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7" r:id="rId2"/>
    <p:sldId id="259" r:id="rId3"/>
    <p:sldId id="2147377372" r:id="rId4"/>
    <p:sldId id="2147377355" r:id="rId5"/>
    <p:sldId id="268" r:id="rId6"/>
    <p:sldId id="2147377348" r:id="rId7"/>
    <p:sldId id="269" r:id="rId8"/>
    <p:sldId id="272" r:id="rId9"/>
    <p:sldId id="271" r:id="rId10"/>
    <p:sldId id="2147377350" r:id="rId11"/>
    <p:sldId id="2147377358" r:id="rId12"/>
    <p:sldId id="2147377351" r:id="rId13"/>
    <p:sldId id="2147377352" r:id="rId14"/>
    <p:sldId id="273" r:id="rId15"/>
    <p:sldId id="274" r:id="rId16"/>
    <p:sldId id="275" r:id="rId17"/>
    <p:sldId id="276" r:id="rId18"/>
    <p:sldId id="277" r:id="rId19"/>
    <p:sldId id="2147377359" r:id="rId20"/>
    <p:sldId id="279" r:id="rId21"/>
    <p:sldId id="2147377360" r:id="rId22"/>
    <p:sldId id="280" r:id="rId23"/>
    <p:sldId id="2147377353" r:id="rId24"/>
    <p:sldId id="291" r:id="rId25"/>
    <p:sldId id="284" r:id="rId26"/>
    <p:sldId id="285" r:id="rId27"/>
    <p:sldId id="2147377347" r:id="rId28"/>
    <p:sldId id="2147377354" r:id="rId29"/>
    <p:sldId id="2147377361" r:id="rId30"/>
    <p:sldId id="2147377362" r:id="rId31"/>
    <p:sldId id="2147377363" r:id="rId32"/>
    <p:sldId id="2147377364" r:id="rId33"/>
    <p:sldId id="2147377365" r:id="rId34"/>
    <p:sldId id="2147377366" r:id="rId35"/>
    <p:sldId id="2147377367" r:id="rId36"/>
    <p:sldId id="2147377368" r:id="rId37"/>
    <p:sldId id="2147377369" r:id="rId38"/>
    <p:sldId id="2147377370" r:id="rId39"/>
    <p:sldId id="2147377371" r:id="rId4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719" autoAdjust="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 Id="rId5" Type="http://schemas.openxmlformats.org/officeDocument/2006/relationships/image" Target="../media/image20.png"/><Relationship Id="rId4" Type="http://schemas.openxmlformats.org/officeDocument/2006/relationships/image" Target="../media/image1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 Id="rId5" Type="http://schemas.openxmlformats.org/officeDocument/2006/relationships/image" Target="../media/image20.png"/><Relationship Id="rId4"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797C8D-C138-40F5-B4EC-389010F249AA}" type="doc">
      <dgm:prSet loTypeId="urn:microsoft.com/office/officeart/2005/8/layout/vList3" loCatId="picture" qsTypeId="urn:microsoft.com/office/officeart/2005/8/quickstyle/simple1" qsCatId="simple" csTypeId="urn:microsoft.com/office/officeart/2005/8/colors/accent1_2" csCatId="accent1" phldr="1"/>
      <dgm:spPr/>
    </dgm:pt>
    <dgm:pt modelId="{34D36235-8DFC-4A13-B37C-49B0ABB41E18}">
      <dgm:prSet phldrT="[Text]" custT="1"/>
      <dgm:spPr>
        <a:solidFill>
          <a:schemeClr val="bg2">
            <a:lumMod val="90000"/>
          </a:schemeClr>
        </a:solidFill>
        <a:ln>
          <a:solidFill>
            <a:schemeClr val="tx1"/>
          </a:solidFill>
        </a:ln>
      </dgm:spPr>
      <dgm:t>
        <a:bodyPr/>
        <a:lstStyle/>
        <a:p>
          <a:r>
            <a:rPr lang="en-US" sz="2500" dirty="0">
              <a:solidFill>
                <a:schemeClr val="tx1"/>
              </a:solidFill>
              <a:latin typeface="Arial Nova" panose="020B0504020202020204" pitchFamily="34" charset="0"/>
            </a:rPr>
            <a:t>Passport</a:t>
          </a:r>
          <a:endParaRPr lang="en-ID" sz="2500" dirty="0">
            <a:solidFill>
              <a:schemeClr val="tx1"/>
            </a:solidFill>
            <a:latin typeface="Arial Nova" panose="020B0504020202020204" pitchFamily="34" charset="0"/>
          </a:endParaRPr>
        </a:p>
      </dgm:t>
    </dgm:pt>
    <dgm:pt modelId="{5286EB49-EA73-4E72-9660-18250FC68463}" type="parTrans" cxnId="{4D55FE80-62B8-47DC-B4D0-9C18780DEFF1}">
      <dgm:prSet/>
      <dgm:spPr/>
      <dgm:t>
        <a:bodyPr/>
        <a:lstStyle/>
        <a:p>
          <a:endParaRPr lang="en-ID"/>
        </a:p>
      </dgm:t>
    </dgm:pt>
    <dgm:pt modelId="{90763A01-8BD5-41CB-A7B4-6642C302CFBF}" type="sibTrans" cxnId="{4D55FE80-62B8-47DC-B4D0-9C18780DEFF1}">
      <dgm:prSet/>
      <dgm:spPr/>
      <dgm:t>
        <a:bodyPr/>
        <a:lstStyle/>
        <a:p>
          <a:endParaRPr lang="en-ID"/>
        </a:p>
      </dgm:t>
    </dgm:pt>
    <dgm:pt modelId="{A11476E4-E7EF-4AA7-AAB5-01FCCF0BEABB}">
      <dgm:prSet phldrT="[Text]" custT="1"/>
      <dgm:spPr>
        <a:solidFill>
          <a:schemeClr val="bg2">
            <a:lumMod val="90000"/>
          </a:schemeClr>
        </a:solidFill>
        <a:ln>
          <a:solidFill>
            <a:schemeClr val="tx1"/>
          </a:solidFill>
        </a:ln>
      </dgm:spPr>
      <dgm:t>
        <a:bodyPr/>
        <a:lstStyle/>
        <a:p>
          <a:r>
            <a:rPr lang="en-US" sz="2500" dirty="0">
              <a:solidFill>
                <a:schemeClr val="tx1"/>
              </a:solidFill>
              <a:latin typeface="Arial Nova" panose="020B0504020202020204" pitchFamily="34" charset="0"/>
            </a:rPr>
            <a:t>Visa</a:t>
          </a:r>
          <a:endParaRPr lang="en-ID" sz="2500" dirty="0">
            <a:solidFill>
              <a:schemeClr val="tx1"/>
            </a:solidFill>
            <a:latin typeface="Arial Nova" panose="020B0504020202020204" pitchFamily="34" charset="0"/>
          </a:endParaRPr>
        </a:p>
      </dgm:t>
    </dgm:pt>
    <dgm:pt modelId="{A28A716E-724E-4556-A839-A65418092A21}" type="parTrans" cxnId="{2BAFEF38-553A-4FF0-8D69-A6CD2FBB3903}">
      <dgm:prSet/>
      <dgm:spPr/>
      <dgm:t>
        <a:bodyPr/>
        <a:lstStyle/>
        <a:p>
          <a:endParaRPr lang="en-ID"/>
        </a:p>
      </dgm:t>
    </dgm:pt>
    <dgm:pt modelId="{F4F342D7-88CE-4779-8CBB-DDE7748197C3}" type="sibTrans" cxnId="{2BAFEF38-553A-4FF0-8D69-A6CD2FBB3903}">
      <dgm:prSet/>
      <dgm:spPr/>
      <dgm:t>
        <a:bodyPr/>
        <a:lstStyle/>
        <a:p>
          <a:endParaRPr lang="en-ID"/>
        </a:p>
      </dgm:t>
    </dgm:pt>
    <dgm:pt modelId="{877E6998-3154-41BC-A881-1ABD6101E6DE}">
      <dgm:prSet phldrT="[Text]" custT="1"/>
      <dgm:spPr>
        <a:solidFill>
          <a:schemeClr val="bg2">
            <a:lumMod val="90000"/>
          </a:schemeClr>
        </a:solidFill>
        <a:ln>
          <a:solidFill>
            <a:schemeClr val="tx1"/>
          </a:solidFill>
        </a:ln>
      </dgm:spPr>
      <dgm:t>
        <a:bodyPr/>
        <a:lstStyle/>
        <a:p>
          <a:r>
            <a:rPr lang="ms-MY" sz="2500" noProof="0" dirty="0">
              <a:solidFill>
                <a:schemeClr val="tx1"/>
              </a:solidFill>
              <a:latin typeface="Arial Nova" panose="020B0504020202020204" pitchFamily="34" charset="0"/>
            </a:rPr>
            <a:t>Pemeriksaan Kesihatan</a:t>
          </a:r>
        </a:p>
      </dgm:t>
    </dgm:pt>
    <dgm:pt modelId="{2CB5BB71-29EB-4E6E-AD51-9D7995674EC3}" type="parTrans" cxnId="{5BD23642-42C4-4870-B25F-9F5BE24F308F}">
      <dgm:prSet/>
      <dgm:spPr/>
      <dgm:t>
        <a:bodyPr/>
        <a:lstStyle/>
        <a:p>
          <a:endParaRPr lang="en-ID"/>
        </a:p>
      </dgm:t>
    </dgm:pt>
    <dgm:pt modelId="{B510A2EA-CAA4-4A17-9500-C9C8565824CD}" type="sibTrans" cxnId="{5BD23642-42C4-4870-B25F-9F5BE24F308F}">
      <dgm:prSet/>
      <dgm:spPr/>
      <dgm:t>
        <a:bodyPr/>
        <a:lstStyle/>
        <a:p>
          <a:endParaRPr lang="en-ID"/>
        </a:p>
      </dgm:t>
    </dgm:pt>
    <dgm:pt modelId="{048A6AE7-4BF0-43BB-881D-B373B7F1501F}">
      <dgm:prSet custT="1"/>
      <dgm:spPr>
        <a:solidFill>
          <a:schemeClr val="bg2">
            <a:lumMod val="90000"/>
          </a:schemeClr>
        </a:solidFill>
        <a:ln>
          <a:solidFill>
            <a:schemeClr val="tx1"/>
          </a:solidFill>
        </a:ln>
      </dgm:spPr>
      <dgm:t>
        <a:bodyPr/>
        <a:lstStyle/>
        <a:p>
          <a:r>
            <a:rPr lang="ms-MY" sz="2500" noProof="0" dirty="0">
              <a:solidFill>
                <a:schemeClr val="tx1"/>
              </a:solidFill>
              <a:latin typeface="Arial Nova" panose="020B0504020202020204" pitchFamily="34" charset="0"/>
            </a:rPr>
            <a:t>Tuntutan Penginapan</a:t>
          </a:r>
        </a:p>
      </dgm:t>
    </dgm:pt>
    <dgm:pt modelId="{23963480-25C1-4356-8376-1E858093B4D3}" type="parTrans" cxnId="{0D8C36B3-47BA-41EF-B46D-03E3B8B9D4C1}">
      <dgm:prSet/>
      <dgm:spPr/>
      <dgm:t>
        <a:bodyPr/>
        <a:lstStyle/>
        <a:p>
          <a:endParaRPr lang="en-ID"/>
        </a:p>
      </dgm:t>
    </dgm:pt>
    <dgm:pt modelId="{A9F04FCD-1300-457D-A053-2064990B68F8}" type="sibTrans" cxnId="{0D8C36B3-47BA-41EF-B46D-03E3B8B9D4C1}">
      <dgm:prSet/>
      <dgm:spPr/>
      <dgm:t>
        <a:bodyPr/>
        <a:lstStyle/>
        <a:p>
          <a:endParaRPr lang="en-ID"/>
        </a:p>
      </dgm:t>
    </dgm:pt>
    <dgm:pt modelId="{40E1BC36-D1E0-4A32-BEC1-60867CBE303A}">
      <dgm:prSet custT="1"/>
      <dgm:spPr>
        <a:solidFill>
          <a:schemeClr val="bg2">
            <a:lumMod val="90000"/>
          </a:schemeClr>
        </a:solidFill>
        <a:ln>
          <a:solidFill>
            <a:schemeClr val="tx1"/>
          </a:solidFill>
        </a:ln>
      </dgm:spPr>
      <dgm:t>
        <a:bodyPr/>
        <a:lstStyle/>
        <a:p>
          <a:r>
            <a:rPr lang="ms-MY" sz="2500" noProof="0" dirty="0">
              <a:solidFill>
                <a:schemeClr val="tx1"/>
              </a:solidFill>
              <a:latin typeface="Arial Nova" panose="020B0504020202020204" pitchFamily="34" charset="0"/>
            </a:rPr>
            <a:t>Tuntutan Perjalanan</a:t>
          </a:r>
        </a:p>
      </dgm:t>
    </dgm:pt>
    <dgm:pt modelId="{251AFE5B-C69B-4AB2-ADE9-16048464778F}" type="parTrans" cxnId="{38E30EE8-77D9-418E-9886-A102C88EF1F2}">
      <dgm:prSet/>
      <dgm:spPr/>
      <dgm:t>
        <a:bodyPr/>
        <a:lstStyle/>
        <a:p>
          <a:endParaRPr lang="en-ID"/>
        </a:p>
      </dgm:t>
    </dgm:pt>
    <dgm:pt modelId="{07E0F41E-28DD-403D-906D-B0D143BBB53D}" type="sibTrans" cxnId="{38E30EE8-77D9-418E-9886-A102C88EF1F2}">
      <dgm:prSet/>
      <dgm:spPr/>
      <dgm:t>
        <a:bodyPr/>
        <a:lstStyle/>
        <a:p>
          <a:endParaRPr lang="en-ID"/>
        </a:p>
      </dgm:t>
    </dgm:pt>
    <dgm:pt modelId="{BFC3BA5F-228D-4611-840A-E860AFFC8A1F}" type="pres">
      <dgm:prSet presAssocID="{B4797C8D-C138-40F5-B4EC-389010F249AA}" presName="linearFlow" presStyleCnt="0">
        <dgm:presLayoutVars>
          <dgm:dir/>
          <dgm:resizeHandles val="exact"/>
        </dgm:presLayoutVars>
      </dgm:prSet>
      <dgm:spPr/>
    </dgm:pt>
    <dgm:pt modelId="{529343CF-4671-4D5A-94BB-06C2FF29A1E5}" type="pres">
      <dgm:prSet presAssocID="{34D36235-8DFC-4A13-B37C-49B0ABB41E18}" presName="composite" presStyleCnt="0"/>
      <dgm:spPr/>
    </dgm:pt>
    <dgm:pt modelId="{15B5C84D-F814-4DD7-9478-7FC004890792}" type="pres">
      <dgm:prSet presAssocID="{34D36235-8DFC-4A13-B37C-49B0ABB41E18}" presName="imgShp" presStyleLbl="fgImgPlace1" presStyleIdx="0" presStyleCnt="5"/>
      <dgm:spPr>
        <a:blipFill rotWithShape="1">
          <a:blip xmlns:r="http://schemas.openxmlformats.org/officeDocument/2006/relationships" r:embed="rId1"/>
          <a:srcRect/>
          <a:stretch>
            <a:fillRect t="-2000" b="-2000"/>
          </a:stretch>
        </a:blipFill>
      </dgm:spPr>
    </dgm:pt>
    <dgm:pt modelId="{173452CD-9961-442A-B3B3-81DC3C8BA02D}" type="pres">
      <dgm:prSet presAssocID="{34D36235-8DFC-4A13-B37C-49B0ABB41E18}" presName="txShp" presStyleLbl="node1" presStyleIdx="0" presStyleCnt="5" custLinFactNeighborY="-22591">
        <dgm:presLayoutVars>
          <dgm:bulletEnabled val="1"/>
        </dgm:presLayoutVars>
      </dgm:prSet>
      <dgm:spPr/>
      <dgm:t>
        <a:bodyPr/>
        <a:lstStyle/>
        <a:p>
          <a:endParaRPr lang="en-US"/>
        </a:p>
      </dgm:t>
    </dgm:pt>
    <dgm:pt modelId="{D78B55F1-F989-4701-8FD5-CCCBB7E42952}" type="pres">
      <dgm:prSet presAssocID="{90763A01-8BD5-41CB-A7B4-6642C302CFBF}" presName="spacing" presStyleCnt="0"/>
      <dgm:spPr/>
    </dgm:pt>
    <dgm:pt modelId="{3D9F2EBD-2866-40DB-A4A0-0E09A4FBFF91}" type="pres">
      <dgm:prSet presAssocID="{A11476E4-E7EF-4AA7-AAB5-01FCCF0BEABB}" presName="composite" presStyleCnt="0"/>
      <dgm:spPr/>
    </dgm:pt>
    <dgm:pt modelId="{BC92E235-F44C-4BA2-8E4D-EB543148496C}" type="pres">
      <dgm:prSet presAssocID="{A11476E4-E7EF-4AA7-AAB5-01FCCF0BEABB}" presName="imgShp" presStyleLbl="fgImgPlace1" presStyleIdx="1" presStyleCnt="5"/>
      <dgm:spPr>
        <a:blipFill rotWithShape="1">
          <a:blip xmlns:r="http://schemas.openxmlformats.org/officeDocument/2006/relationships" r:embed="rId2"/>
          <a:srcRect/>
          <a:stretch>
            <a:fillRect l="-3000" r="-3000"/>
          </a:stretch>
        </a:blipFill>
      </dgm:spPr>
    </dgm:pt>
    <dgm:pt modelId="{4E0ABFE5-0955-4421-82C9-C8BCC7A7DE76}" type="pres">
      <dgm:prSet presAssocID="{A11476E4-E7EF-4AA7-AAB5-01FCCF0BEABB}" presName="txShp" presStyleLbl="node1" presStyleIdx="1" presStyleCnt="5">
        <dgm:presLayoutVars>
          <dgm:bulletEnabled val="1"/>
        </dgm:presLayoutVars>
      </dgm:prSet>
      <dgm:spPr/>
      <dgm:t>
        <a:bodyPr/>
        <a:lstStyle/>
        <a:p>
          <a:endParaRPr lang="en-US"/>
        </a:p>
      </dgm:t>
    </dgm:pt>
    <dgm:pt modelId="{A5CFE8D1-D249-408C-A1F1-23346ADEF321}" type="pres">
      <dgm:prSet presAssocID="{F4F342D7-88CE-4779-8CBB-DDE7748197C3}" presName="spacing" presStyleCnt="0"/>
      <dgm:spPr/>
    </dgm:pt>
    <dgm:pt modelId="{0A0042C2-1AA0-4581-AA1D-2991545C9ECE}" type="pres">
      <dgm:prSet presAssocID="{877E6998-3154-41BC-A881-1ABD6101E6DE}" presName="composite" presStyleCnt="0"/>
      <dgm:spPr/>
    </dgm:pt>
    <dgm:pt modelId="{BB753368-C39A-4F60-A21B-89FE43771CE8}" type="pres">
      <dgm:prSet presAssocID="{877E6998-3154-41BC-A881-1ABD6101E6DE}" presName="imgShp" presStyleLbl="fgImgPlace1" presStyleIdx="2" presStyleCnt="5"/>
      <dgm:spPr>
        <a:blipFill rotWithShape="1">
          <a:blip xmlns:r="http://schemas.openxmlformats.org/officeDocument/2006/relationships" r:embed="rId3"/>
          <a:srcRect/>
          <a:stretch>
            <a:fillRect l="-1000" r="-1000"/>
          </a:stretch>
        </a:blipFill>
      </dgm:spPr>
    </dgm:pt>
    <dgm:pt modelId="{5DDE4889-606D-4BAF-8954-5D78ACBA3EA0}" type="pres">
      <dgm:prSet presAssocID="{877E6998-3154-41BC-A881-1ABD6101E6DE}" presName="txShp" presStyleLbl="node1" presStyleIdx="2" presStyleCnt="5">
        <dgm:presLayoutVars>
          <dgm:bulletEnabled val="1"/>
        </dgm:presLayoutVars>
      </dgm:prSet>
      <dgm:spPr/>
      <dgm:t>
        <a:bodyPr/>
        <a:lstStyle/>
        <a:p>
          <a:endParaRPr lang="en-US"/>
        </a:p>
      </dgm:t>
    </dgm:pt>
    <dgm:pt modelId="{FDD89BFF-A3DC-4657-81C2-23AACBB88152}" type="pres">
      <dgm:prSet presAssocID="{B510A2EA-CAA4-4A17-9500-C9C8565824CD}" presName="spacing" presStyleCnt="0"/>
      <dgm:spPr/>
    </dgm:pt>
    <dgm:pt modelId="{646FEB89-7BF2-4E03-B799-AC481ACF68D4}" type="pres">
      <dgm:prSet presAssocID="{40E1BC36-D1E0-4A32-BEC1-60867CBE303A}" presName="composite" presStyleCnt="0"/>
      <dgm:spPr/>
    </dgm:pt>
    <dgm:pt modelId="{0D761B93-BE4A-421D-9FBC-A4F71DCBD375}" type="pres">
      <dgm:prSet presAssocID="{40E1BC36-D1E0-4A32-BEC1-60867CBE303A}" presName="imgShp" presStyleLbl="fgImgPlace1" presStyleIdx="3" presStyleCnt="5"/>
      <dgm:spPr>
        <a:blipFill rotWithShape="1">
          <a:blip xmlns:r="http://schemas.openxmlformats.org/officeDocument/2006/relationships" r:embed="rId4"/>
          <a:srcRect/>
          <a:stretch>
            <a:fillRect l="-1000" r="-1000"/>
          </a:stretch>
        </a:blipFill>
      </dgm:spPr>
    </dgm:pt>
    <dgm:pt modelId="{D007170A-3C63-4E72-8790-E39AB0836CBA}" type="pres">
      <dgm:prSet presAssocID="{40E1BC36-D1E0-4A32-BEC1-60867CBE303A}" presName="txShp" presStyleLbl="node1" presStyleIdx="3" presStyleCnt="5">
        <dgm:presLayoutVars>
          <dgm:bulletEnabled val="1"/>
        </dgm:presLayoutVars>
      </dgm:prSet>
      <dgm:spPr/>
      <dgm:t>
        <a:bodyPr/>
        <a:lstStyle/>
        <a:p>
          <a:endParaRPr lang="en-US"/>
        </a:p>
      </dgm:t>
    </dgm:pt>
    <dgm:pt modelId="{688A4B6E-A79B-4D35-94F3-83126E48506A}" type="pres">
      <dgm:prSet presAssocID="{07E0F41E-28DD-403D-906D-B0D143BBB53D}" presName="spacing" presStyleCnt="0"/>
      <dgm:spPr/>
    </dgm:pt>
    <dgm:pt modelId="{9C459DD9-7D68-47CB-8BE8-ACC9F4D7122F}" type="pres">
      <dgm:prSet presAssocID="{048A6AE7-4BF0-43BB-881D-B373B7F1501F}" presName="composite" presStyleCnt="0"/>
      <dgm:spPr/>
    </dgm:pt>
    <dgm:pt modelId="{DA820F22-5B37-46A8-B5D5-396368B28641}" type="pres">
      <dgm:prSet presAssocID="{048A6AE7-4BF0-43BB-881D-B373B7F1501F}" presName="imgShp" presStyleLbl="fgImgPlace1" presStyleIdx="4" presStyleCnt="5"/>
      <dgm:spPr>
        <a:blipFill rotWithShape="1">
          <a:blip xmlns:r="http://schemas.openxmlformats.org/officeDocument/2006/relationships" r:embed="rId5"/>
          <a:srcRect/>
          <a:stretch>
            <a:fillRect l="-16000" r="-16000"/>
          </a:stretch>
        </a:blipFill>
      </dgm:spPr>
    </dgm:pt>
    <dgm:pt modelId="{54299C8B-EAD8-4357-BEAA-170144187740}" type="pres">
      <dgm:prSet presAssocID="{048A6AE7-4BF0-43BB-881D-B373B7F1501F}" presName="txShp" presStyleLbl="node1" presStyleIdx="4" presStyleCnt="5">
        <dgm:presLayoutVars>
          <dgm:bulletEnabled val="1"/>
        </dgm:presLayoutVars>
      </dgm:prSet>
      <dgm:spPr/>
      <dgm:t>
        <a:bodyPr/>
        <a:lstStyle/>
        <a:p>
          <a:endParaRPr lang="en-US"/>
        </a:p>
      </dgm:t>
    </dgm:pt>
  </dgm:ptLst>
  <dgm:cxnLst>
    <dgm:cxn modelId="{B815135D-C908-4165-BC83-5930E76447D8}" type="presOf" srcId="{34D36235-8DFC-4A13-B37C-49B0ABB41E18}" destId="{173452CD-9961-442A-B3B3-81DC3C8BA02D}" srcOrd="0" destOrd="0" presId="urn:microsoft.com/office/officeart/2005/8/layout/vList3"/>
    <dgm:cxn modelId="{C371E9C9-FB1B-48BA-9029-8BC84B4B4F3E}" type="presOf" srcId="{A11476E4-E7EF-4AA7-AAB5-01FCCF0BEABB}" destId="{4E0ABFE5-0955-4421-82C9-C8BCC7A7DE76}" srcOrd="0" destOrd="0" presId="urn:microsoft.com/office/officeart/2005/8/layout/vList3"/>
    <dgm:cxn modelId="{6AF53F5A-8AE6-4B19-9353-45330479C576}" type="presOf" srcId="{048A6AE7-4BF0-43BB-881D-B373B7F1501F}" destId="{54299C8B-EAD8-4357-BEAA-170144187740}" srcOrd="0" destOrd="0" presId="urn:microsoft.com/office/officeart/2005/8/layout/vList3"/>
    <dgm:cxn modelId="{0D8C36B3-47BA-41EF-B46D-03E3B8B9D4C1}" srcId="{B4797C8D-C138-40F5-B4EC-389010F249AA}" destId="{048A6AE7-4BF0-43BB-881D-B373B7F1501F}" srcOrd="4" destOrd="0" parTransId="{23963480-25C1-4356-8376-1E858093B4D3}" sibTransId="{A9F04FCD-1300-457D-A053-2064990B68F8}"/>
    <dgm:cxn modelId="{38E30EE8-77D9-418E-9886-A102C88EF1F2}" srcId="{B4797C8D-C138-40F5-B4EC-389010F249AA}" destId="{40E1BC36-D1E0-4A32-BEC1-60867CBE303A}" srcOrd="3" destOrd="0" parTransId="{251AFE5B-C69B-4AB2-ADE9-16048464778F}" sibTransId="{07E0F41E-28DD-403D-906D-B0D143BBB53D}"/>
    <dgm:cxn modelId="{2BAFEF38-553A-4FF0-8D69-A6CD2FBB3903}" srcId="{B4797C8D-C138-40F5-B4EC-389010F249AA}" destId="{A11476E4-E7EF-4AA7-AAB5-01FCCF0BEABB}" srcOrd="1" destOrd="0" parTransId="{A28A716E-724E-4556-A839-A65418092A21}" sibTransId="{F4F342D7-88CE-4779-8CBB-DDE7748197C3}"/>
    <dgm:cxn modelId="{14E33197-F2AD-4D92-BC11-9D3AEC16C4AF}" type="presOf" srcId="{877E6998-3154-41BC-A881-1ABD6101E6DE}" destId="{5DDE4889-606D-4BAF-8954-5D78ACBA3EA0}" srcOrd="0" destOrd="0" presId="urn:microsoft.com/office/officeart/2005/8/layout/vList3"/>
    <dgm:cxn modelId="{5BD23642-42C4-4870-B25F-9F5BE24F308F}" srcId="{B4797C8D-C138-40F5-B4EC-389010F249AA}" destId="{877E6998-3154-41BC-A881-1ABD6101E6DE}" srcOrd="2" destOrd="0" parTransId="{2CB5BB71-29EB-4E6E-AD51-9D7995674EC3}" sibTransId="{B510A2EA-CAA4-4A17-9500-C9C8565824CD}"/>
    <dgm:cxn modelId="{F6704765-252C-42FA-8997-2AA9843D5519}" type="presOf" srcId="{B4797C8D-C138-40F5-B4EC-389010F249AA}" destId="{BFC3BA5F-228D-4611-840A-E860AFFC8A1F}" srcOrd="0" destOrd="0" presId="urn:microsoft.com/office/officeart/2005/8/layout/vList3"/>
    <dgm:cxn modelId="{4D55FE80-62B8-47DC-B4D0-9C18780DEFF1}" srcId="{B4797C8D-C138-40F5-B4EC-389010F249AA}" destId="{34D36235-8DFC-4A13-B37C-49B0ABB41E18}" srcOrd="0" destOrd="0" parTransId="{5286EB49-EA73-4E72-9660-18250FC68463}" sibTransId="{90763A01-8BD5-41CB-A7B4-6642C302CFBF}"/>
    <dgm:cxn modelId="{94D6632C-7D9D-4A75-9DD6-5DC010B583BA}" type="presOf" srcId="{40E1BC36-D1E0-4A32-BEC1-60867CBE303A}" destId="{D007170A-3C63-4E72-8790-E39AB0836CBA}" srcOrd="0" destOrd="0" presId="urn:microsoft.com/office/officeart/2005/8/layout/vList3"/>
    <dgm:cxn modelId="{11AF30BC-44B8-4EC3-8869-1384B5CD0B5E}" type="presParOf" srcId="{BFC3BA5F-228D-4611-840A-E860AFFC8A1F}" destId="{529343CF-4671-4D5A-94BB-06C2FF29A1E5}" srcOrd="0" destOrd="0" presId="urn:microsoft.com/office/officeart/2005/8/layout/vList3"/>
    <dgm:cxn modelId="{A73FE55D-1CFD-4D82-B0E4-FBC6F891152E}" type="presParOf" srcId="{529343CF-4671-4D5A-94BB-06C2FF29A1E5}" destId="{15B5C84D-F814-4DD7-9478-7FC004890792}" srcOrd="0" destOrd="0" presId="urn:microsoft.com/office/officeart/2005/8/layout/vList3"/>
    <dgm:cxn modelId="{322DA63E-C8AC-439E-9472-2DAB39AC68F4}" type="presParOf" srcId="{529343CF-4671-4D5A-94BB-06C2FF29A1E5}" destId="{173452CD-9961-442A-B3B3-81DC3C8BA02D}" srcOrd="1" destOrd="0" presId="urn:microsoft.com/office/officeart/2005/8/layout/vList3"/>
    <dgm:cxn modelId="{56936205-8F1F-4635-AE17-F8FBA08F7395}" type="presParOf" srcId="{BFC3BA5F-228D-4611-840A-E860AFFC8A1F}" destId="{D78B55F1-F989-4701-8FD5-CCCBB7E42952}" srcOrd="1" destOrd="0" presId="urn:microsoft.com/office/officeart/2005/8/layout/vList3"/>
    <dgm:cxn modelId="{21F1A77E-8B05-4AB3-98E9-2E44EE39F606}" type="presParOf" srcId="{BFC3BA5F-228D-4611-840A-E860AFFC8A1F}" destId="{3D9F2EBD-2866-40DB-A4A0-0E09A4FBFF91}" srcOrd="2" destOrd="0" presId="urn:microsoft.com/office/officeart/2005/8/layout/vList3"/>
    <dgm:cxn modelId="{2DA91ECC-B18D-488A-9051-59B361308D3B}" type="presParOf" srcId="{3D9F2EBD-2866-40DB-A4A0-0E09A4FBFF91}" destId="{BC92E235-F44C-4BA2-8E4D-EB543148496C}" srcOrd="0" destOrd="0" presId="urn:microsoft.com/office/officeart/2005/8/layout/vList3"/>
    <dgm:cxn modelId="{3F9B4F73-333F-42AD-9910-31D614A82D04}" type="presParOf" srcId="{3D9F2EBD-2866-40DB-A4A0-0E09A4FBFF91}" destId="{4E0ABFE5-0955-4421-82C9-C8BCC7A7DE76}" srcOrd="1" destOrd="0" presId="urn:microsoft.com/office/officeart/2005/8/layout/vList3"/>
    <dgm:cxn modelId="{C70C98A8-F6AC-40D7-B4F8-DB86228CBD4F}" type="presParOf" srcId="{BFC3BA5F-228D-4611-840A-E860AFFC8A1F}" destId="{A5CFE8D1-D249-408C-A1F1-23346ADEF321}" srcOrd="3" destOrd="0" presId="urn:microsoft.com/office/officeart/2005/8/layout/vList3"/>
    <dgm:cxn modelId="{F691FA03-D742-4AA4-869B-D95EC5B8E28A}" type="presParOf" srcId="{BFC3BA5F-228D-4611-840A-E860AFFC8A1F}" destId="{0A0042C2-1AA0-4581-AA1D-2991545C9ECE}" srcOrd="4" destOrd="0" presId="urn:microsoft.com/office/officeart/2005/8/layout/vList3"/>
    <dgm:cxn modelId="{85D97E8B-0E8A-435F-BEA4-7CC69B203A70}" type="presParOf" srcId="{0A0042C2-1AA0-4581-AA1D-2991545C9ECE}" destId="{BB753368-C39A-4F60-A21B-89FE43771CE8}" srcOrd="0" destOrd="0" presId="urn:microsoft.com/office/officeart/2005/8/layout/vList3"/>
    <dgm:cxn modelId="{2DFF5658-03C4-4725-A63F-F84EC4445E7D}" type="presParOf" srcId="{0A0042C2-1AA0-4581-AA1D-2991545C9ECE}" destId="{5DDE4889-606D-4BAF-8954-5D78ACBA3EA0}" srcOrd="1" destOrd="0" presId="urn:microsoft.com/office/officeart/2005/8/layout/vList3"/>
    <dgm:cxn modelId="{A66FF1E1-F326-468A-AF14-651C59DF88CA}" type="presParOf" srcId="{BFC3BA5F-228D-4611-840A-E860AFFC8A1F}" destId="{FDD89BFF-A3DC-4657-81C2-23AACBB88152}" srcOrd="5" destOrd="0" presId="urn:microsoft.com/office/officeart/2005/8/layout/vList3"/>
    <dgm:cxn modelId="{DB2ABEED-A10E-4D77-BDB3-159AE3AC7B93}" type="presParOf" srcId="{BFC3BA5F-228D-4611-840A-E860AFFC8A1F}" destId="{646FEB89-7BF2-4E03-B799-AC481ACF68D4}" srcOrd="6" destOrd="0" presId="urn:microsoft.com/office/officeart/2005/8/layout/vList3"/>
    <dgm:cxn modelId="{8EAEB3CE-69EF-461D-8AC7-4A59CF102139}" type="presParOf" srcId="{646FEB89-7BF2-4E03-B799-AC481ACF68D4}" destId="{0D761B93-BE4A-421D-9FBC-A4F71DCBD375}" srcOrd="0" destOrd="0" presId="urn:microsoft.com/office/officeart/2005/8/layout/vList3"/>
    <dgm:cxn modelId="{B213BAE8-A70F-45A5-8B62-36F4A2B53982}" type="presParOf" srcId="{646FEB89-7BF2-4E03-B799-AC481ACF68D4}" destId="{D007170A-3C63-4E72-8790-E39AB0836CBA}" srcOrd="1" destOrd="0" presId="urn:microsoft.com/office/officeart/2005/8/layout/vList3"/>
    <dgm:cxn modelId="{1D706C09-5E60-45B9-AD36-8D4B38837D2D}" type="presParOf" srcId="{BFC3BA5F-228D-4611-840A-E860AFFC8A1F}" destId="{688A4B6E-A79B-4D35-94F3-83126E48506A}" srcOrd="7" destOrd="0" presId="urn:microsoft.com/office/officeart/2005/8/layout/vList3"/>
    <dgm:cxn modelId="{CFB38428-9987-4F7B-A0B0-F0140DB6E04A}" type="presParOf" srcId="{BFC3BA5F-228D-4611-840A-E860AFFC8A1F}" destId="{9C459DD9-7D68-47CB-8BE8-ACC9F4D7122F}" srcOrd="8" destOrd="0" presId="urn:microsoft.com/office/officeart/2005/8/layout/vList3"/>
    <dgm:cxn modelId="{85E632E1-FEB3-4B6E-BB78-4B9DDF78C8AC}" type="presParOf" srcId="{9C459DD9-7D68-47CB-8BE8-ACC9F4D7122F}" destId="{DA820F22-5B37-46A8-B5D5-396368B28641}" srcOrd="0" destOrd="0" presId="urn:microsoft.com/office/officeart/2005/8/layout/vList3"/>
    <dgm:cxn modelId="{F660CCC7-5B1B-42A8-A7CA-9802ECD9715D}" type="presParOf" srcId="{9C459DD9-7D68-47CB-8BE8-ACC9F4D7122F}" destId="{54299C8B-EAD8-4357-BEAA-170144187740}"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3452CD-9961-442A-B3B3-81DC3C8BA02D}">
      <dsp:nvSpPr>
        <dsp:cNvPr id="0" name=""/>
        <dsp:cNvSpPr/>
      </dsp:nvSpPr>
      <dsp:spPr>
        <a:xfrm rot="10800000">
          <a:off x="1524141" y="0"/>
          <a:ext cx="5405120" cy="650805"/>
        </a:xfrm>
        <a:prstGeom prst="homePlate">
          <a:avLst/>
        </a:prstGeom>
        <a:solidFill>
          <a:schemeClr val="bg2">
            <a:lumMod val="9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6987" tIns="95250" rIns="177800" bIns="95250" numCol="1" spcCol="1270" anchor="ctr" anchorCtr="0">
          <a:noAutofit/>
        </a:bodyPr>
        <a:lstStyle/>
        <a:p>
          <a:pPr lvl="0" algn="ctr" defTabSz="1111250">
            <a:lnSpc>
              <a:spcPct val="90000"/>
            </a:lnSpc>
            <a:spcBef>
              <a:spcPct val="0"/>
            </a:spcBef>
            <a:spcAft>
              <a:spcPct val="35000"/>
            </a:spcAft>
          </a:pPr>
          <a:r>
            <a:rPr lang="en-US" sz="2500" kern="1200" dirty="0">
              <a:solidFill>
                <a:schemeClr val="tx1"/>
              </a:solidFill>
              <a:latin typeface="Arial Nova" panose="020B0504020202020204" pitchFamily="34" charset="0"/>
            </a:rPr>
            <a:t>Passport</a:t>
          </a:r>
          <a:endParaRPr lang="en-ID" sz="2500" kern="1200" dirty="0">
            <a:solidFill>
              <a:schemeClr val="tx1"/>
            </a:solidFill>
            <a:latin typeface="Arial Nova" panose="020B0504020202020204" pitchFamily="34" charset="0"/>
          </a:endParaRPr>
        </a:p>
      </dsp:txBody>
      <dsp:txXfrm rot="10800000">
        <a:off x="1686842" y="0"/>
        <a:ext cx="5242419" cy="650805"/>
      </dsp:txXfrm>
    </dsp:sp>
    <dsp:sp modelId="{15B5C84D-F814-4DD7-9478-7FC004890792}">
      <dsp:nvSpPr>
        <dsp:cNvPr id="0" name=""/>
        <dsp:cNvSpPr/>
      </dsp:nvSpPr>
      <dsp:spPr>
        <a:xfrm>
          <a:off x="1198738" y="353"/>
          <a:ext cx="650805" cy="650805"/>
        </a:xfrm>
        <a:prstGeom prst="ellipse">
          <a:avLst/>
        </a:prstGeom>
        <a:blipFill rotWithShape="1">
          <a:blip xmlns:r="http://schemas.openxmlformats.org/officeDocument/2006/relationships" r:embed="rId1"/>
          <a:srcRect/>
          <a:stretch>
            <a:fillRect t="-2000" b="-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E0ABFE5-0955-4421-82C9-C8BCC7A7DE76}">
      <dsp:nvSpPr>
        <dsp:cNvPr id="0" name=""/>
        <dsp:cNvSpPr/>
      </dsp:nvSpPr>
      <dsp:spPr>
        <a:xfrm rot="10800000">
          <a:off x="1524141" y="845429"/>
          <a:ext cx="5405120" cy="650805"/>
        </a:xfrm>
        <a:prstGeom prst="homePlate">
          <a:avLst/>
        </a:prstGeom>
        <a:solidFill>
          <a:schemeClr val="bg2">
            <a:lumMod val="9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6987" tIns="95250" rIns="177800" bIns="95250" numCol="1" spcCol="1270" anchor="ctr" anchorCtr="0">
          <a:noAutofit/>
        </a:bodyPr>
        <a:lstStyle/>
        <a:p>
          <a:pPr lvl="0" algn="ctr" defTabSz="1111250">
            <a:lnSpc>
              <a:spcPct val="90000"/>
            </a:lnSpc>
            <a:spcBef>
              <a:spcPct val="0"/>
            </a:spcBef>
            <a:spcAft>
              <a:spcPct val="35000"/>
            </a:spcAft>
          </a:pPr>
          <a:r>
            <a:rPr lang="en-US" sz="2500" kern="1200" dirty="0">
              <a:solidFill>
                <a:schemeClr val="tx1"/>
              </a:solidFill>
              <a:latin typeface="Arial Nova" panose="020B0504020202020204" pitchFamily="34" charset="0"/>
            </a:rPr>
            <a:t>Visa</a:t>
          </a:r>
          <a:endParaRPr lang="en-ID" sz="2500" kern="1200" dirty="0">
            <a:solidFill>
              <a:schemeClr val="tx1"/>
            </a:solidFill>
            <a:latin typeface="Arial Nova" panose="020B0504020202020204" pitchFamily="34" charset="0"/>
          </a:endParaRPr>
        </a:p>
      </dsp:txBody>
      <dsp:txXfrm rot="10800000">
        <a:off x="1686842" y="845429"/>
        <a:ext cx="5242419" cy="650805"/>
      </dsp:txXfrm>
    </dsp:sp>
    <dsp:sp modelId="{BC92E235-F44C-4BA2-8E4D-EB543148496C}">
      <dsp:nvSpPr>
        <dsp:cNvPr id="0" name=""/>
        <dsp:cNvSpPr/>
      </dsp:nvSpPr>
      <dsp:spPr>
        <a:xfrm>
          <a:off x="1198738" y="845429"/>
          <a:ext cx="650805" cy="650805"/>
        </a:xfrm>
        <a:prstGeom prst="ellipse">
          <a:avLst/>
        </a:prstGeom>
        <a:blipFill rotWithShape="1">
          <a:blip xmlns:r="http://schemas.openxmlformats.org/officeDocument/2006/relationships" r:embed="rId2"/>
          <a:srcRect/>
          <a:stretch>
            <a:fillRect l="-3000" r="-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DDE4889-606D-4BAF-8954-5D78ACBA3EA0}">
      <dsp:nvSpPr>
        <dsp:cNvPr id="0" name=""/>
        <dsp:cNvSpPr/>
      </dsp:nvSpPr>
      <dsp:spPr>
        <a:xfrm rot="10800000">
          <a:off x="1524141" y="1690505"/>
          <a:ext cx="5405120" cy="650805"/>
        </a:xfrm>
        <a:prstGeom prst="homePlate">
          <a:avLst/>
        </a:prstGeom>
        <a:solidFill>
          <a:schemeClr val="bg2">
            <a:lumMod val="9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6987" tIns="95250" rIns="177800" bIns="95250" numCol="1" spcCol="1270" anchor="ctr" anchorCtr="0">
          <a:noAutofit/>
        </a:bodyPr>
        <a:lstStyle/>
        <a:p>
          <a:pPr lvl="0" algn="ctr" defTabSz="1111250">
            <a:lnSpc>
              <a:spcPct val="90000"/>
            </a:lnSpc>
            <a:spcBef>
              <a:spcPct val="0"/>
            </a:spcBef>
            <a:spcAft>
              <a:spcPct val="35000"/>
            </a:spcAft>
          </a:pPr>
          <a:r>
            <a:rPr lang="ms-MY" sz="2500" kern="1200" noProof="0" dirty="0">
              <a:solidFill>
                <a:schemeClr val="tx1"/>
              </a:solidFill>
              <a:latin typeface="Arial Nova" panose="020B0504020202020204" pitchFamily="34" charset="0"/>
            </a:rPr>
            <a:t>Pemeriksaan Kesihatan</a:t>
          </a:r>
        </a:p>
      </dsp:txBody>
      <dsp:txXfrm rot="10800000">
        <a:off x="1686842" y="1690505"/>
        <a:ext cx="5242419" cy="650805"/>
      </dsp:txXfrm>
    </dsp:sp>
    <dsp:sp modelId="{BB753368-C39A-4F60-A21B-89FE43771CE8}">
      <dsp:nvSpPr>
        <dsp:cNvPr id="0" name=""/>
        <dsp:cNvSpPr/>
      </dsp:nvSpPr>
      <dsp:spPr>
        <a:xfrm>
          <a:off x="1198738" y="1690505"/>
          <a:ext cx="650805" cy="650805"/>
        </a:xfrm>
        <a:prstGeom prst="ellipse">
          <a:avLst/>
        </a:prstGeom>
        <a:blipFill rotWithShape="1">
          <a:blip xmlns:r="http://schemas.openxmlformats.org/officeDocument/2006/relationships" r:embed="rId3"/>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007170A-3C63-4E72-8790-E39AB0836CBA}">
      <dsp:nvSpPr>
        <dsp:cNvPr id="0" name=""/>
        <dsp:cNvSpPr/>
      </dsp:nvSpPr>
      <dsp:spPr>
        <a:xfrm rot="10800000">
          <a:off x="1524141" y="2535581"/>
          <a:ext cx="5405120" cy="650805"/>
        </a:xfrm>
        <a:prstGeom prst="homePlate">
          <a:avLst/>
        </a:prstGeom>
        <a:solidFill>
          <a:schemeClr val="bg2">
            <a:lumMod val="9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6987" tIns="95250" rIns="177800" bIns="95250" numCol="1" spcCol="1270" anchor="ctr" anchorCtr="0">
          <a:noAutofit/>
        </a:bodyPr>
        <a:lstStyle/>
        <a:p>
          <a:pPr lvl="0" algn="ctr" defTabSz="1111250">
            <a:lnSpc>
              <a:spcPct val="90000"/>
            </a:lnSpc>
            <a:spcBef>
              <a:spcPct val="0"/>
            </a:spcBef>
            <a:spcAft>
              <a:spcPct val="35000"/>
            </a:spcAft>
          </a:pPr>
          <a:r>
            <a:rPr lang="ms-MY" sz="2500" kern="1200" noProof="0" dirty="0">
              <a:solidFill>
                <a:schemeClr val="tx1"/>
              </a:solidFill>
              <a:latin typeface="Arial Nova" panose="020B0504020202020204" pitchFamily="34" charset="0"/>
            </a:rPr>
            <a:t>Tuntutan Perjalanan</a:t>
          </a:r>
        </a:p>
      </dsp:txBody>
      <dsp:txXfrm rot="10800000">
        <a:off x="1686842" y="2535581"/>
        <a:ext cx="5242419" cy="650805"/>
      </dsp:txXfrm>
    </dsp:sp>
    <dsp:sp modelId="{0D761B93-BE4A-421D-9FBC-A4F71DCBD375}">
      <dsp:nvSpPr>
        <dsp:cNvPr id="0" name=""/>
        <dsp:cNvSpPr/>
      </dsp:nvSpPr>
      <dsp:spPr>
        <a:xfrm>
          <a:off x="1198738" y="2535581"/>
          <a:ext cx="650805" cy="650805"/>
        </a:xfrm>
        <a:prstGeom prst="ellipse">
          <a:avLst/>
        </a:prstGeom>
        <a:blipFill rotWithShape="1">
          <a:blip xmlns:r="http://schemas.openxmlformats.org/officeDocument/2006/relationships" r:embed="rId4"/>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4299C8B-EAD8-4357-BEAA-170144187740}">
      <dsp:nvSpPr>
        <dsp:cNvPr id="0" name=""/>
        <dsp:cNvSpPr/>
      </dsp:nvSpPr>
      <dsp:spPr>
        <a:xfrm rot="10800000">
          <a:off x="1524141" y="3380656"/>
          <a:ext cx="5405120" cy="650805"/>
        </a:xfrm>
        <a:prstGeom prst="homePlate">
          <a:avLst/>
        </a:prstGeom>
        <a:solidFill>
          <a:schemeClr val="bg2">
            <a:lumMod val="9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6987" tIns="95250" rIns="177800" bIns="95250" numCol="1" spcCol="1270" anchor="ctr" anchorCtr="0">
          <a:noAutofit/>
        </a:bodyPr>
        <a:lstStyle/>
        <a:p>
          <a:pPr lvl="0" algn="ctr" defTabSz="1111250">
            <a:lnSpc>
              <a:spcPct val="90000"/>
            </a:lnSpc>
            <a:spcBef>
              <a:spcPct val="0"/>
            </a:spcBef>
            <a:spcAft>
              <a:spcPct val="35000"/>
            </a:spcAft>
          </a:pPr>
          <a:r>
            <a:rPr lang="ms-MY" sz="2500" kern="1200" noProof="0" dirty="0">
              <a:solidFill>
                <a:schemeClr val="tx1"/>
              </a:solidFill>
              <a:latin typeface="Arial Nova" panose="020B0504020202020204" pitchFamily="34" charset="0"/>
            </a:rPr>
            <a:t>Tuntutan Penginapan</a:t>
          </a:r>
        </a:p>
      </dsp:txBody>
      <dsp:txXfrm rot="10800000">
        <a:off x="1686842" y="3380656"/>
        <a:ext cx="5242419" cy="650805"/>
      </dsp:txXfrm>
    </dsp:sp>
    <dsp:sp modelId="{DA820F22-5B37-46A8-B5D5-396368B28641}">
      <dsp:nvSpPr>
        <dsp:cNvPr id="0" name=""/>
        <dsp:cNvSpPr/>
      </dsp:nvSpPr>
      <dsp:spPr>
        <a:xfrm>
          <a:off x="1198738" y="3380656"/>
          <a:ext cx="650805" cy="650805"/>
        </a:xfrm>
        <a:prstGeom prst="ellipse">
          <a:avLst/>
        </a:prstGeom>
        <a:blipFill rotWithShape="1">
          <a:blip xmlns:r="http://schemas.openxmlformats.org/officeDocument/2006/relationships" r:embed="rId5"/>
          <a:srcRect/>
          <a:stretch>
            <a:fillRect l="-16000" r="-1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7952702-194B-4A48-A1D9-2CEAC0448233}" type="datetimeFigureOut">
              <a:rPr lang="en-ID" smtClean="0"/>
              <a:t>26/06/2024</a:t>
            </a:fld>
            <a:endParaRPr lang="en-ID"/>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32C0076-4498-4EEA-93F9-8D20B898F360}" type="slidenum">
              <a:rPr lang="en-ID" smtClean="0"/>
              <a:t>‹#›</a:t>
            </a:fld>
            <a:endParaRPr lang="en-ID"/>
          </a:p>
        </p:txBody>
      </p:sp>
    </p:spTree>
    <p:extLst>
      <p:ext uri="{BB962C8B-B14F-4D97-AF65-F5344CB8AC3E}">
        <p14:creationId xmlns:p14="http://schemas.microsoft.com/office/powerpoint/2010/main" val="3063854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Google Shape;32;g1ab24f86c12_0_0:notes"/>
          <p:cNvSpPr txBox="1">
            <a:spLocks noGrp="1"/>
          </p:cNvSpPr>
          <p:nvPr>
            <p:ph type="body" idx="1"/>
          </p:nvPr>
        </p:nvSpPr>
        <p:spPr>
          <a:xfrm>
            <a:off x="672872" y="5117620"/>
            <a:ext cx="5392208" cy="4850849"/>
          </a:xfrm>
          <a:prstGeom prst="rect">
            <a:avLst/>
          </a:prstGeom>
          <a:noFill/>
          <a:ln>
            <a:noFill/>
          </a:ln>
        </p:spPr>
        <p:txBody>
          <a:bodyPr spcFirstLastPara="1" wrap="square" lIns="92675" tIns="46325" rIns="92675" bIns="46325" anchor="t" anchorCtr="0">
            <a:noAutofit/>
          </a:bodyPr>
          <a:lstStyle/>
          <a:p>
            <a:pPr marL="0" lvl="0" indent="0" algn="l" rtl="0">
              <a:lnSpc>
                <a:spcPct val="100000"/>
              </a:lnSpc>
              <a:spcBef>
                <a:spcPts val="0"/>
              </a:spcBef>
              <a:spcAft>
                <a:spcPts val="0"/>
              </a:spcAft>
              <a:buSzPts val="1400"/>
              <a:buNone/>
            </a:pPr>
            <a:endParaRPr dirty="0"/>
          </a:p>
        </p:txBody>
      </p:sp>
      <p:sp>
        <p:nvSpPr>
          <p:cNvPr id="33" name="Google Shape;33;g1ab24f86c12_0_0:notes"/>
          <p:cNvSpPr>
            <a:spLocks noGrp="1" noRot="1" noChangeAspect="1"/>
          </p:cNvSpPr>
          <p:nvPr>
            <p:ph type="sldImg" idx="2"/>
          </p:nvPr>
        </p:nvSpPr>
        <p:spPr>
          <a:xfrm>
            <a:off x="-222250" y="808038"/>
            <a:ext cx="7181850" cy="40401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25:notes"/>
          <p:cNvSpPr txBox="1">
            <a:spLocks noGrp="1"/>
          </p:cNvSpPr>
          <p:nvPr>
            <p:ph type="body" idx="1"/>
          </p:nvPr>
        </p:nvSpPr>
        <p:spPr>
          <a:xfrm>
            <a:off x="672873" y="5117621"/>
            <a:ext cx="5392135" cy="4850790"/>
          </a:xfrm>
          <a:prstGeom prst="rect">
            <a:avLst/>
          </a:prstGeom>
        </p:spPr>
        <p:txBody>
          <a:bodyPr spcFirstLastPara="1" wrap="square" lIns="92675" tIns="46325" rIns="92675" bIns="46325" anchor="t" anchorCtr="0">
            <a:noAutofit/>
          </a:bodyPr>
          <a:lstStyle/>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800" dirty="0" err="1">
                <a:latin typeface="Arial Nova" panose="020B0504020202020204" pitchFamily="34" charset="0"/>
                <a:ea typeface="Arial Narrow"/>
                <a:cs typeface="Arial Narrow"/>
                <a:sym typeface="Arial Narrow"/>
              </a:rPr>
              <a:t>Kerjasama</a:t>
            </a:r>
            <a:r>
              <a:rPr lang="en-US" sz="1800" dirty="0">
                <a:latin typeface="Arial Nova" panose="020B0504020202020204" pitchFamily="34" charset="0"/>
                <a:ea typeface="Arial Narrow"/>
                <a:cs typeface="Arial Narrow"/>
                <a:sym typeface="Arial Narrow"/>
              </a:rPr>
              <a:t> </a:t>
            </a:r>
            <a:r>
              <a:rPr lang="en-US" sz="1800" dirty="0" err="1">
                <a:latin typeface="Arial Nova" panose="020B0504020202020204" pitchFamily="34" charset="0"/>
                <a:ea typeface="Arial Narrow"/>
                <a:cs typeface="Arial Narrow"/>
                <a:sym typeface="Arial Narrow"/>
              </a:rPr>
              <a:t>dengan</a:t>
            </a:r>
            <a:r>
              <a:rPr lang="en-US" sz="1800" dirty="0">
                <a:latin typeface="Arial Nova" panose="020B0504020202020204" pitchFamily="34" charset="0"/>
                <a:ea typeface="Arial Narrow"/>
                <a:cs typeface="Arial Narrow"/>
                <a:sym typeface="Arial Narrow"/>
              </a:rPr>
              <a:t> KKM </a:t>
            </a:r>
            <a:r>
              <a:rPr lang="en-US" sz="1800" dirty="0" err="1">
                <a:latin typeface="Arial Nova" panose="020B0504020202020204" pitchFamily="34" charset="0"/>
                <a:ea typeface="Arial Narrow"/>
                <a:cs typeface="Arial Narrow"/>
                <a:sym typeface="Arial Narrow"/>
              </a:rPr>
              <a:t>dengan</a:t>
            </a:r>
            <a:r>
              <a:rPr lang="en-US" sz="1800" dirty="0">
                <a:latin typeface="Arial Nova" panose="020B0504020202020204" pitchFamily="34" charset="0"/>
                <a:ea typeface="Arial Narrow"/>
                <a:cs typeface="Arial Narrow"/>
                <a:sym typeface="Arial Narrow"/>
              </a:rPr>
              <a:t> IPTS  </a:t>
            </a:r>
            <a:r>
              <a:rPr lang="en-US" sz="1800" dirty="0" err="1">
                <a:latin typeface="Arial Nova" panose="020B0504020202020204" pitchFamily="34" charset="0"/>
                <a:ea typeface="Arial Narrow"/>
                <a:cs typeface="Arial Narrow"/>
                <a:sym typeface="Arial Narrow"/>
              </a:rPr>
              <a:t>iaitu</a:t>
            </a:r>
            <a:r>
              <a:rPr lang="en-US" sz="1800" dirty="0">
                <a:latin typeface="Arial Nova" panose="020B0504020202020204" pitchFamily="34" charset="0"/>
                <a:ea typeface="Arial Narrow"/>
                <a:cs typeface="Arial Narrow"/>
                <a:sym typeface="Arial Narrow"/>
              </a:rPr>
              <a:t> Royal College of Surgeon in Ireland dan University Collagen Dublin Malaysian Campus (RUMC) </a:t>
            </a:r>
            <a:r>
              <a:rPr lang="en-US" sz="1800" dirty="0" err="1">
                <a:latin typeface="Arial Nova" panose="020B0504020202020204" pitchFamily="34" charset="0"/>
                <a:ea typeface="Arial Narrow"/>
                <a:cs typeface="Arial Narrow"/>
                <a:sym typeface="Arial Narrow"/>
              </a:rPr>
              <a:t>dalam</a:t>
            </a:r>
            <a:r>
              <a:rPr lang="en-US" sz="1800" dirty="0">
                <a:latin typeface="Arial Nova" panose="020B0504020202020204" pitchFamily="34" charset="0"/>
                <a:ea typeface="Arial Narrow"/>
                <a:cs typeface="Arial Narrow"/>
                <a:sym typeface="Arial Narrow"/>
              </a:rPr>
              <a:t> </a:t>
            </a:r>
            <a:r>
              <a:rPr lang="en-US" sz="1800" dirty="0" err="1">
                <a:latin typeface="Arial Nova" panose="020B0504020202020204" pitchFamily="34" charset="0"/>
                <a:ea typeface="Arial Narrow"/>
                <a:cs typeface="Arial Narrow"/>
                <a:sym typeface="Arial Narrow"/>
              </a:rPr>
              <a:t>bidang</a:t>
            </a:r>
            <a:r>
              <a:rPr lang="en-US" sz="1800" dirty="0">
                <a:latin typeface="Arial Nova" panose="020B0504020202020204" pitchFamily="34" charset="0"/>
                <a:ea typeface="Arial Narrow"/>
                <a:cs typeface="Arial Narrow"/>
                <a:sym typeface="Arial Narrow"/>
              </a:rPr>
              <a:t> </a:t>
            </a:r>
            <a:r>
              <a:rPr lang="en-US" sz="1800" dirty="0" err="1">
                <a:latin typeface="Arial Nova" panose="020B0504020202020204" pitchFamily="34" charset="0"/>
                <a:ea typeface="Arial Narrow"/>
                <a:cs typeface="Arial Narrow"/>
                <a:sym typeface="Arial Narrow"/>
              </a:rPr>
              <a:t>Perubatan</a:t>
            </a:r>
            <a:r>
              <a:rPr lang="en-US" sz="1800" dirty="0">
                <a:latin typeface="Arial Nova" panose="020B0504020202020204" pitchFamily="34" charset="0"/>
                <a:ea typeface="Arial Narrow"/>
                <a:cs typeface="Arial Narrow"/>
                <a:sym typeface="Arial Narrow"/>
              </a:rPr>
              <a:t> </a:t>
            </a:r>
            <a:r>
              <a:rPr lang="en-US" sz="1800" dirty="0" err="1">
                <a:latin typeface="Arial Nova" panose="020B0504020202020204" pitchFamily="34" charset="0"/>
                <a:ea typeface="Arial Narrow"/>
                <a:cs typeface="Arial Narrow"/>
                <a:sym typeface="Arial Narrow"/>
              </a:rPr>
              <a:t>Keluarga</a:t>
            </a:r>
            <a:r>
              <a:rPr lang="en-US" sz="1800" dirty="0">
                <a:latin typeface="Arial Nova" panose="020B0504020202020204" pitchFamily="34" charset="0"/>
                <a:ea typeface="Arial Narrow"/>
                <a:cs typeface="Arial Narrow"/>
                <a:sym typeface="Arial Narrow"/>
              </a:rPr>
              <a:t> (Family Medicine)</a:t>
            </a: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US" sz="1800" u="none" strike="noStrike" cap="none" dirty="0">
              <a:solidFill>
                <a:srgbClr val="000000"/>
              </a:solidFill>
              <a:latin typeface="Arial Nova" panose="020B0504020202020204" pitchFamily="34" charset="0"/>
              <a:ea typeface="Arial Narrow"/>
              <a:cs typeface="Arial Narrow"/>
              <a:sym typeface="Arial Narrow"/>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800" u="none" strike="noStrike" cap="none" dirty="0">
                <a:solidFill>
                  <a:srgbClr val="000000"/>
                </a:solidFill>
                <a:latin typeface="Arial Nova" panose="020B0504020202020204" pitchFamily="34" charset="0"/>
                <a:ea typeface="Arial Narrow"/>
                <a:cs typeface="Arial Narrow"/>
                <a:sym typeface="Arial Narrow"/>
              </a:rPr>
              <a:t>4 </a:t>
            </a:r>
            <a:r>
              <a:rPr lang="en-US" sz="1800" u="none" strike="noStrike" cap="none" dirty="0" err="1">
                <a:solidFill>
                  <a:srgbClr val="000000"/>
                </a:solidFill>
                <a:latin typeface="Arial Nova" panose="020B0504020202020204" pitchFamily="34" charset="0"/>
                <a:ea typeface="Arial Narrow"/>
                <a:cs typeface="Arial Narrow"/>
                <a:sym typeface="Arial Narrow"/>
              </a:rPr>
              <a:t>bidang</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Sepenuhnya</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Dalam</a:t>
            </a:r>
            <a:r>
              <a:rPr lang="en-US" sz="1800" u="none" strike="noStrike" cap="none" dirty="0">
                <a:solidFill>
                  <a:srgbClr val="000000"/>
                </a:solidFill>
                <a:latin typeface="Arial Nova" panose="020B0504020202020204" pitchFamily="34" charset="0"/>
                <a:ea typeface="Arial Narrow"/>
                <a:cs typeface="Arial Narrow"/>
                <a:sym typeface="Arial Narrow"/>
              </a:rPr>
              <a:t> Negara (</a:t>
            </a:r>
            <a:r>
              <a:rPr lang="en-US" sz="1800" u="none" strike="noStrike" cap="none" dirty="0" err="1">
                <a:solidFill>
                  <a:srgbClr val="000000"/>
                </a:solidFill>
                <a:latin typeface="Arial Nova" panose="020B0504020202020204" pitchFamily="34" charset="0"/>
                <a:ea typeface="Arial Narrow"/>
                <a:cs typeface="Arial Narrow"/>
                <a:sym typeface="Arial Narrow"/>
              </a:rPr>
              <a:t>peperiksaan</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dalam</a:t>
            </a:r>
            <a:r>
              <a:rPr lang="en-US" sz="1800" u="none" strike="noStrike" cap="none" dirty="0">
                <a:solidFill>
                  <a:srgbClr val="000000"/>
                </a:solidFill>
                <a:latin typeface="Arial Nova" panose="020B0504020202020204" pitchFamily="34" charset="0"/>
                <a:ea typeface="Arial Narrow"/>
                <a:cs typeface="Arial Narrow"/>
                <a:sym typeface="Arial Narrow"/>
              </a:rPr>
              <a:t> negara) – </a:t>
            </a:r>
            <a:r>
              <a:rPr lang="en-US" sz="1800" u="none" strike="noStrike" cap="none" dirty="0" err="1">
                <a:solidFill>
                  <a:srgbClr val="000000"/>
                </a:solidFill>
                <a:latin typeface="Arial Nova" panose="020B0504020202020204" pitchFamily="34" charset="0"/>
                <a:ea typeface="Arial Narrow"/>
                <a:cs typeface="Arial Narrow"/>
                <a:sym typeface="Arial Narrow"/>
              </a:rPr>
              <a:t>Pediatrik</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Perubatan</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Dalaman</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Urologi</a:t>
            </a:r>
            <a:r>
              <a:rPr lang="en-US" sz="1800" u="none" strike="noStrike" cap="none" dirty="0">
                <a:solidFill>
                  <a:srgbClr val="000000"/>
                </a:solidFill>
                <a:latin typeface="Arial Nova" panose="020B0504020202020204" pitchFamily="34" charset="0"/>
                <a:ea typeface="Arial Narrow"/>
                <a:cs typeface="Arial Narrow"/>
                <a:sym typeface="Arial Narrow"/>
              </a:rPr>
              <a:t> dan </a:t>
            </a:r>
            <a:r>
              <a:rPr lang="en-US" sz="1800" u="none" strike="noStrike" cap="none" dirty="0" err="1">
                <a:solidFill>
                  <a:srgbClr val="000000"/>
                </a:solidFill>
                <a:latin typeface="Arial Nova" panose="020B0504020202020204" pitchFamily="34" charset="0"/>
                <a:ea typeface="Arial Narrow"/>
                <a:cs typeface="Arial Narrow"/>
                <a:sym typeface="Arial Narrow"/>
              </a:rPr>
              <a:t>Perubatan</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Keluarga</a:t>
            </a:r>
            <a:r>
              <a:rPr lang="en-US" sz="1800" u="none" strike="noStrike" cap="none" dirty="0">
                <a:solidFill>
                  <a:srgbClr val="000000"/>
                </a:solidFill>
                <a:latin typeface="Arial Nova" panose="020B0504020202020204" pitchFamily="34" charset="0"/>
                <a:ea typeface="Arial Narrow"/>
                <a:cs typeface="Arial Narrow"/>
                <a:sym typeface="Arial Narrow"/>
              </a:rPr>
              <a:t> </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US" sz="1800" u="none" strike="noStrike" cap="none" dirty="0">
              <a:solidFill>
                <a:srgbClr val="000000"/>
              </a:solidFill>
              <a:latin typeface="Arial Nova" panose="020B0504020202020204" pitchFamily="34" charset="0"/>
              <a:ea typeface="Arial Narrow"/>
              <a:cs typeface="Arial Narrow"/>
              <a:sym typeface="Arial Narrow"/>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800" u="none" strike="noStrike" cap="none" dirty="0">
                <a:solidFill>
                  <a:srgbClr val="000000"/>
                </a:solidFill>
                <a:latin typeface="Arial Nova" panose="020B0504020202020204" pitchFamily="34" charset="0"/>
                <a:ea typeface="Arial Narrow"/>
                <a:cs typeface="Arial Narrow"/>
                <a:sym typeface="Arial Narrow"/>
              </a:rPr>
              <a:t>5 </a:t>
            </a:r>
            <a:r>
              <a:rPr lang="en-US" sz="1800" u="none" strike="noStrike" cap="none" dirty="0" err="1">
                <a:solidFill>
                  <a:srgbClr val="000000"/>
                </a:solidFill>
                <a:latin typeface="Arial Nova" panose="020B0504020202020204" pitchFamily="34" charset="0"/>
                <a:ea typeface="Arial Narrow"/>
                <a:cs typeface="Arial Narrow"/>
                <a:sym typeface="Arial Narrow"/>
              </a:rPr>
              <a:t>bidang</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Dalam</a:t>
            </a:r>
            <a:r>
              <a:rPr lang="en-US" sz="1800" u="none" strike="noStrike" cap="none" dirty="0">
                <a:solidFill>
                  <a:srgbClr val="000000"/>
                </a:solidFill>
                <a:latin typeface="Arial Nova" panose="020B0504020202020204" pitchFamily="34" charset="0"/>
                <a:ea typeface="Arial Narrow"/>
                <a:cs typeface="Arial Narrow"/>
                <a:sym typeface="Arial Narrow"/>
              </a:rPr>
              <a:t> Negara (</a:t>
            </a:r>
            <a:r>
              <a:rPr lang="en-US" sz="1800" u="none" strike="noStrike" cap="none" dirty="0" err="1">
                <a:solidFill>
                  <a:srgbClr val="000000"/>
                </a:solidFill>
                <a:latin typeface="Arial Nova" panose="020B0504020202020204" pitchFamily="34" charset="0"/>
                <a:ea typeface="Arial Narrow"/>
                <a:cs typeface="Arial Narrow"/>
                <a:sym typeface="Arial Narrow"/>
              </a:rPr>
              <a:t>peperiksaan</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luar</a:t>
            </a:r>
            <a:r>
              <a:rPr lang="en-US" sz="1800" u="none" strike="noStrike" cap="none" dirty="0">
                <a:solidFill>
                  <a:srgbClr val="000000"/>
                </a:solidFill>
                <a:latin typeface="Arial Nova" panose="020B0504020202020204" pitchFamily="34" charset="0"/>
                <a:ea typeface="Arial Narrow"/>
                <a:cs typeface="Arial Narrow"/>
                <a:sym typeface="Arial Narrow"/>
              </a:rPr>
              <a:t> negara) – </a:t>
            </a:r>
            <a:r>
              <a:rPr lang="en-US" sz="1800" u="none" strike="noStrike" cap="none" dirty="0" err="1">
                <a:solidFill>
                  <a:srgbClr val="000000"/>
                </a:solidFill>
                <a:latin typeface="Arial Nova" panose="020B0504020202020204" pitchFamily="34" charset="0"/>
                <a:ea typeface="Arial Narrow"/>
                <a:cs typeface="Arial Narrow"/>
                <a:sym typeface="Arial Narrow"/>
              </a:rPr>
              <a:t>Anestesiologi</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Radiologi</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Obstetrik</a:t>
            </a:r>
            <a:r>
              <a:rPr lang="en-US" sz="1800" u="none" strike="noStrike" cap="none" dirty="0">
                <a:solidFill>
                  <a:srgbClr val="000000"/>
                </a:solidFill>
                <a:latin typeface="Arial Nova" panose="020B0504020202020204" pitchFamily="34" charset="0"/>
                <a:ea typeface="Arial Narrow"/>
                <a:cs typeface="Arial Narrow"/>
                <a:sym typeface="Arial Narrow"/>
              </a:rPr>
              <a:t> &amp; </a:t>
            </a:r>
            <a:r>
              <a:rPr lang="en-US" sz="1800" u="none" strike="noStrike" cap="none" dirty="0" err="1">
                <a:solidFill>
                  <a:srgbClr val="000000"/>
                </a:solidFill>
                <a:latin typeface="Arial Nova" panose="020B0504020202020204" pitchFamily="34" charset="0"/>
                <a:ea typeface="Arial Narrow"/>
                <a:cs typeface="Arial Narrow"/>
                <a:sym typeface="Arial Narrow"/>
              </a:rPr>
              <a:t>Ginekologi</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Oftalmologi</a:t>
            </a:r>
            <a:r>
              <a:rPr lang="en-US" sz="1800" u="none" strike="noStrike" cap="none" dirty="0">
                <a:solidFill>
                  <a:srgbClr val="000000"/>
                </a:solidFill>
                <a:latin typeface="Arial Nova" panose="020B0504020202020204" pitchFamily="34" charset="0"/>
                <a:ea typeface="Arial Narrow"/>
                <a:cs typeface="Arial Narrow"/>
                <a:sym typeface="Arial Narrow"/>
              </a:rPr>
              <a:t> dan </a:t>
            </a:r>
            <a:r>
              <a:rPr lang="en-US" sz="1800" u="none" strike="noStrike" cap="none" dirty="0" err="1">
                <a:solidFill>
                  <a:srgbClr val="000000"/>
                </a:solidFill>
                <a:latin typeface="Arial Nova" panose="020B0504020202020204" pitchFamily="34" charset="0"/>
                <a:ea typeface="Arial Narrow"/>
                <a:cs typeface="Arial Narrow"/>
                <a:sym typeface="Arial Narrow"/>
              </a:rPr>
              <a:t>Psikiatri</a:t>
            </a:r>
            <a:endParaRPr lang="en-US" sz="1800" u="none" strike="noStrike" cap="none" dirty="0">
              <a:solidFill>
                <a:srgbClr val="000000"/>
              </a:solidFill>
              <a:latin typeface="Arial Nova" panose="020B0504020202020204" pitchFamily="34" charset="0"/>
              <a:ea typeface="Arial Narrow"/>
              <a:cs typeface="Arial Narrow"/>
              <a:sym typeface="Arial Narrow"/>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US" sz="1800" u="none" strike="noStrike" cap="none" dirty="0">
              <a:solidFill>
                <a:srgbClr val="000000"/>
              </a:solidFill>
              <a:latin typeface="Arial Nova" panose="020B0504020202020204" pitchFamily="34" charset="0"/>
              <a:ea typeface="Arial Narrow"/>
              <a:cs typeface="Arial Narrow"/>
              <a:sym typeface="Arial Narrow"/>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800" u="none" strike="noStrike" cap="none" dirty="0">
                <a:solidFill>
                  <a:srgbClr val="000000"/>
                </a:solidFill>
                <a:latin typeface="Arial Nova" panose="020B0504020202020204" pitchFamily="34" charset="0"/>
                <a:ea typeface="Arial Narrow"/>
                <a:cs typeface="Arial Narrow"/>
                <a:sym typeface="Arial Narrow"/>
              </a:rPr>
              <a:t>5 </a:t>
            </a:r>
            <a:r>
              <a:rPr lang="en-US" sz="1800" u="none" strike="noStrike" cap="none" dirty="0" err="1">
                <a:solidFill>
                  <a:srgbClr val="000000"/>
                </a:solidFill>
                <a:latin typeface="Arial Nova" panose="020B0504020202020204" pitchFamily="34" charset="0"/>
                <a:ea typeface="Arial Narrow"/>
                <a:cs typeface="Arial Narrow"/>
                <a:sym typeface="Arial Narrow"/>
              </a:rPr>
              <a:t>bidang</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Kombinasi</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dalam</a:t>
            </a:r>
            <a:r>
              <a:rPr lang="en-US" sz="1800" u="none" strike="noStrike" cap="none" dirty="0">
                <a:solidFill>
                  <a:srgbClr val="000000"/>
                </a:solidFill>
                <a:latin typeface="Arial Nova" panose="020B0504020202020204" pitchFamily="34" charset="0"/>
                <a:ea typeface="Arial Narrow"/>
                <a:cs typeface="Arial Narrow"/>
                <a:sym typeface="Arial Narrow"/>
              </a:rPr>
              <a:t> dan </a:t>
            </a:r>
            <a:r>
              <a:rPr lang="en-US" sz="1800" u="none" strike="noStrike" cap="none" dirty="0" err="1">
                <a:solidFill>
                  <a:srgbClr val="000000"/>
                </a:solidFill>
                <a:latin typeface="Arial Nova" panose="020B0504020202020204" pitchFamily="34" charset="0"/>
                <a:ea typeface="Arial Narrow"/>
                <a:cs typeface="Arial Narrow"/>
                <a:sym typeface="Arial Narrow"/>
              </a:rPr>
              <a:t>luar</a:t>
            </a:r>
            <a:r>
              <a:rPr lang="en-US" sz="1800" u="none" strike="noStrike" cap="none" dirty="0">
                <a:solidFill>
                  <a:srgbClr val="000000"/>
                </a:solidFill>
                <a:latin typeface="Arial Nova" panose="020B0504020202020204" pitchFamily="34" charset="0"/>
                <a:ea typeface="Arial Narrow"/>
                <a:cs typeface="Arial Narrow"/>
                <a:sym typeface="Arial Narrow"/>
              </a:rPr>
              <a:t> negara) – </a:t>
            </a:r>
            <a:r>
              <a:rPr lang="en-US" sz="1800" u="none" strike="noStrike" cap="none" dirty="0" err="1">
                <a:solidFill>
                  <a:srgbClr val="000000"/>
                </a:solidFill>
                <a:latin typeface="Arial Nova" panose="020B0504020202020204" pitchFamily="34" charset="0"/>
                <a:ea typeface="Arial Narrow"/>
                <a:cs typeface="Arial Narrow"/>
                <a:sym typeface="Arial Narrow"/>
              </a:rPr>
              <a:t>Kardiotorasik</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Onkologi</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Forensik</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Pembedahan</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Plastik</a:t>
            </a:r>
            <a:r>
              <a:rPr lang="en-US" sz="1800" u="none" strike="noStrike" cap="none" dirty="0">
                <a:solidFill>
                  <a:srgbClr val="000000"/>
                </a:solidFill>
                <a:latin typeface="Arial Nova" panose="020B0504020202020204" pitchFamily="34" charset="0"/>
                <a:ea typeface="Arial Narrow"/>
                <a:cs typeface="Arial Narrow"/>
                <a:sym typeface="Arial Narrow"/>
              </a:rPr>
              <a:t> &amp; </a:t>
            </a:r>
            <a:r>
              <a:rPr lang="en-US" sz="1800" u="none" strike="noStrike" cap="none" dirty="0" err="1">
                <a:solidFill>
                  <a:srgbClr val="000000"/>
                </a:solidFill>
                <a:latin typeface="Arial Nova" panose="020B0504020202020204" pitchFamily="34" charset="0"/>
                <a:ea typeface="Arial Narrow"/>
                <a:cs typeface="Arial Narrow"/>
                <a:sym typeface="Arial Narrow"/>
              </a:rPr>
              <a:t>Perubatan</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Kecemasan</a:t>
            </a:r>
            <a:endParaRPr lang="en-US" sz="1800" u="none" strike="noStrike" cap="none" dirty="0">
              <a:solidFill>
                <a:srgbClr val="000000"/>
              </a:solidFill>
              <a:latin typeface="Arial Nova" panose="020B0504020202020204" pitchFamily="34" charset="0"/>
              <a:ea typeface="Arial Narrow"/>
              <a:cs typeface="Arial Narrow"/>
              <a:sym typeface="Arial Narrow"/>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US" sz="1800" u="none" strike="noStrike" cap="none" dirty="0">
              <a:solidFill>
                <a:srgbClr val="000000"/>
              </a:solidFill>
              <a:latin typeface="Arial Nova" panose="020B0504020202020204" pitchFamily="34" charset="0"/>
              <a:ea typeface="Arial Narrow"/>
              <a:cs typeface="Arial Narrow"/>
              <a:sym typeface="Arial Narrow"/>
            </a:endParaRPr>
          </a:p>
          <a:p>
            <a:pPr marL="0" lvl="0" indent="0" algn="l" rtl="0">
              <a:spcBef>
                <a:spcPts val="0"/>
              </a:spcBef>
              <a:spcAft>
                <a:spcPts val="0"/>
              </a:spcAft>
              <a:buNone/>
            </a:pPr>
            <a:endParaRPr dirty="0"/>
          </a:p>
        </p:txBody>
      </p:sp>
      <p:sp>
        <p:nvSpPr>
          <p:cNvPr id="193" name="Google Shape;193;p25:notes"/>
          <p:cNvSpPr>
            <a:spLocks noGrp="1" noRot="1" noChangeAspect="1"/>
          </p:cNvSpPr>
          <p:nvPr>
            <p:ph type="sldImg" idx="2"/>
          </p:nvPr>
        </p:nvSpPr>
        <p:spPr>
          <a:xfrm>
            <a:off x="-222250" y="808038"/>
            <a:ext cx="7181850" cy="40401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48888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25:notes"/>
          <p:cNvSpPr txBox="1">
            <a:spLocks noGrp="1"/>
          </p:cNvSpPr>
          <p:nvPr>
            <p:ph type="body" idx="1"/>
          </p:nvPr>
        </p:nvSpPr>
        <p:spPr>
          <a:xfrm>
            <a:off x="672873" y="5117621"/>
            <a:ext cx="5392135" cy="4850790"/>
          </a:xfrm>
          <a:prstGeom prst="rect">
            <a:avLst/>
          </a:prstGeom>
        </p:spPr>
        <p:txBody>
          <a:bodyPr spcFirstLastPara="1" wrap="square" lIns="92675" tIns="46325" rIns="92675" bIns="46325" anchor="t" anchorCtr="0">
            <a:noAutofit/>
          </a:bodyPr>
          <a:lstStyle/>
          <a:p>
            <a:pPr marL="0" lvl="0" indent="0" algn="l" rtl="0">
              <a:spcBef>
                <a:spcPts val="0"/>
              </a:spcBef>
              <a:spcAft>
                <a:spcPts val="0"/>
              </a:spcAft>
              <a:buNone/>
            </a:pPr>
            <a:endParaRPr dirty="0"/>
          </a:p>
        </p:txBody>
      </p:sp>
      <p:sp>
        <p:nvSpPr>
          <p:cNvPr id="193" name="Google Shape;193;p25:notes"/>
          <p:cNvSpPr>
            <a:spLocks noGrp="1" noRot="1" noChangeAspect="1"/>
          </p:cNvSpPr>
          <p:nvPr>
            <p:ph type="sldImg" idx="2"/>
          </p:nvPr>
        </p:nvSpPr>
        <p:spPr>
          <a:xfrm>
            <a:off x="-222250" y="808038"/>
            <a:ext cx="7181850" cy="40401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820741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25:notes"/>
          <p:cNvSpPr txBox="1">
            <a:spLocks noGrp="1"/>
          </p:cNvSpPr>
          <p:nvPr>
            <p:ph type="body" idx="1"/>
          </p:nvPr>
        </p:nvSpPr>
        <p:spPr>
          <a:xfrm>
            <a:off x="672873" y="5117621"/>
            <a:ext cx="5392135" cy="4850790"/>
          </a:xfrm>
          <a:prstGeom prst="rect">
            <a:avLst/>
          </a:prstGeom>
        </p:spPr>
        <p:txBody>
          <a:bodyPr spcFirstLastPara="1" wrap="square" lIns="92675" tIns="46325" rIns="92675" bIns="46325" anchor="t" anchorCtr="0">
            <a:noAutofit/>
          </a:bodyPr>
          <a:lstStyle/>
          <a:p>
            <a:pPr marL="0" lvl="0" indent="0" algn="l" rtl="0">
              <a:spcBef>
                <a:spcPts val="0"/>
              </a:spcBef>
              <a:spcAft>
                <a:spcPts val="0"/>
              </a:spcAft>
              <a:buNone/>
            </a:pPr>
            <a:endParaRPr dirty="0"/>
          </a:p>
        </p:txBody>
      </p:sp>
      <p:sp>
        <p:nvSpPr>
          <p:cNvPr id="193" name="Google Shape;193;p25:notes"/>
          <p:cNvSpPr>
            <a:spLocks noGrp="1" noRot="1" noChangeAspect="1"/>
          </p:cNvSpPr>
          <p:nvPr>
            <p:ph type="sldImg" idx="2"/>
          </p:nvPr>
        </p:nvSpPr>
        <p:spPr>
          <a:xfrm>
            <a:off x="-222250" y="808038"/>
            <a:ext cx="7181850" cy="40401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755207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25:notes"/>
          <p:cNvSpPr txBox="1">
            <a:spLocks noGrp="1"/>
          </p:cNvSpPr>
          <p:nvPr>
            <p:ph type="body" idx="1"/>
          </p:nvPr>
        </p:nvSpPr>
        <p:spPr>
          <a:xfrm>
            <a:off x="672873" y="5117621"/>
            <a:ext cx="5392135" cy="4850790"/>
          </a:xfrm>
          <a:prstGeom prst="rect">
            <a:avLst/>
          </a:prstGeom>
        </p:spPr>
        <p:txBody>
          <a:bodyPr spcFirstLastPara="1" wrap="square" lIns="92675" tIns="46325" rIns="92675" bIns="46325" anchor="t" anchorCtr="0">
            <a:noAutofit/>
          </a:bodyPr>
          <a:lstStyle/>
          <a:p>
            <a:pPr marL="0" lvl="0" indent="0" algn="l" rtl="0">
              <a:spcBef>
                <a:spcPts val="0"/>
              </a:spcBef>
              <a:spcAft>
                <a:spcPts val="0"/>
              </a:spcAft>
              <a:buNone/>
            </a:pPr>
            <a:endParaRPr dirty="0"/>
          </a:p>
        </p:txBody>
      </p:sp>
      <p:sp>
        <p:nvSpPr>
          <p:cNvPr id="193" name="Google Shape;193;p25:notes"/>
          <p:cNvSpPr>
            <a:spLocks noGrp="1" noRot="1" noChangeAspect="1"/>
          </p:cNvSpPr>
          <p:nvPr>
            <p:ph type="sldImg" idx="2"/>
          </p:nvPr>
        </p:nvSpPr>
        <p:spPr>
          <a:xfrm>
            <a:off x="-222250" y="808038"/>
            <a:ext cx="7181850" cy="40401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116980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25:notes"/>
          <p:cNvSpPr txBox="1">
            <a:spLocks noGrp="1"/>
          </p:cNvSpPr>
          <p:nvPr>
            <p:ph type="body" idx="1"/>
          </p:nvPr>
        </p:nvSpPr>
        <p:spPr>
          <a:xfrm>
            <a:off x="672873" y="5117621"/>
            <a:ext cx="5392135" cy="4850790"/>
          </a:xfrm>
          <a:prstGeom prst="rect">
            <a:avLst/>
          </a:prstGeom>
        </p:spPr>
        <p:txBody>
          <a:bodyPr spcFirstLastPara="1" wrap="square" lIns="92675" tIns="46325" rIns="92675" bIns="46325" anchor="t" anchorCtr="0">
            <a:noAutofit/>
          </a:bodyPr>
          <a:lstStyle/>
          <a:p>
            <a:pPr marL="0" lvl="0" indent="0" algn="l" rtl="0">
              <a:spcBef>
                <a:spcPts val="0"/>
              </a:spcBef>
              <a:spcAft>
                <a:spcPts val="0"/>
              </a:spcAft>
              <a:buNone/>
            </a:pPr>
            <a:endParaRPr dirty="0"/>
          </a:p>
        </p:txBody>
      </p:sp>
      <p:sp>
        <p:nvSpPr>
          <p:cNvPr id="193" name="Google Shape;193;p25:notes"/>
          <p:cNvSpPr>
            <a:spLocks noGrp="1" noRot="1" noChangeAspect="1"/>
          </p:cNvSpPr>
          <p:nvPr>
            <p:ph type="sldImg" idx="2"/>
          </p:nvPr>
        </p:nvSpPr>
        <p:spPr>
          <a:xfrm>
            <a:off x="-222250" y="808038"/>
            <a:ext cx="7181850" cy="40401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487327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25:notes"/>
          <p:cNvSpPr txBox="1">
            <a:spLocks noGrp="1"/>
          </p:cNvSpPr>
          <p:nvPr>
            <p:ph type="body" idx="1"/>
          </p:nvPr>
        </p:nvSpPr>
        <p:spPr>
          <a:xfrm>
            <a:off x="672873" y="5117621"/>
            <a:ext cx="5392135" cy="4850790"/>
          </a:xfrm>
          <a:prstGeom prst="rect">
            <a:avLst/>
          </a:prstGeom>
        </p:spPr>
        <p:txBody>
          <a:bodyPr spcFirstLastPara="1" wrap="square" lIns="92675" tIns="46325" rIns="92675" bIns="46325" anchor="t" anchorCtr="0">
            <a:noAutofit/>
          </a:bodyPr>
          <a:lstStyle/>
          <a:p>
            <a:pPr marL="0" lvl="0" indent="0" algn="l" rtl="0">
              <a:spcBef>
                <a:spcPts val="0"/>
              </a:spcBef>
              <a:spcAft>
                <a:spcPts val="0"/>
              </a:spcAft>
              <a:buNone/>
            </a:pPr>
            <a:endParaRPr dirty="0"/>
          </a:p>
        </p:txBody>
      </p:sp>
      <p:sp>
        <p:nvSpPr>
          <p:cNvPr id="193" name="Google Shape;193;p25:notes"/>
          <p:cNvSpPr>
            <a:spLocks noGrp="1" noRot="1" noChangeAspect="1"/>
          </p:cNvSpPr>
          <p:nvPr>
            <p:ph type="sldImg" idx="2"/>
          </p:nvPr>
        </p:nvSpPr>
        <p:spPr>
          <a:xfrm>
            <a:off x="-222250" y="808038"/>
            <a:ext cx="7181850" cy="40401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23740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25:notes"/>
          <p:cNvSpPr txBox="1">
            <a:spLocks noGrp="1"/>
          </p:cNvSpPr>
          <p:nvPr>
            <p:ph type="body" idx="1"/>
          </p:nvPr>
        </p:nvSpPr>
        <p:spPr>
          <a:xfrm>
            <a:off x="672873" y="5117621"/>
            <a:ext cx="5392135" cy="4850790"/>
          </a:xfrm>
          <a:prstGeom prst="rect">
            <a:avLst/>
          </a:prstGeom>
        </p:spPr>
        <p:txBody>
          <a:bodyPr spcFirstLastPara="1" wrap="square" lIns="92675" tIns="46325" rIns="92675" bIns="46325" anchor="t" anchorCtr="0">
            <a:noAutofit/>
          </a:bodyPr>
          <a:lstStyle/>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800" dirty="0" err="1">
                <a:latin typeface="Arial Nova" panose="020B0504020202020204" pitchFamily="34" charset="0"/>
                <a:ea typeface="Arial Narrow"/>
                <a:cs typeface="Arial Narrow"/>
                <a:sym typeface="Arial Narrow"/>
              </a:rPr>
              <a:t>Kerjasama</a:t>
            </a:r>
            <a:r>
              <a:rPr lang="en-US" sz="1800" dirty="0">
                <a:latin typeface="Arial Nova" panose="020B0504020202020204" pitchFamily="34" charset="0"/>
                <a:ea typeface="Arial Narrow"/>
                <a:cs typeface="Arial Narrow"/>
                <a:sym typeface="Arial Narrow"/>
              </a:rPr>
              <a:t> </a:t>
            </a:r>
            <a:r>
              <a:rPr lang="en-US" sz="1800" dirty="0" err="1">
                <a:latin typeface="Arial Nova" panose="020B0504020202020204" pitchFamily="34" charset="0"/>
                <a:ea typeface="Arial Narrow"/>
                <a:cs typeface="Arial Narrow"/>
                <a:sym typeface="Arial Narrow"/>
              </a:rPr>
              <a:t>dengan</a:t>
            </a:r>
            <a:r>
              <a:rPr lang="en-US" sz="1800" dirty="0">
                <a:latin typeface="Arial Nova" panose="020B0504020202020204" pitchFamily="34" charset="0"/>
                <a:ea typeface="Arial Narrow"/>
                <a:cs typeface="Arial Narrow"/>
                <a:sym typeface="Arial Narrow"/>
              </a:rPr>
              <a:t> KKM </a:t>
            </a:r>
            <a:r>
              <a:rPr lang="en-US" sz="1800" dirty="0" err="1">
                <a:latin typeface="Arial Nova" panose="020B0504020202020204" pitchFamily="34" charset="0"/>
                <a:ea typeface="Arial Narrow"/>
                <a:cs typeface="Arial Narrow"/>
                <a:sym typeface="Arial Narrow"/>
              </a:rPr>
              <a:t>dengan</a:t>
            </a:r>
            <a:r>
              <a:rPr lang="en-US" sz="1800" dirty="0">
                <a:latin typeface="Arial Nova" panose="020B0504020202020204" pitchFamily="34" charset="0"/>
                <a:ea typeface="Arial Narrow"/>
                <a:cs typeface="Arial Narrow"/>
                <a:sym typeface="Arial Narrow"/>
              </a:rPr>
              <a:t> IPTS  </a:t>
            </a:r>
            <a:r>
              <a:rPr lang="en-US" sz="1800" dirty="0" err="1">
                <a:latin typeface="Arial Nova" panose="020B0504020202020204" pitchFamily="34" charset="0"/>
                <a:ea typeface="Arial Narrow"/>
                <a:cs typeface="Arial Narrow"/>
                <a:sym typeface="Arial Narrow"/>
              </a:rPr>
              <a:t>iaitu</a:t>
            </a:r>
            <a:r>
              <a:rPr lang="en-US" sz="1800" dirty="0">
                <a:latin typeface="Arial Nova" panose="020B0504020202020204" pitchFamily="34" charset="0"/>
                <a:ea typeface="Arial Narrow"/>
                <a:cs typeface="Arial Narrow"/>
                <a:sym typeface="Arial Narrow"/>
              </a:rPr>
              <a:t> Royal College of Surgeon in Ireland dan University Collagen Dublin Malaysian Campus (RUMC) </a:t>
            </a:r>
            <a:r>
              <a:rPr lang="en-US" sz="1800" dirty="0" err="1">
                <a:latin typeface="Arial Nova" panose="020B0504020202020204" pitchFamily="34" charset="0"/>
                <a:ea typeface="Arial Narrow"/>
                <a:cs typeface="Arial Narrow"/>
                <a:sym typeface="Arial Narrow"/>
              </a:rPr>
              <a:t>dalam</a:t>
            </a:r>
            <a:r>
              <a:rPr lang="en-US" sz="1800" dirty="0">
                <a:latin typeface="Arial Nova" panose="020B0504020202020204" pitchFamily="34" charset="0"/>
                <a:ea typeface="Arial Narrow"/>
                <a:cs typeface="Arial Narrow"/>
                <a:sym typeface="Arial Narrow"/>
              </a:rPr>
              <a:t> </a:t>
            </a:r>
            <a:r>
              <a:rPr lang="en-US" sz="1800" dirty="0" err="1">
                <a:latin typeface="Arial Nova" panose="020B0504020202020204" pitchFamily="34" charset="0"/>
                <a:ea typeface="Arial Narrow"/>
                <a:cs typeface="Arial Narrow"/>
                <a:sym typeface="Arial Narrow"/>
              </a:rPr>
              <a:t>bidang</a:t>
            </a:r>
            <a:r>
              <a:rPr lang="en-US" sz="1800" dirty="0">
                <a:latin typeface="Arial Nova" panose="020B0504020202020204" pitchFamily="34" charset="0"/>
                <a:ea typeface="Arial Narrow"/>
                <a:cs typeface="Arial Narrow"/>
                <a:sym typeface="Arial Narrow"/>
              </a:rPr>
              <a:t> </a:t>
            </a:r>
            <a:r>
              <a:rPr lang="en-US" sz="1800" dirty="0" err="1">
                <a:latin typeface="Arial Nova" panose="020B0504020202020204" pitchFamily="34" charset="0"/>
                <a:ea typeface="Arial Narrow"/>
                <a:cs typeface="Arial Narrow"/>
                <a:sym typeface="Arial Narrow"/>
              </a:rPr>
              <a:t>Perubatan</a:t>
            </a:r>
            <a:r>
              <a:rPr lang="en-US" sz="1800" dirty="0">
                <a:latin typeface="Arial Nova" panose="020B0504020202020204" pitchFamily="34" charset="0"/>
                <a:ea typeface="Arial Narrow"/>
                <a:cs typeface="Arial Narrow"/>
                <a:sym typeface="Arial Narrow"/>
              </a:rPr>
              <a:t> </a:t>
            </a:r>
            <a:r>
              <a:rPr lang="en-US" sz="1800" dirty="0" err="1">
                <a:latin typeface="Arial Nova" panose="020B0504020202020204" pitchFamily="34" charset="0"/>
                <a:ea typeface="Arial Narrow"/>
                <a:cs typeface="Arial Narrow"/>
                <a:sym typeface="Arial Narrow"/>
              </a:rPr>
              <a:t>Keluarga</a:t>
            </a:r>
            <a:r>
              <a:rPr lang="en-US" sz="1800" dirty="0">
                <a:latin typeface="Arial Nova" panose="020B0504020202020204" pitchFamily="34" charset="0"/>
                <a:ea typeface="Arial Narrow"/>
                <a:cs typeface="Arial Narrow"/>
                <a:sym typeface="Arial Narrow"/>
              </a:rPr>
              <a:t> (Family Medicine)</a:t>
            </a: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US" sz="1800" u="none" strike="noStrike" cap="none" dirty="0">
              <a:solidFill>
                <a:srgbClr val="000000"/>
              </a:solidFill>
              <a:latin typeface="Arial Nova" panose="020B0504020202020204" pitchFamily="34" charset="0"/>
              <a:ea typeface="Arial Narrow"/>
              <a:cs typeface="Arial Narrow"/>
              <a:sym typeface="Arial Narrow"/>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800" u="none" strike="noStrike" cap="none" dirty="0">
                <a:solidFill>
                  <a:srgbClr val="000000"/>
                </a:solidFill>
                <a:latin typeface="Arial Nova" panose="020B0504020202020204" pitchFamily="34" charset="0"/>
                <a:ea typeface="Arial Narrow"/>
                <a:cs typeface="Arial Narrow"/>
                <a:sym typeface="Arial Narrow"/>
              </a:rPr>
              <a:t>4 </a:t>
            </a:r>
            <a:r>
              <a:rPr lang="en-US" sz="1800" u="none" strike="noStrike" cap="none" dirty="0" err="1">
                <a:solidFill>
                  <a:srgbClr val="000000"/>
                </a:solidFill>
                <a:latin typeface="Arial Nova" panose="020B0504020202020204" pitchFamily="34" charset="0"/>
                <a:ea typeface="Arial Narrow"/>
                <a:cs typeface="Arial Narrow"/>
                <a:sym typeface="Arial Narrow"/>
              </a:rPr>
              <a:t>bidang</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Sepenuhnya</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Dalam</a:t>
            </a:r>
            <a:r>
              <a:rPr lang="en-US" sz="1800" u="none" strike="noStrike" cap="none" dirty="0">
                <a:solidFill>
                  <a:srgbClr val="000000"/>
                </a:solidFill>
                <a:latin typeface="Arial Nova" panose="020B0504020202020204" pitchFamily="34" charset="0"/>
                <a:ea typeface="Arial Narrow"/>
                <a:cs typeface="Arial Narrow"/>
                <a:sym typeface="Arial Narrow"/>
              </a:rPr>
              <a:t> Negara (</a:t>
            </a:r>
            <a:r>
              <a:rPr lang="en-US" sz="1800" u="none" strike="noStrike" cap="none" dirty="0" err="1">
                <a:solidFill>
                  <a:srgbClr val="000000"/>
                </a:solidFill>
                <a:latin typeface="Arial Nova" panose="020B0504020202020204" pitchFamily="34" charset="0"/>
                <a:ea typeface="Arial Narrow"/>
                <a:cs typeface="Arial Narrow"/>
                <a:sym typeface="Arial Narrow"/>
              </a:rPr>
              <a:t>peperiksaan</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dalam</a:t>
            </a:r>
            <a:r>
              <a:rPr lang="en-US" sz="1800" u="none" strike="noStrike" cap="none" dirty="0">
                <a:solidFill>
                  <a:srgbClr val="000000"/>
                </a:solidFill>
                <a:latin typeface="Arial Nova" panose="020B0504020202020204" pitchFamily="34" charset="0"/>
                <a:ea typeface="Arial Narrow"/>
                <a:cs typeface="Arial Narrow"/>
                <a:sym typeface="Arial Narrow"/>
              </a:rPr>
              <a:t> negara) – </a:t>
            </a:r>
            <a:r>
              <a:rPr lang="en-US" sz="1800" u="none" strike="noStrike" cap="none" dirty="0" err="1">
                <a:solidFill>
                  <a:srgbClr val="000000"/>
                </a:solidFill>
                <a:latin typeface="Arial Nova" panose="020B0504020202020204" pitchFamily="34" charset="0"/>
                <a:ea typeface="Arial Narrow"/>
                <a:cs typeface="Arial Narrow"/>
                <a:sym typeface="Arial Narrow"/>
              </a:rPr>
              <a:t>Pediatrik</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Perubatan</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Dalaman</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Urologi</a:t>
            </a:r>
            <a:r>
              <a:rPr lang="en-US" sz="1800" u="none" strike="noStrike" cap="none" dirty="0">
                <a:solidFill>
                  <a:srgbClr val="000000"/>
                </a:solidFill>
                <a:latin typeface="Arial Nova" panose="020B0504020202020204" pitchFamily="34" charset="0"/>
                <a:ea typeface="Arial Narrow"/>
                <a:cs typeface="Arial Narrow"/>
                <a:sym typeface="Arial Narrow"/>
              </a:rPr>
              <a:t> dan </a:t>
            </a:r>
            <a:r>
              <a:rPr lang="en-US" sz="1800" u="none" strike="noStrike" cap="none" dirty="0" err="1">
                <a:solidFill>
                  <a:srgbClr val="000000"/>
                </a:solidFill>
                <a:latin typeface="Arial Nova" panose="020B0504020202020204" pitchFamily="34" charset="0"/>
                <a:ea typeface="Arial Narrow"/>
                <a:cs typeface="Arial Narrow"/>
                <a:sym typeface="Arial Narrow"/>
              </a:rPr>
              <a:t>Perubatan</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Keluarga</a:t>
            </a:r>
            <a:r>
              <a:rPr lang="en-US" sz="1800" u="none" strike="noStrike" cap="none" dirty="0">
                <a:solidFill>
                  <a:srgbClr val="000000"/>
                </a:solidFill>
                <a:latin typeface="Arial Nova" panose="020B0504020202020204" pitchFamily="34" charset="0"/>
                <a:ea typeface="Arial Narrow"/>
                <a:cs typeface="Arial Narrow"/>
                <a:sym typeface="Arial Narrow"/>
              </a:rPr>
              <a:t> </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US" sz="1800" u="none" strike="noStrike" cap="none" dirty="0">
              <a:solidFill>
                <a:srgbClr val="000000"/>
              </a:solidFill>
              <a:latin typeface="Arial Nova" panose="020B0504020202020204" pitchFamily="34" charset="0"/>
              <a:ea typeface="Arial Narrow"/>
              <a:cs typeface="Arial Narrow"/>
              <a:sym typeface="Arial Narrow"/>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800" u="none" strike="noStrike" cap="none" dirty="0">
                <a:solidFill>
                  <a:srgbClr val="000000"/>
                </a:solidFill>
                <a:latin typeface="Arial Nova" panose="020B0504020202020204" pitchFamily="34" charset="0"/>
                <a:ea typeface="Arial Narrow"/>
                <a:cs typeface="Arial Narrow"/>
                <a:sym typeface="Arial Narrow"/>
              </a:rPr>
              <a:t>5 </a:t>
            </a:r>
            <a:r>
              <a:rPr lang="en-US" sz="1800" u="none" strike="noStrike" cap="none" dirty="0" err="1">
                <a:solidFill>
                  <a:srgbClr val="000000"/>
                </a:solidFill>
                <a:latin typeface="Arial Nova" panose="020B0504020202020204" pitchFamily="34" charset="0"/>
                <a:ea typeface="Arial Narrow"/>
                <a:cs typeface="Arial Narrow"/>
                <a:sym typeface="Arial Narrow"/>
              </a:rPr>
              <a:t>bidang</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Dalam</a:t>
            </a:r>
            <a:r>
              <a:rPr lang="en-US" sz="1800" u="none" strike="noStrike" cap="none" dirty="0">
                <a:solidFill>
                  <a:srgbClr val="000000"/>
                </a:solidFill>
                <a:latin typeface="Arial Nova" panose="020B0504020202020204" pitchFamily="34" charset="0"/>
                <a:ea typeface="Arial Narrow"/>
                <a:cs typeface="Arial Narrow"/>
                <a:sym typeface="Arial Narrow"/>
              </a:rPr>
              <a:t> Negara (</a:t>
            </a:r>
            <a:r>
              <a:rPr lang="en-US" sz="1800" u="none" strike="noStrike" cap="none" dirty="0" err="1">
                <a:solidFill>
                  <a:srgbClr val="000000"/>
                </a:solidFill>
                <a:latin typeface="Arial Nova" panose="020B0504020202020204" pitchFamily="34" charset="0"/>
                <a:ea typeface="Arial Narrow"/>
                <a:cs typeface="Arial Narrow"/>
                <a:sym typeface="Arial Narrow"/>
              </a:rPr>
              <a:t>peperiksaan</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luar</a:t>
            </a:r>
            <a:r>
              <a:rPr lang="en-US" sz="1800" u="none" strike="noStrike" cap="none" dirty="0">
                <a:solidFill>
                  <a:srgbClr val="000000"/>
                </a:solidFill>
                <a:latin typeface="Arial Nova" panose="020B0504020202020204" pitchFamily="34" charset="0"/>
                <a:ea typeface="Arial Narrow"/>
                <a:cs typeface="Arial Narrow"/>
                <a:sym typeface="Arial Narrow"/>
              </a:rPr>
              <a:t> negara) – </a:t>
            </a:r>
            <a:r>
              <a:rPr lang="en-US" sz="1800" u="none" strike="noStrike" cap="none" dirty="0" err="1">
                <a:solidFill>
                  <a:srgbClr val="000000"/>
                </a:solidFill>
                <a:latin typeface="Arial Nova" panose="020B0504020202020204" pitchFamily="34" charset="0"/>
                <a:ea typeface="Arial Narrow"/>
                <a:cs typeface="Arial Narrow"/>
                <a:sym typeface="Arial Narrow"/>
              </a:rPr>
              <a:t>Anestesiologi</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Radiologi</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Obstetrik</a:t>
            </a:r>
            <a:r>
              <a:rPr lang="en-US" sz="1800" u="none" strike="noStrike" cap="none" dirty="0">
                <a:solidFill>
                  <a:srgbClr val="000000"/>
                </a:solidFill>
                <a:latin typeface="Arial Nova" panose="020B0504020202020204" pitchFamily="34" charset="0"/>
                <a:ea typeface="Arial Narrow"/>
                <a:cs typeface="Arial Narrow"/>
                <a:sym typeface="Arial Narrow"/>
              </a:rPr>
              <a:t> &amp; </a:t>
            </a:r>
            <a:r>
              <a:rPr lang="en-US" sz="1800" u="none" strike="noStrike" cap="none" dirty="0" err="1">
                <a:solidFill>
                  <a:srgbClr val="000000"/>
                </a:solidFill>
                <a:latin typeface="Arial Nova" panose="020B0504020202020204" pitchFamily="34" charset="0"/>
                <a:ea typeface="Arial Narrow"/>
                <a:cs typeface="Arial Narrow"/>
                <a:sym typeface="Arial Narrow"/>
              </a:rPr>
              <a:t>Ginekologi</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Oftalmologi</a:t>
            </a:r>
            <a:r>
              <a:rPr lang="en-US" sz="1800" u="none" strike="noStrike" cap="none" dirty="0">
                <a:solidFill>
                  <a:srgbClr val="000000"/>
                </a:solidFill>
                <a:latin typeface="Arial Nova" panose="020B0504020202020204" pitchFamily="34" charset="0"/>
                <a:ea typeface="Arial Narrow"/>
                <a:cs typeface="Arial Narrow"/>
                <a:sym typeface="Arial Narrow"/>
              </a:rPr>
              <a:t> dan </a:t>
            </a:r>
            <a:r>
              <a:rPr lang="en-US" sz="1800" u="none" strike="noStrike" cap="none" dirty="0" err="1">
                <a:solidFill>
                  <a:srgbClr val="000000"/>
                </a:solidFill>
                <a:latin typeface="Arial Nova" panose="020B0504020202020204" pitchFamily="34" charset="0"/>
                <a:ea typeface="Arial Narrow"/>
                <a:cs typeface="Arial Narrow"/>
                <a:sym typeface="Arial Narrow"/>
              </a:rPr>
              <a:t>Psikiatri</a:t>
            </a:r>
            <a:endParaRPr lang="en-US" sz="1800" u="none" strike="noStrike" cap="none" dirty="0">
              <a:solidFill>
                <a:srgbClr val="000000"/>
              </a:solidFill>
              <a:latin typeface="Arial Nova" panose="020B0504020202020204" pitchFamily="34" charset="0"/>
              <a:ea typeface="Arial Narrow"/>
              <a:cs typeface="Arial Narrow"/>
              <a:sym typeface="Arial Narrow"/>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US" sz="1800" u="none" strike="noStrike" cap="none" dirty="0">
              <a:solidFill>
                <a:srgbClr val="000000"/>
              </a:solidFill>
              <a:latin typeface="Arial Nova" panose="020B0504020202020204" pitchFamily="34" charset="0"/>
              <a:ea typeface="Arial Narrow"/>
              <a:cs typeface="Arial Narrow"/>
              <a:sym typeface="Arial Narrow"/>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800" u="none" strike="noStrike" cap="none" dirty="0">
                <a:solidFill>
                  <a:srgbClr val="000000"/>
                </a:solidFill>
                <a:latin typeface="Arial Nova" panose="020B0504020202020204" pitchFamily="34" charset="0"/>
                <a:ea typeface="Arial Narrow"/>
                <a:cs typeface="Arial Narrow"/>
                <a:sym typeface="Arial Narrow"/>
              </a:rPr>
              <a:t>5 </a:t>
            </a:r>
            <a:r>
              <a:rPr lang="en-US" sz="1800" u="none" strike="noStrike" cap="none" dirty="0" err="1">
                <a:solidFill>
                  <a:srgbClr val="000000"/>
                </a:solidFill>
                <a:latin typeface="Arial Nova" panose="020B0504020202020204" pitchFamily="34" charset="0"/>
                <a:ea typeface="Arial Narrow"/>
                <a:cs typeface="Arial Narrow"/>
                <a:sym typeface="Arial Narrow"/>
              </a:rPr>
              <a:t>bidang</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Kombinasi</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dalam</a:t>
            </a:r>
            <a:r>
              <a:rPr lang="en-US" sz="1800" u="none" strike="noStrike" cap="none" dirty="0">
                <a:solidFill>
                  <a:srgbClr val="000000"/>
                </a:solidFill>
                <a:latin typeface="Arial Nova" panose="020B0504020202020204" pitchFamily="34" charset="0"/>
                <a:ea typeface="Arial Narrow"/>
                <a:cs typeface="Arial Narrow"/>
                <a:sym typeface="Arial Narrow"/>
              </a:rPr>
              <a:t> dan </a:t>
            </a:r>
            <a:r>
              <a:rPr lang="en-US" sz="1800" u="none" strike="noStrike" cap="none" dirty="0" err="1">
                <a:solidFill>
                  <a:srgbClr val="000000"/>
                </a:solidFill>
                <a:latin typeface="Arial Nova" panose="020B0504020202020204" pitchFamily="34" charset="0"/>
                <a:ea typeface="Arial Narrow"/>
                <a:cs typeface="Arial Narrow"/>
                <a:sym typeface="Arial Narrow"/>
              </a:rPr>
              <a:t>luar</a:t>
            </a:r>
            <a:r>
              <a:rPr lang="en-US" sz="1800" u="none" strike="noStrike" cap="none" dirty="0">
                <a:solidFill>
                  <a:srgbClr val="000000"/>
                </a:solidFill>
                <a:latin typeface="Arial Nova" panose="020B0504020202020204" pitchFamily="34" charset="0"/>
                <a:ea typeface="Arial Narrow"/>
                <a:cs typeface="Arial Narrow"/>
                <a:sym typeface="Arial Narrow"/>
              </a:rPr>
              <a:t> negara) – </a:t>
            </a:r>
            <a:r>
              <a:rPr lang="en-US" sz="1800" u="none" strike="noStrike" cap="none" dirty="0" err="1">
                <a:solidFill>
                  <a:srgbClr val="000000"/>
                </a:solidFill>
                <a:latin typeface="Arial Nova" panose="020B0504020202020204" pitchFamily="34" charset="0"/>
                <a:ea typeface="Arial Narrow"/>
                <a:cs typeface="Arial Narrow"/>
                <a:sym typeface="Arial Narrow"/>
              </a:rPr>
              <a:t>Kardiotorasik</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Onkologi</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Forensik</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Pembedahan</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Plastik</a:t>
            </a:r>
            <a:r>
              <a:rPr lang="en-US" sz="1800" u="none" strike="noStrike" cap="none" dirty="0">
                <a:solidFill>
                  <a:srgbClr val="000000"/>
                </a:solidFill>
                <a:latin typeface="Arial Nova" panose="020B0504020202020204" pitchFamily="34" charset="0"/>
                <a:ea typeface="Arial Narrow"/>
                <a:cs typeface="Arial Narrow"/>
                <a:sym typeface="Arial Narrow"/>
              </a:rPr>
              <a:t> &amp; </a:t>
            </a:r>
            <a:r>
              <a:rPr lang="en-US" sz="1800" u="none" strike="noStrike" cap="none" dirty="0" err="1">
                <a:solidFill>
                  <a:srgbClr val="000000"/>
                </a:solidFill>
                <a:latin typeface="Arial Nova" panose="020B0504020202020204" pitchFamily="34" charset="0"/>
                <a:ea typeface="Arial Narrow"/>
                <a:cs typeface="Arial Narrow"/>
                <a:sym typeface="Arial Narrow"/>
              </a:rPr>
              <a:t>Perubatan</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Kecemasan</a:t>
            </a:r>
            <a:endParaRPr lang="en-US" sz="1800" u="none" strike="noStrike" cap="none" dirty="0">
              <a:solidFill>
                <a:srgbClr val="000000"/>
              </a:solidFill>
              <a:latin typeface="Arial Nova" panose="020B0504020202020204" pitchFamily="34" charset="0"/>
              <a:ea typeface="Arial Narrow"/>
              <a:cs typeface="Arial Narrow"/>
              <a:sym typeface="Arial Narrow"/>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US" sz="1800" u="none" strike="noStrike" cap="none" dirty="0">
              <a:solidFill>
                <a:srgbClr val="000000"/>
              </a:solidFill>
              <a:latin typeface="Arial Nova" panose="020B0504020202020204" pitchFamily="34" charset="0"/>
              <a:ea typeface="Arial Narrow"/>
              <a:cs typeface="Arial Narrow"/>
              <a:sym typeface="Arial Narrow"/>
            </a:endParaRPr>
          </a:p>
          <a:p>
            <a:pPr marL="0" lvl="0" indent="0" algn="l" rtl="0">
              <a:spcBef>
                <a:spcPts val="0"/>
              </a:spcBef>
              <a:spcAft>
                <a:spcPts val="0"/>
              </a:spcAft>
              <a:buNone/>
            </a:pPr>
            <a:endParaRPr dirty="0"/>
          </a:p>
        </p:txBody>
      </p:sp>
      <p:sp>
        <p:nvSpPr>
          <p:cNvPr id="193" name="Google Shape;193;p25:notes"/>
          <p:cNvSpPr>
            <a:spLocks noGrp="1" noRot="1" noChangeAspect="1"/>
          </p:cNvSpPr>
          <p:nvPr>
            <p:ph type="sldImg" idx="2"/>
          </p:nvPr>
        </p:nvSpPr>
        <p:spPr>
          <a:xfrm>
            <a:off x="-222250" y="808038"/>
            <a:ext cx="7181850" cy="40401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5482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25:notes"/>
          <p:cNvSpPr txBox="1">
            <a:spLocks noGrp="1"/>
          </p:cNvSpPr>
          <p:nvPr>
            <p:ph type="body" idx="1"/>
          </p:nvPr>
        </p:nvSpPr>
        <p:spPr>
          <a:xfrm>
            <a:off x="672873" y="5117621"/>
            <a:ext cx="5392135" cy="4850790"/>
          </a:xfrm>
          <a:prstGeom prst="rect">
            <a:avLst/>
          </a:prstGeom>
        </p:spPr>
        <p:txBody>
          <a:bodyPr spcFirstLastPara="1" wrap="square" lIns="92675" tIns="46325" rIns="92675" bIns="46325" anchor="t" anchorCtr="0">
            <a:noAutofit/>
          </a:bodyPr>
          <a:lstStyle/>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800" dirty="0" err="1">
                <a:latin typeface="Arial Nova" panose="020B0504020202020204" pitchFamily="34" charset="0"/>
                <a:ea typeface="Arial Narrow"/>
                <a:cs typeface="Arial Narrow"/>
                <a:sym typeface="Arial Narrow"/>
              </a:rPr>
              <a:t>Kerjasama</a:t>
            </a:r>
            <a:r>
              <a:rPr lang="en-US" sz="1800" dirty="0">
                <a:latin typeface="Arial Nova" panose="020B0504020202020204" pitchFamily="34" charset="0"/>
                <a:ea typeface="Arial Narrow"/>
                <a:cs typeface="Arial Narrow"/>
                <a:sym typeface="Arial Narrow"/>
              </a:rPr>
              <a:t> </a:t>
            </a:r>
            <a:r>
              <a:rPr lang="en-US" sz="1800" dirty="0" err="1">
                <a:latin typeface="Arial Nova" panose="020B0504020202020204" pitchFamily="34" charset="0"/>
                <a:ea typeface="Arial Narrow"/>
                <a:cs typeface="Arial Narrow"/>
                <a:sym typeface="Arial Narrow"/>
              </a:rPr>
              <a:t>dengan</a:t>
            </a:r>
            <a:r>
              <a:rPr lang="en-US" sz="1800" dirty="0">
                <a:latin typeface="Arial Nova" panose="020B0504020202020204" pitchFamily="34" charset="0"/>
                <a:ea typeface="Arial Narrow"/>
                <a:cs typeface="Arial Narrow"/>
                <a:sym typeface="Arial Narrow"/>
              </a:rPr>
              <a:t> KKM </a:t>
            </a:r>
            <a:r>
              <a:rPr lang="en-US" sz="1800" dirty="0" err="1">
                <a:latin typeface="Arial Nova" panose="020B0504020202020204" pitchFamily="34" charset="0"/>
                <a:ea typeface="Arial Narrow"/>
                <a:cs typeface="Arial Narrow"/>
                <a:sym typeface="Arial Narrow"/>
              </a:rPr>
              <a:t>dengan</a:t>
            </a:r>
            <a:r>
              <a:rPr lang="en-US" sz="1800" dirty="0">
                <a:latin typeface="Arial Nova" panose="020B0504020202020204" pitchFamily="34" charset="0"/>
                <a:ea typeface="Arial Narrow"/>
                <a:cs typeface="Arial Narrow"/>
                <a:sym typeface="Arial Narrow"/>
              </a:rPr>
              <a:t> IPTS  </a:t>
            </a:r>
            <a:r>
              <a:rPr lang="en-US" sz="1800" dirty="0" err="1">
                <a:latin typeface="Arial Nova" panose="020B0504020202020204" pitchFamily="34" charset="0"/>
                <a:ea typeface="Arial Narrow"/>
                <a:cs typeface="Arial Narrow"/>
                <a:sym typeface="Arial Narrow"/>
              </a:rPr>
              <a:t>iaitu</a:t>
            </a:r>
            <a:r>
              <a:rPr lang="en-US" sz="1800" dirty="0">
                <a:latin typeface="Arial Nova" panose="020B0504020202020204" pitchFamily="34" charset="0"/>
                <a:ea typeface="Arial Narrow"/>
                <a:cs typeface="Arial Narrow"/>
                <a:sym typeface="Arial Narrow"/>
              </a:rPr>
              <a:t> Royal College of Surgeon in Ireland dan University Collagen Dublin Malaysian Campus (RUMC) </a:t>
            </a:r>
            <a:r>
              <a:rPr lang="en-US" sz="1800" dirty="0" err="1">
                <a:latin typeface="Arial Nova" panose="020B0504020202020204" pitchFamily="34" charset="0"/>
                <a:ea typeface="Arial Narrow"/>
                <a:cs typeface="Arial Narrow"/>
                <a:sym typeface="Arial Narrow"/>
              </a:rPr>
              <a:t>dalam</a:t>
            </a:r>
            <a:r>
              <a:rPr lang="en-US" sz="1800" dirty="0">
                <a:latin typeface="Arial Nova" panose="020B0504020202020204" pitchFamily="34" charset="0"/>
                <a:ea typeface="Arial Narrow"/>
                <a:cs typeface="Arial Narrow"/>
                <a:sym typeface="Arial Narrow"/>
              </a:rPr>
              <a:t> </a:t>
            </a:r>
            <a:r>
              <a:rPr lang="en-US" sz="1800" dirty="0" err="1">
                <a:latin typeface="Arial Nova" panose="020B0504020202020204" pitchFamily="34" charset="0"/>
                <a:ea typeface="Arial Narrow"/>
                <a:cs typeface="Arial Narrow"/>
                <a:sym typeface="Arial Narrow"/>
              </a:rPr>
              <a:t>bidang</a:t>
            </a:r>
            <a:r>
              <a:rPr lang="en-US" sz="1800" dirty="0">
                <a:latin typeface="Arial Nova" panose="020B0504020202020204" pitchFamily="34" charset="0"/>
                <a:ea typeface="Arial Narrow"/>
                <a:cs typeface="Arial Narrow"/>
                <a:sym typeface="Arial Narrow"/>
              </a:rPr>
              <a:t> </a:t>
            </a:r>
            <a:r>
              <a:rPr lang="en-US" sz="1800" dirty="0" err="1">
                <a:latin typeface="Arial Nova" panose="020B0504020202020204" pitchFamily="34" charset="0"/>
                <a:ea typeface="Arial Narrow"/>
                <a:cs typeface="Arial Narrow"/>
                <a:sym typeface="Arial Narrow"/>
              </a:rPr>
              <a:t>Perubatan</a:t>
            </a:r>
            <a:r>
              <a:rPr lang="en-US" sz="1800" dirty="0">
                <a:latin typeface="Arial Nova" panose="020B0504020202020204" pitchFamily="34" charset="0"/>
                <a:ea typeface="Arial Narrow"/>
                <a:cs typeface="Arial Narrow"/>
                <a:sym typeface="Arial Narrow"/>
              </a:rPr>
              <a:t> </a:t>
            </a:r>
            <a:r>
              <a:rPr lang="en-US" sz="1800" dirty="0" err="1">
                <a:latin typeface="Arial Nova" panose="020B0504020202020204" pitchFamily="34" charset="0"/>
                <a:ea typeface="Arial Narrow"/>
                <a:cs typeface="Arial Narrow"/>
                <a:sym typeface="Arial Narrow"/>
              </a:rPr>
              <a:t>Keluarga</a:t>
            </a:r>
            <a:r>
              <a:rPr lang="en-US" sz="1800" dirty="0">
                <a:latin typeface="Arial Nova" panose="020B0504020202020204" pitchFamily="34" charset="0"/>
                <a:ea typeface="Arial Narrow"/>
                <a:cs typeface="Arial Narrow"/>
                <a:sym typeface="Arial Narrow"/>
              </a:rPr>
              <a:t> (Family Medicine)</a:t>
            </a: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US" sz="1800" u="none" strike="noStrike" cap="none" dirty="0">
              <a:solidFill>
                <a:srgbClr val="000000"/>
              </a:solidFill>
              <a:latin typeface="Arial Nova" panose="020B0504020202020204" pitchFamily="34" charset="0"/>
              <a:ea typeface="Arial Narrow"/>
              <a:cs typeface="Arial Narrow"/>
              <a:sym typeface="Arial Narrow"/>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800" u="none" strike="noStrike" cap="none" dirty="0">
                <a:solidFill>
                  <a:srgbClr val="000000"/>
                </a:solidFill>
                <a:latin typeface="Arial Nova" panose="020B0504020202020204" pitchFamily="34" charset="0"/>
                <a:ea typeface="Arial Narrow"/>
                <a:cs typeface="Arial Narrow"/>
                <a:sym typeface="Arial Narrow"/>
              </a:rPr>
              <a:t>4 </a:t>
            </a:r>
            <a:r>
              <a:rPr lang="en-US" sz="1800" u="none" strike="noStrike" cap="none" dirty="0" err="1">
                <a:solidFill>
                  <a:srgbClr val="000000"/>
                </a:solidFill>
                <a:latin typeface="Arial Nova" panose="020B0504020202020204" pitchFamily="34" charset="0"/>
                <a:ea typeface="Arial Narrow"/>
                <a:cs typeface="Arial Narrow"/>
                <a:sym typeface="Arial Narrow"/>
              </a:rPr>
              <a:t>bidang</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Sepenuhnya</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Dalam</a:t>
            </a:r>
            <a:r>
              <a:rPr lang="en-US" sz="1800" u="none" strike="noStrike" cap="none" dirty="0">
                <a:solidFill>
                  <a:srgbClr val="000000"/>
                </a:solidFill>
                <a:latin typeface="Arial Nova" panose="020B0504020202020204" pitchFamily="34" charset="0"/>
                <a:ea typeface="Arial Narrow"/>
                <a:cs typeface="Arial Narrow"/>
                <a:sym typeface="Arial Narrow"/>
              </a:rPr>
              <a:t> Negara (</a:t>
            </a:r>
            <a:r>
              <a:rPr lang="en-US" sz="1800" u="none" strike="noStrike" cap="none" dirty="0" err="1">
                <a:solidFill>
                  <a:srgbClr val="000000"/>
                </a:solidFill>
                <a:latin typeface="Arial Nova" panose="020B0504020202020204" pitchFamily="34" charset="0"/>
                <a:ea typeface="Arial Narrow"/>
                <a:cs typeface="Arial Narrow"/>
                <a:sym typeface="Arial Narrow"/>
              </a:rPr>
              <a:t>peperiksaan</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dalam</a:t>
            </a:r>
            <a:r>
              <a:rPr lang="en-US" sz="1800" u="none" strike="noStrike" cap="none" dirty="0">
                <a:solidFill>
                  <a:srgbClr val="000000"/>
                </a:solidFill>
                <a:latin typeface="Arial Nova" panose="020B0504020202020204" pitchFamily="34" charset="0"/>
                <a:ea typeface="Arial Narrow"/>
                <a:cs typeface="Arial Narrow"/>
                <a:sym typeface="Arial Narrow"/>
              </a:rPr>
              <a:t> negara) – </a:t>
            </a:r>
            <a:r>
              <a:rPr lang="en-US" sz="1800" u="none" strike="noStrike" cap="none" dirty="0" err="1">
                <a:solidFill>
                  <a:srgbClr val="000000"/>
                </a:solidFill>
                <a:latin typeface="Arial Nova" panose="020B0504020202020204" pitchFamily="34" charset="0"/>
                <a:ea typeface="Arial Narrow"/>
                <a:cs typeface="Arial Narrow"/>
                <a:sym typeface="Arial Narrow"/>
              </a:rPr>
              <a:t>Pediatrik</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Perubatan</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Dalaman</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Urologi</a:t>
            </a:r>
            <a:r>
              <a:rPr lang="en-US" sz="1800" u="none" strike="noStrike" cap="none" dirty="0">
                <a:solidFill>
                  <a:srgbClr val="000000"/>
                </a:solidFill>
                <a:latin typeface="Arial Nova" panose="020B0504020202020204" pitchFamily="34" charset="0"/>
                <a:ea typeface="Arial Narrow"/>
                <a:cs typeface="Arial Narrow"/>
                <a:sym typeface="Arial Narrow"/>
              </a:rPr>
              <a:t> dan </a:t>
            </a:r>
            <a:r>
              <a:rPr lang="en-US" sz="1800" u="none" strike="noStrike" cap="none" dirty="0" err="1">
                <a:solidFill>
                  <a:srgbClr val="000000"/>
                </a:solidFill>
                <a:latin typeface="Arial Nova" panose="020B0504020202020204" pitchFamily="34" charset="0"/>
                <a:ea typeface="Arial Narrow"/>
                <a:cs typeface="Arial Narrow"/>
                <a:sym typeface="Arial Narrow"/>
              </a:rPr>
              <a:t>Perubatan</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Keluarga</a:t>
            </a:r>
            <a:r>
              <a:rPr lang="en-US" sz="1800" u="none" strike="noStrike" cap="none" dirty="0">
                <a:solidFill>
                  <a:srgbClr val="000000"/>
                </a:solidFill>
                <a:latin typeface="Arial Nova" panose="020B0504020202020204" pitchFamily="34" charset="0"/>
                <a:ea typeface="Arial Narrow"/>
                <a:cs typeface="Arial Narrow"/>
                <a:sym typeface="Arial Narrow"/>
              </a:rPr>
              <a:t> </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US" sz="1800" u="none" strike="noStrike" cap="none" dirty="0">
              <a:solidFill>
                <a:srgbClr val="000000"/>
              </a:solidFill>
              <a:latin typeface="Arial Nova" panose="020B0504020202020204" pitchFamily="34" charset="0"/>
              <a:ea typeface="Arial Narrow"/>
              <a:cs typeface="Arial Narrow"/>
              <a:sym typeface="Arial Narrow"/>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800" u="none" strike="noStrike" cap="none" dirty="0">
                <a:solidFill>
                  <a:srgbClr val="000000"/>
                </a:solidFill>
                <a:latin typeface="Arial Nova" panose="020B0504020202020204" pitchFamily="34" charset="0"/>
                <a:ea typeface="Arial Narrow"/>
                <a:cs typeface="Arial Narrow"/>
                <a:sym typeface="Arial Narrow"/>
              </a:rPr>
              <a:t>5 </a:t>
            </a:r>
            <a:r>
              <a:rPr lang="en-US" sz="1800" u="none" strike="noStrike" cap="none" dirty="0" err="1">
                <a:solidFill>
                  <a:srgbClr val="000000"/>
                </a:solidFill>
                <a:latin typeface="Arial Nova" panose="020B0504020202020204" pitchFamily="34" charset="0"/>
                <a:ea typeface="Arial Narrow"/>
                <a:cs typeface="Arial Narrow"/>
                <a:sym typeface="Arial Narrow"/>
              </a:rPr>
              <a:t>bidang</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Dalam</a:t>
            </a:r>
            <a:r>
              <a:rPr lang="en-US" sz="1800" u="none" strike="noStrike" cap="none" dirty="0">
                <a:solidFill>
                  <a:srgbClr val="000000"/>
                </a:solidFill>
                <a:latin typeface="Arial Nova" panose="020B0504020202020204" pitchFamily="34" charset="0"/>
                <a:ea typeface="Arial Narrow"/>
                <a:cs typeface="Arial Narrow"/>
                <a:sym typeface="Arial Narrow"/>
              </a:rPr>
              <a:t> Negara (</a:t>
            </a:r>
            <a:r>
              <a:rPr lang="en-US" sz="1800" u="none" strike="noStrike" cap="none" dirty="0" err="1">
                <a:solidFill>
                  <a:srgbClr val="000000"/>
                </a:solidFill>
                <a:latin typeface="Arial Nova" panose="020B0504020202020204" pitchFamily="34" charset="0"/>
                <a:ea typeface="Arial Narrow"/>
                <a:cs typeface="Arial Narrow"/>
                <a:sym typeface="Arial Narrow"/>
              </a:rPr>
              <a:t>peperiksaan</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luar</a:t>
            </a:r>
            <a:r>
              <a:rPr lang="en-US" sz="1800" u="none" strike="noStrike" cap="none" dirty="0">
                <a:solidFill>
                  <a:srgbClr val="000000"/>
                </a:solidFill>
                <a:latin typeface="Arial Nova" panose="020B0504020202020204" pitchFamily="34" charset="0"/>
                <a:ea typeface="Arial Narrow"/>
                <a:cs typeface="Arial Narrow"/>
                <a:sym typeface="Arial Narrow"/>
              </a:rPr>
              <a:t> negara) – </a:t>
            </a:r>
            <a:r>
              <a:rPr lang="en-US" sz="1800" u="none" strike="noStrike" cap="none" dirty="0" err="1">
                <a:solidFill>
                  <a:srgbClr val="000000"/>
                </a:solidFill>
                <a:latin typeface="Arial Nova" panose="020B0504020202020204" pitchFamily="34" charset="0"/>
                <a:ea typeface="Arial Narrow"/>
                <a:cs typeface="Arial Narrow"/>
                <a:sym typeface="Arial Narrow"/>
              </a:rPr>
              <a:t>Anestesiologi</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Radiologi</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Obstetrik</a:t>
            </a:r>
            <a:r>
              <a:rPr lang="en-US" sz="1800" u="none" strike="noStrike" cap="none" dirty="0">
                <a:solidFill>
                  <a:srgbClr val="000000"/>
                </a:solidFill>
                <a:latin typeface="Arial Nova" panose="020B0504020202020204" pitchFamily="34" charset="0"/>
                <a:ea typeface="Arial Narrow"/>
                <a:cs typeface="Arial Narrow"/>
                <a:sym typeface="Arial Narrow"/>
              </a:rPr>
              <a:t> &amp; </a:t>
            </a:r>
            <a:r>
              <a:rPr lang="en-US" sz="1800" u="none" strike="noStrike" cap="none" dirty="0" err="1">
                <a:solidFill>
                  <a:srgbClr val="000000"/>
                </a:solidFill>
                <a:latin typeface="Arial Nova" panose="020B0504020202020204" pitchFamily="34" charset="0"/>
                <a:ea typeface="Arial Narrow"/>
                <a:cs typeface="Arial Narrow"/>
                <a:sym typeface="Arial Narrow"/>
              </a:rPr>
              <a:t>Ginekologi</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Oftalmologi</a:t>
            </a:r>
            <a:r>
              <a:rPr lang="en-US" sz="1800" u="none" strike="noStrike" cap="none" dirty="0">
                <a:solidFill>
                  <a:srgbClr val="000000"/>
                </a:solidFill>
                <a:latin typeface="Arial Nova" panose="020B0504020202020204" pitchFamily="34" charset="0"/>
                <a:ea typeface="Arial Narrow"/>
                <a:cs typeface="Arial Narrow"/>
                <a:sym typeface="Arial Narrow"/>
              </a:rPr>
              <a:t> dan </a:t>
            </a:r>
            <a:r>
              <a:rPr lang="en-US" sz="1800" u="none" strike="noStrike" cap="none" dirty="0" err="1">
                <a:solidFill>
                  <a:srgbClr val="000000"/>
                </a:solidFill>
                <a:latin typeface="Arial Nova" panose="020B0504020202020204" pitchFamily="34" charset="0"/>
                <a:ea typeface="Arial Narrow"/>
                <a:cs typeface="Arial Narrow"/>
                <a:sym typeface="Arial Narrow"/>
              </a:rPr>
              <a:t>Psikiatri</a:t>
            </a:r>
            <a:endParaRPr lang="en-US" sz="1800" u="none" strike="noStrike" cap="none" dirty="0">
              <a:solidFill>
                <a:srgbClr val="000000"/>
              </a:solidFill>
              <a:latin typeface="Arial Nova" panose="020B0504020202020204" pitchFamily="34" charset="0"/>
              <a:ea typeface="Arial Narrow"/>
              <a:cs typeface="Arial Narrow"/>
              <a:sym typeface="Arial Narrow"/>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US" sz="1800" u="none" strike="noStrike" cap="none" dirty="0">
              <a:solidFill>
                <a:srgbClr val="000000"/>
              </a:solidFill>
              <a:latin typeface="Arial Nova" panose="020B0504020202020204" pitchFamily="34" charset="0"/>
              <a:ea typeface="Arial Narrow"/>
              <a:cs typeface="Arial Narrow"/>
              <a:sym typeface="Arial Narrow"/>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800" u="none" strike="noStrike" cap="none" dirty="0">
                <a:solidFill>
                  <a:srgbClr val="000000"/>
                </a:solidFill>
                <a:latin typeface="Arial Nova" panose="020B0504020202020204" pitchFamily="34" charset="0"/>
                <a:ea typeface="Arial Narrow"/>
                <a:cs typeface="Arial Narrow"/>
                <a:sym typeface="Arial Narrow"/>
              </a:rPr>
              <a:t>5 </a:t>
            </a:r>
            <a:r>
              <a:rPr lang="en-US" sz="1800" u="none" strike="noStrike" cap="none" dirty="0" err="1">
                <a:solidFill>
                  <a:srgbClr val="000000"/>
                </a:solidFill>
                <a:latin typeface="Arial Nova" panose="020B0504020202020204" pitchFamily="34" charset="0"/>
                <a:ea typeface="Arial Narrow"/>
                <a:cs typeface="Arial Narrow"/>
                <a:sym typeface="Arial Narrow"/>
              </a:rPr>
              <a:t>bidang</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Kombinasi</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dalam</a:t>
            </a:r>
            <a:r>
              <a:rPr lang="en-US" sz="1800" u="none" strike="noStrike" cap="none" dirty="0">
                <a:solidFill>
                  <a:srgbClr val="000000"/>
                </a:solidFill>
                <a:latin typeface="Arial Nova" panose="020B0504020202020204" pitchFamily="34" charset="0"/>
                <a:ea typeface="Arial Narrow"/>
                <a:cs typeface="Arial Narrow"/>
                <a:sym typeface="Arial Narrow"/>
              </a:rPr>
              <a:t> dan </a:t>
            </a:r>
            <a:r>
              <a:rPr lang="en-US" sz="1800" u="none" strike="noStrike" cap="none" dirty="0" err="1">
                <a:solidFill>
                  <a:srgbClr val="000000"/>
                </a:solidFill>
                <a:latin typeface="Arial Nova" panose="020B0504020202020204" pitchFamily="34" charset="0"/>
                <a:ea typeface="Arial Narrow"/>
                <a:cs typeface="Arial Narrow"/>
                <a:sym typeface="Arial Narrow"/>
              </a:rPr>
              <a:t>luar</a:t>
            </a:r>
            <a:r>
              <a:rPr lang="en-US" sz="1800" u="none" strike="noStrike" cap="none" dirty="0">
                <a:solidFill>
                  <a:srgbClr val="000000"/>
                </a:solidFill>
                <a:latin typeface="Arial Nova" panose="020B0504020202020204" pitchFamily="34" charset="0"/>
                <a:ea typeface="Arial Narrow"/>
                <a:cs typeface="Arial Narrow"/>
                <a:sym typeface="Arial Narrow"/>
              </a:rPr>
              <a:t> negara) – </a:t>
            </a:r>
            <a:r>
              <a:rPr lang="en-US" sz="1800" u="none" strike="noStrike" cap="none" dirty="0" err="1">
                <a:solidFill>
                  <a:srgbClr val="000000"/>
                </a:solidFill>
                <a:latin typeface="Arial Nova" panose="020B0504020202020204" pitchFamily="34" charset="0"/>
                <a:ea typeface="Arial Narrow"/>
                <a:cs typeface="Arial Narrow"/>
                <a:sym typeface="Arial Narrow"/>
              </a:rPr>
              <a:t>Kardiotorasik</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Onkologi</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Forensik</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Pembedahan</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Plastik</a:t>
            </a:r>
            <a:r>
              <a:rPr lang="en-US" sz="1800" u="none" strike="noStrike" cap="none" dirty="0">
                <a:solidFill>
                  <a:srgbClr val="000000"/>
                </a:solidFill>
                <a:latin typeface="Arial Nova" panose="020B0504020202020204" pitchFamily="34" charset="0"/>
                <a:ea typeface="Arial Narrow"/>
                <a:cs typeface="Arial Narrow"/>
                <a:sym typeface="Arial Narrow"/>
              </a:rPr>
              <a:t> &amp; </a:t>
            </a:r>
            <a:r>
              <a:rPr lang="en-US" sz="1800" u="none" strike="noStrike" cap="none" dirty="0" err="1">
                <a:solidFill>
                  <a:srgbClr val="000000"/>
                </a:solidFill>
                <a:latin typeface="Arial Nova" panose="020B0504020202020204" pitchFamily="34" charset="0"/>
                <a:ea typeface="Arial Narrow"/>
                <a:cs typeface="Arial Narrow"/>
                <a:sym typeface="Arial Narrow"/>
              </a:rPr>
              <a:t>Perubatan</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Kecemasan</a:t>
            </a:r>
            <a:endParaRPr lang="en-US" sz="1800" u="none" strike="noStrike" cap="none" dirty="0">
              <a:solidFill>
                <a:srgbClr val="000000"/>
              </a:solidFill>
              <a:latin typeface="Arial Nova" panose="020B0504020202020204" pitchFamily="34" charset="0"/>
              <a:ea typeface="Arial Narrow"/>
              <a:cs typeface="Arial Narrow"/>
              <a:sym typeface="Arial Narrow"/>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US" sz="1800" u="none" strike="noStrike" cap="none" dirty="0">
              <a:solidFill>
                <a:srgbClr val="000000"/>
              </a:solidFill>
              <a:latin typeface="Arial Nova" panose="020B0504020202020204" pitchFamily="34" charset="0"/>
              <a:ea typeface="Arial Narrow"/>
              <a:cs typeface="Arial Narrow"/>
              <a:sym typeface="Arial Narrow"/>
            </a:endParaRPr>
          </a:p>
          <a:p>
            <a:pPr marL="0" lvl="0" indent="0" algn="l" rtl="0">
              <a:spcBef>
                <a:spcPts val="0"/>
              </a:spcBef>
              <a:spcAft>
                <a:spcPts val="0"/>
              </a:spcAft>
              <a:buNone/>
            </a:pPr>
            <a:endParaRPr dirty="0"/>
          </a:p>
        </p:txBody>
      </p:sp>
      <p:sp>
        <p:nvSpPr>
          <p:cNvPr id="193" name="Google Shape;193;p25:notes"/>
          <p:cNvSpPr>
            <a:spLocks noGrp="1" noRot="1" noChangeAspect="1"/>
          </p:cNvSpPr>
          <p:nvPr>
            <p:ph type="sldImg" idx="2"/>
          </p:nvPr>
        </p:nvSpPr>
        <p:spPr>
          <a:xfrm>
            <a:off x="-222250" y="808038"/>
            <a:ext cx="7181850" cy="40401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111922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25:notes"/>
          <p:cNvSpPr txBox="1">
            <a:spLocks noGrp="1"/>
          </p:cNvSpPr>
          <p:nvPr>
            <p:ph type="body" idx="1"/>
          </p:nvPr>
        </p:nvSpPr>
        <p:spPr>
          <a:xfrm>
            <a:off x="672873" y="5117621"/>
            <a:ext cx="5392135" cy="4850790"/>
          </a:xfrm>
          <a:prstGeom prst="rect">
            <a:avLst/>
          </a:prstGeom>
        </p:spPr>
        <p:txBody>
          <a:bodyPr spcFirstLastPara="1" wrap="square" lIns="92675" tIns="46325" rIns="92675" bIns="46325" anchor="t" anchorCtr="0">
            <a:noAutofit/>
          </a:bodyPr>
          <a:lstStyle/>
          <a:p>
            <a:pPr marL="0" lvl="0" indent="0" algn="l" rtl="0">
              <a:spcBef>
                <a:spcPts val="0"/>
              </a:spcBef>
              <a:spcAft>
                <a:spcPts val="0"/>
              </a:spcAft>
              <a:buNone/>
            </a:pPr>
            <a:endParaRPr dirty="0"/>
          </a:p>
        </p:txBody>
      </p:sp>
      <p:sp>
        <p:nvSpPr>
          <p:cNvPr id="193" name="Google Shape;193;p25:notes"/>
          <p:cNvSpPr>
            <a:spLocks noGrp="1" noRot="1" noChangeAspect="1"/>
          </p:cNvSpPr>
          <p:nvPr>
            <p:ph type="sldImg" idx="2"/>
          </p:nvPr>
        </p:nvSpPr>
        <p:spPr>
          <a:xfrm>
            <a:off x="-222250" y="808038"/>
            <a:ext cx="7181850" cy="40401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824798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25:notes"/>
          <p:cNvSpPr txBox="1">
            <a:spLocks noGrp="1"/>
          </p:cNvSpPr>
          <p:nvPr>
            <p:ph type="body" idx="1"/>
          </p:nvPr>
        </p:nvSpPr>
        <p:spPr>
          <a:xfrm>
            <a:off x="672873" y="5117621"/>
            <a:ext cx="5392135" cy="4850790"/>
          </a:xfrm>
          <a:prstGeom prst="rect">
            <a:avLst/>
          </a:prstGeom>
        </p:spPr>
        <p:txBody>
          <a:bodyPr spcFirstLastPara="1" wrap="square" lIns="92675" tIns="46325" rIns="92675" bIns="46325" anchor="t" anchorCtr="0">
            <a:noAutofit/>
          </a:bodyPr>
          <a:lstStyle/>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800" dirty="0" err="1">
                <a:latin typeface="Arial Nova" panose="020B0504020202020204" pitchFamily="34" charset="0"/>
                <a:ea typeface="Arial Narrow"/>
                <a:cs typeface="Arial Narrow"/>
                <a:sym typeface="Arial Narrow"/>
              </a:rPr>
              <a:t>Kerjasama</a:t>
            </a:r>
            <a:r>
              <a:rPr lang="en-US" sz="1800" dirty="0">
                <a:latin typeface="Arial Nova" panose="020B0504020202020204" pitchFamily="34" charset="0"/>
                <a:ea typeface="Arial Narrow"/>
                <a:cs typeface="Arial Narrow"/>
                <a:sym typeface="Arial Narrow"/>
              </a:rPr>
              <a:t> </a:t>
            </a:r>
            <a:r>
              <a:rPr lang="en-US" sz="1800" dirty="0" err="1">
                <a:latin typeface="Arial Nova" panose="020B0504020202020204" pitchFamily="34" charset="0"/>
                <a:ea typeface="Arial Narrow"/>
                <a:cs typeface="Arial Narrow"/>
                <a:sym typeface="Arial Narrow"/>
              </a:rPr>
              <a:t>dengan</a:t>
            </a:r>
            <a:r>
              <a:rPr lang="en-US" sz="1800" dirty="0">
                <a:latin typeface="Arial Nova" panose="020B0504020202020204" pitchFamily="34" charset="0"/>
                <a:ea typeface="Arial Narrow"/>
                <a:cs typeface="Arial Narrow"/>
                <a:sym typeface="Arial Narrow"/>
              </a:rPr>
              <a:t> KKM </a:t>
            </a:r>
            <a:r>
              <a:rPr lang="en-US" sz="1800" dirty="0" err="1">
                <a:latin typeface="Arial Nova" panose="020B0504020202020204" pitchFamily="34" charset="0"/>
                <a:ea typeface="Arial Narrow"/>
                <a:cs typeface="Arial Narrow"/>
                <a:sym typeface="Arial Narrow"/>
              </a:rPr>
              <a:t>dengan</a:t>
            </a:r>
            <a:r>
              <a:rPr lang="en-US" sz="1800" dirty="0">
                <a:latin typeface="Arial Nova" panose="020B0504020202020204" pitchFamily="34" charset="0"/>
                <a:ea typeface="Arial Narrow"/>
                <a:cs typeface="Arial Narrow"/>
                <a:sym typeface="Arial Narrow"/>
              </a:rPr>
              <a:t> IPTS  </a:t>
            </a:r>
            <a:r>
              <a:rPr lang="en-US" sz="1800" dirty="0" err="1">
                <a:latin typeface="Arial Nova" panose="020B0504020202020204" pitchFamily="34" charset="0"/>
                <a:ea typeface="Arial Narrow"/>
                <a:cs typeface="Arial Narrow"/>
                <a:sym typeface="Arial Narrow"/>
              </a:rPr>
              <a:t>iaitu</a:t>
            </a:r>
            <a:r>
              <a:rPr lang="en-US" sz="1800" dirty="0">
                <a:latin typeface="Arial Nova" panose="020B0504020202020204" pitchFamily="34" charset="0"/>
                <a:ea typeface="Arial Narrow"/>
                <a:cs typeface="Arial Narrow"/>
                <a:sym typeface="Arial Narrow"/>
              </a:rPr>
              <a:t> Royal College of Surgeon in Ireland dan University Collagen Dublin Malaysian Campus (RUMC) </a:t>
            </a:r>
            <a:r>
              <a:rPr lang="en-US" sz="1800" dirty="0" err="1">
                <a:latin typeface="Arial Nova" panose="020B0504020202020204" pitchFamily="34" charset="0"/>
                <a:ea typeface="Arial Narrow"/>
                <a:cs typeface="Arial Narrow"/>
                <a:sym typeface="Arial Narrow"/>
              </a:rPr>
              <a:t>dalam</a:t>
            </a:r>
            <a:r>
              <a:rPr lang="en-US" sz="1800" dirty="0">
                <a:latin typeface="Arial Nova" panose="020B0504020202020204" pitchFamily="34" charset="0"/>
                <a:ea typeface="Arial Narrow"/>
                <a:cs typeface="Arial Narrow"/>
                <a:sym typeface="Arial Narrow"/>
              </a:rPr>
              <a:t> </a:t>
            </a:r>
            <a:r>
              <a:rPr lang="en-US" sz="1800" dirty="0" err="1">
                <a:latin typeface="Arial Nova" panose="020B0504020202020204" pitchFamily="34" charset="0"/>
                <a:ea typeface="Arial Narrow"/>
                <a:cs typeface="Arial Narrow"/>
                <a:sym typeface="Arial Narrow"/>
              </a:rPr>
              <a:t>bidang</a:t>
            </a:r>
            <a:r>
              <a:rPr lang="en-US" sz="1800" dirty="0">
                <a:latin typeface="Arial Nova" panose="020B0504020202020204" pitchFamily="34" charset="0"/>
                <a:ea typeface="Arial Narrow"/>
                <a:cs typeface="Arial Narrow"/>
                <a:sym typeface="Arial Narrow"/>
              </a:rPr>
              <a:t> </a:t>
            </a:r>
            <a:r>
              <a:rPr lang="en-US" sz="1800" dirty="0" err="1">
                <a:latin typeface="Arial Nova" panose="020B0504020202020204" pitchFamily="34" charset="0"/>
                <a:ea typeface="Arial Narrow"/>
                <a:cs typeface="Arial Narrow"/>
                <a:sym typeface="Arial Narrow"/>
              </a:rPr>
              <a:t>Perubatan</a:t>
            </a:r>
            <a:r>
              <a:rPr lang="en-US" sz="1800" dirty="0">
                <a:latin typeface="Arial Nova" panose="020B0504020202020204" pitchFamily="34" charset="0"/>
                <a:ea typeface="Arial Narrow"/>
                <a:cs typeface="Arial Narrow"/>
                <a:sym typeface="Arial Narrow"/>
              </a:rPr>
              <a:t> </a:t>
            </a:r>
            <a:r>
              <a:rPr lang="en-US" sz="1800" dirty="0" err="1">
                <a:latin typeface="Arial Nova" panose="020B0504020202020204" pitchFamily="34" charset="0"/>
                <a:ea typeface="Arial Narrow"/>
                <a:cs typeface="Arial Narrow"/>
                <a:sym typeface="Arial Narrow"/>
              </a:rPr>
              <a:t>Keluarga</a:t>
            </a:r>
            <a:r>
              <a:rPr lang="en-US" sz="1800" dirty="0">
                <a:latin typeface="Arial Nova" panose="020B0504020202020204" pitchFamily="34" charset="0"/>
                <a:ea typeface="Arial Narrow"/>
                <a:cs typeface="Arial Narrow"/>
                <a:sym typeface="Arial Narrow"/>
              </a:rPr>
              <a:t> (Family Medicine)</a:t>
            </a: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US" sz="1800" u="none" strike="noStrike" cap="none" dirty="0">
              <a:solidFill>
                <a:srgbClr val="000000"/>
              </a:solidFill>
              <a:latin typeface="Arial Nova" panose="020B0504020202020204" pitchFamily="34" charset="0"/>
              <a:ea typeface="Arial Narrow"/>
              <a:cs typeface="Arial Narrow"/>
              <a:sym typeface="Arial Narrow"/>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800" u="none" strike="noStrike" cap="none" dirty="0">
                <a:solidFill>
                  <a:srgbClr val="000000"/>
                </a:solidFill>
                <a:latin typeface="Arial Nova" panose="020B0504020202020204" pitchFamily="34" charset="0"/>
                <a:ea typeface="Arial Narrow"/>
                <a:cs typeface="Arial Narrow"/>
                <a:sym typeface="Arial Narrow"/>
              </a:rPr>
              <a:t>4 </a:t>
            </a:r>
            <a:r>
              <a:rPr lang="en-US" sz="1800" u="none" strike="noStrike" cap="none" dirty="0" err="1">
                <a:solidFill>
                  <a:srgbClr val="000000"/>
                </a:solidFill>
                <a:latin typeface="Arial Nova" panose="020B0504020202020204" pitchFamily="34" charset="0"/>
                <a:ea typeface="Arial Narrow"/>
                <a:cs typeface="Arial Narrow"/>
                <a:sym typeface="Arial Narrow"/>
              </a:rPr>
              <a:t>bidang</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Sepenuhnya</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Dalam</a:t>
            </a:r>
            <a:r>
              <a:rPr lang="en-US" sz="1800" u="none" strike="noStrike" cap="none" dirty="0">
                <a:solidFill>
                  <a:srgbClr val="000000"/>
                </a:solidFill>
                <a:latin typeface="Arial Nova" panose="020B0504020202020204" pitchFamily="34" charset="0"/>
                <a:ea typeface="Arial Narrow"/>
                <a:cs typeface="Arial Narrow"/>
                <a:sym typeface="Arial Narrow"/>
              </a:rPr>
              <a:t> Negara (</a:t>
            </a:r>
            <a:r>
              <a:rPr lang="en-US" sz="1800" u="none" strike="noStrike" cap="none" dirty="0" err="1">
                <a:solidFill>
                  <a:srgbClr val="000000"/>
                </a:solidFill>
                <a:latin typeface="Arial Nova" panose="020B0504020202020204" pitchFamily="34" charset="0"/>
                <a:ea typeface="Arial Narrow"/>
                <a:cs typeface="Arial Narrow"/>
                <a:sym typeface="Arial Narrow"/>
              </a:rPr>
              <a:t>peperiksaan</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dalam</a:t>
            </a:r>
            <a:r>
              <a:rPr lang="en-US" sz="1800" u="none" strike="noStrike" cap="none" dirty="0">
                <a:solidFill>
                  <a:srgbClr val="000000"/>
                </a:solidFill>
                <a:latin typeface="Arial Nova" panose="020B0504020202020204" pitchFamily="34" charset="0"/>
                <a:ea typeface="Arial Narrow"/>
                <a:cs typeface="Arial Narrow"/>
                <a:sym typeface="Arial Narrow"/>
              </a:rPr>
              <a:t> negara) – </a:t>
            </a:r>
            <a:r>
              <a:rPr lang="en-US" sz="1800" u="none" strike="noStrike" cap="none" dirty="0" err="1">
                <a:solidFill>
                  <a:srgbClr val="000000"/>
                </a:solidFill>
                <a:latin typeface="Arial Nova" panose="020B0504020202020204" pitchFamily="34" charset="0"/>
                <a:ea typeface="Arial Narrow"/>
                <a:cs typeface="Arial Narrow"/>
                <a:sym typeface="Arial Narrow"/>
              </a:rPr>
              <a:t>Pediatrik</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Perubatan</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Dalaman</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Urologi</a:t>
            </a:r>
            <a:r>
              <a:rPr lang="en-US" sz="1800" u="none" strike="noStrike" cap="none" dirty="0">
                <a:solidFill>
                  <a:srgbClr val="000000"/>
                </a:solidFill>
                <a:latin typeface="Arial Nova" panose="020B0504020202020204" pitchFamily="34" charset="0"/>
                <a:ea typeface="Arial Narrow"/>
                <a:cs typeface="Arial Narrow"/>
                <a:sym typeface="Arial Narrow"/>
              </a:rPr>
              <a:t> dan </a:t>
            </a:r>
            <a:r>
              <a:rPr lang="en-US" sz="1800" u="none" strike="noStrike" cap="none" dirty="0" err="1">
                <a:solidFill>
                  <a:srgbClr val="000000"/>
                </a:solidFill>
                <a:latin typeface="Arial Nova" panose="020B0504020202020204" pitchFamily="34" charset="0"/>
                <a:ea typeface="Arial Narrow"/>
                <a:cs typeface="Arial Narrow"/>
                <a:sym typeface="Arial Narrow"/>
              </a:rPr>
              <a:t>Perubatan</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Keluarga</a:t>
            </a:r>
            <a:r>
              <a:rPr lang="en-US" sz="1800" u="none" strike="noStrike" cap="none" dirty="0">
                <a:solidFill>
                  <a:srgbClr val="000000"/>
                </a:solidFill>
                <a:latin typeface="Arial Nova" panose="020B0504020202020204" pitchFamily="34" charset="0"/>
                <a:ea typeface="Arial Narrow"/>
                <a:cs typeface="Arial Narrow"/>
                <a:sym typeface="Arial Narrow"/>
              </a:rPr>
              <a:t> </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US" sz="1800" u="none" strike="noStrike" cap="none" dirty="0">
              <a:solidFill>
                <a:srgbClr val="000000"/>
              </a:solidFill>
              <a:latin typeface="Arial Nova" panose="020B0504020202020204" pitchFamily="34" charset="0"/>
              <a:ea typeface="Arial Narrow"/>
              <a:cs typeface="Arial Narrow"/>
              <a:sym typeface="Arial Narrow"/>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800" u="none" strike="noStrike" cap="none" dirty="0">
                <a:solidFill>
                  <a:srgbClr val="000000"/>
                </a:solidFill>
                <a:latin typeface="Arial Nova" panose="020B0504020202020204" pitchFamily="34" charset="0"/>
                <a:ea typeface="Arial Narrow"/>
                <a:cs typeface="Arial Narrow"/>
                <a:sym typeface="Arial Narrow"/>
              </a:rPr>
              <a:t>5 </a:t>
            </a:r>
            <a:r>
              <a:rPr lang="en-US" sz="1800" u="none" strike="noStrike" cap="none" dirty="0" err="1">
                <a:solidFill>
                  <a:srgbClr val="000000"/>
                </a:solidFill>
                <a:latin typeface="Arial Nova" panose="020B0504020202020204" pitchFamily="34" charset="0"/>
                <a:ea typeface="Arial Narrow"/>
                <a:cs typeface="Arial Narrow"/>
                <a:sym typeface="Arial Narrow"/>
              </a:rPr>
              <a:t>bidang</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Dalam</a:t>
            </a:r>
            <a:r>
              <a:rPr lang="en-US" sz="1800" u="none" strike="noStrike" cap="none" dirty="0">
                <a:solidFill>
                  <a:srgbClr val="000000"/>
                </a:solidFill>
                <a:latin typeface="Arial Nova" panose="020B0504020202020204" pitchFamily="34" charset="0"/>
                <a:ea typeface="Arial Narrow"/>
                <a:cs typeface="Arial Narrow"/>
                <a:sym typeface="Arial Narrow"/>
              </a:rPr>
              <a:t> Negara (</a:t>
            </a:r>
            <a:r>
              <a:rPr lang="en-US" sz="1800" u="none" strike="noStrike" cap="none" dirty="0" err="1">
                <a:solidFill>
                  <a:srgbClr val="000000"/>
                </a:solidFill>
                <a:latin typeface="Arial Nova" panose="020B0504020202020204" pitchFamily="34" charset="0"/>
                <a:ea typeface="Arial Narrow"/>
                <a:cs typeface="Arial Narrow"/>
                <a:sym typeface="Arial Narrow"/>
              </a:rPr>
              <a:t>peperiksaan</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luar</a:t>
            </a:r>
            <a:r>
              <a:rPr lang="en-US" sz="1800" u="none" strike="noStrike" cap="none" dirty="0">
                <a:solidFill>
                  <a:srgbClr val="000000"/>
                </a:solidFill>
                <a:latin typeface="Arial Nova" panose="020B0504020202020204" pitchFamily="34" charset="0"/>
                <a:ea typeface="Arial Narrow"/>
                <a:cs typeface="Arial Narrow"/>
                <a:sym typeface="Arial Narrow"/>
              </a:rPr>
              <a:t> negara) – </a:t>
            </a:r>
            <a:r>
              <a:rPr lang="en-US" sz="1800" u="none" strike="noStrike" cap="none" dirty="0" err="1">
                <a:solidFill>
                  <a:srgbClr val="000000"/>
                </a:solidFill>
                <a:latin typeface="Arial Nova" panose="020B0504020202020204" pitchFamily="34" charset="0"/>
                <a:ea typeface="Arial Narrow"/>
                <a:cs typeface="Arial Narrow"/>
                <a:sym typeface="Arial Narrow"/>
              </a:rPr>
              <a:t>Anestesiologi</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Radiologi</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Obstetrik</a:t>
            </a:r>
            <a:r>
              <a:rPr lang="en-US" sz="1800" u="none" strike="noStrike" cap="none" dirty="0">
                <a:solidFill>
                  <a:srgbClr val="000000"/>
                </a:solidFill>
                <a:latin typeface="Arial Nova" panose="020B0504020202020204" pitchFamily="34" charset="0"/>
                <a:ea typeface="Arial Narrow"/>
                <a:cs typeface="Arial Narrow"/>
                <a:sym typeface="Arial Narrow"/>
              </a:rPr>
              <a:t> &amp; </a:t>
            </a:r>
            <a:r>
              <a:rPr lang="en-US" sz="1800" u="none" strike="noStrike" cap="none" dirty="0" err="1">
                <a:solidFill>
                  <a:srgbClr val="000000"/>
                </a:solidFill>
                <a:latin typeface="Arial Nova" panose="020B0504020202020204" pitchFamily="34" charset="0"/>
                <a:ea typeface="Arial Narrow"/>
                <a:cs typeface="Arial Narrow"/>
                <a:sym typeface="Arial Narrow"/>
              </a:rPr>
              <a:t>Ginekologi</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Oftalmologi</a:t>
            </a:r>
            <a:r>
              <a:rPr lang="en-US" sz="1800" u="none" strike="noStrike" cap="none" dirty="0">
                <a:solidFill>
                  <a:srgbClr val="000000"/>
                </a:solidFill>
                <a:latin typeface="Arial Nova" panose="020B0504020202020204" pitchFamily="34" charset="0"/>
                <a:ea typeface="Arial Narrow"/>
                <a:cs typeface="Arial Narrow"/>
                <a:sym typeface="Arial Narrow"/>
              </a:rPr>
              <a:t> dan </a:t>
            </a:r>
            <a:r>
              <a:rPr lang="en-US" sz="1800" u="none" strike="noStrike" cap="none" dirty="0" err="1">
                <a:solidFill>
                  <a:srgbClr val="000000"/>
                </a:solidFill>
                <a:latin typeface="Arial Nova" panose="020B0504020202020204" pitchFamily="34" charset="0"/>
                <a:ea typeface="Arial Narrow"/>
                <a:cs typeface="Arial Narrow"/>
                <a:sym typeface="Arial Narrow"/>
              </a:rPr>
              <a:t>Psikiatri</a:t>
            </a:r>
            <a:endParaRPr lang="en-US" sz="1800" u="none" strike="noStrike" cap="none" dirty="0">
              <a:solidFill>
                <a:srgbClr val="000000"/>
              </a:solidFill>
              <a:latin typeface="Arial Nova" panose="020B0504020202020204" pitchFamily="34" charset="0"/>
              <a:ea typeface="Arial Narrow"/>
              <a:cs typeface="Arial Narrow"/>
              <a:sym typeface="Arial Narrow"/>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US" sz="1800" u="none" strike="noStrike" cap="none" dirty="0">
              <a:solidFill>
                <a:srgbClr val="000000"/>
              </a:solidFill>
              <a:latin typeface="Arial Nova" panose="020B0504020202020204" pitchFamily="34" charset="0"/>
              <a:ea typeface="Arial Narrow"/>
              <a:cs typeface="Arial Narrow"/>
              <a:sym typeface="Arial Narrow"/>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800" u="none" strike="noStrike" cap="none" dirty="0">
                <a:solidFill>
                  <a:srgbClr val="000000"/>
                </a:solidFill>
                <a:latin typeface="Arial Nova" panose="020B0504020202020204" pitchFamily="34" charset="0"/>
                <a:ea typeface="Arial Narrow"/>
                <a:cs typeface="Arial Narrow"/>
                <a:sym typeface="Arial Narrow"/>
              </a:rPr>
              <a:t>5 </a:t>
            </a:r>
            <a:r>
              <a:rPr lang="en-US" sz="1800" u="none" strike="noStrike" cap="none" dirty="0" err="1">
                <a:solidFill>
                  <a:srgbClr val="000000"/>
                </a:solidFill>
                <a:latin typeface="Arial Nova" panose="020B0504020202020204" pitchFamily="34" charset="0"/>
                <a:ea typeface="Arial Narrow"/>
                <a:cs typeface="Arial Narrow"/>
                <a:sym typeface="Arial Narrow"/>
              </a:rPr>
              <a:t>bidang</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Kombinasi</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dalam</a:t>
            </a:r>
            <a:r>
              <a:rPr lang="en-US" sz="1800" u="none" strike="noStrike" cap="none" dirty="0">
                <a:solidFill>
                  <a:srgbClr val="000000"/>
                </a:solidFill>
                <a:latin typeface="Arial Nova" panose="020B0504020202020204" pitchFamily="34" charset="0"/>
                <a:ea typeface="Arial Narrow"/>
                <a:cs typeface="Arial Narrow"/>
                <a:sym typeface="Arial Narrow"/>
              </a:rPr>
              <a:t> dan </a:t>
            </a:r>
            <a:r>
              <a:rPr lang="en-US" sz="1800" u="none" strike="noStrike" cap="none" dirty="0" err="1">
                <a:solidFill>
                  <a:srgbClr val="000000"/>
                </a:solidFill>
                <a:latin typeface="Arial Nova" panose="020B0504020202020204" pitchFamily="34" charset="0"/>
                <a:ea typeface="Arial Narrow"/>
                <a:cs typeface="Arial Narrow"/>
                <a:sym typeface="Arial Narrow"/>
              </a:rPr>
              <a:t>luar</a:t>
            </a:r>
            <a:r>
              <a:rPr lang="en-US" sz="1800" u="none" strike="noStrike" cap="none" dirty="0">
                <a:solidFill>
                  <a:srgbClr val="000000"/>
                </a:solidFill>
                <a:latin typeface="Arial Nova" panose="020B0504020202020204" pitchFamily="34" charset="0"/>
                <a:ea typeface="Arial Narrow"/>
                <a:cs typeface="Arial Narrow"/>
                <a:sym typeface="Arial Narrow"/>
              </a:rPr>
              <a:t> negara) – </a:t>
            </a:r>
            <a:r>
              <a:rPr lang="en-US" sz="1800" u="none" strike="noStrike" cap="none" dirty="0" err="1">
                <a:solidFill>
                  <a:srgbClr val="000000"/>
                </a:solidFill>
                <a:latin typeface="Arial Nova" panose="020B0504020202020204" pitchFamily="34" charset="0"/>
                <a:ea typeface="Arial Narrow"/>
                <a:cs typeface="Arial Narrow"/>
                <a:sym typeface="Arial Narrow"/>
              </a:rPr>
              <a:t>Kardiotorasik</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Onkologi</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Forensik</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Pembedahan</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Plastik</a:t>
            </a:r>
            <a:r>
              <a:rPr lang="en-US" sz="1800" u="none" strike="noStrike" cap="none" dirty="0">
                <a:solidFill>
                  <a:srgbClr val="000000"/>
                </a:solidFill>
                <a:latin typeface="Arial Nova" panose="020B0504020202020204" pitchFamily="34" charset="0"/>
                <a:ea typeface="Arial Narrow"/>
                <a:cs typeface="Arial Narrow"/>
                <a:sym typeface="Arial Narrow"/>
              </a:rPr>
              <a:t> &amp; </a:t>
            </a:r>
            <a:r>
              <a:rPr lang="en-US" sz="1800" u="none" strike="noStrike" cap="none" dirty="0" err="1">
                <a:solidFill>
                  <a:srgbClr val="000000"/>
                </a:solidFill>
                <a:latin typeface="Arial Nova" panose="020B0504020202020204" pitchFamily="34" charset="0"/>
                <a:ea typeface="Arial Narrow"/>
                <a:cs typeface="Arial Narrow"/>
                <a:sym typeface="Arial Narrow"/>
              </a:rPr>
              <a:t>Perubatan</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Kecemasan</a:t>
            </a:r>
            <a:endParaRPr lang="en-US" sz="1800" u="none" strike="noStrike" cap="none" dirty="0">
              <a:solidFill>
                <a:srgbClr val="000000"/>
              </a:solidFill>
              <a:latin typeface="Arial Nova" panose="020B0504020202020204" pitchFamily="34" charset="0"/>
              <a:ea typeface="Arial Narrow"/>
              <a:cs typeface="Arial Narrow"/>
              <a:sym typeface="Arial Narrow"/>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US" sz="1800" u="none" strike="noStrike" cap="none" dirty="0">
              <a:solidFill>
                <a:srgbClr val="000000"/>
              </a:solidFill>
              <a:latin typeface="Arial Nova" panose="020B0504020202020204" pitchFamily="34" charset="0"/>
              <a:ea typeface="Arial Narrow"/>
              <a:cs typeface="Arial Narrow"/>
              <a:sym typeface="Arial Narrow"/>
            </a:endParaRPr>
          </a:p>
          <a:p>
            <a:pPr marL="0" lvl="0" indent="0" algn="l" rtl="0">
              <a:spcBef>
                <a:spcPts val="0"/>
              </a:spcBef>
              <a:spcAft>
                <a:spcPts val="0"/>
              </a:spcAft>
              <a:buNone/>
            </a:pPr>
            <a:endParaRPr dirty="0"/>
          </a:p>
        </p:txBody>
      </p:sp>
      <p:sp>
        <p:nvSpPr>
          <p:cNvPr id="193" name="Google Shape;193;p25:notes"/>
          <p:cNvSpPr>
            <a:spLocks noGrp="1" noRot="1" noChangeAspect="1"/>
          </p:cNvSpPr>
          <p:nvPr>
            <p:ph type="sldImg" idx="2"/>
          </p:nvPr>
        </p:nvSpPr>
        <p:spPr>
          <a:xfrm>
            <a:off x="-222250" y="808038"/>
            <a:ext cx="7181850" cy="40401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22208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25:notes"/>
          <p:cNvSpPr txBox="1">
            <a:spLocks noGrp="1"/>
          </p:cNvSpPr>
          <p:nvPr>
            <p:ph type="body" idx="1"/>
          </p:nvPr>
        </p:nvSpPr>
        <p:spPr>
          <a:xfrm>
            <a:off x="672873" y="5117621"/>
            <a:ext cx="5392135" cy="4850790"/>
          </a:xfrm>
          <a:prstGeom prst="rect">
            <a:avLst/>
          </a:prstGeom>
        </p:spPr>
        <p:txBody>
          <a:bodyPr spcFirstLastPara="1" wrap="square" lIns="92675" tIns="46325" rIns="92675" bIns="46325" anchor="t" anchorCtr="0">
            <a:noAutofit/>
          </a:bodyPr>
          <a:lstStyle/>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800" dirty="0" err="1">
                <a:latin typeface="Arial Nova" panose="020B0504020202020204" pitchFamily="34" charset="0"/>
                <a:ea typeface="Arial Narrow"/>
                <a:cs typeface="Arial Narrow"/>
                <a:sym typeface="Arial Narrow"/>
              </a:rPr>
              <a:t>Kerjasama</a:t>
            </a:r>
            <a:r>
              <a:rPr lang="en-US" sz="1800" dirty="0">
                <a:latin typeface="Arial Nova" panose="020B0504020202020204" pitchFamily="34" charset="0"/>
                <a:ea typeface="Arial Narrow"/>
                <a:cs typeface="Arial Narrow"/>
                <a:sym typeface="Arial Narrow"/>
              </a:rPr>
              <a:t> </a:t>
            </a:r>
            <a:r>
              <a:rPr lang="en-US" sz="1800" dirty="0" err="1">
                <a:latin typeface="Arial Nova" panose="020B0504020202020204" pitchFamily="34" charset="0"/>
                <a:ea typeface="Arial Narrow"/>
                <a:cs typeface="Arial Narrow"/>
                <a:sym typeface="Arial Narrow"/>
              </a:rPr>
              <a:t>dengan</a:t>
            </a:r>
            <a:r>
              <a:rPr lang="en-US" sz="1800" dirty="0">
                <a:latin typeface="Arial Nova" panose="020B0504020202020204" pitchFamily="34" charset="0"/>
                <a:ea typeface="Arial Narrow"/>
                <a:cs typeface="Arial Narrow"/>
                <a:sym typeface="Arial Narrow"/>
              </a:rPr>
              <a:t> KKM </a:t>
            </a:r>
            <a:r>
              <a:rPr lang="en-US" sz="1800" dirty="0" err="1">
                <a:latin typeface="Arial Nova" panose="020B0504020202020204" pitchFamily="34" charset="0"/>
                <a:ea typeface="Arial Narrow"/>
                <a:cs typeface="Arial Narrow"/>
                <a:sym typeface="Arial Narrow"/>
              </a:rPr>
              <a:t>dengan</a:t>
            </a:r>
            <a:r>
              <a:rPr lang="en-US" sz="1800" dirty="0">
                <a:latin typeface="Arial Nova" panose="020B0504020202020204" pitchFamily="34" charset="0"/>
                <a:ea typeface="Arial Narrow"/>
                <a:cs typeface="Arial Narrow"/>
                <a:sym typeface="Arial Narrow"/>
              </a:rPr>
              <a:t> IPTS  </a:t>
            </a:r>
            <a:r>
              <a:rPr lang="en-US" sz="1800" dirty="0" err="1">
                <a:latin typeface="Arial Nova" panose="020B0504020202020204" pitchFamily="34" charset="0"/>
                <a:ea typeface="Arial Narrow"/>
                <a:cs typeface="Arial Narrow"/>
                <a:sym typeface="Arial Narrow"/>
              </a:rPr>
              <a:t>iaitu</a:t>
            </a:r>
            <a:r>
              <a:rPr lang="en-US" sz="1800" dirty="0">
                <a:latin typeface="Arial Nova" panose="020B0504020202020204" pitchFamily="34" charset="0"/>
                <a:ea typeface="Arial Narrow"/>
                <a:cs typeface="Arial Narrow"/>
                <a:sym typeface="Arial Narrow"/>
              </a:rPr>
              <a:t> Royal College of Surgeon in Ireland dan University Collagen Dublin Malaysian Campus (RUMC) </a:t>
            </a:r>
            <a:r>
              <a:rPr lang="en-US" sz="1800" dirty="0" err="1">
                <a:latin typeface="Arial Nova" panose="020B0504020202020204" pitchFamily="34" charset="0"/>
                <a:ea typeface="Arial Narrow"/>
                <a:cs typeface="Arial Narrow"/>
                <a:sym typeface="Arial Narrow"/>
              </a:rPr>
              <a:t>dalam</a:t>
            </a:r>
            <a:r>
              <a:rPr lang="en-US" sz="1800" dirty="0">
                <a:latin typeface="Arial Nova" panose="020B0504020202020204" pitchFamily="34" charset="0"/>
                <a:ea typeface="Arial Narrow"/>
                <a:cs typeface="Arial Narrow"/>
                <a:sym typeface="Arial Narrow"/>
              </a:rPr>
              <a:t> </a:t>
            </a:r>
            <a:r>
              <a:rPr lang="en-US" sz="1800" dirty="0" err="1">
                <a:latin typeface="Arial Nova" panose="020B0504020202020204" pitchFamily="34" charset="0"/>
                <a:ea typeface="Arial Narrow"/>
                <a:cs typeface="Arial Narrow"/>
                <a:sym typeface="Arial Narrow"/>
              </a:rPr>
              <a:t>bidang</a:t>
            </a:r>
            <a:r>
              <a:rPr lang="en-US" sz="1800" dirty="0">
                <a:latin typeface="Arial Nova" panose="020B0504020202020204" pitchFamily="34" charset="0"/>
                <a:ea typeface="Arial Narrow"/>
                <a:cs typeface="Arial Narrow"/>
                <a:sym typeface="Arial Narrow"/>
              </a:rPr>
              <a:t> </a:t>
            </a:r>
            <a:r>
              <a:rPr lang="en-US" sz="1800" dirty="0" err="1">
                <a:latin typeface="Arial Nova" panose="020B0504020202020204" pitchFamily="34" charset="0"/>
                <a:ea typeface="Arial Narrow"/>
                <a:cs typeface="Arial Narrow"/>
                <a:sym typeface="Arial Narrow"/>
              </a:rPr>
              <a:t>Perubatan</a:t>
            </a:r>
            <a:r>
              <a:rPr lang="en-US" sz="1800" dirty="0">
                <a:latin typeface="Arial Nova" panose="020B0504020202020204" pitchFamily="34" charset="0"/>
                <a:ea typeface="Arial Narrow"/>
                <a:cs typeface="Arial Narrow"/>
                <a:sym typeface="Arial Narrow"/>
              </a:rPr>
              <a:t> </a:t>
            </a:r>
            <a:r>
              <a:rPr lang="en-US" sz="1800" dirty="0" err="1">
                <a:latin typeface="Arial Nova" panose="020B0504020202020204" pitchFamily="34" charset="0"/>
                <a:ea typeface="Arial Narrow"/>
                <a:cs typeface="Arial Narrow"/>
                <a:sym typeface="Arial Narrow"/>
              </a:rPr>
              <a:t>Keluarga</a:t>
            </a:r>
            <a:r>
              <a:rPr lang="en-US" sz="1800" dirty="0">
                <a:latin typeface="Arial Nova" panose="020B0504020202020204" pitchFamily="34" charset="0"/>
                <a:ea typeface="Arial Narrow"/>
                <a:cs typeface="Arial Narrow"/>
                <a:sym typeface="Arial Narrow"/>
              </a:rPr>
              <a:t> (Family Medicine)</a:t>
            </a: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US" sz="1800" u="none" strike="noStrike" cap="none" dirty="0">
              <a:solidFill>
                <a:srgbClr val="000000"/>
              </a:solidFill>
              <a:latin typeface="Arial Nova" panose="020B0504020202020204" pitchFamily="34" charset="0"/>
              <a:ea typeface="Arial Narrow"/>
              <a:cs typeface="Arial Narrow"/>
              <a:sym typeface="Arial Narrow"/>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800" u="none" strike="noStrike" cap="none" dirty="0">
                <a:solidFill>
                  <a:srgbClr val="000000"/>
                </a:solidFill>
                <a:latin typeface="Arial Nova" panose="020B0504020202020204" pitchFamily="34" charset="0"/>
                <a:ea typeface="Arial Narrow"/>
                <a:cs typeface="Arial Narrow"/>
                <a:sym typeface="Arial Narrow"/>
              </a:rPr>
              <a:t>4 </a:t>
            </a:r>
            <a:r>
              <a:rPr lang="en-US" sz="1800" u="none" strike="noStrike" cap="none" dirty="0" err="1">
                <a:solidFill>
                  <a:srgbClr val="000000"/>
                </a:solidFill>
                <a:latin typeface="Arial Nova" panose="020B0504020202020204" pitchFamily="34" charset="0"/>
                <a:ea typeface="Arial Narrow"/>
                <a:cs typeface="Arial Narrow"/>
                <a:sym typeface="Arial Narrow"/>
              </a:rPr>
              <a:t>bidang</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Sepenuhnya</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Dalam</a:t>
            </a:r>
            <a:r>
              <a:rPr lang="en-US" sz="1800" u="none" strike="noStrike" cap="none" dirty="0">
                <a:solidFill>
                  <a:srgbClr val="000000"/>
                </a:solidFill>
                <a:latin typeface="Arial Nova" panose="020B0504020202020204" pitchFamily="34" charset="0"/>
                <a:ea typeface="Arial Narrow"/>
                <a:cs typeface="Arial Narrow"/>
                <a:sym typeface="Arial Narrow"/>
              </a:rPr>
              <a:t> Negara (</a:t>
            </a:r>
            <a:r>
              <a:rPr lang="en-US" sz="1800" u="none" strike="noStrike" cap="none" dirty="0" err="1">
                <a:solidFill>
                  <a:srgbClr val="000000"/>
                </a:solidFill>
                <a:latin typeface="Arial Nova" panose="020B0504020202020204" pitchFamily="34" charset="0"/>
                <a:ea typeface="Arial Narrow"/>
                <a:cs typeface="Arial Narrow"/>
                <a:sym typeface="Arial Narrow"/>
              </a:rPr>
              <a:t>peperiksaan</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dalam</a:t>
            </a:r>
            <a:r>
              <a:rPr lang="en-US" sz="1800" u="none" strike="noStrike" cap="none" dirty="0">
                <a:solidFill>
                  <a:srgbClr val="000000"/>
                </a:solidFill>
                <a:latin typeface="Arial Nova" panose="020B0504020202020204" pitchFamily="34" charset="0"/>
                <a:ea typeface="Arial Narrow"/>
                <a:cs typeface="Arial Narrow"/>
                <a:sym typeface="Arial Narrow"/>
              </a:rPr>
              <a:t> negara) – </a:t>
            </a:r>
            <a:r>
              <a:rPr lang="en-US" sz="1800" u="none" strike="noStrike" cap="none" dirty="0" err="1">
                <a:solidFill>
                  <a:srgbClr val="000000"/>
                </a:solidFill>
                <a:latin typeface="Arial Nova" panose="020B0504020202020204" pitchFamily="34" charset="0"/>
                <a:ea typeface="Arial Narrow"/>
                <a:cs typeface="Arial Narrow"/>
                <a:sym typeface="Arial Narrow"/>
              </a:rPr>
              <a:t>Pediatrik</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Perubatan</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Dalaman</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Urologi</a:t>
            </a:r>
            <a:r>
              <a:rPr lang="en-US" sz="1800" u="none" strike="noStrike" cap="none" dirty="0">
                <a:solidFill>
                  <a:srgbClr val="000000"/>
                </a:solidFill>
                <a:latin typeface="Arial Nova" panose="020B0504020202020204" pitchFamily="34" charset="0"/>
                <a:ea typeface="Arial Narrow"/>
                <a:cs typeface="Arial Narrow"/>
                <a:sym typeface="Arial Narrow"/>
              </a:rPr>
              <a:t> dan </a:t>
            </a:r>
            <a:r>
              <a:rPr lang="en-US" sz="1800" u="none" strike="noStrike" cap="none" dirty="0" err="1">
                <a:solidFill>
                  <a:srgbClr val="000000"/>
                </a:solidFill>
                <a:latin typeface="Arial Nova" panose="020B0504020202020204" pitchFamily="34" charset="0"/>
                <a:ea typeface="Arial Narrow"/>
                <a:cs typeface="Arial Narrow"/>
                <a:sym typeface="Arial Narrow"/>
              </a:rPr>
              <a:t>Perubatan</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Keluarga</a:t>
            </a:r>
            <a:r>
              <a:rPr lang="en-US" sz="1800" u="none" strike="noStrike" cap="none" dirty="0">
                <a:solidFill>
                  <a:srgbClr val="000000"/>
                </a:solidFill>
                <a:latin typeface="Arial Nova" panose="020B0504020202020204" pitchFamily="34" charset="0"/>
                <a:ea typeface="Arial Narrow"/>
                <a:cs typeface="Arial Narrow"/>
                <a:sym typeface="Arial Narrow"/>
              </a:rPr>
              <a:t> </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US" sz="1800" u="none" strike="noStrike" cap="none" dirty="0">
              <a:solidFill>
                <a:srgbClr val="000000"/>
              </a:solidFill>
              <a:latin typeface="Arial Nova" panose="020B0504020202020204" pitchFamily="34" charset="0"/>
              <a:ea typeface="Arial Narrow"/>
              <a:cs typeface="Arial Narrow"/>
              <a:sym typeface="Arial Narrow"/>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800" u="none" strike="noStrike" cap="none" dirty="0">
                <a:solidFill>
                  <a:srgbClr val="000000"/>
                </a:solidFill>
                <a:latin typeface="Arial Nova" panose="020B0504020202020204" pitchFamily="34" charset="0"/>
                <a:ea typeface="Arial Narrow"/>
                <a:cs typeface="Arial Narrow"/>
                <a:sym typeface="Arial Narrow"/>
              </a:rPr>
              <a:t>5 </a:t>
            </a:r>
            <a:r>
              <a:rPr lang="en-US" sz="1800" u="none" strike="noStrike" cap="none" dirty="0" err="1">
                <a:solidFill>
                  <a:srgbClr val="000000"/>
                </a:solidFill>
                <a:latin typeface="Arial Nova" panose="020B0504020202020204" pitchFamily="34" charset="0"/>
                <a:ea typeface="Arial Narrow"/>
                <a:cs typeface="Arial Narrow"/>
                <a:sym typeface="Arial Narrow"/>
              </a:rPr>
              <a:t>bidang</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Dalam</a:t>
            </a:r>
            <a:r>
              <a:rPr lang="en-US" sz="1800" u="none" strike="noStrike" cap="none" dirty="0">
                <a:solidFill>
                  <a:srgbClr val="000000"/>
                </a:solidFill>
                <a:latin typeface="Arial Nova" panose="020B0504020202020204" pitchFamily="34" charset="0"/>
                <a:ea typeface="Arial Narrow"/>
                <a:cs typeface="Arial Narrow"/>
                <a:sym typeface="Arial Narrow"/>
              </a:rPr>
              <a:t> Negara (</a:t>
            </a:r>
            <a:r>
              <a:rPr lang="en-US" sz="1800" u="none" strike="noStrike" cap="none" dirty="0" err="1">
                <a:solidFill>
                  <a:srgbClr val="000000"/>
                </a:solidFill>
                <a:latin typeface="Arial Nova" panose="020B0504020202020204" pitchFamily="34" charset="0"/>
                <a:ea typeface="Arial Narrow"/>
                <a:cs typeface="Arial Narrow"/>
                <a:sym typeface="Arial Narrow"/>
              </a:rPr>
              <a:t>peperiksaan</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luar</a:t>
            </a:r>
            <a:r>
              <a:rPr lang="en-US" sz="1800" u="none" strike="noStrike" cap="none" dirty="0">
                <a:solidFill>
                  <a:srgbClr val="000000"/>
                </a:solidFill>
                <a:latin typeface="Arial Nova" panose="020B0504020202020204" pitchFamily="34" charset="0"/>
                <a:ea typeface="Arial Narrow"/>
                <a:cs typeface="Arial Narrow"/>
                <a:sym typeface="Arial Narrow"/>
              </a:rPr>
              <a:t> negara) – </a:t>
            </a:r>
            <a:r>
              <a:rPr lang="en-US" sz="1800" u="none" strike="noStrike" cap="none" dirty="0" err="1">
                <a:solidFill>
                  <a:srgbClr val="000000"/>
                </a:solidFill>
                <a:latin typeface="Arial Nova" panose="020B0504020202020204" pitchFamily="34" charset="0"/>
                <a:ea typeface="Arial Narrow"/>
                <a:cs typeface="Arial Narrow"/>
                <a:sym typeface="Arial Narrow"/>
              </a:rPr>
              <a:t>Anestesiologi</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Radiologi</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Obstetrik</a:t>
            </a:r>
            <a:r>
              <a:rPr lang="en-US" sz="1800" u="none" strike="noStrike" cap="none" dirty="0">
                <a:solidFill>
                  <a:srgbClr val="000000"/>
                </a:solidFill>
                <a:latin typeface="Arial Nova" panose="020B0504020202020204" pitchFamily="34" charset="0"/>
                <a:ea typeface="Arial Narrow"/>
                <a:cs typeface="Arial Narrow"/>
                <a:sym typeface="Arial Narrow"/>
              </a:rPr>
              <a:t> &amp; </a:t>
            </a:r>
            <a:r>
              <a:rPr lang="en-US" sz="1800" u="none" strike="noStrike" cap="none" dirty="0" err="1">
                <a:solidFill>
                  <a:srgbClr val="000000"/>
                </a:solidFill>
                <a:latin typeface="Arial Nova" panose="020B0504020202020204" pitchFamily="34" charset="0"/>
                <a:ea typeface="Arial Narrow"/>
                <a:cs typeface="Arial Narrow"/>
                <a:sym typeface="Arial Narrow"/>
              </a:rPr>
              <a:t>Ginekologi</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Oftalmologi</a:t>
            </a:r>
            <a:r>
              <a:rPr lang="en-US" sz="1800" u="none" strike="noStrike" cap="none" dirty="0">
                <a:solidFill>
                  <a:srgbClr val="000000"/>
                </a:solidFill>
                <a:latin typeface="Arial Nova" panose="020B0504020202020204" pitchFamily="34" charset="0"/>
                <a:ea typeface="Arial Narrow"/>
                <a:cs typeface="Arial Narrow"/>
                <a:sym typeface="Arial Narrow"/>
              </a:rPr>
              <a:t> dan </a:t>
            </a:r>
            <a:r>
              <a:rPr lang="en-US" sz="1800" u="none" strike="noStrike" cap="none" dirty="0" err="1">
                <a:solidFill>
                  <a:srgbClr val="000000"/>
                </a:solidFill>
                <a:latin typeface="Arial Nova" panose="020B0504020202020204" pitchFamily="34" charset="0"/>
                <a:ea typeface="Arial Narrow"/>
                <a:cs typeface="Arial Narrow"/>
                <a:sym typeface="Arial Narrow"/>
              </a:rPr>
              <a:t>Psikiatri</a:t>
            </a:r>
            <a:endParaRPr lang="en-US" sz="1800" u="none" strike="noStrike" cap="none" dirty="0">
              <a:solidFill>
                <a:srgbClr val="000000"/>
              </a:solidFill>
              <a:latin typeface="Arial Nova" panose="020B0504020202020204" pitchFamily="34" charset="0"/>
              <a:ea typeface="Arial Narrow"/>
              <a:cs typeface="Arial Narrow"/>
              <a:sym typeface="Arial Narrow"/>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US" sz="1800" u="none" strike="noStrike" cap="none" dirty="0">
              <a:solidFill>
                <a:srgbClr val="000000"/>
              </a:solidFill>
              <a:latin typeface="Arial Nova" panose="020B0504020202020204" pitchFamily="34" charset="0"/>
              <a:ea typeface="Arial Narrow"/>
              <a:cs typeface="Arial Narrow"/>
              <a:sym typeface="Arial Narrow"/>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800" u="none" strike="noStrike" cap="none" dirty="0">
                <a:solidFill>
                  <a:srgbClr val="000000"/>
                </a:solidFill>
                <a:latin typeface="Arial Nova" panose="020B0504020202020204" pitchFamily="34" charset="0"/>
                <a:ea typeface="Arial Narrow"/>
                <a:cs typeface="Arial Narrow"/>
                <a:sym typeface="Arial Narrow"/>
              </a:rPr>
              <a:t>5 </a:t>
            </a:r>
            <a:r>
              <a:rPr lang="en-US" sz="1800" u="none" strike="noStrike" cap="none" dirty="0" err="1">
                <a:solidFill>
                  <a:srgbClr val="000000"/>
                </a:solidFill>
                <a:latin typeface="Arial Nova" panose="020B0504020202020204" pitchFamily="34" charset="0"/>
                <a:ea typeface="Arial Narrow"/>
                <a:cs typeface="Arial Narrow"/>
                <a:sym typeface="Arial Narrow"/>
              </a:rPr>
              <a:t>bidang</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Kombinasi</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dalam</a:t>
            </a:r>
            <a:r>
              <a:rPr lang="en-US" sz="1800" u="none" strike="noStrike" cap="none" dirty="0">
                <a:solidFill>
                  <a:srgbClr val="000000"/>
                </a:solidFill>
                <a:latin typeface="Arial Nova" panose="020B0504020202020204" pitchFamily="34" charset="0"/>
                <a:ea typeface="Arial Narrow"/>
                <a:cs typeface="Arial Narrow"/>
                <a:sym typeface="Arial Narrow"/>
              </a:rPr>
              <a:t> dan </a:t>
            </a:r>
            <a:r>
              <a:rPr lang="en-US" sz="1800" u="none" strike="noStrike" cap="none" dirty="0" err="1">
                <a:solidFill>
                  <a:srgbClr val="000000"/>
                </a:solidFill>
                <a:latin typeface="Arial Nova" panose="020B0504020202020204" pitchFamily="34" charset="0"/>
                <a:ea typeface="Arial Narrow"/>
                <a:cs typeface="Arial Narrow"/>
                <a:sym typeface="Arial Narrow"/>
              </a:rPr>
              <a:t>luar</a:t>
            </a:r>
            <a:r>
              <a:rPr lang="en-US" sz="1800" u="none" strike="noStrike" cap="none" dirty="0">
                <a:solidFill>
                  <a:srgbClr val="000000"/>
                </a:solidFill>
                <a:latin typeface="Arial Nova" panose="020B0504020202020204" pitchFamily="34" charset="0"/>
                <a:ea typeface="Arial Narrow"/>
                <a:cs typeface="Arial Narrow"/>
                <a:sym typeface="Arial Narrow"/>
              </a:rPr>
              <a:t> negara) – </a:t>
            </a:r>
            <a:r>
              <a:rPr lang="en-US" sz="1800" u="none" strike="noStrike" cap="none" dirty="0" err="1">
                <a:solidFill>
                  <a:srgbClr val="000000"/>
                </a:solidFill>
                <a:latin typeface="Arial Nova" panose="020B0504020202020204" pitchFamily="34" charset="0"/>
                <a:ea typeface="Arial Narrow"/>
                <a:cs typeface="Arial Narrow"/>
                <a:sym typeface="Arial Narrow"/>
              </a:rPr>
              <a:t>Kardiotorasik</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Onkologi</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Forensik</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Pembedahan</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Plastik</a:t>
            </a:r>
            <a:r>
              <a:rPr lang="en-US" sz="1800" u="none" strike="noStrike" cap="none" dirty="0">
                <a:solidFill>
                  <a:srgbClr val="000000"/>
                </a:solidFill>
                <a:latin typeface="Arial Nova" panose="020B0504020202020204" pitchFamily="34" charset="0"/>
                <a:ea typeface="Arial Narrow"/>
                <a:cs typeface="Arial Narrow"/>
                <a:sym typeface="Arial Narrow"/>
              </a:rPr>
              <a:t> &amp; </a:t>
            </a:r>
            <a:r>
              <a:rPr lang="en-US" sz="1800" u="none" strike="noStrike" cap="none" dirty="0" err="1">
                <a:solidFill>
                  <a:srgbClr val="000000"/>
                </a:solidFill>
                <a:latin typeface="Arial Nova" panose="020B0504020202020204" pitchFamily="34" charset="0"/>
                <a:ea typeface="Arial Narrow"/>
                <a:cs typeface="Arial Narrow"/>
                <a:sym typeface="Arial Narrow"/>
              </a:rPr>
              <a:t>Perubatan</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Kecemasan</a:t>
            </a:r>
            <a:endParaRPr lang="en-US" sz="1800" u="none" strike="noStrike" cap="none" dirty="0">
              <a:solidFill>
                <a:srgbClr val="000000"/>
              </a:solidFill>
              <a:latin typeface="Arial Nova" panose="020B0504020202020204" pitchFamily="34" charset="0"/>
              <a:ea typeface="Arial Narrow"/>
              <a:cs typeface="Arial Narrow"/>
              <a:sym typeface="Arial Narrow"/>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US" sz="1800" u="none" strike="noStrike" cap="none" dirty="0">
              <a:solidFill>
                <a:srgbClr val="000000"/>
              </a:solidFill>
              <a:latin typeface="Arial Nova" panose="020B0504020202020204" pitchFamily="34" charset="0"/>
              <a:ea typeface="Arial Narrow"/>
              <a:cs typeface="Arial Narrow"/>
              <a:sym typeface="Arial Narrow"/>
            </a:endParaRPr>
          </a:p>
          <a:p>
            <a:pPr marL="0" lvl="0" indent="0" algn="l" rtl="0">
              <a:spcBef>
                <a:spcPts val="0"/>
              </a:spcBef>
              <a:spcAft>
                <a:spcPts val="0"/>
              </a:spcAft>
              <a:buNone/>
            </a:pPr>
            <a:endParaRPr dirty="0"/>
          </a:p>
        </p:txBody>
      </p:sp>
      <p:sp>
        <p:nvSpPr>
          <p:cNvPr id="193" name="Google Shape;193;p25:notes"/>
          <p:cNvSpPr>
            <a:spLocks noGrp="1" noRot="1" noChangeAspect="1"/>
          </p:cNvSpPr>
          <p:nvPr>
            <p:ph type="sldImg" idx="2"/>
          </p:nvPr>
        </p:nvSpPr>
        <p:spPr>
          <a:xfrm>
            <a:off x="-222250" y="808038"/>
            <a:ext cx="7181850" cy="40401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91319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25:notes"/>
          <p:cNvSpPr txBox="1">
            <a:spLocks noGrp="1"/>
          </p:cNvSpPr>
          <p:nvPr>
            <p:ph type="body" idx="1"/>
          </p:nvPr>
        </p:nvSpPr>
        <p:spPr>
          <a:xfrm>
            <a:off x="672873" y="5117621"/>
            <a:ext cx="5392135" cy="4850790"/>
          </a:xfrm>
          <a:prstGeom prst="rect">
            <a:avLst/>
          </a:prstGeom>
        </p:spPr>
        <p:txBody>
          <a:bodyPr spcFirstLastPara="1" wrap="square" lIns="92675" tIns="46325" rIns="92675" bIns="46325" anchor="t" anchorCtr="0">
            <a:noAutofit/>
          </a:bodyPr>
          <a:lstStyle/>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800" dirty="0" err="1">
                <a:latin typeface="Arial Nova" panose="020B0504020202020204" pitchFamily="34" charset="0"/>
                <a:ea typeface="Arial Narrow"/>
                <a:cs typeface="Arial Narrow"/>
                <a:sym typeface="Arial Narrow"/>
              </a:rPr>
              <a:t>Kerjasama</a:t>
            </a:r>
            <a:r>
              <a:rPr lang="en-US" sz="1800" dirty="0">
                <a:latin typeface="Arial Nova" panose="020B0504020202020204" pitchFamily="34" charset="0"/>
                <a:ea typeface="Arial Narrow"/>
                <a:cs typeface="Arial Narrow"/>
                <a:sym typeface="Arial Narrow"/>
              </a:rPr>
              <a:t> </a:t>
            </a:r>
            <a:r>
              <a:rPr lang="en-US" sz="1800" dirty="0" err="1">
                <a:latin typeface="Arial Nova" panose="020B0504020202020204" pitchFamily="34" charset="0"/>
                <a:ea typeface="Arial Narrow"/>
                <a:cs typeface="Arial Narrow"/>
                <a:sym typeface="Arial Narrow"/>
              </a:rPr>
              <a:t>dengan</a:t>
            </a:r>
            <a:r>
              <a:rPr lang="en-US" sz="1800" dirty="0">
                <a:latin typeface="Arial Nova" panose="020B0504020202020204" pitchFamily="34" charset="0"/>
                <a:ea typeface="Arial Narrow"/>
                <a:cs typeface="Arial Narrow"/>
                <a:sym typeface="Arial Narrow"/>
              </a:rPr>
              <a:t> KKM </a:t>
            </a:r>
            <a:r>
              <a:rPr lang="en-US" sz="1800" dirty="0" err="1">
                <a:latin typeface="Arial Nova" panose="020B0504020202020204" pitchFamily="34" charset="0"/>
                <a:ea typeface="Arial Narrow"/>
                <a:cs typeface="Arial Narrow"/>
                <a:sym typeface="Arial Narrow"/>
              </a:rPr>
              <a:t>dengan</a:t>
            </a:r>
            <a:r>
              <a:rPr lang="en-US" sz="1800" dirty="0">
                <a:latin typeface="Arial Nova" panose="020B0504020202020204" pitchFamily="34" charset="0"/>
                <a:ea typeface="Arial Narrow"/>
                <a:cs typeface="Arial Narrow"/>
                <a:sym typeface="Arial Narrow"/>
              </a:rPr>
              <a:t> IPTS  </a:t>
            </a:r>
            <a:r>
              <a:rPr lang="en-US" sz="1800" dirty="0" err="1">
                <a:latin typeface="Arial Nova" panose="020B0504020202020204" pitchFamily="34" charset="0"/>
                <a:ea typeface="Arial Narrow"/>
                <a:cs typeface="Arial Narrow"/>
                <a:sym typeface="Arial Narrow"/>
              </a:rPr>
              <a:t>iaitu</a:t>
            </a:r>
            <a:r>
              <a:rPr lang="en-US" sz="1800" dirty="0">
                <a:latin typeface="Arial Nova" panose="020B0504020202020204" pitchFamily="34" charset="0"/>
                <a:ea typeface="Arial Narrow"/>
                <a:cs typeface="Arial Narrow"/>
                <a:sym typeface="Arial Narrow"/>
              </a:rPr>
              <a:t> Royal College of Surgeon in Ireland dan University Collagen Dublin Malaysian Campus (RUMC) </a:t>
            </a:r>
            <a:r>
              <a:rPr lang="en-US" sz="1800" dirty="0" err="1">
                <a:latin typeface="Arial Nova" panose="020B0504020202020204" pitchFamily="34" charset="0"/>
                <a:ea typeface="Arial Narrow"/>
                <a:cs typeface="Arial Narrow"/>
                <a:sym typeface="Arial Narrow"/>
              </a:rPr>
              <a:t>dalam</a:t>
            </a:r>
            <a:r>
              <a:rPr lang="en-US" sz="1800" dirty="0">
                <a:latin typeface="Arial Nova" panose="020B0504020202020204" pitchFamily="34" charset="0"/>
                <a:ea typeface="Arial Narrow"/>
                <a:cs typeface="Arial Narrow"/>
                <a:sym typeface="Arial Narrow"/>
              </a:rPr>
              <a:t> </a:t>
            </a:r>
            <a:r>
              <a:rPr lang="en-US" sz="1800" dirty="0" err="1">
                <a:latin typeface="Arial Nova" panose="020B0504020202020204" pitchFamily="34" charset="0"/>
                <a:ea typeface="Arial Narrow"/>
                <a:cs typeface="Arial Narrow"/>
                <a:sym typeface="Arial Narrow"/>
              </a:rPr>
              <a:t>bidang</a:t>
            </a:r>
            <a:r>
              <a:rPr lang="en-US" sz="1800" dirty="0">
                <a:latin typeface="Arial Nova" panose="020B0504020202020204" pitchFamily="34" charset="0"/>
                <a:ea typeface="Arial Narrow"/>
                <a:cs typeface="Arial Narrow"/>
                <a:sym typeface="Arial Narrow"/>
              </a:rPr>
              <a:t> </a:t>
            </a:r>
            <a:r>
              <a:rPr lang="en-US" sz="1800" dirty="0" err="1">
                <a:latin typeface="Arial Nova" panose="020B0504020202020204" pitchFamily="34" charset="0"/>
                <a:ea typeface="Arial Narrow"/>
                <a:cs typeface="Arial Narrow"/>
                <a:sym typeface="Arial Narrow"/>
              </a:rPr>
              <a:t>Perubatan</a:t>
            </a:r>
            <a:r>
              <a:rPr lang="en-US" sz="1800" dirty="0">
                <a:latin typeface="Arial Nova" panose="020B0504020202020204" pitchFamily="34" charset="0"/>
                <a:ea typeface="Arial Narrow"/>
                <a:cs typeface="Arial Narrow"/>
                <a:sym typeface="Arial Narrow"/>
              </a:rPr>
              <a:t> </a:t>
            </a:r>
            <a:r>
              <a:rPr lang="en-US" sz="1800" dirty="0" err="1">
                <a:latin typeface="Arial Nova" panose="020B0504020202020204" pitchFamily="34" charset="0"/>
                <a:ea typeface="Arial Narrow"/>
                <a:cs typeface="Arial Narrow"/>
                <a:sym typeface="Arial Narrow"/>
              </a:rPr>
              <a:t>Keluarga</a:t>
            </a:r>
            <a:r>
              <a:rPr lang="en-US" sz="1800" dirty="0">
                <a:latin typeface="Arial Nova" panose="020B0504020202020204" pitchFamily="34" charset="0"/>
                <a:ea typeface="Arial Narrow"/>
                <a:cs typeface="Arial Narrow"/>
                <a:sym typeface="Arial Narrow"/>
              </a:rPr>
              <a:t> (Family Medicine)</a:t>
            </a: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US" sz="1800" u="none" strike="noStrike" cap="none" dirty="0">
              <a:solidFill>
                <a:srgbClr val="000000"/>
              </a:solidFill>
              <a:latin typeface="Arial Nova" panose="020B0504020202020204" pitchFamily="34" charset="0"/>
              <a:ea typeface="Arial Narrow"/>
              <a:cs typeface="Arial Narrow"/>
              <a:sym typeface="Arial Narrow"/>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800" u="none" strike="noStrike" cap="none" dirty="0">
                <a:solidFill>
                  <a:srgbClr val="000000"/>
                </a:solidFill>
                <a:latin typeface="Arial Nova" panose="020B0504020202020204" pitchFamily="34" charset="0"/>
                <a:ea typeface="Arial Narrow"/>
                <a:cs typeface="Arial Narrow"/>
                <a:sym typeface="Arial Narrow"/>
              </a:rPr>
              <a:t>4 </a:t>
            </a:r>
            <a:r>
              <a:rPr lang="en-US" sz="1800" u="none" strike="noStrike" cap="none" dirty="0" err="1">
                <a:solidFill>
                  <a:srgbClr val="000000"/>
                </a:solidFill>
                <a:latin typeface="Arial Nova" panose="020B0504020202020204" pitchFamily="34" charset="0"/>
                <a:ea typeface="Arial Narrow"/>
                <a:cs typeface="Arial Narrow"/>
                <a:sym typeface="Arial Narrow"/>
              </a:rPr>
              <a:t>bidang</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Sepenuhnya</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Dalam</a:t>
            </a:r>
            <a:r>
              <a:rPr lang="en-US" sz="1800" u="none" strike="noStrike" cap="none" dirty="0">
                <a:solidFill>
                  <a:srgbClr val="000000"/>
                </a:solidFill>
                <a:latin typeface="Arial Nova" panose="020B0504020202020204" pitchFamily="34" charset="0"/>
                <a:ea typeface="Arial Narrow"/>
                <a:cs typeface="Arial Narrow"/>
                <a:sym typeface="Arial Narrow"/>
              </a:rPr>
              <a:t> Negara (</a:t>
            </a:r>
            <a:r>
              <a:rPr lang="en-US" sz="1800" u="none" strike="noStrike" cap="none" dirty="0" err="1">
                <a:solidFill>
                  <a:srgbClr val="000000"/>
                </a:solidFill>
                <a:latin typeface="Arial Nova" panose="020B0504020202020204" pitchFamily="34" charset="0"/>
                <a:ea typeface="Arial Narrow"/>
                <a:cs typeface="Arial Narrow"/>
                <a:sym typeface="Arial Narrow"/>
              </a:rPr>
              <a:t>peperiksaan</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dalam</a:t>
            </a:r>
            <a:r>
              <a:rPr lang="en-US" sz="1800" u="none" strike="noStrike" cap="none" dirty="0">
                <a:solidFill>
                  <a:srgbClr val="000000"/>
                </a:solidFill>
                <a:latin typeface="Arial Nova" panose="020B0504020202020204" pitchFamily="34" charset="0"/>
                <a:ea typeface="Arial Narrow"/>
                <a:cs typeface="Arial Narrow"/>
                <a:sym typeface="Arial Narrow"/>
              </a:rPr>
              <a:t> negara) – </a:t>
            </a:r>
            <a:r>
              <a:rPr lang="en-US" sz="1800" u="none" strike="noStrike" cap="none" dirty="0" err="1">
                <a:solidFill>
                  <a:srgbClr val="000000"/>
                </a:solidFill>
                <a:latin typeface="Arial Nova" panose="020B0504020202020204" pitchFamily="34" charset="0"/>
                <a:ea typeface="Arial Narrow"/>
                <a:cs typeface="Arial Narrow"/>
                <a:sym typeface="Arial Narrow"/>
              </a:rPr>
              <a:t>Pediatrik</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Perubatan</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Dalaman</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Urologi</a:t>
            </a:r>
            <a:r>
              <a:rPr lang="en-US" sz="1800" u="none" strike="noStrike" cap="none" dirty="0">
                <a:solidFill>
                  <a:srgbClr val="000000"/>
                </a:solidFill>
                <a:latin typeface="Arial Nova" panose="020B0504020202020204" pitchFamily="34" charset="0"/>
                <a:ea typeface="Arial Narrow"/>
                <a:cs typeface="Arial Narrow"/>
                <a:sym typeface="Arial Narrow"/>
              </a:rPr>
              <a:t> dan </a:t>
            </a:r>
            <a:r>
              <a:rPr lang="en-US" sz="1800" u="none" strike="noStrike" cap="none" dirty="0" err="1">
                <a:solidFill>
                  <a:srgbClr val="000000"/>
                </a:solidFill>
                <a:latin typeface="Arial Nova" panose="020B0504020202020204" pitchFamily="34" charset="0"/>
                <a:ea typeface="Arial Narrow"/>
                <a:cs typeface="Arial Narrow"/>
                <a:sym typeface="Arial Narrow"/>
              </a:rPr>
              <a:t>Perubatan</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Keluarga</a:t>
            </a:r>
            <a:r>
              <a:rPr lang="en-US" sz="1800" u="none" strike="noStrike" cap="none" dirty="0">
                <a:solidFill>
                  <a:srgbClr val="000000"/>
                </a:solidFill>
                <a:latin typeface="Arial Nova" panose="020B0504020202020204" pitchFamily="34" charset="0"/>
                <a:ea typeface="Arial Narrow"/>
                <a:cs typeface="Arial Narrow"/>
                <a:sym typeface="Arial Narrow"/>
              </a:rPr>
              <a:t> </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US" sz="1800" u="none" strike="noStrike" cap="none" dirty="0">
              <a:solidFill>
                <a:srgbClr val="000000"/>
              </a:solidFill>
              <a:latin typeface="Arial Nova" panose="020B0504020202020204" pitchFamily="34" charset="0"/>
              <a:ea typeface="Arial Narrow"/>
              <a:cs typeface="Arial Narrow"/>
              <a:sym typeface="Arial Narrow"/>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800" u="none" strike="noStrike" cap="none" dirty="0">
                <a:solidFill>
                  <a:srgbClr val="000000"/>
                </a:solidFill>
                <a:latin typeface="Arial Nova" panose="020B0504020202020204" pitchFamily="34" charset="0"/>
                <a:ea typeface="Arial Narrow"/>
                <a:cs typeface="Arial Narrow"/>
                <a:sym typeface="Arial Narrow"/>
              </a:rPr>
              <a:t>5 </a:t>
            </a:r>
            <a:r>
              <a:rPr lang="en-US" sz="1800" u="none" strike="noStrike" cap="none" dirty="0" err="1">
                <a:solidFill>
                  <a:srgbClr val="000000"/>
                </a:solidFill>
                <a:latin typeface="Arial Nova" panose="020B0504020202020204" pitchFamily="34" charset="0"/>
                <a:ea typeface="Arial Narrow"/>
                <a:cs typeface="Arial Narrow"/>
                <a:sym typeface="Arial Narrow"/>
              </a:rPr>
              <a:t>bidang</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Dalam</a:t>
            </a:r>
            <a:r>
              <a:rPr lang="en-US" sz="1800" u="none" strike="noStrike" cap="none" dirty="0">
                <a:solidFill>
                  <a:srgbClr val="000000"/>
                </a:solidFill>
                <a:latin typeface="Arial Nova" panose="020B0504020202020204" pitchFamily="34" charset="0"/>
                <a:ea typeface="Arial Narrow"/>
                <a:cs typeface="Arial Narrow"/>
                <a:sym typeface="Arial Narrow"/>
              </a:rPr>
              <a:t> Negara (</a:t>
            </a:r>
            <a:r>
              <a:rPr lang="en-US" sz="1800" u="none" strike="noStrike" cap="none" dirty="0" err="1">
                <a:solidFill>
                  <a:srgbClr val="000000"/>
                </a:solidFill>
                <a:latin typeface="Arial Nova" panose="020B0504020202020204" pitchFamily="34" charset="0"/>
                <a:ea typeface="Arial Narrow"/>
                <a:cs typeface="Arial Narrow"/>
                <a:sym typeface="Arial Narrow"/>
              </a:rPr>
              <a:t>peperiksaan</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luar</a:t>
            </a:r>
            <a:r>
              <a:rPr lang="en-US" sz="1800" u="none" strike="noStrike" cap="none" dirty="0">
                <a:solidFill>
                  <a:srgbClr val="000000"/>
                </a:solidFill>
                <a:latin typeface="Arial Nova" panose="020B0504020202020204" pitchFamily="34" charset="0"/>
                <a:ea typeface="Arial Narrow"/>
                <a:cs typeface="Arial Narrow"/>
                <a:sym typeface="Arial Narrow"/>
              </a:rPr>
              <a:t> negara) – </a:t>
            </a:r>
            <a:r>
              <a:rPr lang="en-US" sz="1800" u="none" strike="noStrike" cap="none" dirty="0" err="1">
                <a:solidFill>
                  <a:srgbClr val="000000"/>
                </a:solidFill>
                <a:latin typeface="Arial Nova" panose="020B0504020202020204" pitchFamily="34" charset="0"/>
                <a:ea typeface="Arial Narrow"/>
                <a:cs typeface="Arial Narrow"/>
                <a:sym typeface="Arial Narrow"/>
              </a:rPr>
              <a:t>Anestesiologi</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Radiologi</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Obstetrik</a:t>
            </a:r>
            <a:r>
              <a:rPr lang="en-US" sz="1800" u="none" strike="noStrike" cap="none" dirty="0">
                <a:solidFill>
                  <a:srgbClr val="000000"/>
                </a:solidFill>
                <a:latin typeface="Arial Nova" panose="020B0504020202020204" pitchFamily="34" charset="0"/>
                <a:ea typeface="Arial Narrow"/>
                <a:cs typeface="Arial Narrow"/>
                <a:sym typeface="Arial Narrow"/>
              </a:rPr>
              <a:t> &amp; </a:t>
            </a:r>
            <a:r>
              <a:rPr lang="en-US" sz="1800" u="none" strike="noStrike" cap="none" dirty="0" err="1">
                <a:solidFill>
                  <a:srgbClr val="000000"/>
                </a:solidFill>
                <a:latin typeface="Arial Nova" panose="020B0504020202020204" pitchFamily="34" charset="0"/>
                <a:ea typeface="Arial Narrow"/>
                <a:cs typeface="Arial Narrow"/>
                <a:sym typeface="Arial Narrow"/>
              </a:rPr>
              <a:t>Ginekologi</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Oftalmologi</a:t>
            </a:r>
            <a:r>
              <a:rPr lang="en-US" sz="1800" u="none" strike="noStrike" cap="none" dirty="0">
                <a:solidFill>
                  <a:srgbClr val="000000"/>
                </a:solidFill>
                <a:latin typeface="Arial Nova" panose="020B0504020202020204" pitchFamily="34" charset="0"/>
                <a:ea typeface="Arial Narrow"/>
                <a:cs typeface="Arial Narrow"/>
                <a:sym typeface="Arial Narrow"/>
              </a:rPr>
              <a:t> dan </a:t>
            </a:r>
            <a:r>
              <a:rPr lang="en-US" sz="1800" u="none" strike="noStrike" cap="none" dirty="0" err="1">
                <a:solidFill>
                  <a:srgbClr val="000000"/>
                </a:solidFill>
                <a:latin typeface="Arial Nova" panose="020B0504020202020204" pitchFamily="34" charset="0"/>
                <a:ea typeface="Arial Narrow"/>
                <a:cs typeface="Arial Narrow"/>
                <a:sym typeface="Arial Narrow"/>
              </a:rPr>
              <a:t>Psikiatri</a:t>
            </a:r>
            <a:endParaRPr lang="en-US" sz="1800" u="none" strike="noStrike" cap="none" dirty="0">
              <a:solidFill>
                <a:srgbClr val="000000"/>
              </a:solidFill>
              <a:latin typeface="Arial Nova" panose="020B0504020202020204" pitchFamily="34" charset="0"/>
              <a:ea typeface="Arial Narrow"/>
              <a:cs typeface="Arial Narrow"/>
              <a:sym typeface="Arial Narrow"/>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US" sz="1800" u="none" strike="noStrike" cap="none" dirty="0">
              <a:solidFill>
                <a:srgbClr val="000000"/>
              </a:solidFill>
              <a:latin typeface="Arial Nova" panose="020B0504020202020204" pitchFamily="34" charset="0"/>
              <a:ea typeface="Arial Narrow"/>
              <a:cs typeface="Arial Narrow"/>
              <a:sym typeface="Arial Narrow"/>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800" u="none" strike="noStrike" cap="none" dirty="0">
                <a:solidFill>
                  <a:srgbClr val="000000"/>
                </a:solidFill>
                <a:latin typeface="Arial Nova" panose="020B0504020202020204" pitchFamily="34" charset="0"/>
                <a:ea typeface="Arial Narrow"/>
                <a:cs typeface="Arial Narrow"/>
                <a:sym typeface="Arial Narrow"/>
              </a:rPr>
              <a:t>5 </a:t>
            </a:r>
            <a:r>
              <a:rPr lang="en-US" sz="1800" u="none" strike="noStrike" cap="none" dirty="0" err="1">
                <a:solidFill>
                  <a:srgbClr val="000000"/>
                </a:solidFill>
                <a:latin typeface="Arial Nova" panose="020B0504020202020204" pitchFamily="34" charset="0"/>
                <a:ea typeface="Arial Narrow"/>
                <a:cs typeface="Arial Narrow"/>
                <a:sym typeface="Arial Narrow"/>
              </a:rPr>
              <a:t>bidang</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Kombinasi</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dalam</a:t>
            </a:r>
            <a:r>
              <a:rPr lang="en-US" sz="1800" u="none" strike="noStrike" cap="none" dirty="0">
                <a:solidFill>
                  <a:srgbClr val="000000"/>
                </a:solidFill>
                <a:latin typeface="Arial Nova" panose="020B0504020202020204" pitchFamily="34" charset="0"/>
                <a:ea typeface="Arial Narrow"/>
                <a:cs typeface="Arial Narrow"/>
                <a:sym typeface="Arial Narrow"/>
              </a:rPr>
              <a:t> dan </a:t>
            </a:r>
            <a:r>
              <a:rPr lang="en-US" sz="1800" u="none" strike="noStrike" cap="none" dirty="0" err="1">
                <a:solidFill>
                  <a:srgbClr val="000000"/>
                </a:solidFill>
                <a:latin typeface="Arial Nova" panose="020B0504020202020204" pitchFamily="34" charset="0"/>
                <a:ea typeface="Arial Narrow"/>
                <a:cs typeface="Arial Narrow"/>
                <a:sym typeface="Arial Narrow"/>
              </a:rPr>
              <a:t>luar</a:t>
            </a:r>
            <a:r>
              <a:rPr lang="en-US" sz="1800" u="none" strike="noStrike" cap="none" dirty="0">
                <a:solidFill>
                  <a:srgbClr val="000000"/>
                </a:solidFill>
                <a:latin typeface="Arial Nova" panose="020B0504020202020204" pitchFamily="34" charset="0"/>
                <a:ea typeface="Arial Narrow"/>
                <a:cs typeface="Arial Narrow"/>
                <a:sym typeface="Arial Narrow"/>
              </a:rPr>
              <a:t> negara) – </a:t>
            </a:r>
            <a:r>
              <a:rPr lang="en-US" sz="1800" u="none" strike="noStrike" cap="none" dirty="0" err="1">
                <a:solidFill>
                  <a:srgbClr val="000000"/>
                </a:solidFill>
                <a:latin typeface="Arial Nova" panose="020B0504020202020204" pitchFamily="34" charset="0"/>
                <a:ea typeface="Arial Narrow"/>
                <a:cs typeface="Arial Narrow"/>
                <a:sym typeface="Arial Narrow"/>
              </a:rPr>
              <a:t>Kardiotorasik</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Onkologi</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Forensik</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Pembedahan</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Plastik</a:t>
            </a:r>
            <a:r>
              <a:rPr lang="en-US" sz="1800" u="none" strike="noStrike" cap="none" dirty="0">
                <a:solidFill>
                  <a:srgbClr val="000000"/>
                </a:solidFill>
                <a:latin typeface="Arial Nova" panose="020B0504020202020204" pitchFamily="34" charset="0"/>
                <a:ea typeface="Arial Narrow"/>
                <a:cs typeface="Arial Narrow"/>
                <a:sym typeface="Arial Narrow"/>
              </a:rPr>
              <a:t> &amp; </a:t>
            </a:r>
            <a:r>
              <a:rPr lang="en-US" sz="1800" u="none" strike="noStrike" cap="none" dirty="0" err="1">
                <a:solidFill>
                  <a:srgbClr val="000000"/>
                </a:solidFill>
                <a:latin typeface="Arial Nova" panose="020B0504020202020204" pitchFamily="34" charset="0"/>
                <a:ea typeface="Arial Narrow"/>
                <a:cs typeface="Arial Narrow"/>
                <a:sym typeface="Arial Narrow"/>
              </a:rPr>
              <a:t>Perubatan</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Kecemasan</a:t>
            </a:r>
            <a:endParaRPr lang="en-US" sz="1800" u="none" strike="noStrike" cap="none" dirty="0">
              <a:solidFill>
                <a:srgbClr val="000000"/>
              </a:solidFill>
              <a:latin typeface="Arial Nova" panose="020B0504020202020204" pitchFamily="34" charset="0"/>
              <a:ea typeface="Arial Narrow"/>
              <a:cs typeface="Arial Narrow"/>
              <a:sym typeface="Arial Narrow"/>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US" sz="1800" u="none" strike="noStrike" cap="none" dirty="0">
              <a:solidFill>
                <a:srgbClr val="000000"/>
              </a:solidFill>
              <a:latin typeface="Arial Nova" panose="020B0504020202020204" pitchFamily="34" charset="0"/>
              <a:ea typeface="Arial Narrow"/>
              <a:cs typeface="Arial Narrow"/>
              <a:sym typeface="Arial Narrow"/>
            </a:endParaRPr>
          </a:p>
          <a:p>
            <a:pPr marL="0" lvl="0" indent="0" algn="l" rtl="0">
              <a:spcBef>
                <a:spcPts val="0"/>
              </a:spcBef>
              <a:spcAft>
                <a:spcPts val="0"/>
              </a:spcAft>
              <a:buNone/>
            </a:pPr>
            <a:endParaRPr dirty="0"/>
          </a:p>
        </p:txBody>
      </p:sp>
      <p:sp>
        <p:nvSpPr>
          <p:cNvPr id="193" name="Google Shape;193;p25:notes"/>
          <p:cNvSpPr>
            <a:spLocks noGrp="1" noRot="1" noChangeAspect="1"/>
          </p:cNvSpPr>
          <p:nvPr>
            <p:ph type="sldImg" idx="2"/>
          </p:nvPr>
        </p:nvSpPr>
        <p:spPr>
          <a:xfrm>
            <a:off x="-222250" y="808038"/>
            <a:ext cx="7181850" cy="40401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57763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25:notes"/>
          <p:cNvSpPr txBox="1">
            <a:spLocks noGrp="1"/>
          </p:cNvSpPr>
          <p:nvPr>
            <p:ph type="body" idx="1"/>
          </p:nvPr>
        </p:nvSpPr>
        <p:spPr>
          <a:xfrm>
            <a:off x="672873" y="5117621"/>
            <a:ext cx="5392135" cy="4850790"/>
          </a:xfrm>
          <a:prstGeom prst="rect">
            <a:avLst/>
          </a:prstGeom>
        </p:spPr>
        <p:txBody>
          <a:bodyPr spcFirstLastPara="1" wrap="square" lIns="92675" tIns="46325" rIns="92675" bIns="46325" anchor="t" anchorCtr="0">
            <a:noAutofit/>
          </a:bodyPr>
          <a:lstStyle/>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800" dirty="0" err="1">
                <a:latin typeface="Arial Nova" panose="020B0504020202020204" pitchFamily="34" charset="0"/>
                <a:ea typeface="Arial Narrow"/>
                <a:cs typeface="Arial Narrow"/>
                <a:sym typeface="Arial Narrow"/>
              </a:rPr>
              <a:t>Kerjasama</a:t>
            </a:r>
            <a:r>
              <a:rPr lang="en-US" sz="1800" dirty="0">
                <a:latin typeface="Arial Nova" panose="020B0504020202020204" pitchFamily="34" charset="0"/>
                <a:ea typeface="Arial Narrow"/>
                <a:cs typeface="Arial Narrow"/>
                <a:sym typeface="Arial Narrow"/>
              </a:rPr>
              <a:t> </a:t>
            </a:r>
            <a:r>
              <a:rPr lang="en-US" sz="1800" dirty="0" err="1">
                <a:latin typeface="Arial Nova" panose="020B0504020202020204" pitchFamily="34" charset="0"/>
                <a:ea typeface="Arial Narrow"/>
                <a:cs typeface="Arial Narrow"/>
                <a:sym typeface="Arial Narrow"/>
              </a:rPr>
              <a:t>dengan</a:t>
            </a:r>
            <a:r>
              <a:rPr lang="en-US" sz="1800" dirty="0">
                <a:latin typeface="Arial Nova" panose="020B0504020202020204" pitchFamily="34" charset="0"/>
                <a:ea typeface="Arial Narrow"/>
                <a:cs typeface="Arial Narrow"/>
                <a:sym typeface="Arial Narrow"/>
              </a:rPr>
              <a:t> KKM </a:t>
            </a:r>
            <a:r>
              <a:rPr lang="en-US" sz="1800" dirty="0" err="1">
                <a:latin typeface="Arial Nova" panose="020B0504020202020204" pitchFamily="34" charset="0"/>
                <a:ea typeface="Arial Narrow"/>
                <a:cs typeface="Arial Narrow"/>
                <a:sym typeface="Arial Narrow"/>
              </a:rPr>
              <a:t>dengan</a:t>
            </a:r>
            <a:r>
              <a:rPr lang="en-US" sz="1800" dirty="0">
                <a:latin typeface="Arial Nova" panose="020B0504020202020204" pitchFamily="34" charset="0"/>
                <a:ea typeface="Arial Narrow"/>
                <a:cs typeface="Arial Narrow"/>
                <a:sym typeface="Arial Narrow"/>
              </a:rPr>
              <a:t> IPTS  </a:t>
            </a:r>
            <a:r>
              <a:rPr lang="en-US" sz="1800" dirty="0" err="1">
                <a:latin typeface="Arial Nova" panose="020B0504020202020204" pitchFamily="34" charset="0"/>
                <a:ea typeface="Arial Narrow"/>
                <a:cs typeface="Arial Narrow"/>
                <a:sym typeface="Arial Narrow"/>
              </a:rPr>
              <a:t>iaitu</a:t>
            </a:r>
            <a:r>
              <a:rPr lang="en-US" sz="1800" dirty="0">
                <a:latin typeface="Arial Nova" panose="020B0504020202020204" pitchFamily="34" charset="0"/>
                <a:ea typeface="Arial Narrow"/>
                <a:cs typeface="Arial Narrow"/>
                <a:sym typeface="Arial Narrow"/>
              </a:rPr>
              <a:t> Royal College of Surgeon in Ireland dan University Collagen Dublin Malaysian Campus (RUMC) </a:t>
            </a:r>
            <a:r>
              <a:rPr lang="en-US" sz="1800" dirty="0" err="1">
                <a:latin typeface="Arial Nova" panose="020B0504020202020204" pitchFamily="34" charset="0"/>
                <a:ea typeface="Arial Narrow"/>
                <a:cs typeface="Arial Narrow"/>
                <a:sym typeface="Arial Narrow"/>
              </a:rPr>
              <a:t>dalam</a:t>
            </a:r>
            <a:r>
              <a:rPr lang="en-US" sz="1800" dirty="0">
                <a:latin typeface="Arial Nova" panose="020B0504020202020204" pitchFamily="34" charset="0"/>
                <a:ea typeface="Arial Narrow"/>
                <a:cs typeface="Arial Narrow"/>
                <a:sym typeface="Arial Narrow"/>
              </a:rPr>
              <a:t> </a:t>
            </a:r>
            <a:r>
              <a:rPr lang="en-US" sz="1800" dirty="0" err="1">
                <a:latin typeface="Arial Nova" panose="020B0504020202020204" pitchFamily="34" charset="0"/>
                <a:ea typeface="Arial Narrow"/>
                <a:cs typeface="Arial Narrow"/>
                <a:sym typeface="Arial Narrow"/>
              </a:rPr>
              <a:t>bidang</a:t>
            </a:r>
            <a:r>
              <a:rPr lang="en-US" sz="1800" dirty="0">
                <a:latin typeface="Arial Nova" panose="020B0504020202020204" pitchFamily="34" charset="0"/>
                <a:ea typeface="Arial Narrow"/>
                <a:cs typeface="Arial Narrow"/>
                <a:sym typeface="Arial Narrow"/>
              </a:rPr>
              <a:t> </a:t>
            </a:r>
            <a:r>
              <a:rPr lang="en-US" sz="1800" dirty="0" err="1">
                <a:latin typeface="Arial Nova" panose="020B0504020202020204" pitchFamily="34" charset="0"/>
                <a:ea typeface="Arial Narrow"/>
                <a:cs typeface="Arial Narrow"/>
                <a:sym typeface="Arial Narrow"/>
              </a:rPr>
              <a:t>Perubatan</a:t>
            </a:r>
            <a:r>
              <a:rPr lang="en-US" sz="1800" dirty="0">
                <a:latin typeface="Arial Nova" panose="020B0504020202020204" pitchFamily="34" charset="0"/>
                <a:ea typeface="Arial Narrow"/>
                <a:cs typeface="Arial Narrow"/>
                <a:sym typeface="Arial Narrow"/>
              </a:rPr>
              <a:t> </a:t>
            </a:r>
            <a:r>
              <a:rPr lang="en-US" sz="1800" dirty="0" err="1">
                <a:latin typeface="Arial Nova" panose="020B0504020202020204" pitchFamily="34" charset="0"/>
                <a:ea typeface="Arial Narrow"/>
                <a:cs typeface="Arial Narrow"/>
                <a:sym typeface="Arial Narrow"/>
              </a:rPr>
              <a:t>Keluarga</a:t>
            </a:r>
            <a:r>
              <a:rPr lang="en-US" sz="1800" dirty="0">
                <a:latin typeface="Arial Nova" panose="020B0504020202020204" pitchFamily="34" charset="0"/>
                <a:ea typeface="Arial Narrow"/>
                <a:cs typeface="Arial Narrow"/>
                <a:sym typeface="Arial Narrow"/>
              </a:rPr>
              <a:t> (Family Medicine)</a:t>
            </a: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US" sz="1800" u="none" strike="noStrike" cap="none" dirty="0">
              <a:solidFill>
                <a:srgbClr val="000000"/>
              </a:solidFill>
              <a:latin typeface="Arial Nova" panose="020B0504020202020204" pitchFamily="34" charset="0"/>
              <a:ea typeface="Arial Narrow"/>
              <a:cs typeface="Arial Narrow"/>
              <a:sym typeface="Arial Narrow"/>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800" u="none" strike="noStrike" cap="none" dirty="0">
                <a:solidFill>
                  <a:srgbClr val="000000"/>
                </a:solidFill>
                <a:latin typeface="Arial Nova" panose="020B0504020202020204" pitchFamily="34" charset="0"/>
                <a:ea typeface="Arial Narrow"/>
                <a:cs typeface="Arial Narrow"/>
                <a:sym typeface="Arial Narrow"/>
              </a:rPr>
              <a:t>4 </a:t>
            </a:r>
            <a:r>
              <a:rPr lang="en-US" sz="1800" u="none" strike="noStrike" cap="none" dirty="0" err="1">
                <a:solidFill>
                  <a:srgbClr val="000000"/>
                </a:solidFill>
                <a:latin typeface="Arial Nova" panose="020B0504020202020204" pitchFamily="34" charset="0"/>
                <a:ea typeface="Arial Narrow"/>
                <a:cs typeface="Arial Narrow"/>
                <a:sym typeface="Arial Narrow"/>
              </a:rPr>
              <a:t>bidang</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Sepenuhnya</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Dalam</a:t>
            </a:r>
            <a:r>
              <a:rPr lang="en-US" sz="1800" u="none" strike="noStrike" cap="none" dirty="0">
                <a:solidFill>
                  <a:srgbClr val="000000"/>
                </a:solidFill>
                <a:latin typeface="Arial Nova" panose="020B0504020202020204" pitchFamily="34" charset="0"/>
                <a:ea typeface="Arial Narrow"/>
                <a:cs typeface="Arial Narrow"/>
                <a:sym typeface="Arial Narrow"/>
              </a:rPr>
              <a:t> Negara (</a:t>
            </a:r>
            <a:r>
              <a:rPr lang="en-US" sz="1800" u="none" strike="noStrike" cap="none" dirty="0" err="1">
                <a:solidFill>
                  <a:srgbClr val="000000"/>
                </a:solidFill>
                <a:latin typeface="Arial Nova" panose="020B0504020202020204" pitchFamily="34" charset="0"/>
                <a:ea typeface="Arial Narrow"/>
                <a:cs typeface="Arial Narrow"/>
                <a:sym typeface="Arial Narrow"/>
              </a:rPr>
              <a:t>peperiksaan</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dalam</a:t>
            </a:r>
            <a:r>
              <a:rPr lang="en-US" sz="1800" u="none" strike="noStrike" cap="none" dirty="0">
                <a:solidFill>
                  <a:srgbClr val="000000"/>
                </a:solidFill>
                <a:latin typeface="Arial Nova" panose="020B0504020202020204" pitchFamily="34" charset="0"/>
                <a:ea typeface="Arial Narrow"/>
                <a:cs typeface="Arial Narrow"/>
                <a:sym typeface="Arial Narrow"/>
              </a:rPr>
              <a:t> negara) – </a:t>
            </a:r>
            <a:r>
              <a:rPr lang="en-US" sz="1800" u="none" strike="noStrike" cap="none" dirty="0" err="1">
                <a:solidFill>
                  <a:srgbClr val="000000"/>
                </a:solidFill>
                <a:latin typeface="Arial Nova" panose="020B0504020202020204" pitchFamily="34" charset="0"/>
                <a:ea typeface="Arial Narrow"/>
                <a:cs typeface="Arial Narrow"/>
                <a:sym typeface="Arial Narrow"/>
              </a:rPr>
              <a:t>Pediatrik</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Perubatan</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Dalaman</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Urologi</a:t>
            </a:r>
            <a:r>
              <a:rPr lang="en-US" sz="1800" u="none" strike="noStrike" cap="none" dirty="0">
                <a:solidFill>
                  <a:srgbClr val="000000"/>
                </a:solidFill>
                <a:latin typeface="Arial Nova" panose="020B0504020202020204" pitchFamily="34" charset="0"/>
                <a:ea typeface="Arial Narrow"/>
                <a:cs typeface="Arial Narrow"/>
                <a:sym typeface="Arial Narrow"/>
              </a:rPr>
              <a:t> dan </a:t>
            </a:r>
            <a:r>
              <a:rPr lang="en-US" sz="1800" u="none" strike="noStrike" cap="none" dirty="0" err="1">
                <a:solidFill>
                  <a:srgbClr val="000000"/>
                </a:solidFill>
                <a:latin typeface="Arial Nova" panose="020B0504020202020204" pitchFamily="34" charset="0"/>
                <a:ea typeface="Arial Narrow"/>
                <a:cs typeface="Arial Narrow"/>
                <a:sym typeface="Arial Narrow"/>
              </a:rPr>
              <a:t>Perubatan</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Keluarga</a:t>
            </a:r>
            <a:r>
              <a:rPr lang="en-US" sz="1800" u="none" strike="noStrike" cap="none" dirty="0">
                <a:solidFill>
                  <a:srgbClr val="000000"/>
                </a:solidFill>
                <a:latin typeface="Arial Nova" panose="020B0504020202020204" pitchFamily="34" charset="0"/>
                <a:ea typeface="Arial Narrow"/>
                <a:cs typeface="Arial Narrow"/>
                <a:sym typeface="Arial Narrow"/>
              </a:rPr>
              <a:t> </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US" sz="1800" u="none" strike="noStrike" cap="none" dirty="0">
              <a:solidFill>
                <a:srgbClr val="000000"/>
              </a:solidFill>
              <a:latin typeface="Arial Nova" panose="020B0504020202020204" pitchFamily="34" charset="0"/>
              <a:ea typeface="Arial Narrow"/>
              <a:cs typeface="Arial Narrow"/>
              <a:sym typeface="Arial Narrow"/>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800" u="none" strike="noStrike" cap="none" dirty="0">
                <a:solidFill>
                  <a:srgbClr val="000000"/>
                </a:solidFill>
                <a:latin typeface="Arial Nova" panose="020B0504020202020204" pitchFamily="34" charset="0"/>
                <a:ea typeface="Arial Narrow"/>
                <a:cs typeface="Arial Narrow"/>
                <a:sym typeface="Arial Narrow"/>
              </a:rPr>
              <a:t>5 </a:t>
            </a:r>
            <a:r>
              <a:rPr lang="en-US" sz="1800" u="none" strike="noStrike" cap="none" dirty="0" err="1">
                <a:solidFill>
                  <a:srgbClr val="000000"/>
                </a:solidFill>
                <a:latin typeface="Arial Nova" panose="020B0504020202020204" pitchFamily="34" charset="0"/>
                <a:ea typeface="Arial Narrow"/>
                <a:cs typeface="Arial Narrow"/>
                <a:sym typeface="Arial Narrow"/>
              </a:rPr>
              <a:t>bidang</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Dalam</a:t>
            </a:r>
            <a:r>
              <a:rPr lang="en-US" sz="1800" u="none" strike="noStrike" cap="none" dirty="0">
                <a:solidFill>
                  <a:srgbClr val="000000"/>
                </a:solidFill>
                <a:latin typeface="Arial Nova" panose="020B0504020202020204" pitchFamily="34" charset="0"/>
                <a:ea typeface="Arial Narrow"/>
                <a:cs typeface="Arial Narrow"/>
                <a:sym typeface="Arial Narrow"/>
              </a:rPr>
              <a:t> Negara (</a:t>
            </a:r>
            <a:r>
              <a:rPr lang="en-US" sz="1800" u="none" strike="noStrike" cap="none" dirty="0" err="1">
                <a:solidFill>
                  <a:srgbClr val="000000"/>
                </a:solidFill>
                <a:latin typeface="Arial Nova" panose="020B0504020202020204" pitchFamily="34" charset="0"/>
                <a:ea typeface="Arial Narrow"/>
                <a:cs typeface="Arial Narrow"/>
                <a:sym typeface="Arial Narrow"/>
              </a:rPr>
              <a:t>peperiksaan</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luar</a:t>
            </a:r>
            <a:r>
              <a:rPr lang="en-US" sz="1800" u="none" strike="noStrike" cap="none" dirty="0">
                <a:solidFill>
                  <a:srgbClr val="000000"/>
                </a:solidFill>
                <a:latin typeface="Arial Nova" panose="020B0504020202020204" pitchFamily="34" charset="0"/>
                <a:ea typeface="Arial Narrow"/>
                <a:cs typeface="Arial Narrow"/>
                <a:sym typeface="Arial Narrow"/>
              </a:rPr>
              <a:t> negara) – </a:t>
            </a:r>
            <a:r>
              <a:rPr lang="en-US" sz="1800" u="none" strike="noStrike" cap="none" dirty="0" err="1">
                <a:solidFill>
                  <a:srgbClr val="000000"/>
                </a:solidFill>
                <a:latin typeface="Arial Nova" panose="020B0504020202020204" pitchFamily="34" charset="0"/>
                <a:ea typeface="Arial Narrow"/>
                <a:cs typeface="Arial Narrow"/>
                <a:sym typeface="Arial Narrow"/>
              </a:rPr>
              <a:t>Anestesiologi</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Radiologi</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Obstetrik</a:t>
            </a:r>
            <a:r>
              <a:rPr lang="en-US" sz="1800" u="none" strike="noStrike" cap="none" dirty="0">
                <a:solidFill>
                  <a:srgbClr val="000000"/>
                </a:solidFill>
                <a:latin typeface="Arial Nova" panose="020B0504020202020204" pitchFamily="34" charset="0"/>
                <a:ea typeface="Arial Narrow"/>
                <a:cs typeface="Arial Narrow"/>
                <a:sym typeface="Arial Narrow"/>
              </a:rPr>
              <a:t> &amp; </a:t>
            </a:r>
            <a:r>
              <a:rPr lang="en-US" sz="1800" u="none" strike="noStrike" cap="none" dirty="0" err="1">
                <a:solidFill>
                  <a:srgbClr val="000000"/>
                </a:solidFill>
                <a:latin typeface="Arial Nova" panose="020B0504020202020204" pitchFamily="34" charset="0"/>
                <a:ea typeface="Arial Narrow"/>
                <a:cs typeface="Arial Narrow"/>
                <a:sym typeface="Arial Narrow"/>
              </a:rPr>
              <a:t>Ginekologi</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Oftalmologi</a:t>
            </a:r>
            <a:r>
              <a:rPr lang="en-US" sz="1800" u="none" strike="noStrike" cap="none" dirty="0">
                <a:solidFill>
                  <a:srgbClr val="000000"/>
                </a:solidFill>
                <a:latin typeface="Arial Nova" panose="020B0504020202020204" pitchFamily="34" charset="0"/>
                <a:ea typeface="Arial Narrow"/>
                <a:cs typeface="Arial Narrow"/>
                <a:sym typeface="Arial Narrow"/>
              </a:rPr>
              <a:t> dan </a:t>
            </a:r>
            <a:r>
              <a:rPr lang="en-US" sz="1800" u="none" strike="noStrike" cap="none" dirty="0" err="1">
                <a:solidFill>
                  <a:srgbClr val="000000"/>
                </a:solidFill>
                <a:latin typeface="Arial Nova" panose="020B0504020202020204" pitchFamily="34" charset="0"/>
                <a:ea typeface="Arial Narrow"/>
                <a:cs typeface="Arial Narrow"/>
                <a:sym typeface="Arial Narrow"/>
              </a:rPr>
              <a:t>Psikiatri</a:t>
            </a:r>
            <a:endParaRPr lang="en-US" sz="1800" u="none" strike="noStrike" cap="none" dirty="0">
              <a:solidFill>
                <a:srgbClr val="000000"/>
              </a:solidFill>
              <a:latin typeface="Arial Nova" panose="020B0504020202020204" pitchFamily="34" charset="0"/>
              <a:ea typeface="Arial Narrow"/>
              <a:cs typeface="Arial Narrow"/>
              <a:sym typeface="Arial Narrow"/>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US" sz="1800" u="none" strike="noStrike" cap="none" dirty="0">
              <a:solidFill>
                <a:srgbClr val="000000"/>
              </a:solidFill>
              <a:latin typeface="Arial Nova" panose="020B0504020202020204" pitchFamily="34" charset="0"/>
              <a:ea typeface="Arial Narrow"/>
              <a:cs typeface="Arial Narrow"/>
              <a:sym typeface="Arial Narrow"/>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800" u="none" strike="noStrike" cap="none" dirty="0">
                <a:solidFill>
                  <a:srgbClr val="000000"/>
                </a:solidFill>
                <a:latin typeface="Arial Nova" panose="020B0504020202020204" pitchFamily="34" charset="0"/>
                <a:ea typeface="Arial Narrow"/>
                <a:cs typeface="Arial Narrow"/>
                <a:sym typeface="Arial Narrow"/>
              </a:rPr>
              <a:t>5 </a:t>
            </a:r>
            <a:r>
              <a:rPr lang="en-US" sz="1800" u="none" strike="noStrike" cap="none" dirty="0" err="1">
                <a:solidFill>
                  <a:srgbClr val="000000"/>
                </a:solidFill>
                <a:latin typeface="Arial Nova" panose="020B0504020202020204" pitchFamily="34" charset="0"/>
                <a:ea typeface="Arial Narrow"/>
                <a:cs typeface="Arial Narrow"/>
                <a:sym typeface="Arial Narrow"/>
              </a:rPr>
              <a:t>bidang</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Kombinasi</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dalam</a:t>
            </a:r>
            <a:r>
              <a:rPr lang="en-US" sz="1800" u="none" strike="noStrike" cap="none" dirty="0">
                <a:solidFill>
                  <a:srgbClr val="000000"/>
                </a:solidFill>
                <a:latin typeface="Arial Nova" panose="020B0504020202020204" pitchFamily="34" charset="0"/>
                <a:ea typeface="Arial Narrow"/>
                <a:cs typeface="Arial Narrow"/>
                <a:sym typeface="Arial Narrow"/>
              </a:rPr>
              <a:t> dan </a:t>
            </a:r>
            <a:r>
              <a:rPr lang="en-US" sz="1800" u="none" strike="noStrike" cap="none" dirty="0" err="1">
                <a:solidFill>
                  <a:srgbClr val="000000"/>
                </a:solidFill>
                <a:latin typeface="Arial Nova" panose="020B0504020202020204" pitchFamily="34" charset="0"/>
                <a:ea typeface="Arial Narrow"/>
                <a:cs typeface="Arial Narrow"/>
                <a:sym typeface="Arial Narrow"/>
              </a:rPr>
              <a:t>luar</a:t>
            </a:r>
            <a:r>
              <a:rPr lang="en-US" sz="1800" u="none" strike="noStrike" cap="none" dirty="0">
                <a:solidFill>
                  <a:srgbClr val="000000"/>
                </a:solidFill>
                <a:latin typeface="Arial Nova" panose="020B0504020202020204" pitchFamily="34" charset="0"/>
                <a:ea typeface="Arial Narrow"/>
                <a:cs typeface="Arial Narrow"/>
                <a:sym typeface="Arial Narrow"/>
              </a:rPr>
              <a:t> negara) – </a:t>
            </a:r>
            <a:r>
              <a:rPr lang="en-US" sz="1800" u="none" strike="noStrike" cap="none" dirty="0" err="1">
                <a:solidFill>
                  <a:srgbClr val="000000"/>
                </a:solidFill>
                <a:latin typeface="Arial Nova" panose="020B0504020202020204" pitchFamily="34" charset="0"/>
                <a:ea typeface="Arial Narrow"/>
                <a:cs typeface="Arial Narrow"/>
                <a:sym typeface="Arial Narrow"/>
              </a:rPr>
              <a:t>Kardiotorasik</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Onkologi</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Forensik</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Pembedahan</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Plastik</a:t>
            </a:r>
            <a:r>
              <a:rPr lang="en-US" sz="1800" u="none" strike="noStrike" cap="none" dirty="0">
                <a:solidFill>
                  <a:srgbClr val="000000"/>
                </a:solidFill>
                <a:latin typeface="Arial Nova" panose="020B0504020202020204" pitchFamily="34" charset="0"/>
                <a:ea typeface="Arial Narrow"/>
                <a:cs typeface="Arial Narrow"/>
                <a:sym typeface="Arial Narrow"/>
              </a:rPr>
              <a:t> &amp; </a:t>
            </a:r>
            <a:r>
              <a:rPr lang="en-US" sz="1800" u="none" strike="noStrike" cap="none" dirty="0" err="1">
                <a:solidFill>
                  <a:srgbClr val="000000"/>
                </a:solidFill>
                <a:latin typeface="Arial Nova" panose="020B0504020202020204" pitchFamily="34" charset="0"/>
                <a:ea typeface="Arial Narrow"/>
                <a:cs typeface="Arial Narrow"/>
                <a:sym typeface="Arial Narrow"/>
              </a:rPr>
              <a:t>Perubatan</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Kecemasan</a:t>
            </a:r>
            <a:endParaRPr lang="en-US" sz="1800" u="none" strike="noStrike" cap="none" dirty="0">
              <a:solidFill>
                <a:srgbClr val="000000"/>
              </a:solidFill>
              <a:latin typeface="Arial Nova" panose="020B0504020202020204" pitchFamily="34" charset="0"/>
              <a:ea typeface="Arial Narrow"/>
              <a:cs typeface="Arial Narrow"/>
              <a:sym typeface="Arial Narrow"/>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US" sz="1800" u="none" strike="noStrike" cap="none" dirty="0">
              <a:solidFill>
                <a:srgbClr val="000000"/>
              </a:solidFill>
              <a:latin typeface="Arial Nova" panose="020B0504020202020204" pitchFamily="34" charset="0"/>
              <a:ea typeface="Arial Narrow"/>
              <a:cs typeface="Arial Narrow"/>
              <a:sym typeface="Arial Narrow"/>
            </a:endParaRPr>
          </a:p>
          <a:p>
            <a:pPr marL="0" lvl="0" indent="0" algn="l" rtl="0">
              <a:spcBef>
                <a:spcPts val="0"/>
              </a:spcBef>
              <a:spcAft>
                <a:spcPts val="0"/>
              </a:spcAft>
              <a:buNone/>
            </a:pPr>
            <a:endParaRPr dirty="0"/>
          </a:p>
        </p:txBody>
      </p:sp>
      <p:sp>
        <p:nvSpPr>
          <p:cNvPr id="193" name="Google Shape;193;p25:notes"/>
          <p:cNvSpPr>
            <a:spLocks noGrp="1" noRot="1" noChangeAspect="1"/>
          </p:cNvSpPr>
          <p:nvPr>
            <p:ph type="sldImg" idx="2"/>
          </p:nvPr>
        </p:nvSpPr>
        <p:spPr>
          <a:xfrm>
            <a:off x="-222250" y="808038"/>
            <a:ext cx="7181850" cy="40401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823321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4"/>
        <p:cNvGrpSpPr/>
        <p:nvPr/>
      </p:nvGrpSpPr>
      <p:grpSpPr>
        <a:xfrm>
          <a:off x="0" y="0"/>
          <a:ext cx="0" cy="0"/>
          <a:chOff x="0" y="0"/>
          <a:chExt cx="0" cy="0"/>
        </a:xfrm>
      </p:grpSpPr>
      <p:sp>
        <p:nvSpPr>
          <p:cNvPr id="2865" name="Google Shape;2865;gdc6316f5a0_0_1689: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6" name="Google Shape;2866;gdc6316f5a0_0_1689: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25:notes"/>
          <p:cNvSpPr txBox="1">
            <a:spLocks noGrp="1"/>
          </p:cNvSpPr>
          <p:nvPr>
            <p:ph type="body" idx="1"/>
          </p:nvPr>
        </p:nvSpPr>
        <p:spPr>
          <a:xfrm>
            <a:off x="672873" y="5117621"/>
            <a:ext cx="5392135" cy="4850790"/>
          </a:xfrm>
          <a:prstGeom prst="rect">
            <a:avLst/>
          </a:prstGeom>
        </p:spPr>
        <p:txBody>
          <a:bodyPr spcFirstLastPara="1" wrap="square" lIns="92675" tIns="46325" rIns="92675" bIns="46325" anchor="t" anchorCtr="0">
            <a:noAutofit/>
          </a:bodyPr>
          <a:lstStyle/>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800" dirty="0" err="1">
                <a:latin typeface="Arial Nova" panose="020B0504020202020204" pitchFamily="34" charset="0"/>
                <a:ea typeface="Arial Narrow"/>
                <a:cs typeface="Arial Narrow"/>
                <a:sym typeface="Arial Narrow"/>
              </a:rPr>
              <a:t>Kerjasama</a:t>
            </a:r>
            <a:r>
              <a:rPr lang="en-US" sz="1800" dirty="0">
                <a:latin typeface="Arial Nova" panose="020B0504020202020204" pitchFamily="34" charset="0"/>
                <a:ea typeface="Arial Narrow"/>
                <a:cs typeface="Arial Narrow"/>
                <a:sym typeface="Arial Narrow"/>
              </a:rPr>
              <a:t> </a:t>
            </a:r>
            <a:r>
              <a:rPr lang="en-US" sz="1800" dirty="0" err="1">
                <a:latin typeface="Arial Nova" panose="020B0504020202020204" pitchFamily="34" charset="0"/>
                <a:ea typeface="Arial Narrow"/>
                <a:cs typeface="Arial Narrow"/>
                <a:sym typeface="Arial Narrow"/>
              </a:rPr>
              <a:t>dengan</a:t>
            </a:r>
            <a:r>
              <a:rPr lang="en-US" sz="1800" dirty="0">
                <a:latin typeface="Arial Nova" panose="020B0504020202020204" pitchFamily="34" charset="0"/>
                <a:ea typeface="Arial Narrow"/>
                <a:cs typeface="Arial Narrow"/>
                <a:sym typeface="Arial Narrow"/>
              </a:rPr>
              <a:t> KKM </a:t>
            </a:r>
            <a:r>
              <a:rPr lang="en-US" sz="1800" dirty="0" err="1">
                <a:latin typeface="Arial Nova" panose="020B0504020202020204" pitchFamily="34" charset="0"/>
                <a:ea typeface="Arial Narrow"/>
                <a:cs typeface="Arial Narrow"/>
                <a:sym typeface="Arial Narrow"/>
              </a:rPr>
              <a:t>dengan</a:t>
            </a:r>
            <a:r>
              <a:rPr lang="en-US" sz="1800" dirty="0">
                <a:latin typeface="Arial Nova" panose="020B0504020202020204" pitchFamily="34" charset="0"/>
                <a:ea typeface="Arial Narrow"/>
                <a:cs typeface="Arial Narrow"/>
                <a:sym typeface="Arial Narrow"/>
              </a:rPr>
              <a:t> IPTS  </a:t>
            </a:r>
            <a:r>
              <a:rPr lang="en-US" sz="1800" dirty="0" err="1">
                <a:latin typeface="Arial Nova" panose="020B0504020202020204" pitchFamily="34" charset="0"/>
                <a:ea typeface="Arial Narrow"/>
                <a:cs typeface="Arial Narrow"/>
                <a:sym typeface="Arial Narrow"/>
              </a:rPr>
              <a:t>iaitu</a:t>
            </a:r>
            <a:r>
              <a:rPr lang="en-US" sz="1800" dirty="0">
                <a:latin typeface="Arial Nova" panose="020B0504020202020204" pitchFamily="34" charset="0"/>
                <a:ea typeface="Arial Narrow"/>
                <a:cs typeface="Arial Narrow"/>
                <a:sym typeface="Arial Narrow"/>
              </a:rPr>
              <a:t> Royal College of Surgeon in Ireland dan University Collagen Dublin Malaysian Campus (RUMC) </a:t>
            </a:r>
            <a:r>
              <a:rPr lang="en-US" sz="1800" dirty="0" err="1">
                <a:latin typeface="Arial Nova" panose="020B0504020202020204" pitchFamily="34" charset="0"/>
                <a:ea typeface="Arial Narrow"/>
                <a:cs typeface="Arial Narrow"/>
                <a:sym typeface="Arial Narrow"/>
              </a:rPr>
              <a:t>dalam</a:t>
            </a:r>
            <a:r>
              <a:rPr lang="en-US" sz="1800" dirty="0">
                <a:latin typeface="Arial Nova" panose="020B0504020202020204" pitchFamily="34" charset="0"/>
                <a:ea typeface="Arial Narrow"/>
                <a:cs typeface="Arial Narrow"/>
                <a:sym typeface="Arial Narrow"/>
              </a:rPr>
              <a:t> </a:t>
            </a:r>
            <a:r>
              <a:rPr lang="en-US" sz="1800" dirty="0" err="1">
                <a:latin typeface="Arial Nova" panose="020B0504020202020204" pitchFamily="34" charset="0"/>
                <a:ea typeface="Arial Narrow"/>
                <a:cs typeface="Arial Narrow"/>
                <a:sym typeface="Arial Narrow"/>
              </a:rPr>
              <a:t>bidang</a:t>
            </a:r>
            <a:r>
              <a:rPr lang="en-US" sz="1800" dirty="0">
                <a:latin typeface="Arial Nova" panose="020B0504020202020204" pitchFamily="34" charset="0"/>
                <a:ea typeface="Arial Narrow"/>
                <a:cs typeface="Arial Narrow"/>
                <a:sym typeface="Arial Narrow"/>
              </a:rPr>
              <a:t> </a:t>
            </a:r>
            <a:r>
              <a:rPr lang="en-US" sz="1800" dirty="0" err="1">
                <a:latin typeface="Arial Nova" panose="020B0504020202020204" pitchFamily="34" charset="0"/>
                <a:ea typeface="Arial Narrow"/>
                <a:cs typeface="Arial Narrow"/>
                <a:sym typeface="Arial Narrow"/>
              </a:rPr>
              <a:t>Perubatan</a:t>
            </a:r>
            <a:r>
              <a:rPr lang="en-US" sz="1800" dirty="0">
                <a:latin typeface="Arial Nova" panose="020B0504020202020204" pitchFamily="34" charset="0"/>
                <a:ea typeface="Arial Narrow"/>
                <a:cs typeface="Arial Narrow"/>
                <a:sym typeface="Arial Narrow"/>
              </a:rPr>
              <a:t> </a:t>
            </a:r>
            <a:r>
              <a:rPr lang="en-US" sz="1800" dirty="0" err="1">
                <a:latin typeface="Arial Nova" panose="020B0504020202020204" pitchFamily="34" charset="0"/>
                <a:ea typeface="Arial Narrow"/>
                <a:cs typeface="Arial Narrow"/>
                <a:sym typeface="Arial Narrow"/>
              </a:rPr>
              <a:t>Keluarga</a:t>
            </a:r>
            <a:r>
              <a:rPr lang="en-US" sz="1800" dirty="0">
                <a:latin typeface="Arial Nova" panose="020B0504020202020204" pitchFamily="34" charset="0"/>
                <a:ea typeface="Arial Narrow"/>
                <a:cs typeface="Arial Narrow"/>
                <a:sym typeface="Arial Narrow"/>
              </a:rPr>
              <a:t> (Family Medicine)</a:t>
            </a: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US" sz="1800" u="none" strike="noStrike" cap="none" dirty="0">
              <a:solidFill>
                <a:srgbClr val="000000"/>
              </a:solidFill>
              <a:latin typeface="Arial Nova" panose="020B0504020202020204" pitchFamily="34" charset="0"/>
              <a:ea typeface="Arial Narrow"/>
              <a:cs typeface="Arial Narrow"/>
              <a:sym typeface="Arial Narrow"/>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800" u="none" strike="noStrike" cap="none" dirty="0">
                <a:solidFill>
                  <a:srgbClr val="000000"/>
                </a:solidFill>
                <a:latin typeface="Arial Nova" panose="020B0504020202020204" pitchFamily="34" charset="0"/>
                <a:ea typeface="Arial Narrow"/>
                <a:cs typeface="Arial Narrow"/>
                <a:sym typeface="Arial Narrow"/>
              </a:rPr>
              <a:t>4 </a:t>
            </a:r>
            <a:r>
              <a:rPr lang="en-US" sz="1800" u="none" strike="noStrike" cap="none" dirty="0" err="1">
                <a:solidFill>
                  <a:srgbClr val="000000"/>
                </a:solidFill>
                <a:latin typeface="Arial Nova" panose="020B0504020202020204" pitchFamily="34" charset="0"/>
                <a:ea typeface="Arial Narrow"/>
                <a:cs typeface="Arial Narrow"/>
                <a:sym typeface="Arial Narrow"/>
              </a:rPr>
              <a:t>bidang</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Sepenuhnya</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Dalam</a:t>
            </a:r>
            <a:r>
              <a:rPr lang="en-US" sz="1800" u="none" strike="noStrike" cap="none" dirty="0">
                <a:solidFill>
                  <a:srgbClr val="000000"/>
                </a:solidFill>
                <a:latin typeface="Arial Nova" panose="020B0504020202020204" pitchFamily="34" charset="0"/>
                <a:ea typeface="Arial Narrow"/>
                <a:cs typeface="Arial Narrow"/>
                <a:sym typeface="Arial Narrow"/>
              </a:rPr>
              <a:t> Negara (</a:t>
            </a:r>
            <a:r>
              <a:rPr lang="en-US" sz="1800" u="none" strike="noStrike" cap="none" dirty="0" err="1">
                <a:solidFill>
                  <a:srgbClr val="000000"/>
                </a:solidFill>
                <a:latin typeface="Arial Nova" panose="020B0504020202020204" pitchFamily="34" charset="0"/>
                <a:ea typeface="Arial Narrow"/>
                <a:cs typeface="Arial Narrow"/>
                <a:sym typeface="Arial Narrow"/>
              </a:rPr>
              <a:t>peperiksaan</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dalam</a:t>
            </a:r>
            <a:r>
              <a:rPr lang="en-US" sz="1800" u="none" strike="noStrike" cap="none" dirty="0">
                <a:solidFill>
                  <a:srgbClr val="000000"/>
                </a:solidFill>
                <a:latin typeface="Arial Nova" panose="020B0504020202020204" pitchFamily="34" charset="0"/>
                <a:ea typeface="Arial Narrow"/>
                <a:cs typeface="Arial Narrow"/>
                <a:sym typeface="Arial Narrow"/>
              </a:rPr>
              <a:t> negara) – </a:t>
            </a:r>
            <a:r>
              <a:rPr lang="en-US" sz="1800" u="none" strike="noStrike" cap="none" dirty="0" err="1">
                <a:solidFill>
                  <a:srgbClr val="000000"/>
                </a:solidFill>
                <a:latin typeface="Arial Nova" panose="020B0504020202020204" pitchFamily="34" charset="0"/>
                <a:ea typeface="Arial Narrow"/>
                <a:cs typeface="Arial Narrow"/>
                <a:sym typeface="Arial Narrow"/>
              </a:rPr>
              <a:t>Pediatrik</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Perubatan</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Dalaman</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Urologi</a:t>
            </a:r>
            <a:r>
              <a:rPr lang="en-US" sz="1800" u="none" strike="noStrike" cap="none" dirty="0">
                <a:solidFill>
                  <a:srgbClr val="000000"/>
                </a:solidFill>
                <a:latin typeface="Arial Nova" panose="020B0504020202020204" pitchFamily="34" charset="0"/>
                <a:ea typeface="Arial Narrow"/>
                <a:cs typeface="Arial Narrow"/>
                <a:sym typeface="Arial Narrow"/>
              </a:rPr>
              <a:t> dan </a:t>
            </a:r>
            <a:r>
              <a:rPr lang="en-US" sz="1800" u="none" strike="noStrike" cap="none" dirty="0" err="1">
                <a:solidFill>
                  <a:srgbClr val="000000"/>
                </a:solidFill>
                <a:latin typeface="Arial Nova" panose="020B0504020202020204" pitchFamily="34" charset="0"/>
                <a:ea typeface="Arial Narrow"/>
                <a:cs typeface="Arial Narrow"/>
                <a:sym typeface="Arial Narrow"/>
              </a:rPr>
              <a:t>Perubatan</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Keluarga</a:t>
            </a:r>
            <a:r>
              <a:rPr lang="en-US" sz="1800" u="none" strike="noStrike" cap="none" dirty="0">
                <a:solidFill>
                  <a:srgbClr val="000000"/>
                </a:solidFill>
                <a:latin typeface="Arial Nova" panose="020B0504020202020204" pitchFamily="34" charset="0"/>
                <a:ea typeface="Arial Narrow"/>
                <a:cs typeface="Arial Narrow"/>
                <a:sym typeface="Arial Narrow"/>
              </a:rPr>
              <a:t> </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US" sz="1800" u="none" strike="noStrike" cap="none" dirty="0">
              <a:solidFill>
                <a:srgbClr val="000000"/>
              </a:solidFill>
              <a:latin typeface="Arial Nova" panose="020B0504020202020204" pitchFamily="34" charset="0"/>
              <a:ea typeface="Arial Narrow"/>
              <a:cs typeface="Arial Narrow"/>
              <a:sym typeface="Arial Narrow"/>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800" u="none" strike="noStrike" cap="none" dirty="0">
                <a:solidFill>
                  <a:srgbClr val="000000"/>
                </a:solidFill>
                <a:latin typeface="Arial Nova" panose="020B0504020202020204" pitchFamily="34" charset="0"/>
                <a:ea typeface="Arial Narrow"/>
                <a:cs typeface="Arial Narrow"/>
                <a:sym typeface="Arial Narrow"/>
              </a:rPr>
              <a:t>5 </a:t>
            </a:r>
            <a:r>
              <a:rPr lang="en-US" sz="1800" u="none" strike="noStrike" cap="none" dirty="0" err="1">
                <a:solidFill>
                  <a:srgbClr val="000000"/>
                </a:solidFill>
                <a:latin typeface="Arial Nova" panose="020B0504020202020204" pitchFamily="34" charset="0"/>
                <a:ea typeface="Arial Narrow"/>
                <a:cs typeface="Arial Narrow"/>
                <a:sym typeface="Arial Narrow"/>
              </a:rPr>
              <a:t>bidang</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Dalam</a:t>
            </a:r>
            <a:r>
              <a:rPr lang="en-US" sz="1800" u="none" strike="noStrike" cap="none" dirty="0">
                <a:solidFill>
                  <a:srgbClr val="000000"/>
                </a:solidFill>
                <a:latin typeface="Arial Nova" panose="020B0504020202020204" pitchFamily="34" charset="0"/>
                <a:ea typeface="Arial Narrow"/>
                <a:cs typeface="Arial Narrow"/>
                <a:sym typeface="Arial Narrow"/>
              </a:rPr>
              <a:t> Negara (</a:t>
            </a:r>
            <a:r>
              <a:rPr lang="en-US" sz="1800" u="none" strike="noStrike" cap="none" dirty="0" err="1">
                <a:solidFill>
                  <a:srgbClr val="000000"/>
                </a:solidFill>
                <a:latin typeface="Arial Nova" panose="020B0504020202020204" pitchFamily="34" charset="0"/>
                <a:ea typeface="Arial Narrow"/>
                <a:cs typeface="Arial Narrow"/>
                <a:sym typeface="Arial Narrow"/>
              </a:rPr>
              <a:t>peperiksaan</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luar</a:t>
            </a:r>
            <a:r>
              <a:rPr lang="en-US" sz="1800" u="none" strike="noStrike" cap="none" dirty="0">
                <a:solidFill>
                  <a:srgbClr val="000000"/>
                </a:solidFill>
                <a:latin typeface="Arial Nova" panose="020B0504020202020204" pitchFamily="34" charset="0"/>
                <a:ea typeface="Arial Narrow"/>
                <a:cs typeface="Arial Narrow"/>
                <a:sym typeface="Arial Narrow"/>
              </a:rPr>
              <a:t> negara) – </a:t>
            </a:r>
            <a:r>
              <a:rPr lang="en-US" sz="1800" u="none" strike="noStrike" cap="none" dirty="0" err="1">
                <a:solidFill>
                  <a:srgbClr val="000000"/>
                </a:solidFill>
                <a:latin typeface="Arial Nova" panose="020B0504020202020204" pitchFamily="34" charset="0"/>
                <a:ea typeface="Arial Narrow"/>
                <a:cs typeface="Arial Narrow"/>
                <a:sym typeface="Arial Narrow"/>
              </a:rPr>
              <a:t>Anestesiologi</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Radiologi</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Obstetrik</a:t>
            </a:r>
            <a:r>
              <a:rPr lang="en-US" sz="1800" u="none" strike="noStrike" cap="none" dirty="0">
                <a:solidFill>
                  <a:srgbClr val="000000"/>
                </a:solidFill>
                <a:latin typeface="Arial Nova" panose="020B0504020202020204" pitchFamily="34" charset="0"/>
                <a:ea typeface="Arial Narrow"/>
                <a:cs typeface="Arial Narrow"/>
                <a:sym typeface="Arial Narrow"/>
              </a:rPr>
              <a:t> &amp; </a:t>
            </a:r>
            <a:r>
              <a:rPr lang="en-US" sz="1800" u="none" strike="noStrike" cap="none" dirty="0" err="1">
                <a:solidFill>
                  <a:srgbClr val="000000"/>
                </a:solidFill>
                <a:latin typeface="Arial Nova" panose="020B0504020202020204" pitchFamily="34" charset="0"/>
                <a:ea typeface="Arial Narrow"/>
                <a:cs typeface="Arial Narrow"/>
                <a:sym typeface="Arial Narrow"/>
              </a:rPr>
              <a:t>Ginekologi</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Oftalmologi</a:t>
            </a:r>
            <a:r>
              <a:rPr lang="en-US" sz="1800" u="none" strike="noStrike" cap="none" dirty="0">
                <a:solidFill>
                  <a:srgbClr val="000000"/>
                </a:solidFill>
                <a:latin typeface="Arial Nova" panose="020B0504020202020204" pitchFamily="34" charset="0"/>
                <a:ea typeface="Arial Narrow"/>
                <a:cs typeface="Arial Narrow"/>
                <a:sym typeface="Arial Narrow"/>
              </a:rPr>
              <a:t> dan </a:t>
            </a:r>
            <a:r>
              <a:rPr lang="en-US" sz="1800" u="none" strike="noStrike" cap="none" dirty="0" err="1">
                <a:solidFill>
                  <a:srgbClr val="000000"/>
                </a:solidFill>
                <a:latin typeface="Arial Nova" panose="020B0504020202020204" pitchFamily="34" charset="0"/>
                <a:ea typeface="Arial Narrow"/>
                <a:cs typeface="Arial Narrow"/>
                <a:sym typeface="Arial Narrow"/>
              </a:rPr>
              <a:t>Psikiatri</a:t>
            </a:r>
            <a:endParaRPr lang="en-US" sz="1800" u="none" strike="noStrike" cap="none" dirty="0">
              <a:solidFill>
                <a:srgbClr val="000000"/>
              </a:solidFill>
              <a:latin typeface="Arial Nova" panose="020B0504020202020204" pitchFamily="34" charset="0"/>
              <a:ea typeface="Arial Narrow"/>
              <a:cs typeface="Arial Narrow"/>
              <a:sym typeface="Arial Narrow"/>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US" sz="1800" u="none" strike="noStrike" cap="none" dirty="0">
              <a:solidFill>
                <a:srgbClr val="000000"/>
              </a:solidFill>
              <a:latin typeface="Arial Nova" panose="020B0504020202020204" pitchFamily="34" charset="0"/>
              <a:ea typeface="Arial Narrow"/>
              <a:cs typeface="Arial Narrow"/>
              <a:sym typeface="Arial Narrow"/>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800" u="none" strike="noStrike" cap="none" dirty="0">
                <a:solidFill>
                  <a:srgbClr val="000000"/>
                </a:solidFill>
                <a:latin typeface="Arial Nova" panose="020B0504020202020204" pitchFamily="34" charset="0"/>
                <a:ea typeface="Arial Narrow"/>
                <a:cs typeface="Arial Narrow"/>
                <a:sym typeface="Arial Narrow"/>
              </a:rPr>
              <a:t>5 </a:t>
            </a:r>
            <a:r>
              <a:rPr lang="en-US" sz="1800" u="none" strike="noStrike" cap="none" dirty="0" err="1">
                <a:solidFill>
                  <a:srgbClr val="000000"/>
                </a:solidFill>
                <a:latin typeface="Arial Nova" panose="020B0504020202020204" pitchFamily="34" charset="0"/>
                <a:ea typeface="Arial Narrow"/>
                <a:cs typeface="Arial Narrow"/>
                <a:sym typeface="Arial Narrow"/>
              </a:rPr>
              <a:t>bidang</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Kombinasi</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dalam</a:t>
            </a:r>
            <a:r>
              <a:rPr lang="en-US" sz="1800" u="none" strike="noStrike" cap="none" dirty="0">
                <a:solidFill>
                  <a:srgbClr val="000000"/>
                </a:solidFill>
                <a:latin typeface="Arial Nova" panose="020B0504020202020204" pitchFamily="34" charset="0"/>
                <a:ea typeface="Arial Narrow"/>
                <a:cs typeface="Arial Narrow"/>
                <a:sym typeface="Arial Narrow"/>
              </a:rPr>
              <a:t> dan </a:t>
            </a:r>
            <a:r>
              <a:rPr lang="en-US" sz="1800" u="none" strike="noStrike" cap="none" dirty="0" err="1">
                <a:solidFill>
                  <a:srgbClr val="000000"/>
                </a:solidFill>
                <a:latin typeface="Arial Nova" panose="020B0504020202020204" pitchFamily="34" charset="0"/>
                <a:ea typeface="Arial Narrow"/>
                <a:cs typeface="Arial Narrow"/>
                <a:sym typeface="Arial Narrow"/>
              </a:rPr>
              <a:t>luar</a:t>
            </a:r>
            <a:r>
              <a:rPr lang="en-US" sz="1800" u="none" strike="noStrike" cap="none" dirty="0">
                <a:solidFill>
                  <a:srgbClr val="000000"/>
                </a:solidFill>
                <a:latin typeface="Arial Nova" panose="020B0504020202020204" pitchFamily="34" charset="0"/>
                <a:ea typeface="Arial Narrow"/>
                <a:cs typeface="Arial Narrow"/>
                <a:sym typeface="Arial Narrow"/>
              </a:rPr>
              <a:t> negara) – </a:t>
            </a:r>
            <a:r>
              <a:rPr lang="en-US" sz="1800" u="none" strike="noStrike" cap="none" dirty="0" err="1">
                <a:solidFill>
                  <a:srgbClr val="000000"/>
                </a:solidFill>
                <a:latin typeface="Arial Nova" panose="020B0504020202020204" pitchFamily="34" charset="0"/>
                <a:ea typeface="Arial Narrow"/>
                <a:cs typeface="Arial Narrow"/>
                <a:sym typeface="Arial Narrow"/>
              </a:rPr>
              <a:t>Kardiotorasik</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Onkologi</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Forensik</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Pembedahan</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Plastik</a:t>
            </a:r>
            <a:r>
              <a:rPr lang="en-US" sz="1800" u="none" strike="noStrike" cap="none" dirty="0">
                <a:solidFill>
                  <a:srgbClr val="000000"/>
                </a:solidFill>
                <a:latin typeface="Arial Nova" panose="020B0504020202020204" pitchFamily="34" charset="0"/>
                <a:ea typeface="Arial Narrow"/>
                <a:cs typeface="Arial Narrow"/>
                <a:sym typeface="Arial Narrow"/>
              </a:rPr>
              <a:t> &amp; </a:t>
            </a:r>
            <a:r>
              <a:rPr lang="en-US" sz="1800" u="none" strike="noStrike" cap="none" dirty="0" err="1">
                <a:solidFill>
                  <a:srgbClr val="000000"/>
                </a:solidFill>
                <a:latin typeface="Arial Nova" panose="020B0504020202020204" pitchFamily="34" charset="0"/>
                <a:ea typeface="Arial Narrow"/>
                <a:cs typeface="Arial Narrow"/>
                <a:sym typeface="Arial Narrow"/>
              </a:rPr>
              <a:t>Perubatan</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Kecemasan</a:t>
            </a:r>
            <a:endParaRPr lang="en-US" sz="1800" u="none" strike="noStrike" cap="none" dirty="0">
              <a:solidFill>
                <a:srgbClr val="000000"/>
              </a:solidFill>
              <a:latin typeface="Arial Nova" panose="020B0504020202020204" pitchFamily="34" charset="0"/>
              <a:ea typeface="Arial Narrow"/>
              <a:cs typeface="Arial Narrow"/>
              <a:sym typeface="Arial Narrow"/>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US" sz="1800" u="none" strike="noStrike" cap="none" dirty="0">
              <a:solidFill>
                <a:srgbClr val="000000"/>
              </a:solidFill>
              <a:latin typeface="Arial Nova" panose="020B0504020202020204" pitchFamily="34" charset="0"/>
              <a:ea typeface="Arial Narrow"/>
              <a:cs typeface="Arial Narrow"/>
              <a:sym typeface="Arial Narrow"/>
            </a:endParaRPr>
          </a:p>
          <a:p>
            <a:pPr marL="0" lvl="0" indent="0" algn="l" rtl="0">
              <a:spcBef>
                <a:spcPts val="0"/>
              </a:spcBef>
              <a:spcAft>
                <a:spcPts val="0"/>
              </a:spcAft>
              <a:buNone/>
            </a:pPr>
            <a:endParaRPr dirty="0"/>
          </a:p>
        </p:txBody>
      </p:sp>
      <p:sp>
        <p:nvSpPr>
          <p:cNvPr id="193" name="Google Shape;193;p25:notes"/>
          <p:cNvSpPr>
            <a:spLocks noGrp="1" noRot="1" noChangeAspect="1"/>
          </p:cNvSpPr>
          <p:nvPr>
            <p:ph type="sldImg" idx="2"/>
          </p:nvPr>
        </p:nvSpPr>
        <p:spPr>
          <a:xfrm>
            <a:off x="-222250" y="808038"/>
            <a:ext cx="7181850" cy="40401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555063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25:notes"/>
          <p:cNvSpPr txBox="1">
            <a:spLocks noGrp="1"/>
          </p:cNvSpPr>
          <p:nvPr>
            <p:ph type="body" idx="1"/>
          </p:nvPr>
        </p:nvSpPr>
        <p:spPr>
          <a:xfrm>
            <a:off x="672873" y="5117621"/>
            <a:ext cx="5392135" cy="4850790"/>
          </a:xfrm>
          <a:prstGeom prst="rect">
            <a:avLst/>
          </a:prstGeom>
        </p:spPr>
        <p:txBody>
          <a:bodyPr spcFirstLastPara="1" wrap="square" lIns="92675" tIns="46325" rIns="92675" bIns="46325" anchor="t" anchorCtr="0">
            <a:noAutofit/>
          </a:bodyPr>
          <a:lstStyle/>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800" dirty="0" err="1">
                <a:latin typeface="Arial Nova" panose="020B0504020202020204" pitchFamily="34" charset="0"/>
                <a:ea typeface="Arial Narrow"/>
                <a:cs typeface="Arial Narrow"/>
                <a:sym typeface="Arial Narrow"/>
              </a:rPr>
              <a:t>Kerjasama</a:t>
            </a:r>
            <a:r>
              <a:rPr lang="en-US" sz="1800" dirty="0">
                <a:latin typeface="Arial Nova" panose="020B0504020202020204" pitchFamily="34" charset="0"/>
                <a:ea typeface="Arial Narrow"/>
                <a:cs typeface="Arial Narrow"/>
                <a:sym typeface="Arial Narrow"/>
              </a:rPr>
              <a:t> </a:t>
            </a:r>
            <a:r>
              <a:rPr lang="en-US" sz="1800" dirty="0" err="1">
                <a:latin typeface="Arial Nova" panose="020B0504020202020204" pitchFamily="34" charset="0"/>
                <a:ea typeface="Arial Narrow"/>
                <a:cs typeface="Arial Narrow"/>
                <a:sym typeface="Arial Narrow"/>
              </a:rPr>
              <a:t>dengan</a:t>
            </a:r>
            <a:r>
              <a:rPr lang="en-US" sz="1800" dirty="0">
                <a:latin typeface="Arial Nova" panose="020B0504020202020204" pitchFamily="34" charset="0"/>
                <a:ea typeface="Arial Narrow"/>
                <a:cs typeface="Arial Narrow"/>
                <a:sym typeface="Arial Narrow"/>
              </a:rPr>
              <a:t> KKM </a:t>
            </a:r>
            <a:r>
              <a:rPr lang="en-US" sz="1800" dirty="0" err="1">
                <a:latin typeface="Arial Nova" panose="020B0504020202020204" pitchFamily="34" charset="0"/>
                <a:ea typeface="Arial Narrow"/>
                <a:cs typeface="Arial Narrow"/>
                <a:sym typeface="Arial Narrow"/>
              </a:rPr>
              <a:t>dengan</a:t>
            </a:r>
            <a:r>
              <a:rPr lang="en-US" sz="1800" dirty="0">
                <a:latin typeface="Arial Nova" panose="020B0504020202020204" pitchFamily="34" charset="0"/>
                <a:ea typeface="Arial Narrow"/>
                <a:cs typeface="Arial Narrow"/>
                <a:sym typeface="Arial Narrow"/>
              </a:rPr>
              <a:t> IPTS  </a:t>
            </a:r>
            <a:r>
              <a:rPr lang="en-US" sz="1800" dirty="0" err="1">
                <a:latin typeface="Arial Nova" panose="020B0504020202020204" pitchFamily="34" charset="0"/>
                <a:ea typeface="Arial Narrow"/>
                <a:cs typeface="Arial Narrow"/>
                <a:sym typeface="Arial Narrow"/>
              </a:rPr>
              <a:t>iaitu</a:t>
            </a:r>
            <a:r>
              <a:rPr lang="en-US" sz="1800" dirty="0">
                <a:latin typeface="Arial Nova" panose="020B0504020202020204" pitchFamily="34" charset="0"/>
                <a:ea typeface="Arial Narrow"/>
                <a:cs typeface="Arial Narrow"/>
                <a:sym typeface="Arial Narrow"/>
              </a:rPr>
              <a:t> Royal College of Surgeon in Ireland dan University Collagen Dublin Malaysian Campus (RUMC) </a:t>
            </a:r>
            <a:r>
              <a:rPr lang="en-US" sz="1800" dirty="0" err="1">
                <a:latin typeface="Arial Nova" panose="020B0504020202020204" pitchFamily="34" charset="0"/>
                <a:ea typeface="Arial Narrow"/>
                <a:cs typeface="Arial Narrow"/>
                <a:sym typeface="Arial Narrow"/>
              </a:rPr>
              <a:t>dalam</a:t>
            </a:r>
            <a:r>
              <a:rPr lang="en-US" sz="1800" dirty="0">
                <a:latin typeface="Arial Nova" panose="020B0504020202020204" pitchFamily="34" charset="0"/>
                <a:ea typeface="Arial Narrow"/>
                <a:cs typeface="Arial Narrow"/>
                <a:sym typeface="Arial Narrow"/>
              </a:rPr>
              <a:t> </a:t>
            </a:r>
            <a:r>
              <a:rPr lang="en-US" sz="1800" dirty="0" err="1">
                <a:latin typeface="Arial Nova" panose="020B0504020202020204" pitchFamily="34" charset="0"/>
                <a:ea typeface="Arial Narrow"/>
                <a:cs typeface="Arial Narrow"/>
                <a:sym typeface="Arial Narrow"/>
              </a:rPr>
              <a:t>bidang</a:t>
            </a:r>
            <a:r>
              <a:rPr lang="en-US" sz="1800" dirty="0">
                <a:latin typeface="Arial Nova" panose="020B0504020202020204" pitchFamily="34" charset="0"/>
                <a:ea typeface="Arial Narrow"/>
                <a:cs typeface="Arial Narrow"/>
                <a:sym typeface="Arial Narrow"/>
              </a:rPr>
              <a:t> </a:t>
            </a:r>
            <a:r>
              <a:rPr lang="en-US" sz="1800" dirty="0" err="1">
                <a:latin typeface="Arial Nova" panose="020B0504020202020204" pitchFamily="34" charset="0"/>
                <a:ea typeface="Arial Narrow"/>
                <a:cs typeface="Arial Narrow"/>
                <a:sym typeface="Arial Narrow"/>
              </a:rPr>
              <a:t>Perubatan</a:t>
            </a:r>
            <a:r>
              <a:rPr lang="en-US" sz="1800" dirty="0">
                <a:latin typeface="Arial Nova" panose="020B0504020202020204" pitchFamily="34" charset="0"/>
                <a:ea typeface="Arial Narrow"/>
                <a:cs typeface="Arial Narrow"/>
                <a:sym typeface="Arial Narrow"/>
              </a:rPr>
              <a:t> </a:t>
            </a:r>
            <a:r>
              <a:rPr lang="en-US" sz="1800" dirty="0" err="1">
                <a:latin typeface="Arial Nova" panose="020B0504020202020204" pitchFamily="34" charset="0"/>
                <a:ea typeface="Arial Narrow"/>
                <a:cs typeface="Arial Narrow"/>
                <a:sym typeface="Arial Narrow"/>
              </a:rPr>
              <a:t>Keluarga</a:t>
            </a:r>
            <a:r>
              <a:rPr lang="en-US" sz="1800" dirty="0">
                <a:latin typeface="Arial Nova" panose="020B0504020202020204" pitchFamily="34" charset="0"/>
                <a:ea typeface="Arial Narrow"/>
                <a:cs typeface="Arial Narrow"/>
                <a:sym typeface="Arial Narrow"/>
              </a:rPr>
              <a:t> (Family Medicine)</a:t>
            </a: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US" sz="1800" u="none" strike="noStrike" cap="none" dirty="0">
              <a:solidFill>
                <a:srgbClr val="000000"/>
              </a:solidFill>
              <a:latin typeface="Arial Nova" panose="020B0504020202020204" pitchFamily="34" charset="0"/>
              <a:ea typeface="Arial Narrow"/>
              <a:cs typeface="Arial Narrow"/>
              <a:sym typeface="Arial Narrow"/>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800" u="none" strike="noStrike" cap="none" dirty="0">
                <a:solidFill>
                  <a:srgbClr val="000000"/>
                </a:solidFill>
                <a:latin typeface="Arial Nova" panose="020B0504020202020204" pitchFamily="34" charset="0"/>
                <a:ea typeface="Arial Narrow"/>
                <a:cs typeface="Arial Narrow"/>
                <a:sym typeface="Arial Narrow"/>
              </a:rPr>
              <a:t>4 </a:t>
            </a:r>
            <a:r>
              <a:rPr lang="en-US" sz="1800" u="none" strike="noStrike" cap="none" dirty="0" err="1">
                <a:solidFill>
                  <a:srgbClr val="000000"/>
                </a:solidFill>
                <a:latin typeface="Arial Nova" panose="020B0504020202020204" pitchFamily="34" charset="0"/>
                <a:ea typeface="Arial Narrow"/>
                <a:cs typeface="Arial Narrow"/>
                <a:sym typeface="Arial Narrow"/>
              </a:rPr>
              <a:t>bidang</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Sepenuhnya</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Dalam</a:t>
            </a:r>
            <a:r>
              <a:rPr lang="en-US" sz="1800" u="none" strike="noStrike" cap="none" dirty="0">
                <a:solidFill>
                  <a:srgbClr val="000000"/>
                </a:solidFill>
                <a:latin typeface="Arial Nova" panose="020B0504020202020204" pitchFamily="34" charset="0"/>
                <a:ea typeface="Arial Narrow"/>
                <a:cs typeface="Arial Narrow"/>
                <a:sym typeface="Arial Narrow"/>
              </a:rPr>
              <a:t> Negara (</a:t>
            </a:r>
            <a:r>
              <a:rPr lang="en-US" sz="1800" u="none" strike="noStrike" cap="none" dirty="0" err="1">
                <a:solidFill>
                  <a:srgbClr val="000000"/>
                </a:solidFill>
                <a:latin typeface="Arial Nova" panose="020B0504020202020204" pitchFamily="34" charset="0"/>
                <a:ea typeface="Arial Narrow"/>
                <a:cs typeface="Arial Narrow"/>
                <a:sym typeface="Arial Narrow"/>
              </a:rPr>
              <a:t>peperiksaan</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dalam</a:t>
            </a:r>
            <a:r>
              <a:rPr lang="en-US" sz="1800" u="none" strike="noStrike" cap="none" dirty="0">
                <a:solidFill>
                  <a:srgbClr val="000000"/>
                </a:solidFill>
                <a:latin typeface="Arial Nova" panose="020B0504020202020204" pitchFamily="34" charset="0"/>
                <a:ea typeface="Arial Narrow"/>
                <a:cs typeface="Arial Narrow"/>
                <a:sym typeface="Arial Narrow"/>
              </a:rPr>
              <a:t> negara) – </a:t>
            </a:r>
            <a:r>
              <a:rPr lang="en-US" sz="1800" u="none" strike="noStrike" cap="none" dirty="0" err="1">
                <a:solidFill>
                  <a:srgbClr val="000000"/>
                </a:solidFill>
                <a:latin typeface="Arial Nova" panose="020B0504020202020204" pitchFamily="34" charset="0"/>
                <a:ea typeface="Arial Narrow"/>
                <a:cs typeface="Arial Narrow"/>
                <a:sym typeface="Arial Narrow"/>
              </a:rPr>
              <a:t>Pediatrik</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Perubatan</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Dalaman</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Urologi</a:t>
            </a:r>
            <a:r>
              <a:rPr lang="en-US" sz="1800" u="none" strike="noStrike" cap="none" dirty="0">
                <a:solidFill>
                  <a:srgbClr val="000000"/>
                </a:solidFill>
                <a:latin typeface="Arial Nova" panose="020B0504020202020204" pitchFamily="34" charset="0"/>
                <a:ea typeface="Arial Narrow"/>
                <a:cs typeface="Arial Narrow"/>
                <a:sym typeface="Arial Narrow"/>
              </a:rPr>
              <a:t> dan </a:t>
            </a:r>
            <a:r>
              <a:rPr lang="en-US" sz="1800" u="none" strike="noStrike" cap="none" dirty="0" err="1">
                <a:solidFill>
                  <a:srgbClr val="000000"/>
                </a:solidFill>
                <a:latin typeface="Arial Nova" panose="020B0504020202020204" pitchFamily="34" charset="0"/>
                <a:ea typeface="Arial Narrow"/>
                <a:cs typeface="Arial Narrow"/>
                <a:sym typeface="Arial Narrow"/>
              </a:rPr>
              <a:t>Perubatan</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Keluarga</a:t>
            </a:r>
            <a:r>
              <a:rPr lang="en-US" sz="1800" u="none" strike="noStrike" cap="none" dirty="0">
                <a:solidFill>
                  <a:srgbClr val="000000"/>
                </a:solidFill>
                <a:latin typeface="Arial Nova" panose="020B0504020202020204" pitchFamily="34" charset="0"/>
                <a:ea typeface="Arial Narrow"/>
                <a:cs typeface="Arial Narrow"/>
                <a:sym typeface="Arial Narrow"/>
              </a:rPr>
              <a:t> </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US" sz="1800" u="none" strike="noStrike" cap="none" dirty="0">
              <a:solidFill>
                <a:srgbClr val="000000"/>
              </a:solidFill>
              <a:latin typeface="Arial Nova" panose="020B0504020202020204" pitchFamily="34" charset="0"/>
              <a:ea typeface="Arial Narrow"/>
              <a:cs typeface="Arial Narrow"/>
              <a:sym typeface="Arial Narrow"/>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800" u="none" strike="noStrike" cap="none" dirty="0">
                <a:solidFill>
                  <a:srgbClr val="000000"/>
                </a:solidFill>
                <a:latin typeface="Arial Nova" panose="020B0504020202020204" pitchFamily="34" charset="0"/>
                <a:ea typeface="Arial Narrow"/>
                <a:cs typeface="Arial Narrow"/>
                <a:sym typeface="Arial Narrow"/>
              </a:rPr>
              <a:t>5 </a:t>
            </a:r>
            <a:r>
              <a:rPr lang="en-US" sz="1800" u="none" strike="noStrike" cap="none" dirty="0" err="1">
                <a:solidFill>
                  <a:srgbClr val="000000"/>
                </a:solidFill>
                <a:latin typeface="Arial Nova" panose="020B0504020202020204" pitchFamily="34" charset="0"/>
                <a:ea typeface="Arial Narrow"/>
                <a:cs typeface="Arial Narrow"/>
                <a:sym typeface="Arial Narrow"/>
              </a:rPr>
              <a:t>bidang</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Dalam</a:t>
            </a:r>
            <a:r>
              <a:rPr lang="en-US" sz="1800" u="none" strike="noStrike" cap="none" dirty="0">
                <a:solidFill>
                  <a:srgbClr val="000000"/>
                </a:solidFill>
                <a:latin typeface="Arial Nova" panose="020B0504020202020204" pitchFamily="34" charset="0"/>
                <a:ea typeface="Arial Narrow"/>
                <a:cs typeface="Arial Narrow"/>
                <a:sym typeface="Arial Narrow"/>
              </a:rPr>
              <a:t> Negara (</a:t>
            </a:r>
            <a:r>
              <a:rPr lang="en-US" sz="1800" u="none" strike="noStrike" cap="none" dirty="0" err="1">
                <a:solidFill>
                  <a:srgbClr val="000000"/>
                </a:solidFill>
                <a:latin typeface="Arial Nova" panose="020B0504020202020204" pitchFamily="34" charset="0"/>
                <a:ea typeface="Arial Narrow"/>
                <a:cs typeface="Arial Narrow"/>
                <a:sym typeface="Arial Narrow"/>
              </a:rPr>
              <a:t>peperiksaan</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luar</a:t>
            </a:r>
            <a:r>
              <a:rPr lang="en-US" sz="1800" u="none" strike="noStrike" cap="none" dirty="0">
                <a:solidFill>
                  <a:srgbClr val="000000"/>
                </a:solidFill>
                <a:latin typeface="Arial Nova" panose="020B0504020202020204" pitchFamily="34" charset="0"/>
                <a:ea typeface="Arial Narrow"/>
                <a:cs typeface="Arial Narrow"/>
                <a:sym typeface="Arial Narrow"/>
              </a:rPr>
              <a:t> negara) – </a:t>
            </a:r>
            <a:r>
              <a:rPr lang="en-US" sz="1800" u="none" strike="noStrike" cap="none" dirty="0" err="1">
                <a:solidFill>
                  <a:srgbClr val="000000"/>
                </a:solidFill>
                <a:latin typeface="Arial Nova" panose="020B0504020202020204" pitchFamily="34" charset="0"/>
                <a:ea typeface="Arial Narrow"/>
                <a:cs typeface="Arial Narrow"/>
                <a:sym typeface="Arial Narrow"/>
              </a:rPr>
              <a:t>Anestesiologi</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Radiologi</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Obstetrik</a:t>
            </a:r>
            <a:r>
              <a:rPr lang="en-US" sz="1800" u="none" strike="noStrike" cap="none" dirty="0">
                <a:solidFill>
                  <a:srgbClr val="000000"/>
                </a:solidFill>
                <a:latin typeface="Arial Nova" panose="020B0504020202020204" pitchFamily="34" charset="0"/>
                <a:ea typeface="Arial Narrow"/>
                <a:cs typeface="Arial Narrow"/>
                <a:sym typeface="Arial Narrow"/>
              </a:rPr>
              <a:t> &amp; </a:t>
            </a:r>
            <a:r>
              <a:rPr lang="en-US" sz="1800" u="none" strike="noStrike" cap="none" dirty="0" err="1">
                <a:solidFill>
                  <a:srgbClr val="000000"/>
                </a:solidFill>
                <a:latin typeface="Arial Nova" panose="020B0504020202020204" pitchFamily="34" charset="0"/>
                <a:ea typeface="Arial Narrow"/>
                <a:cs typeface="Arial Narrow"/>
                <a:sym typeface="Arial Narrow"/>
              </a:rPr>
              <a:t>Ginekologi</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Oftalmologi</a:t>
            </a:r>
            <a:r>
              <a:rPr lang="en-US" sz="1800" u="none" strike="noStrike" cap="none" dirty="0">
                <a:solidFill>
                  <a:srgbClr val="000000"/>
                </a:solidFill>
                <a:latin typeface="Arial Nova" panose="020B0504020202020204" pitchFamily="34" charset="0"/>
                <a:ea typeface="Arial Narrow"/>
                <a:cs typeface="Arial Narrow"/>
                <a:sym typeface="Arial Narrow"/>
              </a:rPr>
              <a:t> dan </a:t>
            </a:r>
            <a:r>
              <a:rPr lang="en-US" sz="1800" u="none" strike="noStrike" cap="none" dirty="0" err="1">
                <a:solidFill>
                  <a:srgbClr val="000000"/>
                </a:solidFill>
                <a:latin typeface="Arial Nova" panose="020B0504020202020204" pitchFamily="34" charset="0"/>
                <a:ea typeface="Arial Narrow"/>
                <a:cs typeface="Arial Narrow"/>
                <a:sym typeface="Arial Narrow"/>
              </a:rPr>
              <a:t>Psikiatri</a:t>
            </a:r>
            <a:endParaRPr lang="en-US" sz="1800" u="none" strike="noStrike" cap="none" dirty="0">
              <a:solidFill>
                <a:srgbClr val="000000"/>
              </a:solidFill>
              <a:latin typeface="Arial Nova" panose="020B0504020202020204" pitchFamily="34" charset="0"/>
              <a:ea typeface="Arial Narrow"/>
              <a:cs typeface="Arial Narrow"/>
              <a:sym typeface="Arial Narrow"/>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US" sz="1800" u="none" strike="noStrike" cap="none" dirty="0">
              <a:solidFill>
                <a:srgbClr val="000000"/>
              </a:solidFill>
              <a:latin typeface="Arial Nova" panose="020B0504020202020204" pitchFamily="34" charset="0"/>
              <a:ea typeface="Arial Narrow"/>
              <a:cs typeface="Arial Narrow"/>
              <a:sym typeface="Arial Narrow"/>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800" u="none" strike="noStrike" cap="none" dirty="0">
                <a:solidFill>
                  <a:srgbClr val="000000"/>
                </a:solidFill>
                <a:latin typeface="Arial Nova" panose="020B0504020202020204" pitchFamily="34" charset="0"/>
                <a:ea typeface="Arial Narrow"/>
                <a:cs typeface="Arial Narrow"/>
                <a:sym typeface="Arial Narrow"/>
              </a:rPr>
              <a:t>5 </a:t>
            </a:r>
            <a:r>
              <a:rPr lang="en-US" sz="1800" u="none" strike="noStrike" cap="none" dirty="0" err="1">
                <a:solidFill>
                  <a:srgbClr val="000000"/>
                </a:solidFill>
                <a:latin typeface="Arial Nova" panose="020B0504020202020204" pitchFamily="34" charset="0"/>
                <a:ea typeface="Arial Narrow"/>
                <a:cs typeface="Arial Narrow"/>
                <a:sym typeface="Arial Narrow"/>
              </a:rPr>
              <a:t>bidang</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Kombinasi</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dalam</a:t>
            </a:r>
            <a:r>
              <a:rPr lang="en-US" sz="1800" u="none" strike="noStrike" cap="none" dirty="0">
                <a:solidFill>
                  <a:srgbClr val="000000"/>
                </a:solidFill>
                <a:latin typeface="Arial Nova" panose="020B0504020202020204" pitchFamily="34" charset="0"/>
                <a:ea typeface="Arial Narrow"/>
                <a:cs typeface="Arial Narrow"/>
                <a:sym typeface="Arial Narrow"/>
              </a:rPr>
              <a:t> dan </a:t>
            </a:r>
            <a:r>
              <a:rPr lang="en-US" sz="1800" u="none" strike="noStrike" cap="none" dirty="0" err="1">
                <a:solidFill>
                  <a:srgbClr val="000000"/>
                </a:solidFill>
                <a:latin typeface="Arial Nova" panose="020B0504020202020204" pitchFamily="34" charset="0"/>
                <a:ea typeface="Arial Narrow"/>
                <a:cs typeface="Arial Narrow"/>
                <a:sym typeface="Arial Narrow"/>
              </a:rPr>
              <a:t>luar</a:t>
            </a:r>
            <a:r>
              <a:rPr lang="en-US" sz="1800" u="none" strike="noStrike" cap="none" dirty="0">
                <a:solidFill>
                  <a:srgbClr val="000000"/>
                </a:solidFill>
                <a:latin typeface="Arial Nova" panose="020B0504020202020204" pitchFamily="34" charset="0"/>
                <a:ea typeface="Arial Narrow"/>
                <a:cs typeface="Arial Narrow"/>
                <a:sym typeface="Arial Narrow"/>
              </a:rPr>
              <a:t> negara) – </a:t>
            </a:r>
            <a:r>
              <a:rPr lang="en-US" sz="1800" u="none" strike="noStrike" cap="none" dirty="0" err="1">
                <a:solidFill>
                  <a:srgbClr val="000000"/>
                </a:solidFill>
                <a:latin typeface="Arial Nova" panose="020B0504020202020204" pitchFamily="34" charset="0"/>
                <a:ea typeface="Arial Narrow"/>
                <a:cs typeface="Arial Narrow"/>
                <a:sym typeface="Arial Narrow"/>
              </a:rPr>
              <a:t>Kardiotorasik</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Onkologi</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Forensik</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Pembedahan</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Plastik</a:t>
            </a:r>
            <a:r>
              <a:rPr lang="en-US" sz="1800" u="none" strike="noStrike" cap="none" dirty="0">
                <a:solidFill>
                  <a:srgbClr val="000000"/>
                </a:solidFill>
                <a:latin typeface="Arial Nova" panose="020B0504020202020204" pitchFamily="34" charset="0"/>
                <a:ea typeface="Arial Narrow"/>
                <a:cs typeface="Arial Narrow"/>
                <a:sym typeface="Arial Narrow"/>
              </a:rPr>
              <a:t> &amp; </a:t>
            </a:r>
            <a:r>
              <a:rPr lang="en-US" sz="1800" u="none" strike="noStrike" cap="none" dirty="0" err="1">
                <a:solidFill>
                  <a:srgbClr val="000000"/>
                </a:solidFill>
                <a:latin typeface="Arial Nova" panose="020B0504020202020204" pitchFamily="34" charset="0"/>
                <a:ea typeface="Arial Narrow"/>
                <a:cs typeface="Arial Narrow"/>
                <a:sym typeface="Arial Narrow"/>
              </a:rPr>
              <a:t>Perubatan</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Kecemasan</a:t>
            </a:r>
            <a:endParaRPr lang="en-US" sz="1800" u="none" strike="noStrike" cap="none" dirty="0">
              <a:solidFill>
                <a:srgbClr val="000000"/>
              </a:solidFill>
              <a:latin typeface="Arial Nova" panose="020B0504020202020204" pitchFamily="34" charset="0"/>
              <a:ea typeface="Arial Narrow"/>
              <a:cs typeface="Arial Narrow"/>
              <a:sym typeface="Arial Narrow"/>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US" sz="1800" u="none" strike="noStrike" cap="none" dirty="0">
              <a:solidFill>
                <a:srgbClr val="000000"/>
              </a:solidFill>
              <a:latin typeface="Arial Nova" panose="020B0504020202020204" pitchFamily="34" charset="0"/>
              <a:ea typeface="Arial Narrow"/>
              <a:cs typeface="Arial Narrow"/>
              <a:sym typeface="Arial Narrow"/>
            </a:endParaRPr>
          </a:p>
          <a:p>
            <a:pPr marL="0" lvl="0" indent="0" algn="l" rtl="0">
              <a:spcBef>
                <a:spcPts val="0"/>
              </a:spcBef>
              <a:spcAft>
                <a:spcPts val="0"/>
              </a:spcAft>
              <a:buNone/>
            </a:pPr>
            <a:endParaRPr dirty="0"/>
          </a:p>
        </p:txBody>
      </p:sp>
      <p:sp>
        <p:nvSpPr>
          <p:cNvPr id="193" name="Google Shape;193;p25:notes"/>
          <p:cNvSpPr>
            <a:spLocks noGrp="1" noRot="1" noChangeAspect="1"/>
          </p:cNvSpPr>
          <p:nvPr>
            <p:ph type="sldImg" idx="2"/>
          </p:nvPr>
        </p:nvSpPr>
        <p:spPr>
          <a:xfrm>
            <a:off x="-222250" y="808038"/>
            <a:ext cx="7181850" cy="40401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0691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25:notes"/>
          <p:cNvSpPr txBox="1">
            <a:spLocks noGrp="1"/>
          </p:cNvSpPr>
          <p:nvPr>
            <p:ph type="body" idx="1"/>
          </p:nvPr>
        </p:nvSpPr>
        <p:spPr>
          <a:xfrm>
            <a:off x="672873" y="5117621"/>
            <a:ext cx="5392135" cy="4850790"/>
          </a:xfrm>
          <a:prstGeom prst="rect">
            <a:avLst/>
          </a:prstGeom>
        </p:spPr>
        <p:txBody>
          <a:bodyPr spcFirstLastPara="1" wrap="square" lIns="92675" tIns="46325" rIns="92675" bIns="46325" anchor="t" anchorCtr="0">
            <a:noAutofit/>
          </a:bodyPr>
          <a:lstStyle/>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800" dirty="0" err="1">
                <a:latin typeface="Arial Nova" panose="020B0504020202020204" pitchFamily="34" charset="0"/>
                <a:ea typeface="Arial Narrow"/>
                <a:cs typeface="Arial Narrow"/>
                <a:sym typeface="Arial Narrow"/>
              </a:rPr>
              <a:t>Kerjasama</a:t>
            </a:r>
            <a:r>
              <a:rPr lang="en-US" sz="1800" dirty="0">
                <a:latin typeface="Arial Nova" panose="020B0504020202020204" pitchFamily="34" charset="0"/>
                <a:ea typeface="Arial Narrow"/>
                <a:cs typeface="Arial Narrow"/>
                <a:sym typeface="Arial Narrow"/>
              </a:rPr>
              <a:t> </a:t>
            </a:r>
            <a:r>
              <a:rPr lang="en-US" sz="1800" dirty="0" err="1">
                <a:latin typeface="Arial Nova" panose="020B0504020202020204" pitchFamily="34" charset="0"/>
                <a:ea typeface="Arial Narrow"/>
                <a:cs typeface="Arial Narrow"/>
                <a:sym typeface="Arial Narrow"/>
              </a:rPr>
              <a:t>dengan</a:t>
            </a:r>
            <a:r>
              <a:rPr lang="en-US" sz="1800" dirty="0">
                <a:latin typeface="Arial Nova" panose="020B0504020202020204" pitchFamily="34" charset="0"/>
                <a:ea typeface="Arial Narrow"/>
                <a:cs typeface="Arial Narrow"/>
                <a:sym typeface="Arial Narrow"/>
              </a:rPr>
              <a:t> KKM </a:t>
            </a:r>
            <a:r>
              <a:rPr lang="en-US" sz="1800" dirty="0" err="1">
                <a:latin typeface="Arial Nova" panose="020B0504020202020204" pitchFamily="34" charset="0"/>
                <a:ea typeface="Arial Narrow"/>
                <a:cs typeface="Arial Narrow"/>
                <a:sym typeface="Arial Narrow"/>
              </a:rPr>
              <a:t>dengan</a:t>
            </a:r>
            <a:r>
              <a:rPr lang="en-US" sz="1800" dirty="0">
                <a:latin typeface="Arial Nova" panose="020B0504020202020204" pitchFamily="34" charset="0"/>
                <a:ea typeface="Arial Narrow"/>
                <a:cs typeface="Arial Narrow"/>
                <a:sym typeface="Arial Narrow"/>
              </a:rPr>
              <a:t> IPTS  </a:t>
            </a:r>
            <a:r>
              <a:rPr lang="en-US" sz="1800" dirty="0" err="1">
                <a:latin typeface="Arial Nova" panose="020B0504020202020204" pitchFamily="34" charset="0"/>
                <a:ea typeface="Arial Narrow"/>
                <a:cs typeface="Arial Narrow"/>
                <a:sym typeface="Arial Narrow"/>
              </a:rPr>
              <a:t>iaitu</a:t>
            </a:r>
            <a:r>
              <a:rPr lang="en-US" sz="1800" dirty="0">
                <a:latin typeface="Arial Nova" panose="020B0504020202020204" pitchFamily="34" charset="0"/>
                <a:ea typeface="Arial Narrow"/>
                <a:cs typeface="Arial Narrow"/>
                <a:sym typeface="Arial Narrow"/>
              </a:rPr>
              <a:t> Royal College of Surgeon in Ireland dan University Collagen Dublin Malaysian Campus (RUMC) </a:t>
            </a:r>
            <a:r>
              <a:rPr lang="en-US" sz="1800" dirty="0" err="1">
                <a:latin typeface="Arial Nova" panose="020B0504020202020204" pitchFamily="34" charset="0"/>
                <a:ea typeface="Arial Narrow"/>
                <a:cs typeface="Arial Narrow"/>
                <a:sym typeface="Arial Narrow"/>
              </a:rPr>
              <a:t>dalam</a:t>
            </a:r>
            <a:r>
              <a:rPr lang="en-US" sz="1800" dirty="0">
                <a:latin typeface="Arial Nova" panose="020B0504020202020204" pitchFamily="34" charset="0"/>
                <a:ea typeface="Arial Narrow"/>
                <a:cs typeface="Arial Narrow"/>
                <a:sym typeface="Arial Narrow"/>
              </a:rPr>
              <a:t> </a:t>
            </a:r>
            <a:r>
              <a:rPr lang="en-US" sz="1800" dirty="0" err="1">
                <a:latin typeface="Arial Nova" panose="020B0504020202020204" pitchFamily="34" charset="0"/>
                <a:ea typeface="Arial Narrow"/>
                <a:cs typeface="Arial Narrow"/>
                <a:sym typeface="Arial Narrow"/>
              </a:rPr>
              <a:t>bidang</a:t>
            </a:r>
            <a:r>
              <a:rPr lang="en-US" sz="1800" dirty="0">
                <a:latin typeface="Arial Nova" panose="020B0504020202020204" pitchFamily="34" charset="0"/>
                <a:ea typeface="Arial Narrow"/>
                <a:cs typeface="Arial Narrow"/>
                <a:sym typeface="Arial Narrow"/>
              </a:rPr>
              <a:t> </a:t>
            </a:r>
            <a:r>
              <a:rPr lang="en-US" sz="1800" dirty="0" err="1">
                <a:latin typeface="Arial Nova" panose="020B0504020202020204" pitchFamily="34" charset="0"/>
                <a:ea typeface="Arial Narrow"/>
                <a:cs typeface="Arial Narrow"/>
                <a:sym typeface="Arial Narrow"/>
              </a:rPr>
              <a:t>Perubatan</a:t>
            </a:r>
            <a:r>
              <a:rPr lang="en-US" sz="1800" dirty="0">
                <a:latin typeface="Arial Nova" panose="020B0504020202020204" pitchFamily="34" charset="0"/>
                <a:ea typeface="Arial Narrow"/>
                <a:cs typeface="Arial Narrow"/>
                <a:sym typeface="Arial Narrow"/>
              </a:rPr>
              <a:t> </a:t>
            </a:r>
            <a:r>
              <a:rPr lang="en-US" sz="1800" dirty="0" err="1">
                <a:latin typeface="Arial Nova" panose="020B0504020202020204" pitchFamily="34" charset="0"/>
                <a:ea typeface="Arial Narrow"/>
                <a:cs typeface="Arial Narrow"/>
                <a:sym typeface="Arial Narrow"/>
              </a:rPr>
              <a:t>Keluarga</a:t>
            </a:r>
            <a:r>
              <a:rPr lang="en-US" sz="1800" dirty="0">
                <a:latin typeface="Arial Nova" panose="020B0504020202020204" pitchFamily="34" charset="0"/>
                <a:ea typeface="Arial Narrow"/>
                <a:cs typeface="Arial Narrow"/>
                <a:sym typeface="Arial Narrow"/>
              </a:rPr>
              <a:t> (Family Medicine)</a:t>
            </a: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US" sz="1800" u="none" strike="noStrike" cap="none" dirty="0">
              <a:solidFill>
                <a:srgbClr val="000000"/>
              </a:solidFill>
              <a:latin typeface="Arial Nova" panose="020B0504020202020204" pitchFamily="34" charset="0"/>
              <a:ea typeface="Arial Narrow"/>
              <a:cs typeface="Arial Narrow"/>
              <a:sym typeface="Arial Narrow"/>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800" u="none" strike="noStrike" cap="none" dirty="0">
                <a:solidFill>
                  <a:srgbClr val="000000"/>
                </a:solidFill>
                <a:latin typeface="Arial Nova" panose="020B0504020202020204" pitchFamily="34" charset="0"/>
                <a:ea typeface="Arial Narrow"/>
                <a:cs typeface="Arial Narrow"/>
                <a:sym typeface="Arial Narrow"/>
              </a:rPr>
              <a:t>4 </a:t>
            </a:r>
            <a:r>
              <a:rPr lang="en-US" sz="1800" u="none" strike="noStrike" cap="none" dirty="0" err="1">
                <a:solidFill>
                  <a:srgbClr val="000000"/>
                </a:solidFill>
                <a:latin typeface="Arial Nova" panose="020B0504020202020204" pitchFamily="34" charset="0"/>
                <a:ea typeface="Arial Narrow"/>
                <a:cs typeface="Arial Narrow"/>
                <a:sym typeface="Arial Narrow"/>
              </a:rPr>
              <a:t>bidang</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Sepenuhnya</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Dalam</a:t>
            </a:r>
            <a:r>
              <a:rPr lang="en-US" sz="1800" u="none" strike="noStrike" cap="none" dirty="0">
                <a:solidFill>
                  <a:srgbClr val="000000"/>
                </a:solidFill>
                <a:latin typeface="Arial Nova" panose="020B0504020202020204" pitchFamily="34" charset="0"/>
                <a:ea typeface="Arial Narrow"/>
                <a:cs typeface="Arial Narrow"/>
                <a:sym typeface="Arial Narrow"/>
              </a:rPr>
              <a:t> Negara (</a:t>
            </a:r>
            <a:r>
              <a:rPr lang="en-US" sz="1800" u="none" strike="noStrike" cap="none" dirty="0" err="1">
                <a:solidFill>
                  <a:srgbClr val="000000"/>
                </a:solidFill>
                <a:latin typeface="Arial Nova" panose="020B0504020202020204" pitchFamily="34" charset="0"/>
                <a:ea typeface="Arial Narrow"/>
                <a:cs typeface="Arial Narrow"/>
                <a:sym typeface="Arial Narrow"/>
              </a:rPr>
              <a:t>peperiksaan</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dalam</a:t>
            </a:r>
            <a:r>
              <a:rPr lang="en-US" sz="1800" u="none" strike="noStrike" cap="none" dirty="0">
                <a:solidFill>
                  <a:srgbClr val="000000"/>
                </a:solidFill>
                <a:latin typeface="Arial Nova" panose="020B0504020202020204" pitchFamily="34" charset="0"/>
                <a:ea typeface="Arial Narrow"/>
                <a:cs typeface="Arial Narrow"/>
                <a:sym typeface="Arial Narrow"/>
              </a:rPr>
              <a:t> negara) – </a:t>
            </a:r>
            <a:r>
              <a:rPr lang="en-US" sz="1800" u="none" strike="noStrike" cap="none" dirty="0" err="1">
                <a:solidFill>
                  <a:srgbClr val="000000"/>
                </a:solidFill>
                <a:latin typeface="Arial Nova" panose="020B0504020202020204" pitchFamily="34" charset="0"/>
                <a:ea typeface="Arial Narrow"/>
                <a:cs typeface="Arial Narrow"/>
                <a:sym typeface="Arial Narrow"/>
              </a:rPr>
              <a:t>Pediatrik</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Perubatan</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Dalaman</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Urologi</a:t>
            </a:r>
            <a:r>
              <a:rPr lang="en-US" sz="1800" u="none" strike="noStrike" cap="none" dirty="0">
                <a:solidFill>
                  <a:srgbClr val="000000"/>
                </a:solidFill>
                <a:latin typeface="Arial Nova" panose="020B0504020202020204" pitchFamily="34" charset="0"/>
                <a:ea typeface="Arial Narrow"/>
                <a:cs typeface="Arial Narrow"/>
                <a:sym typeface="Arial Narrow"/>
              </a:rPr>
              <a:t> dan </a:t>
            </a:r>
            <a:r>
              <a:rPr lang="en-US" sz="1800" u="none" strike="noStrike" cap="none" dirty="0" err="1">
                <a:solidFill>
                  <a:srgbClr val="000000"/>
                </a:solidFill>
                <a:latin typeface="Arial Nova" panose="020B0504020202020204" pitchFamily="34" charset="0"/>
                <a:ea typeface="Arial Narrow"/>
                <a:cs typeface="Arial Narrow"/>
                <a:sym typeface="Arial Narrow"/>
              </a:rPr>
              <a:t>Perubatan</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Keluarga</a:t>
            </a:r>
            <a:r>
              <a:rPr lang="en-US" sz="1800" u="none" strike="noStrike" cap="none" dirty="0">
                <a:solidFill>
                  <a:srgbClr val="000000"/>
                </a:solidFill>
                <a:latin typeface="Arial Nova" panose="020B0504020202020204" pitchFamily="34" charset="0"/>
                <a:ea typeface="Arial Narrow"/>
                <a:cs typeface="Arial Narrow"/>
                <a:sym typeface="Arial Narrow"/>
              </a:rPr>
              <a:t> </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US" sz="1800" u="none" strike="noStrike" cap="none" dirty="0">
              <a:solidFill>
                <a:srgbClr val="000000"/>
              </a:solidFill>
              <a:latin typeface="Arial Nova" panose="020B0504020202020204" pitchFamily="34" charset="0"/>
              <a:ea typeface="Arial Narrow"/>
              <a:cs typeface="Arial Narrow"/>
              <a:sym typeface="Arial Narrow"/>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800" u="none" strike="noStrike" cap="none" dirty="0">
                <a:solidFill>
                  <a:srgbClr val="000000"/>
                </a:solidFill>
                <a:latin typeface="Arial Nova" panose="020B0504020202020204" pitchFamily="34" charset="0"/>
                <a:ea typeface="Arial Narrow"/>
                <a:cs typeface="Arial Narrow"/>
                <a:sym typeface="Arial Narrow"/>
              </a:rPr>
              <a:t>5 </a:t>
            </a:r>
            <a:r>
              <a:rPr lang="en-US" sz="1800" u="none" strike="noStrike" cap="none" dirty="0" err="1">
                <a:solidFill>
                  <a:srgbClr val="000000"/>
                </a:solidFill>
                <a:latin typeface="Arial Nova" panose="020B0504020202020204" pitchFamily="34" charset="0"/>
                <a:ea typeface="Arial Narrow"/>
                <a:cs typeface="Arial Narrow"/>
                <a:sym typeface="Arial Narrow"/>
              </a:rPr>
              <a:t>bidang</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Dalam</a:t>
            </a:r>
            <a:r>
              <a:rPr lang="en-US" sz="1800" u="none" strike="noStrike" cap="none" dirty="0">
                <a:solidFill>
                  <a:srgbClr val="000000"/>
                </a:solidFill>
                <a:latin typeface="Arial Nova" panose="020B0504020202020204" pitchFamily="34" charset="0"/>
                <a:ea typeface="Arial Narrow"/>
                <a:cs typeface="Arial Narrow"/>
                <a:sym typeface="Arial Narrow"/>
              </a:rPr>
              <a:t> Negara (</a:t>
            </a:r>
            <a:r>
              <a:rPr lang="en-US" sz="1800" u="none" strike="noStrike" cap="none" dirty="0" err="1">
                <a:solidFill>
                  <a:srgbClr val="000000"/>
                </a:solidFill>
                <a:latin typeface="Arial Nova" panose="020B0504020202020204" pitchFamily="34" charset="0"/>
                <a:ea typeface="Arial Narrow"/>
                <a:cs typeface="Arial Narrow"/>
                <a:sym typeface="Arial Narrow"/>
              </a:rPr>
              <a:t>peperiksaan</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luar</a:t>
            </a:r>
            <a:r>
              <a:rPr lang="en-US" sz="1800" u="none" strike="noStrike" cap="none" dirty="0">
                <a:solidFill>
                  <a:srgbClr val="000000"/>
                </a:solidFill>
                <a:latin typeface="Arial Nova" panose="020B0504020202020204" pitchFamily="34" charset="0"/>
                <a:ea typeface="Arial Narrow"/>
                <a:cs typeface="Arial Narrow"/>
                <a:sym typeface="Arial Narrow"/>
              </a:rPr>
              <a:t> negara) – </a:t>
            </a:r>
            <a:r>
              <a:rPr lang="en-US" sz="1800" u="none" strike="noStrike" cap="none" dirty="0" err="1">
                <a:solidFill>
                  <a:srgbClr val="000000"/>
                </a:solidFill>
                <a:latin typeface="Arial Nova" panose="020B0504020202020204" pitchFamily="34" charset="0"/>
                <a:ea typeface="Arial Narrow"/>
                <a:cs typeface="Arial Narrow"/>
                <a:sym typeface="Arial Narrow"/>
              </a:rPr>
              <a:t>Anestesiologi</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Radiologi</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Obstetrik</a:t>
            </a:r>
            <a:r>
              <a:rPr lang="en-US" sz="1800" u="none" strike="noStrike" cap="none" dirty="0">
                <a:solidFill>
                  <a:srgbClr val="000000"/>
                </a:solidFill>
                <a:latin typeface="Arial Nova" panose="020B0504020202020204" pitchFamily="34" charset="0"/>
                <a:ea typeface="Arial Narrow"/>
                <a:cs typeface="Arial Narrow"/>
                <a:sym typeface="Arial Narrow"/>
              </a:rPr>
              <a:t> &amp; </a:t>
            </a:r>
            <a:r>
              <a:rPr lang="en-US" sz="1800" u="none" strike="noStrike" cap="none" dirty="0" err="1">
                <a:solidFill>
                  <a:srgbClr val="000000"/>
                </a:solidFill>
                <a:latin typeface="Arial Nova" panose="020B0504020202020204" pitchFamily="34" charset="0"/>
                <a:ea typeface="Arial Narrow"/>
                <a:cs typeface="Arial Narrow"/>
                <a:sym typeface="Arial Narrow"/>
              </a:rPr>
              <a:t>Ginekologi</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Oftalmologi</a:t>
            </a:r>
            <a:r>
              <a:rPr lang="en-US" sz="1800" u="none" strike="noStrike" cap="none" dirty="0">
                <a:solidFill>
                  <a:srgbClr val="000000"/>
                </a:solidFill>
                <a:latin typeface="Arial Nova" panose="020B0504020202020204" pitchFamily="34" charset="0"/>
                <a:ea typeface="Arial Narrow"/>
                <a:cs typeface="Arial Narrow"/>
                <a:sym typeface="Arial Narrow"/>
              </a:rPr>
              <a:t> dan </a:t>
            </a:r>
            <a:r>
              <a:rPr lang="en-US" sz="1800" u="none" strike="noStrike" cap="none" dirty="0" err="1">
                <a:solidFill>
                  <a:srgbClr val="000000"/>
                </a:solidFill>
                <a:latin typeface="Arial Nova" panose="020B0504020202020204" pitchFamily="34" charset="0"/>
                <a:ea typeface="Arial Narrow"/>
                <a:cs typeface="Arial Narrow"/>
                <a:sym typeface="Arial Narrow"/>
              </a:rPr>
              <a:t>Psikiatri</a:t>
            </a:r>
            <a:endParaRPr lang="en-US" sz="1800" u="none" strike="noStrike" cap="none" dirty="0">
              <a:solidFill>
                <a:srgbClr val="000000"/>
              </a:solidFill>
              <a:latin typeface="Arial Nova" panose="020B0504020202020204" pitchFamily="34" charset="0"/>
              <a:ea typeface="Arial Narrow"/>
              <a:cs typeface="Arial Narrow"/>
              <a:sym typeface="Arial Narrow"/>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US" sz="1800" u="none" strike="noStrike" cap="none" dirty="0">
              <a:solidFill>
                <a:srgbClr val="000000"/>
              </a:solidFill>
              <a:latin typeface="Arial Nova" panose="020B0504020202020204" pitchFamily="34" charset="0"/>
              <a:ea typeface="Arial Narrow"/>
              <a:cs typeface="Arial Narrow"/>
              <a:sym typeface="Arial Narrow"/>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800" u="none" strike="noStrike" cap="none" dirty="0">
                <a:solidFill>
                  <a:srgbClr val="000000"/>
                </a:solidFill>
                <a:latin typeface="Arial Nova" panose="020B0504020202020204" pitchFamily="34" charset="0"/>
                <a:ea typeface="Arial Narrow"/>
                <a:cs typeface="Arial Narrow"/>
                <a:sym typeface="Arial Narrow"/>
              </a:rPr>
              <a:t>5 </a:t>
            </a:r>
            <a:r>
              <a:rPr lang="en-US" sz="1800" u="none" strike="noStrike" cap="none" dirty="0" err="1">
                <a:solidFill>
                  <a:srgbClr val="000000"/>
                </a:solidFill>
                <a:latin typeface="Arial Nova" panose="020B0504020202020204" pitchFamily="34" charset="0"/>
                <a:ea typeface="Arial Narrow"/>
                <a:cs typeface="Arial Narrow"/>
                <a:sym typeface="Arial Narrow"/>
              </a:rPr>
              <a:t>bidang</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Kombinasi</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dalam</a:t>
            </a:r>
            <a:r>
              <a:rPr lang="en-US" sz="1800" u="none" strike="noStrike" cap="none" dirty="0">
                <a:solidFill>
                  <a:srgbClr val="000000"/>
                </a:solidFill>
                <a:latin typeface="Arial Nova" panose="020B0504020202020204" pitchFamily="34" charset="0"/>
                <a:ea typeface="Arial Narrow"/>
                <a:cs typeface="Arial Narrow"/>
                <a:sym typeface="Arial Narrow"/>
              </a:rPr>
              <a:t> dan </a:t>
            </a:r>
            <a:r>
              <a:rPr lang="en-US" sz="1800" u="none" strike="noStrike" cap="none" dirty="0" err="1">
                <a:solidFill>
                  <a:srgbClr val="000000"/>
                </a:solidFill>
                <a:latin typeface="Arial Nova" panose="020B0504020202020204" pitchFamily="34" charset="0"/>
                <a:ea typeface="Arial Narrow"/>
                <a:cs typeface="Arial Narrow"/>
                <a:sym typeface="Arial Narrow"/>
              </a:rPr>
              <a:t>luar</a:t>
            </a:r>
            <a:r>
              <a:rPr lang="en-US" sz="1800" u="none" strike="noStrike" cap="none" dirty="0">
                <a:solidFill>
                  <a:srgbClr val="000000"/>
                </a:solidFill>
                <a:latin typeface="Arial Nova" panose="020B0504020202020204" pitchFamily="34" charset="0"/>
                <a:ea typeface="Arial Narrow"/>
                <a:cs typeface="Arial Narrow"/>
                <a:sym typeface="Arial Narrow"/>
              </a:rPr>
              <a:t> negara) – </a:t>
            </a:r>
            <a:r>
              <a:rPr lang="en-US" sz="1800" u="none" strike="noStrike" cap="none" dirty="0" err="1">
                <a:solidFill>
                  <a:srgbClr val="000000"/>
                </a:solidFill>
                <a:latin typeface="Arial Nova" panose="020B0504020202020204" pitchFamily="34" charset="0"/>
                <a:ea typeface="Arial Narrow"/>
                <a:cs typeface="Arial Narrow"/>
                <a:sym typeface="Arial Narrow"/>
              </a:rPr>
              <a:t>Kardiotorasik</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Onkologi</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Forensik</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Pembedahan</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Plastik</a:t>
            </a:r>
            <a:r>
              <a:rPr lang="en-US" sz="1800" u="none" strike="noStrike" cap="none" dirty="0">
                <a:solidFill>
                  <a:srgbClr val="000000"/>
                </a:solidFill>
                <a:latin typeface="Arial Nova" panose="020B0504020202020204" pitchFamily="34" charset="0"/>
                <a:ea typeface="Arial Narrow"/>
                <a:cs typeface="Arial Narrow"/>
                <a:sym typeface="Arial Narrow"/>
              </a:rPr>
              <a:t> &amp; </a:t>
            </a:r>
            <a:r>
              <a:rPr lang="en-US" sz="1800" u="none" strike="noStrike" cap="none" dirty="0" err="1">
                <a:solidFill>
                  <a:srgbClr val="000000"/>
                </a:solidFill>
                <a:latin typeface="Arial Nova" panose="020B0504020202020204" pitchFamily="34" charset="0"/>
                <a:ea typeface="Arial Narrow"/>
                <a:cs typeface="Arial Narrow"/>
                <a:sym typeface="Arial Narrow"/>
              </a:rPr>
              <a:t>Perubatan</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Kecemasan</a:t>
            </a:r>
            <a:endParaRPr lang="en-US" sz="1800" u="none" strike="noStrike" cap="none" dirty="0">
              <a:solidFill>
                <a:srgbClr val="000000"/>
              </a:solidFill>
              <a:latin typeface="Arial Nova" panose="020B0504020202020204" pitchFamily="34" charset="0"/>
              <a:ea typeface="Arial Narrow"/>
              <a:cs typeface="Arial Narrow"/>
              <a:sym typeface="Arial Narrow"/>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US" sz="1800" u="none" strike="noStrike" cap="none" dirty="0">
              <a:solidFill>
                <a:srgbClr val="000000"/>
              </a:solidFill>
              <a:latin typeface="Arial Nova" panose="020B0504020202020204" pitchFamily="34" charset="0"/>
              <a:ea typeface="Arial Narrow"/>
              <a:cs typeface="Arial Narrow"/>
              <a:sym typeface="Arial Narrow"/>
            </a:endParaRPr>
          </a:p>
          <a:p>
            <a:pPr marL="0" lvl="0" indent="0" algn="l" rtl="0">
              <a:spcBef>
                <a:spcPts val="0"/>
              </a:spcBef>
              <a:spcAft>
                <a:spcPts val="0"/>
              </a:spcAft>
              <a:buNone/>
            </a:pPr>
            <a:endParaRPr dirty="0"/>
          </a:p>
        </p:txBody>
      </p:sp>
      <p:sp>
        <p:nvSpPr>
          <p:cNvPr id="193" name="Google Shape;193;p25:notes"/>
          <p:cNvSpPr>
            <a:spLocks noGrp="1" noRot="1" noChangeAspect="1"/>
          </p:cNvSpPr>
          <p:nvPr>
            <p:ph type="sldImg" idx="2"/>
          </p:nvPr>
        </p:nvSpPr>
        <p:spPr>
          <a:xfrm>
            <a:off x="-222250" y="808038"/>
            <a:ext cx="7181850" cy="40401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8032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25:notes"/>
          <p:cNvSpPr txBox="1">
            <a:spLocks noGrp="1"/>
          </p:cNvSpPr>
          <p:nvPr>
            <p:ph type="body" idx="1"/>
          </p:nvPr>
        </p:nvSpPr>
        <p:spPr>
          <a:xfrm>
            <a:off x="672873" y="5117621"/>
            <a:ext cx="5392135" cy="4850790"/>
          </a:xfrm>
          <a:prstGeom prst="rect">
            <a:avLst/>
          </a:prstGeom>
        </p:spPr>
        <p:txBody>
          <a:bodyPr spcFirstLastPara="1" wrap="square" lIns="92675" tIns="46325" rIns="92675" bIns="463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US" sz="1800" u="none" strike="noStrike" cap="none" dirty="0">
              <a:solidFill>
                <a:srgbClr val="000000"/>
              </a:solidFill>
              <a:latin typeface="Arial Nova" panose="020B0504020202020204" pitchFamily="34" charset="0"/>
              <a:ea typeface="Arial Narrow"/>
              <a:cs typeface="Arial Narrow"/>
              <a:sym typeface="Arial Narrow"/>
            </a:endParaRPr>
          </a:p>
          <a:p>
            <a:pPr marL="0" lvl="0" indent="0" algn="l" rtl="0">
              <a:spcBef>
                <a:spcPts val="0"/>
              </a:spcBef>
              <a:spcAft>
                <a:spcPts val="0"/>
              </a:spcAft>
              <a:buNone/>
            </a:pPr>
            <a:endParaRPr dirty="0"/>
          </a:p>
        </p:txBody>
      </p:sp>
      <p:sp>
        <p:nvSpPr>
          <p:cNvPr id="193" name="Google Shape;193;p25:notes"/>
          <p:cNvSpPr>
            <a:spLocks noGrp="1" noRot="1" noChangeAspect="1"/>
          </p:cNvSpPr>
          <p:nvPr>
            <p:ph type="sldImg" idx="2"/>
          </p:nvPr>
        </p:nvSpPr>
        <p:spPr>
          <a:xfrm>
            <a:off x="-222250" y="808038"/>
            <a:ext cx="7181850" cy="40401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62633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25:notes"/>
          <p:cNvSpPr txBox="1">
            <a:spLocks noGrp="1"/>
          </p:cNvSpPr>
          <p:nvPr>
            <p:ph type="body" idx="1"/>
          </p:nvPr>
        </p:nvSpPr>
        <p:spPr>
          <a:xfrm>
            <a:off x="672873" y="5117621"/>
            <a:ext cx="5392135" cy="4850790"/>
          </a:xfrm>
          <a:prstGeom prst="rect">
            <a:avLst/>
          </a:prstGeom>
        </p:spPr>
        <p:txBody>
          <a:bodyPr spcFirstLastPara="1" wrap="square" lIns="92675" tIns="46325" rIns="92675" bIns="46325" anchor="t" anchorCtr="0">
            <a:noAutofit/>
          </a:bodyPr>
          <a:lstStyle/>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800" dirty="0" err="1">
                <a:latin typeface="Arial Nova" panose="020B0504020202020204" pitchFamily="34" charset="0"/>
                <a:ea typeface="Arial Narrow"/>
                <a:cs typeface="Arial Narrow"/>
                <a:sym typeface="Arial Narrow"/>
              </a:rPr>
              <a:t>Kerjasama</a:t>
            </a:r>
            <a:r>
              <a:rPr lang="en-US" sz="1800" dirty="0">
                <a:latin typeface="Arial Nova" panose="020B0504020202020204" pitchFamily="34" charset="0"/>
                <a:ea typeface="Arial Narrow"/>
                <a:cs typeface="Arial Narrow"/>
                <a:sym typeface="Arial Narrow"/>
              </a:rPr>
              <a:t> </a:t>
            </a:r>
            <a:r>
              <a:rPr lang="en-US" sz="1800" dirty="0" err="1">
                <a:latin typeface="Arial Nova" panose="020B0504020202020204" pitchFamily="34" charset="0"/>
                <a:ea typeface="Arial Narrow"/>
                <a:cs typeface="Arial Narrow"/>
                <a:sym typeface="Arial Narrow"/>
              </a:rPr>
              <a:t>dengan</a:t>
            </a:r>
            <a:r>
              <a:rPr lang="en-US" sz="1800" dirty="0">
                <a:latin typeface="Arial Nova" panose="020B0504020202020204" pitchFamily="34" charset="0"/>
                <a:ea typeface="Arial Narrow"/>
                <a:cs typeface="Arial Narrow"/>
                <a:sym typeface="Arial Narrow"/>
              </a:rPr>
              <a:t> KKM </a:t>
            </a:r>
            <a:r>
              <a:rPr lang="en-US" sz="1800" dirty="0" err="1">
                <a:latin typeface="Arial Nova" panose="020B0504020202020204" pitchFamily="34" charset="0"/>
                <a:ea typeface="Arial Narrow"/>
                <a:cs typeface="Arial Narrow"/>
                <a:sym typeface="Arial Narrow"/>
              </a:rPr>
              <a:t>dengan</a:t>
            </a:r>
            <a:r>
              <a:rPr lang="en-US" sz="1800" dirty="0">
                <a:latin typeface="Arial Nova" panose="020B0504020202020204" pitchFamily="34" charset="0"/>
                <a:ea typeface="Arial Narrow"/>
                <a:cs typeface="Arial Narrow"/>
                <a:sym typeface="Arial Narrow"/>
              </a:rPr>
              <a:t> IPTS  </a:t>
            </a:r>
            <a:r>
              <a:rPr lang="en-US" sz="1800" dirty="0" err="1">
                <a:latin typeface="Arial Nova" panose="020B0504020202020204" pitchFamily="34" charset="0"/>
                <a:ea typeface="Arial Narrow"/>
                <a:cs typeface="Arial Narrow"/>
                <a:sym typeface="Arial Narrow"/>
              </a:rPr>
              <a:t>iaitu</a:t>
            </a:r>
            <a:r>
              <a:rPr lang="en-US" sz="1800" dirty="0">
                <a:latin typeface="Arial Nova" panose="020B0504020202020204" pitchFamily="34" charset="0"/>
                <a:ea typeface="Arial Narrow"/>
                <a:cs typeface="Arial Narrow"/>
                <a:sym typeface="Arial Narrow"/>
              </a:rPr>
              <a:t> Royal College of Surgeon in Ireland dan University Collagen Dublin Malaysian Campus (RUMC) </a:t>
            </a:r>
            <a:r>
              <a:rPr lang="en-US" sz="1800" dirty="0" err="1">
                <a:latin typeface="Arial Nova" panose="020B0504020202020204" pitchFamily="34" charset="0"/>
                <a:ea typeface="Arial Narrow"/>
                <a:cs typeface="Arial Narrow"/>
                <a:sym typeface="Arial Narrow"/>
              </a:rPr>
              <a:t>dalam</a:t>
            </a:r>
            <a:r>
              <a:rPr lang="en-US" sz="1800" dirty="0">
                <a:latin typeface="Arial Nova" panose="020B0504020202020204" pitchFamily="34" charset="0"/>
                <a:ea typeface="Arial Narrow"/>
                <a:cs typeface="Arial Narrow"/>
                <a:sym typeface="Arial Narrow"/>
              </a:rPr>
              <a:t> </a:t>
            </a:r>
            <a:r>
              <a:rPr lang="en-US" sz="1800" dirty="0" err="1">
                <a:latin typeface="Arial Nova" panose="020B0504020202020204" pitchFamily="34" charset="0"/>
                <a:ea typeface="Arial Narrow"/>
                <a:cs typeface="Arial Narrow"/>
                <a:sym typeface="Arial Narrow"/>
              </a:rPr>
              <a:t>bidang</a:t>
            </a:r>
            <a:r>
              <a:rPr lang="en-US" sz="1800" dirty="0">
                <a:latin typeface="Arial Nova" panose="020B0504020202020204" pitchFamily="34" charset="0"/>
                <a:ea typeface="Arial Narrow"/>
                <a:cs typeface="Arial Narrow"/>
                <a:sym typeface="Arial Narrow"/>
              </a:rPr>
              <a:t> </a:t>
            </a:r>
            <a:r>
              <a:rPr lang="en-US" sz="1800" dirty="0" err="1">
                <a:latin typeface="Arial Nova" panose="020B0504020202020204" pitchFamily="34" charset="0"/>
                <a:ea typeface="Arial Narrow"/>
                <a:cs typeface="Arial Narrow"/>
                <a:sym typeface="Arial Narrow"/>
              </a:rPr>
              <a:t>Perubatan</a:t>
            </a:r>
            <a:r>
              <a:rPr lang="en-US" sz="1800" dirty="0">
                <a:latin typeface="Arial Nova" panose="020B0504020202020204" pitchFamily="34" charset="0"/>
                <a:ea typeface="Arial Narrow"/>
                <a:cs typeface="Arial Narrow"/>
                <a:sym typeface="Arial Narrow"/>
              </a:rPr>
              <a:t> </a:t>
            </a:r>
            <a:r>
              <a:rPr lang="en-US" sz="1800" dirty="0" err="1">
                <a:latin typeface="Arial Nova" panose="020B0504020202020204" pitchFamily="34" charset="0"/>
                <a:ea typeface="Arial Narrow"/>
                <a:cs typeface="Arial Narrow"/>
                <a:sym typeface="Arial Narrow"/>
              </a:rPr>
              <a:t>Keluarga</a:t>
            </a:r>
            <a:r>
              <a:rPr lang="en-US" sz="1800" dirty="0">
                <a:latin typeface="Arial Nova" panose="020B0504020202020204" pitchFamily="34" charset="0"/>
                <a:ea typeface="Arial Narrow"/>
                <a:cs typeface="Arial Narrow"/>
                <a:sym typeface="Arial Narrow"/>
              </a:rPr>
              <a:t> (Family Medicine)</a:t>
            </a: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US" sz="1800" u="none" strike="noStrike" cap="none" dirty="0">
              <a:solidFill>
                <a:srgbClr val="000000"/>
              </a:solidFill>
              <a:latin typeface="Arial Nova" panose="020B0504020202020204" pitchFamily="34" charset="0"/>
              <a:ea typeface="Arial Narrow"/>
              <a:cs typeface="Arial Narrow"/>
              <a:sym typeface="Arial Narrow"/>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800" u="none" strike="noStrike" cap="none" dirty="0">
                <a:solidFill>
                  <a:srgbClr val="000000"/>
                </a:solidFill>
                <a:latin typeface="Arial Nova" panose="020B0504020202020204" pitchFamily="34" charset="0"/>
                <a:ea typeface="Arial Narrow"/>
                <a:cs typeface="Arial Narrow"/>
                <a:sym typeface="Arial Narrow"/>
              </a:rPr>
              <a:t>4 </a:t>
            </a:r>
            <a:r>
              <a:rPr lang="en-US" sz="1800" u="none" strike="noStrike" cap="none" dirty="0" err="1">
                <a:solidFill>
                  <a:srgbClr val="000000"/>
                </a:solidFill>
                <a:latin typeface="Arial Nova" panose="020B0504020202020204" pitchFamily="34" charset="0"/>
                <a:ea typeface="Arial Narrow"/>
                <a:cs typeface="Arial Narrow"/>
                <a:sym typeface="Arial Narrow"/>
              </a:rPr>
              <a:t>bidang</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Sepenuhnya</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Dalam</a:t>
            </a:r>
            <a:r>
              <a:rPr lang="en-US" sz="1800" u="none" strike="noStrike" cap="none" dirty="0">
                <a:solidFill>
                  <a:srgbClr val="000000"/>
                </a:solidFill>
                <a:latin typeface="Arial Nova" panose="020B0504020202020204" pitchFamily="34" charset="0"/>
                <a:ea typeface="Arial Narrow"/>
                <a:cs typeface="Arial Narrow"/>
                <a:sym typeface="Arial Narrow"/>
              </a:rPr>
              <a:t> Negara (</a:t>
            </a:r>
            <a:r>
              <a:rPr lang="en-US" sz="1800" u="none" strike="noStrike" cap="none" dirty="0" err="1">
                <a:solidFill>
                  <a:srgbClr val="000000"/>
                </a:solidFill>
                <a:latin typeface="Arial Nova" panose="020B0504020202020204" pitchFamily="34" charset="0"/>
                <a:ea typeface="Arial Narrow"/>
                <a:cs typeface="Arial Narrow"/>
                <a:sym typeface="Arial Narrow"/>
              </a:rPr>
              <a:t>peperiksaan</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dalam</a:t>
            </a:r>
            <a:r>
              <a:rPr lang="en-US" sz="1800" u="none" strike="noStrike" cap="none" dirty="0">
                <a:solidFill>
                  <a:srgbClr val="000000"/>
                </a:solidFill>
                <a:latin typeface="Arial Nova" panose="020B0504020202020204" pitchFamily="34" charset="0"/>
                <a:ea typeface="Arial Narrow"/>
                <a:cs typeface="Arial Narrow"/>
                <a:sym typeface="Arial Narrow"/>
              </a:rPr>
              <a:t> negara) – </a:t>
            </a:r>
            <a:r>
              <a:rPr lang="en-US" sz="1800" u="none" strike="noStrike" cap="none" dirty="0" err="1">
                <a:solidFill>
                  <a:srgbClr val="000000"/>
                </a:solidFill>
                <a:latin typeface="Arial Nova" panose="020B0504020202020204" pitchFamily="34" charset="0"/>
                <a:ea typeface="Arial Narrow"/>
                <a:cs typeface="Arial Narrow"/>
                <a:sym typeface="Arial Narrow"/>
              </a:rPr>
              <a:t>Pediatrik</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Perubatan</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Dalaman</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Urologi</a:t>
            </a:r>
            <a:r>
              <a:rPr lang="en-US" sz="1800" u="none" strike="noStrike" cap="none" dirty="0">
                <a:solidFill>
                  <a:srgbClr val="000000"/>
                </a:solidFill>
                <a:latin typeface="Arial Nova" panose="020B0504020202020204" pitchFamily="34" charset="0"/>
                <a:ea typeface="Arial Narrow"/>
                <a:cs typeface="Arial Narrow"/>
                <a:sym typeface="Arial Narrow"/>
              </a:rPr>
              <a:t> dan </a:t>
            </a:r>
            <a:r>
              <a:rPr lang="en-US" sz="1800" u="none" strike="noStrike" cap="none" dirty="0" err="1">
                <a:solidFill>
                  <a:srgbClr val="000000"/>
                </a:solidFill>
                <a:latin typeface="Arial Nova" panose="020B0504020202020204" pitchFamily="34" charset="0"/>
                <a:ea typeface="Arial Narrow"/>
                <a:cs typeface="Arial Narrow"/>
                <a:sym typeface="Arial Narrow"/>
              </a:rPr>
              <a:t>Perubatan</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Keluarga</a:t>
            </a:r>
            <a:r>
              <a:rPr lang="en-US" sz="1800" u="none" strike="noStrike" cap="none" dirty="0">
                <a:solidFill>
                  <a:srgbClr val="000000"/>
                </a:solidFill>
                <a:latin typeface="Arial Nova" panose="020B0504020202020204" pitchFamily="34" charset="0"/>
                <a:ea typeface="Arial Narrow"/>
                <a:cs typeface="Arial Narrow"/>
                <a:sym typeface="Arial Narrow"/>
              </a:rPr>
              <a:t> </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US" sz="1800" u="none" strike="noStrike" cap="none" dirty="0">
              <a:solidFill>
                <a:srgbClr val="000000"/>
              </a:solidFill>
              <a:latin typeface="Arial Nova" panose="020B0504020202020204" pitchFamily="34" charset="0"/>
              <a:ea typeface="Arial Narrow"/>
              <a:cs typeface="Arial Narrow"/>
              <a:sym typeface="Arial Narrow"/>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800" u="none" strike="noStrike" cap="none" dirty="0">
                <a:solidFill>
                  <a:srgbClr val="000000"/>
                </a:solidFill>
                <a:latin typeface="Arial Nova" panose="020B0504020202020204" pitchFamily="34" charset="0"/>
                <a:ea typeface="Arial Narrow"/>
                <a:cs typeface="Arial Narrow"/>
                <a:sym typeface="Arial Narrow"/>
              </a:rPr>
              <a:t>5 </a:t>
            </a:r>
            <a:r>
              <a:rPr lang="en-US" sz="1800" u="none" strike="noStrike" cap="none" dirty="0" err="1">
                <a:solidFill>
                  <a:srgbClr val="000000"/>
                </a:solidFill>
                <a:latin typeface="Arial Nova" panose="020B0504020202020204" pitchFamily="34" charset="0"/>
                <a:ea typeface="Arial Narrow"/>
                <a:cs typeface="Arial Narrow"/>
                <a:sym typeface="Arial Narrow"/>
              </a:rPr>
              <a:t>bidang</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Dalam</a:t>
            </a:r>
            <a:r>
              <a:rPr lang="en-US" sz="1800" u="none" strike="noStrike" cap="none" dirty="0">
                <a:solidFill>
                  <a:srgbClr val="000000"/>
                </a:solidFill>
                <a:latin typeface="Arial Nova" panose="020B0504020202020204" pitchFamily="34" charset="0"/>
                <a:ea typeface="Arial Narrow"/>
                <a:cs typeface="Arial Narrow"/>
                <a:sym typeface="Arial Narrow"/>
              </a:rPr>
              <a:t> Negara (</a:t>
            </a:r>
            <a:r>
              <a:rPr lang="en-US" sz="1800" u="none" strike="noStrike" cap="none" dirty="0" err="1">
                <a:solidFill>
                  <a:srgbClr val="000000"/>
                </a:solidFill>
                <a:latin typeface="Arial Nova" panose="020B0504020202020204" pitchFamily="34" charset="0"/>
                <a:ea typeface="Arial Narrow"/>
                <a:cs typeface="Arial Narrow"/>
                <a:sym typeface="Arial Narrow"/>
              </a:rPr>
              <a:t>peperiksaan</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luar</a:t>
            </a:r>
            <a:r>
              <a:rPr lang="en-US" sz="1800" u="none" strike="noStrike" cap="none" dirty="0">
                <a:solidFill>
                  <a:srgbClr val="000000"/>
                </a:solidFill>
                <a:latin typeface="Arial Nova" panose="020B0504020202020204" pitchFamily="34" charset="0"/>
                <a:ea typeface="Arial Narrow"/>
                <a:cs typeface="Arial Narrow"/>
                <a:sym typeface="Arial Narrow"/>
              </a:rPr>
              <a:t> negara) – </a:t>
            </a:r>
            <a:r>
              <a:rPr lang="en-US" sz="1800" u="none" strike="noStrike" cap="none" dirty="0" err="1">
                <a:solidFill>
                  <a:srgbClr val="000000"/>
                </a:solidFill>
                <a:latin typeface="Arial Nova" panose="020B0504020202020204" pitchFamily="34" charset="0"/>
                <a:ea typeface="Arial Narrow"/>
                <a:cs typeface="Arial Narrow"/>
                <a:sym typeface="Arial Narrow"/>
              </a:rPr>
              <a:t>Anestesiologi</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Radiologi</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Obstetrik</a:t>
            </a:r>
            <a:r>
              <a:rPr lang="en-US" sz="1800" u="none" strike="noStrike" cap="none" dirty="0">
                <a:solidFill>
                  <a:srgbClr val="000000"/>
                </a:solidFill>
                <a:latin typeface="Arial Nova" panose="020B0504020202020204" pitchFamily="34" charset="0"/>
                <a:ea typeface="Arial Narrow"/>
                <a:cs typeface="Arial Narrow"/>
                <a:sym typeface="Arial Narrow"/>
              </a:rPr>
              <a:t> &amp; </a:t>
            </a:r>
            <a:r>
              <a:rPr lang="en-US" sz="1800" u="none" strike="noStrike" cap="none" dirty="0" err="1">
                <a:solidFill>
                  <a:srgbClr val="000000"/>
                </a:solidFill>
                <a:latin typeface="Arial Nova" panose="020B0504020202020204" pitchFamily="34" charset="0"/>
                <a:ea typeface="Arial Narrow"/>
                <a:cs typeface="Arial Narrow"/>
                <a:sym typeface="Arial Narrow"/>
              </a:rPr>
              <a:t>Ginekologi</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Oftalmologi</a:t>
            </a:r>
            <a:r>
              <a:rPr lang="en-US" sz="1800" u="none" strike="noStrike" cap="none" dirty="0">
                <a:solidFill>
                  <a:srgbClr val="000000"/>
                </a:solidFill>
                <a:latin typeface="Arial Nova" panose="020B0504020202020204" pitchFamily="34" charset="0"/>
                <a:ea typeface="Arial Narrow"/>
                <a:cs typeface="Arial Narrow"/>
                <a:sym typeface="Arial Narrow"/>
              </a:rPr>
              <a:t> dan </a:t>
            </a:r>
            <a:r>
              <a:rPr lang="en-US" sz="1800" u="none" strike="noStrike" cap="none" dirty="0" err="1">
                <a:solidFill>
                  <a:srgbClr val="000000"/>
                </a:solidFill>
                <a:latin typeface="Arial Nova" panose="020B0504020202020204" pitchFamily="34" charset="0"/>
                <a:ea typeface="Arial Narrow"/>
                <a:cs typeface="Arial Narrow"/>
                <a:sym typeface="Arial Narrow"/>
              </a:rPr>
              <a:t>Psikiatri</a:t>
            </a:r>
            <a:endParaRPr lang="en-US" sz="1800" u="none" strike="noStrike" cap="none" dirty="0">
              <a:solidFill>
                <a:srgbClr val="000000"/>
              </a:solidFill>
              <a:latin typeface="Arial Nova" panose="020B0504020202020204" pitchFamily="34" charset="0"/>
              <a:ea typeface="Arial Narrow"/>
              <a:cs typeface="Arial Narrow"/>
              <a:sym typeface="Arial Narrow"/>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US" sz="1800" u="none" strike="noStrike" cap="none" dirty="0">
              <a:solidFill>
                <a:srgbClr val="000000"/>
              </a:solidFill>
              <a:latin typeface="Arial Nova" panose="020B0504020202020204" pitchFamily="34" charset="0"/>
              <a:ea typeface="Arial Narrow"/>
              <a:cs typeface="Arial Narrow"/>
              <a:sym typeface="Arial Narrow"/>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sz="1800" u="none" strike="noStrike" cap="none" dirty="0">
                <a:solidFill>
                  <a:srgbClr val="000000"/>
                </a:solidFill>
                <a:latin typeface="Arial Nova" panose="020B0504020202020204" pitchFamily="34" charset="0"/>
                <a:ea typeface="Arial Narrow"/>
                <a:cs typeface="Arial Narrow"/>
                <a:sym typeface="Arial Narrow"/>
              </a:rPr>
              <a:t>5 </a:t>
            </a:r>
            <a:r>
              <a:rPr lang="en-US" sz="1800" u="none" strike="noStrike" cap="none" dirty="0" err="1">
                <a:solidFill>
                  <a:srgbClr val="000000"/>
                </a:solidFill>
                <a:latin typeface="Arial Nova" panose="020B0504020202020204" pitchFamily="34" charset="0"/>
                <a:ea typeface="Arial Narrow"/>
                <a:cs typeface="Arial Narrow"/>
                <a:sym typeface="Arial Narrow"/>
              </a:rPr>
              <a:t>bidang</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Kombinasi</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dalam</a:t>
            </a:r>
            <a:r>
              <a:rPr lang="en-US" sz="1800" u="none" strike="noStrike" cap="none" dirty="0">
                <a:solidFill>
                  <a:srgbClr val="000000"/>
                </a:solidFill>
                <a:latin typeface="Arial Nova" panose="020B0504020202020204" pitchFamily="34" charset="0"/>
                <a:ea typeface="Arial Narrow"/>
                <a:cs typeface="Arial Narrow"/>
                <a:sym typeface="Arial Narrow"/>
              </a:rPr>
              <a:t> dan </a:t>
            </a:r>
            <a:r>
              <a:rPr lang="en-US" sz="1800" u="none" strike="noStrike" cap="none" dirty="0" err="1">
                <a:solidFill>
                  <a:srgbClr val="000000"/>
                </a:solidFill>
                <a:latin typeface="Arial Nova" panose="020B0504020202020204" pitchFamily="34" charset="0"/>
                <a:ea typeface="Arial Narrow"/>
                <a:cs typeface="Arial Narrow"/>
                <a:sym typeface="Arial Narrow"/>
              </a:rPr>
              <a:t>luar</a:t>
            </a:r>
            <a:r>
              <a:rPr lang="en-US" sz="1800" u="none" strike="noStrike" cap="none" dirty="0">
                <a:solidFill>
                  <a:srgbClr val="000000"/>
                </a:solidFill>
                <a:latin typeface="Arial Nova" panose="020B0504020202020204" pitchFamily="34" charset="0"/>
                <a:ea typeface="Arial Narrow"/>
                <a:cs typeface="Arial Narrow"/>
                <a:sym typeface="Arial Narrow"/>
              </a:rPr>
              <a:t> negara) – </a:t>
            </a:r>
            <a:r>
              <a:rPr lang="en-US" sz="1800" u="none" strike="noStrike" cap="none" dirty="0" err="1">
                <a:solidFill>
                  <a:srgbClr val="000000"/>
                </a:solidFill>
                <a:latin typeface="Arial Nova" panose="020B0504020202020204" pitchFamily="34" charset="0"/>
                <a:ea typeface="Arial Narrow"/>
                <a:cs typeface="Arial Narrow"/>
                <a:sym typeface="Arial Narrow"/>
              </a:rPr>
              <a:t>Kardiotorasik</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Onkologi</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Forensik</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Pembedahan</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Plastik</a:t>
            </a:r>
            <a:r>
              <a:rPr lang="en-US" sz="1800" u="none" strike="noStrike" cap="none" dirty="0">
                <a:solidFill>
                  <a:srgbClr val="000000"/>
                </a:solidFill>
                <a:latin typeface="Arial Nova" panose="020B0504020202020204" pitchFamily="34" charset="0"/>
                <a:ea typeface="Arial Narrow"/>
                <a:cs typeface="Arial Narrow"/>
                <a:sym typeface="Arial Narrow"/>
              </a:rPr>
              <a:t> &amp; </a:t>
            </a:r>
            <a:r>
              <a:rPr lang="en-US" sz="1800" u="none" strike="noStrike" cap="none" dirty="0" err="1">
                <a:solidFill>
                  <a:srgbClr val="000000"/>
                </a:solidFill>
                <a:latin typeface="Arial Nova" panose="020B0504020202020204" pitchFamily="34" charset="0"/>
                <a:ea typeface="Arial Narrow"/>
                <a:cs typeface="Arial Narrow"/>
                <a:sym typeface="Arial Narrow"/>
              </a:rPr>
              <a:t>Perubatan</a:t>
            </a:r>
            <a:r>
              <a:rPr lang="en-US" sz="1800" u="none" strike="noStrike" cap="none" dirty="0">
                <a:solidFill>
                  <a:srgbClr val="000000"/>
                </a:solidFill>
                <a:latin typeface="Arial Nova" panose="020B0504020202020204" pitchFamily="34" charset="0"/>
                <a:ea typeface="Arial Narrow"/>
                <a:cs typeface="Arial Narrow"/>
                <a:sym typeface="Arial Narrow"/>
              </a:rPr>
              <a:t> </a:t>
            </a:r>
            <a:r>
              <a:rPr lang="en-US" sz="1800" u="none" strike="noStrike" cap="none" dirty="0" err="1">
                <a:solidFill>
                  <a:srgbClr val="000000"/>
                </a:solidFill>
                <a:latin typeface="Arial Nova" panose="020B0504020202020204" pitchFamily="34" charset="0"/>
                <a:ea typeface="Arial Narrow"/>
                <a:cs typeface="Arial Narrow"/>
                <a:sym typeface="Arial Narrow"/>
              </a:rPr>
              <a:t>Kecemasan</a:t>
            </a:r>
            <a:endParaRPr lang="en-US" sz="1800" u="none" strike="noStrike" cap="none" dirty="0">
              <a:solidFill>
                <a:srgbClr val="000000"/>
              </a:solidFill>
              <a:latin typeface="Arial Nova" panose="020B0504020202020204" pitchFamily="34" charset="0"/>
              <a:ea typeface="Arial Narrow"/>
              <a:cs typeface="Arial Narrow"/>
              <a:sym typeface="Arial Narrow"/>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US" sz="1800" u="none" strike="noStrike" cap="none" dirty="0">
              <a:solidFill>
                <a:srgbClr val="000000"/>
              </a:solidFill>
              <a:latin typeface="Arial Nova" panose="020B0504020202020204" pitchFamily="34" charset="0"/>
              <a:ea typeface="Arial Narrow"/>
              <a:cs typeface="Arial Narrow"/>
              <a:sym typeface="Arial Narrow"/>
            </a:endParaRPr>
          </a:p>
          <a:p>
            <a:pPr marL="0" lvl="0" indent="0" algn="l" rtl="0">
              <a:spcBef>
                <a:spcPts val="0"/>
              </a:spcBef>
              <a:spcAft>
                <a:spcPts val="0"/>
              </a:spcAft>
              <a:buNone/>
            </a:pPr>
            <a:endParaRPr dirty="0"/>
          </a:p>
        </p:txBody>
      </p:sp>
      <p:sp>
        <p:nvSpPr>
          <p:cNvPr id="193" name="Google Shape;193;p25:notes"/>
          <p:cNvSpPr>
            <a:spLocks noGrp="1" noRot="1" noChangeAspect="1"/>
          </p:cNvSpPr>
          <p:nvPr>
            <p:ph type="sldImg" idx="2"/>
          </p:nvPr>
        </p:nvSpPr>
        <p:spPr>
          <a:xfrm>
            <a:off x="-222250" y="808038"/>
            <a:ext cx="7181850" cy="40401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89979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25:notes"/>
          <p:cNvSpPr txBox="1">
            <a:spLocks noGrp="1"/>
          </p:cNvSpPr>
          <p:nvPr>
            <p:ph type="body" idx="1"/>
          </p:nvPr>
        </p:nvSpPr>
        <p:spPr>
          <a:xfrm>
            <a:off x="672873" y="5117621"/>
            <a:ext cx="5392135" cy="4850790"/>
          </a:xfrm>
          <a:prstGeom prst="rect">
            <a:avLst/>
          </a:prstGeom>
        </p:spPr>
        <p:txBody>
          <a:bodyPr spcFirstLastPara="1" wrap="square" lIns="92675" tIns="46325" rIns="92675" bIns="46325" anchor="t" anchorCtr="0">
            <a:noAutofit/>
          </a:bodyPr>
          <a:lstStyle/>
          <a:p>
            <a:pPr marL="0" lvl="0" indent="0" algn="l" rtl="0">
              <a:spcBef>
                <a:spcPts val="0"/>
              </a:spcBef>
              <a:spcAft>
                <a:spcPts val="0"/>
              </a:spcAft>
              <a:buNone/>
            </a:pPr>
            <a:endParaRPr dirty="0"/>
          </a:p>
        </p:txBody>
      </p:sp>
      <p:sp>
        <p:nvSpPr>
          <p:cNvPr id="193" name="Google Shape;193;p25:notes"/>
          <p:cNvSpPr>
            <a:spLocks noGrp="1" noRot="1" noChangeAspect="1"/>
          </p:cNvSpPr>
          <p:nvPr>
            <p:ph type="sldImg" idx="2"/>
          </p:nvPr>
        </p:nvSpPr>
        <p:spPr>
          <a:xfrm>
            <a:off x="-222250" y="808038"/>
            <a:ext cx="7181850" cy="40401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3779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25:notes"/>
          <p:cNvSpPr txBox="1">
            <a:spLocks noGrp="1"/>
          </p:cNvSpPr>
          <p:nvPr>
            <p:ph type="body" idx="1"/>
          </p:nvPr>
        </p:nvSpPr>
        <p:spPr>
          <a:xfrm>
            <a:off x="672873" y="5117621"/>
            <a:ext cx="5392135" cy="4850790"/>
          </a:xfrm>
          <a:prstGeom prst="rect">
            <a:avLst/>
          </a:prstGeom>
        </p:spPr>
        <p:txBody>
          <a:bodyPr spcFirstLastPara="1" wrap="square" lIns="92675" tIns="46325" rIns="92675" bIns="46325" anchor="t" anchorCtr="0">
            <a:noAutofit/>
          </a:bodyPr>
          <a:lstStyle/>
          <a:p>
            <a:pPr marL="0" lvl="0" indent="0" algn="l" rtl="0">
              <a:spcBef>
                <a:spcPts val="0"/>
              </a:spcBef>
              <a:spcAft>
                <a:spcPts val="0"/>
              </a:spcAft>
              <a:buNone/>
            </a:pPr>
            <a:endParaRPr dirty="0"/>
          </a:p>
        </p:txBody>
      </p:sp>
      <p:sp>
        <p:nvSpPr>
          <p:cNvPr id="193" name="Google Shape;193;p25:notes"/>
          <p:cNvSpPr>
            <a:spLocks noGrp="1" noRot="1" noChangeAspect="1"/>
          </p:cNvSpPr>
          <p:nvPr>
            <p:ph type="sldImg" idx="2"/>
          </p:nvPr>
        </p:nvSpPr>
        <p:spPr>
          <a:xfrm>
            <a:off x="-222250" y="808038"/>
            <a:ext cx="7181850" cy="40401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1302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25:notes"/>
          <p:cNvSpPr txBox="1">
            <a:spLocks noGrp="1"/>
          </p:cNvSpPr>
          <p:nvPr>
            <p:ph type="body" idx="1"/>
          </p:nvPr>
        </p:nvSpPr>
        <p:spPr>
          <a:xfrm>
            <a:off x="672873" y="5117621"/>
            <a:ext cx="5392135" cy="4850790"/>
          </a:xfrm>
          <a:prstGeom prst="rect">
            <a:avLst/>
          </a:prstGeom>
        </p:spPr>
        <p:txBody>
          <a:bodyPr spcFirstLastPara="1" wrap="square" lIns="92675" tIns="46325" rIns="92675" bIns="46325" anchor="t" anchorCtr="0">
            <a:noAutofit/>
          </a:bodyPr>
          <a:lstStyle/>
          <a:p>
            <a:pPr marL="0" lvl="0" indent="0" algn="l" rtl="0">
              <a:spcBef>
                <a:spcPts val="0"/>
              </a:spcBef>
              <a:spcAft>
                <a:spcPts val="0"/>
              </a:spcAft>
              <a:buNone/>
            </a:pPr>
            <a:endParaRPr dirty="0"/>
          </a:p>
        </p:txBody>
      </p:sp>
      <p:sp>
        <p:nvSpPr>
          <p:cNvPr id="193" name="Google Shape;193;p25:notes"/>
          <p:cNvSpPr>
            <a:spLocks noGrp="1" noRot="1" noChangeAspect="1"/>
          </p:cNvSpPr>
          <p:nvPr>
            <p:ph type="sldImg" idx="2"/>
          </p:nvPr>
        </p:nvSpPr>
        <p:spPr>
          <a:xfrm>
            <a:off x="-222250" y="808038"/>
            <a:ext cx="7181850" cy="40401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53714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25:notes"/>
          <p:cNvSpPr txBox="1">
            <a:spLocks noGrp="1"/>
          </p:cNvSpPr>
          <p:nvPr>
            <p:ph type="body" idx="1"/>
          </p:nvPr>
        </p:nvSpPr>
        <p:spPr>
          <a:xfrm>
            <a:off x="672873" y="5117621"/>
            <a:ext cx="5392135" cy="4850790"/>
          </a:xfrm>
          <a:prstGeom prst="rect">
            <a:avLst/>
          </a:prstGeom>
        </p:spPr>
        <p:txBody>
          <a:bodyPr spcFirstLastPara="1" wrap="square" lIns="92675" tIns="46325" rIns="92675" bIns="46325" anchor="t" anchorCtr="0">
            <a:noAutofit/>
          </a:bodyPr>
          <a:lstStyle/>
          <a:p>
            <a:pPr marL="0" lvl="0" indent="0" algn="l" rtl="0">
              <a:spcBef>
                <a:spcPts val="0"/>
              </a:spcBef>
              <a:spcAft>
                <a:spcPts val="0"/>
              </a:spcAft>
              <a:buNone/>
            </a:pPr>
            <a:endParaRPr dirty="0"/>
          </a:p>
        </p:txBody>
      </p:sp>
      <p:sp>
        <p:nvSpPr>
          <p:cNvPr id="193" name="Google Shape;193;p25:notes"/>
          <p:cNvSpPr>
            <a:spLocks noGrp="1" noRot="1" noChangeAspect="1"/>
          </p:cNvSpPr>
          <p:nvPr>
            <p:ph type="sldImg" idx="2"/>
          </p:nvPr>
        </p:nvSpPr>
        <p:spPr>
          <a:xfrm>
            <a:off x="-222250" y="808038"/>
            <a:ext cx="7181850" cy="40401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795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30B30-EF4D-476E-9FEA-EA725E4390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D"/>
          </a:p>
        </p:txBody>
      </p:sp>
      <p:sp>
        <p:nvSpPr>
          <p:cNvPr id="3" name="Subtitle 2">
            <a:extLst>
              <a:ext uri="{FF2B5EF4-FFF2-40B4-BE49-F238E27FC236}">
                <a16:creationId xmlns:a16="http://schemas.microsoft.com/office/drawing/2014/main" id="{4EA466E0-FFE2-4B0F-AB2A-F36F72AE21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
        <p:nvSpPr>
          <p:cNvPr id="4" name="Date Placeholder 3">
            <a:extLst>
              <a:ext uri="{FF2B5EF4-FFF2-40B4-BE49-F238E27FC236}">
                <a16:creationId xmlns:a16="http://schemas.microsoft.com/office/drawing/2014/main" id="{89DB34D7-304E-4932-9F62-6581385EF011}"/>
              </a:ext>
            </a:extLst>
          </p:cNvPr>
          <p:cNvSpPr>
            <a:spLocks noGrp="1"/>
          </p:cNvSpPr>
          <p:nvPr>
            <p:ph type="dt" sz="half" idx="10"/>
          </p:nvPr>
        </p:nvSpPr>
        <p:spPr/>
        <p:txBody>
          <a:bodyPr/>
          <a:lstStyle/>
          <a:p>
            <a:fld id="{FBD77D61-149C-4A0F-851E-13E895F33CBD}" type="datetimeFigureOut">
              <a:rPr lang="en-ID" smtClean="0"/>
              <a:t>26/06/2024</a:t>
            </a:fld>
            <a:endParaRPr lang="en-ID"/>
          </a:p>
        </p:txBody>
      </p:sp>
      <p:sp>
        <p:nvSpPr>
          <p:cNvPr id="5" name="Footer Placeholder 4">
            <a:extLst>
              <a:ext uri="{FF2B5EF4-FFF2-40B4-BE49-F238E27FC236}">
                <a16:creationId xmlns:a16="http://schemas.microsoft.com/office/drawing/2014/main" id="{70C4D46A-C5C3-4DD8-8E25-237623BFAF6C}"/>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062CCF3F-9A01-4227-A547-2AD4BFDD26E4}"/>
              </a:ext>
            </a:extLst>
          </p:cNvPr>
          <p:cNvSpPr>
            <a:spLocks noGrp="1"/>
          </p:cNvSpPr>
          <p:nvPr>
            <p:ph type="sldNum" sz="quarter" idx="12"/>
          </p:nvPr>
        </p:nvSpPr>
        <p:spPr/>
        <p:txBody>
          <a:bodyPr/>
          <a:lstStyle/>
          <a:p>
            <a:fld id="{2D0F9CB3-1CE2-4B5B-ABC3-C3CBF2A2C765}" type="slidenum">
              <a:rPr lang="en-ID" smtClean="0"/>
              <a:t>‹#›</a:t>
            </a:fld>
            <a:endParaRPr lang="en-ID"/>
          </a:p>
        </p:txBody>
      </p:sp>
    </p:spTree>
    <p:extLst>
      <p:ext uri="{BB962C8B-B14F-4D97-AF65-F5344CB8AC3E}">
        <p14:creationId xmlns:p14="http://schemas.microsoft.com/office/powerpoint/2010/main" val="2132407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8C321-8BE4-4A06-BCCA-784E29D8986B}"/>
              </a:ext>
            </a:extLst>
          </p:cNvPr>
          <p:cNvSpPr>
            <a:spLocks noGrp="1"/>
          </p:cNvSpPr>
          <p:nvPr>
            <p:ph type="title"/>
          </p:nvPr>
        </p:nvSpPr>
        <p:spPr/>
        <p:txBody>
          <a:bodyPr/>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5BD6D43B-A3FA-48BB-AC2E-A589A354F6E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2EA35C80-A8F2-4F89-99E5-E00531C77434}"/>
              </a:ext>
            </a:extLst>
          </p:cNvPr>
          <p:cNvSpPr>
            <a:spLocks noGrp="1"/>
          </p:cNvSpPr>
          <p:nvPr>
            <p:ph type="dt" sz="half" idx="10"/>
          </p:nvPr>
        </p:nvSpPr>
        <p:spPr/>
        <p:txBody>
          <a:bodyPr/>
          <a:lstStyle/>
          <a:p>
            <a:fld id="{FBD77D61-149C-4A0F-851E-13E895F33CBD}" type="datetimeFigureOut">
              <a:rPr lang="en-ID" smtClean="0"/>
              <a:t>26/06/2024</a:t>
            </a:fld>
            <a:endParaRPr lang="en-ID"/>
          </a:p>
        </p:txBody>
      </p:sp>
      <p:sp>
        <p:nvSpPr>
          <p:cNvPr id="5" name="Footer Placeholder 4">
            <a:extLst>
              <a:ext uri="{FF2B5EF4-FFF2-40B4-BE49-F238E27FC236}">
                <a16:creationId xmlns:a16="http://schemas.microsoft.com/office/drawing/2014/main" id="{AFB886A9-858F-4BF2-9F7C-84BC7B2500FF}"/>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393453E2-115E-41D4-9AC9-A7669B8F897D}"/>
              </a:ext>
            </a:extLst>
          </p:cNvPr>
          <p:cNvSpPr>
            <a:spLocks noGrp="1"/>
          </p:cNvSpPr>
          <p:nvPr>
            <p:ph type="sldNum" sz="quarter" idx="12"/>
          </p:nvPr>
        </p:nvSpPr>
        <p:spPr/>
        <p:txBody>
          <a:bodyPr/>
          <a:lstStyle/>
          <a:p>
            <a:fld id="{2D0F9CB3-1CE2-4B5B-ABC3-C3CBF2A2C765}" type="slidenum">
              <a:rPr lang="en-ID" smtClean="0"/>
              <a:t>‹#›</a:t>
            </a:fld>
            <a:endParaRPr lang="en-ID"/>
          </a:p>
        </p:txBody>
      </p:sp>
    </p:spTree>
    <p:extLst>
      <p:ext uri="{BB962C8B-B14F-4D97-AF65-F5344CB8AC3E}">
        <p14:creationId xmlns:p14="http://schemas.microsoft.com/office/powerpoint/2010/main" val="4250523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4F1C6F-07B3-4195-80FC-C2A4510B726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31271BD6-C698-4920-B549-FF16014CCDA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DCF3F5EC-425A-470A-80FD-3863B9580066}"/>
              </a:ext>
            </a:extLst>
          </p:cNvPr>
          <p:cNvSpPr>
            <a:spLocks noGrp="1"/>
          </p:cNvSpPr>
          <p:nvPr>
            <p:ph type="dt" sz="half" idx="10"/>
          </p:nvPr>
        </p:nvSpPr>
        <p:spPr/>
        <p:txBody>
          <a:bodyPr/>
          <a:lstStyle/>
          <a:p>
            <a:fld id="{FBD77D61-149C-4A0F-851E-13E895F33CBD}" type="datetimeFigureOut">
              <a:rPr lang="en-ID" smtClean="0"/>
              <a:t>26/06/2024</a:t>
            </a:fld>
            <a:endParaRPr lang="en-ID"/>
          </a:p>
        </p:txBody>
      </p:sp>
      <p:sp>
        <p:nvSpPr>
          <p:cNvPr id="5" name="Footer Placeholder 4">
            <a:extLst>
              <a:ext uri="{FF2B5EF4-FFF2-40B4-BE49-F238E27FC236}">
                <a16:creationId xmlns:a16="http://schemas.microsoft.com/office/drawing/2014/main" id="{C7EEBB5A-3EED-4D27-8B76-8BFD44464613}"/>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CA5AA532-DFCC-4462-B0D3-C0590535908A}"/>
              </a:ext>
            </a:extLst>
          </p:cNvPr>
          <p:cNvSpPr>
            <a:spLocks noGrp="1"/>
          </p:cNvSpPr>
          <p:nvPr>
            <p:ph type="sldNum" sz="quarter" idx="12"/>
          </p:nvPr>
        </p:nvSpPr>
        <p:spPr/>
        <p:txBody>
          <a:bodyPr/>
          <a:lstStyle/>
          <a:p>
            <a:fld id="{2D0F9CB3-1CE2-4B5B-ABC3-C3CBF2A2C765}" type="slidenum">
              <a:rPr lang="en-ID" smtClean="0"/>
              <a:t>‹#›</a:t>
            </a:fld>
            <a:endParaRPr lang="en-ID"/>
          </a:p>
        </p:txBody>
      </p:sp>
    </p:spTree>
    <p:extLst>
      <p:ext uri="{BB962C8B-B14F-4D97-AF65-F5344CB8AC3E}">
        <p14:creationId xmlns:p14="http://schemas.microsoft.com/office/powerpoint/2010/main" val="48714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99087-DB28-4E4A-9A5D-AB3A046F399F}"/>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A7F515D7-D963-499D-BC7C-12D69C9A615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191D3C5D-EF63-4A5A-B37E-399C015B5688}"/>
              </a:ext>
            </a:extLst>
          </p:cNvPr>
          <p:cNvSpPr>
            <a:spLocks noGrp="1"/>
          </p:cNvSpPr>
          <p:nvPr>
            <p:ph type="dt" sz="half" idx="10"/>
          </p:nvPr>
        </p:nvSpPr>
        <p:spPr/>
        <p:txBody>
          <a:bodyPr/>
          <a:lstStyle/>
          <a:p>
            <a:fld id="{FBD77D61-149C-4A0F-851E-13E895F33CBD}" type="datetimeFigureOut">
              <a:rPr lang="en-ID" smtClean="0"/>
              <a:t>26/06/2024</a:t>
            </a:fld>
            <a:endParaRPr lang="en-ID"/>
          </a:p>
        </p:txBody>
      </p:sp>
      <p:sp>
        <p:nvSpPr>
          <p:cNvPr id="5" name="Footer Placeholder 4">
            <a:extLst>
              <a:ext uri="{FF2B5EF4-FFF2-40B4-BE49-F238E27FC236}">
                <a16:creationId xmlns:a16="http://schemas.microsoft.com/office/drawing/2014/main" id="{7F4869AB-7092-49CB-BB4D-DF19A5ADD682}"/>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A37EC43A-97B4-44E4-B9E9-D416C72C8CA9}"/>
              </a:ext>
            </a:extLst>
          </p:cNvPr>
          <p:cNvSpPr>
            <a:spLocks noGrp="1"/>
          </p:cNvSpPr>
          <p:nvPr>
            <p:ph type="sldNum" sz="quarter" idx="12"/>
          </p:nvPr>
        </p:nvSpPr>
        <p:spPr/>
        <p:txBody>
          <a:bodyPr/>
          <a:lstStyle/>
          <a:p>
            <a:fld id="{2D0F9CB3-1CE2-4B5B-ABC3-C3CBF2A2C765}" type="slidenum">
              <a:rPr lang="en-ID" smtClean="0"/>
              <a:t>‹#›</a:t>
            </a:fld>
            <a:endParaRPr lang="en-ID"/>
          </a:p>
        </p:txBody>
      </p:sp>
    </p:spTree>
    <p:extLst>
      <p:ext uri="{BB962C8B-B14F-4D97-AF65-F5344CB8AC3E}">
        <p14:creationId xmlns:p14="http://schemas.microsoft.com/office/powerpoint/2010/main" val="2477167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324AE-9881-48BB-AC96-3E711921486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481DFB78-A93B-49F5-B5FB-3EB30BB6EE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C82AADE-AE56-4F53-A4C5-5BBB6995ED1D}"/>
              </a:ext>
            </a:extLst>
          </p:cNvPr>
          <p:cNvSpPr>
            <a:spLocks noGrp="1"/>
          </p:cNvSpPr>
          <p:nvPr>
            <p:ph type="dt" sz="half" idx="10"/>
          </p:nvPr>
        </p:nvSpPr>
        <p:spPr/>
        <p:txBody>
          <a:bodyPr/>
          <a:lstStyle/>
          <a:p>
            <a:fld id="{FBD77D61-149C-4A0F-851E-13E895F33CBD}" type="datetimeFigureOut">
              <a:rPr lang="en-ID" smtClean="0"/>
              <a:t>26/06/2024</a:t>
            </a:fld>
            <a:endParaRPr lang="en-ID"/>
          </a:p>
        </p:txBody>
      </p:sp>
      <p:sp>
        <p:nvSpPr>
          <p:cNvPr id="5" name="Footer Placeholder 4">
            <a:extLst>
              <a:ext uri="{FF2B5EF4-FFF2-40B4-BE49-F238E27FC236}">
                <a16:creationId xmlns:a16="http://schemas.microsoft.com/office/drawing/2014/main" id="{1F42DE8E-C751-477B-8F50-52B62F09D0C0}"/>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AFC11610-44D4-44B4-BE29-70992A8A3DD8}"/>
              </a:ext>
            </a:extLst>
          </p:cNvPr>
          <p:cNvSpPr>
            <a:spLocks noGrp="1"/>
          </p:cNvSpPr>
          <p:nvPr>
            <p:ph type="sldNum" sz="quarter" idx="12"/>
          </p:nvPr>
        </p:nvSpPr>
        <p:spPr/>
        <p:txBody>
          <a:bodyPr/>
          <a:lstStyle/>
          <a:p>
            <a:fld id="{2D0F9CB3-1CE2-4B5B-ABC3-C3CBF2A2C765}" type="slidenum">
              <a:rPr lang="en-ID" smtClean="0"/>
              <a:t>‹#›</a:t>
            </a:fld>
            <a:endParaRPr lang="en-ID"/>
          </a:p>
        </p:txBody>
      </p:sp>
    </p:spTree>
    <p:extLst>
      <p:ext uri="{BB962C8B-B14F-4D97-AF65-F5344CB8AC3E}">
        <p14:creationId xmlns:p14="http://schemas.microsoft.com/office/powerpoint/2010/main" val="3461931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D78E7-4018-4140-9867-9157F3382822}"/>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8202EE9C-C657-48FE-A916-A7D019F7380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Content Placeholder 3">
            <a:extLst>
              <a:ext uri="{FF2B5EF4-FFF2-40B4-BE49-F238E27FC236}">
                <a16:creationId xmlns:a16="http://schemas.microsoft.com/office/drawing/2014/main" id="{A4425DEA-A21C-4ACA-A89F-40D932A0E9B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Date Placeholder 4">
            <a:extLst>
              <a:ext uri="{FF2B5EF4-FFF2-40B4-BE49-F238E27FC236}">
                <a16:creationId xmlns:a16="http://schemas.microsoft.com/office/drawing/2014/main" id="{1FA9166D-0B1E-4709-BABF-3F2DE6C6B17C}"/>
              </a:ext>
            </a:extLst>
          </p:cNvPr>
          <p:cNvSpPr>
            <a:spLocks noGrp="1"/>
          </p:cNvSpPr>
          <p:nvPr>
            <p:ph type="dt" sz="half" idx="10"/>
          </p:nvPr>
        </p:nvSpPr>
        <p:spPr/>
        <p:txBody>
          <a:bodyPr/>
          <a:lstStyle/>
          <a:p>
            <a:fld id="{FBD77D61-149C-4A0F-851E-13E895F33CBD}" type="datetimeFigureOut">
              <a:rPr lang="en-ID" smtClean="0"/>
              <a:t>26/06/2024</a:t>
            </a:fld>
            <a:endParaRPr lang="en-ID"/>
          </a:p>
        </p:txBody>
      </p:sp>
      <p:sp>
        <p:nvSpPr>
          <p:cNvPr id="6" name="Footer Placeholder 5">
            <a:extLst>
              <a:ext uri="{FF2B5EF4-FFF2-40B4-BE49-F238E27FC236}">
                <a16:creationId xmlns:a16="http://schemas.microsoft.com/office/drawing/2014/main" id="{9ABCF08A-C9C6-4204-8084-5B7E18ABD68C}"/>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A667EA1E-69B9-406E-A578-09CB2EB6A7C8}"/>
              </a:ext>
            </a:extLst>
          </p:cNvPr>
          <p:cNvSpPr>
            <a:spLocks noGrp="1"/>
          </p:cNvSpPr>
          <p:nvPr>
            <p:ph type="sldNum" sz="quarter" idx="12"/>
          </p:nvPr>
        </p:nvSpPr>
        <p:spPr/>
        <p:txBody>
          <a:bodyPr/>
          <a:lstStyle/>
          <a:p>
            <a:fld id="{2D0F9CB3-1CE2-4B5B-ABC3-C3CBF2A2C765}" type="slidenum">
              <a:rPr lang="en-ID" smtClean="0"/>
              <a:t>‹#›</a:t>
            </a:fld>
            <a:endParaRPr lang="en-ID"/>
          </a:p>
        </p:txBody>
      </p:sp>
    </p:spTree>
    <p:extLst>
      <p:ext uri="{BB962C8B-B14F-4D97-AF65-F5344CB8AC3E}">
        <p14:creationId xmlns:p14="http://schemas.microsoft.com/office/powerpoint/2010/main" val="223390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1BEA8-A4BC-49E4-9311-A051B15FA998}"/>
              </a:ext>
            </a:extLst>
          </p:cNvPr>
          <p:cNvSpPr>
            <a:spLocks noGrp="1"/>
          </p:cNvSpPr>
          <p:nvPr>
            <p:ph type="title"/>
          </p:nvPr>
        </p:nvSpPr>
        <p:spPr>
          <a:xfrm>
            <a:off x="839788" y="365125"/>
            <a:ext cx="10515600" cy="1325563"/>
          </a:xfrm>
        </p:spPr>
        <p:txBody>
          <a:bodyPr/>
          <a:lstStyle/>
          <a:p>
            <a:r>
              <a:rPr lang="en-US"/>
              <a:t>Click to edit Master title style</a:t>
            </a:r>
            <a:endParaRPr lang="en-ID"/>
          </a:p>
        </p:txBody>
      </p:sp>
      <p:sp>
        <p:nvSpPr>
          <p:cNvPr id="3" name="Text Placeholder 2">
            <a:extLst>
              <a:ext uri="{FF2B5EF4-FFF2-40B4-BE49-F238E27FC236}">
                <a16:creationId xmlns:a16="http://schemas.microsoft.com/office/drawing/2014/main" id="{ABE7DA6A-6F93-47AD-9DC5-70AE3E5233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AE0592D-1A6B-46FC-9A53-53AF22A2ABD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Text Placeholder 4">
            <a:extLst>
              <a:ext uri="{FF2B5EF4-FFF2-40B4-BE49-F238E27FC236}">
                <a16:creationId xmlns:a16="http://schemas.microsoft.com/office/drawing/2014/main" id="{13E8B208-8EC3-4746-9368-47DD1FC3C8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5D53424-4CF3-4E2B-8C61-5BF6EE27F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7" name="Date Placeholder 6">
            <a:extLst>
              <a:ext uri="{FF2B5EF4-FFF2-40B4-BE49-F238E27FC236}">
                <a16:creationId xmlns:a16="http://schemas.microsoft.com/office/drawing/2014/main" id="{F9568C2C-EDD8-4EDB-9CCD-A811F96E20BE}"/>
              </a:ext>
            </a:extLst>
          </p:cNvPr>
          <p:cNvSpPr>
            <a:spLocks noGrp="1"/>
          </p:cNvSpPr>
          <p:nvPr>
            <p:ph type="dt" sz="half" idx="10"/>
          </p:nvPr>
        </p:nvSpPr>
        <p:spPr/>
        <p:txBody>
          <a:bodyPr/>
          <a:lstStyle/>
          <a:p>
            <a:fld id="{FBD77D61-149C-4A0F-851E-13E895F33CBD}" type="datetimeFigureOut">
              <a:rPr lang="en-ID" smtClean="0"/>
              <a:t>26/06/2024</a:t>
            </a:fld>
            <a:endParaRPr lang="en-ID"/>
          </a:p>
        </p:txBody>
      </p:sp>
      <p:sp>
        <p:nvSpPr>
          <p:cNvPr id="8" name="Footer Placeholder 7">
            <a:extLst>
              <a:ext uri="{FF2B5EF4-FFF2-40B4-BE49-F238E27FC236}">
                <a16:creationId xmlns:a16="http://schemas.microsoft.com/office/drawing/2014/main" id="{C50D1860-709A-4ECB-855B-D6FD27C19437}"/>
              </a:ext>
            </a:extLst>
          </p:cNvPr>
          <p:cNvSpPr>
            <a:spLocks noGrp="1"/>
          </p:cNvSpPr>
          <p:nvPr>
            <p:ph type="ftr" sz="quarter" idx="11"/>
          </p:nvPr>
        </p:nvSpPr>
        <p:spPr/>
        <p:txBody>
          <a:bodyPr/>
          <a:lstStyle/>
          <a:p>
            <a:endParaRPr lang="en-ID"/>
          </a:p>
        </p:txBody>
      </p:sp>
      <p:sp>
        <p:nvSpPr>
          <p:cNvPr id="9" name="Slide Number Placeholder 8">
            <a:extLst>
              <a:ext uri="{FF2B5EF4-FFF2-40B4-BE49-F238E27FC236}">
                <a16:creationId xmlns:a16="http://schemas.microsoft.com/office/drawing/2014/main" id="{C9FE5F18-F97C-43C5-996B-1DAFC43CA625}"/>
              </a:ext>
            </a:extLst>
          </p:cNvPr>
          <p:cNvSpPr>
            <a:spLocks noGrp="1"/>
          </p:cNvSpPr>
          <p:nvPr>
            <p:ph type="sldNum" sz="quarter" idx="12"/>
          </p:nvPr>
        </p:nvSpPr>
        <p:spPr/>
        <p:txBody>
          <a:bodyPr/>
          <a:lstStyle/>
          <a:p>
            <a:fld id="{2D0F9CB3-1CE2-4B5B-ABC3-C3CBF2A2C765}" type="slidenum">
              <a:rPr lang="en-ID" smtClean="0"/>
              <a:t>‹#›</a:t>
            </a:fld>
            <a:endParaRPr lang="en-ID"/>
          </a:p>
        </p:txBody>
      </p:sp>
    </p:spTree>
    <p:extLst>
      <p:ext uri="{BB962C8B-B14F-4D97-AF65-F5344CB8AC3E}">
        <p14:creationId xmlns:p14="http://schemas.microsoft.com/office/powerpoint/2010/main" val="1633253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2D2E3-8FB0-4739-AF2B-9504AB44E181}"/>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31C404ED-0CA6-4998-A38A-D68104F4516C}"/>
              </a:ext>
            </a:extLst>
          </p:cNvPr>
          <p:cNvSpPr>
            <a:spLocks noGrp="1"/>
          </p:cNvSpPr>
          <p:nvPr>
            <p:ph type="dt" sz="half" idx="10"/>
          </p:nvPr>
        </p:nvSpPr>
        <p:spPr/>
        <p:txBody>
          <a:bodyPr/>
          <a:lstStyle/>
          <a:p>
            <a:fld id="{FBD77D61-149C-4A0F-851E-13E895F33CBD}" type="datetimeFigureOut">
              <a:rPr lang="en-ID" smtClean="0"/>
              <a:t>26/06/2024</a:t>
            </a:fld>
            <a:endParaRPr lang="en-ID"/>
          </a:p>
        </p:txBody>
      </p:sp>
      <p:sp>
        <p:nvSpPr>
          <p:cNvPr id="4" name="Footer Placeholder 3">
            <a:extLst>
              <a:ext uri="{FF2B5EF4-FFF2-40B4-BE49-F238E27FC236}">
                <a16:creationId xmlns:a16="http://schemas.microsoft.com/office/drawing/2014/main" id="{7949D7D9-A7A3-45B4-9AE7-89444029163E}"/>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B80D99F4-A96D-4F3C-B11C-0BF3C58A4D4A}"/>
              </a:ext>
            </a:extLst>
          </p:cNvPr>
          <p:cNvSpPr>
            <a:spLocks noGrp="1"/>
          </p:cNvSpPr>
          <p:nvPr>
            <p:ph type="sldNum" sz="quarter" idx="12"/>
          </p:nvPr>
        </p:nvSpPr>
        <p:spPr/>
        <p:txBody>
          <a:bodyPr/>
          <a:lstStyle/>
          <a:p>
            <a:fld id="{2D0F9CB3-1CE2-4B5B-ABC3-C3CBF2A2C765}" type="slidenum">
              <a:rPr lang="en-ID" smtClean="0"/>
              <a:t>‹#›</a:t>
            </a:fld>
            <a:endParaRPr lang="en-ID"/>
          </a:p>
        </p:txBody>
      </p:sp>
    </p:spTree>
    <p:extLst>
      <p:ext uri="{BB962C8B-B14F-4D97-AF65-F5344CB8AC3E}">
        <p14:creationId xmlns:p14="http://schemas.microsoft.com/office/powerpoint/2010/main" val="4088455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947D61-0C43-4803-A62A-B6310FF16D8C}"/>
              </a:ext>
            </a:extLst>
          </p:cNvPr>
          <p:cNvSpPr>
            <a:spLocks noGrp="1"/>
          </p:cNvSpPr>
          <p:nvPr>
            <p:ph type="dt" sz="half" idx="10"/>
          </p:nvPr>
        </p:nvSpPr>
        <p:spPr/>
        <p:txBody>
          <a:bodyPr/>
          <a:lstStyle/>
          <a:p>
            <a:fld id="{FBD77D61-149C-4A0F-851E-13E895F33CBD}" type="datetimeFigureOut">
              <a:rPr lang="en-ID" smtClean="0"/>
              <a:t>26/06/2024</a:t>
            </a:fld>
            <a:endParaRPr lang="en-ID"/>
          </a:p>
        </p:txBody>
      </p:sp>
      <p:sp>
        <p:nvSpPr>
          <p:cNvPr id="3" name="Footer Placeholder 2">
            <a:extLst>
              <a:ext uri="{FF2B5EF4-FFF2-40B4-BE49-F238E27FC236}">
                <a16:creationId xmlns:a16="http://schemas.microsoft.com/office/drawing/2014/main" id="{50494C47-6ADA-43C6-A063-5A7B3E205388}"/>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481605CE-D086-42A2-A566-FC256B961BBF}"/>
              </a:ext>
            </a:extLst>
          </p:cNvPr>
          <p:cNvSpPr>
            <a:spLocks noGrp="1"/>
          </p:cNvSpPr>
          <p:nvPr>
            <p:ph type="sldNum" sz="quarter" idx="12"/>
          </p:nvPr>
        </p:nvSpPr>
        <p:spPr/>
        <p:txBody>
          <a:bodyPr/>
          <a:lstStyle/>
          <a:p>
            <a:fld id="{2D0F9CB3-1CE2-4B5B-ABC3-C3CBF2A2C765}" type="slidenum">
              <a:rPr lang="en-ID" smtClean="0"/>
              <a:t>‹#›</a:t>
            </a:fld>
            <a:endParaRPr lang="en-ID"/>
          </a:p>
        </p:txBody>
      </p:sp>
    </p:spTree>
    <p:extLst>
      <p:ext uri="{BB962C8B-B14F-4D97-AF65-F5344CB8AC3E}">
        <p14:creationId xmlns:p14="http://schemas.microsoft.com/office/powerpoint/2010/main" val="3773439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DC9DF-3E48-421D-A8E4-6E691C1794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Content Placeholder 2">
            <a:extLst>
              <a:ext uri="{FF2B5EF4-FFF2-40B4-BE49-F238E27FC236}">
                <a16:creationId xmlns:a16="http://schemas.microsoft.com/office/drawing/2014/main" id="{DE3A4F3F-B4EB-496D-B2CF-6F853E53B7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Text Placeholder 3">
            <a:extLst>
              <a:ext uri="{FF2B5EF4-FFF2-40B4-BE49-F238E27FC236}">
                <a16:creationId xmlns:a16="http://schemas.microsoft.com/office/drawing/2014/main" id="{5F7F1BF9-5923-4AFD-8954-CB84C24499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3C97F94-330F-47DF-9FB6-27245FFAB6D9}"/>
              </a:ext>
            </a:extLst>
          </p:cNvPr>
          <p:cNvSpPr>
            <a:spLocks noGrp="1"/>
          </p:cNvSpPr>
          <p:nvPr>
            <p:ph type="dt" sz="half" idx="10"/>
          </p:nvPr>
        </p:nvSpPr>
        <p:spPr/>
        <p:txBody>
          <a:bodyPr/>
          <a:lstStyle/>
          <a:p>
            <a:fld id="{FBD77D61-149C-4A0F-851E-13E895F33CBD}" type="datetimeFigureOut">
              <a:rPr lang="en-ID" smtClean="0"/>
              <a:t>26/06/2024</a:t>
            </a:fld>
            <a:endParaRPr lang="en-ID"/>
          </a:p>
        </p:txBody>
      </p:sp>
      <p:sp>
        <p:nvSpPr>
          <p:cNvPr id="6" name="Footer Placeholder 5">
            <a:extLst>
              <a:ext uri="{FF2B5EF4-FFF2-40B4-BE49-F238E27FC236}">
                <a16:creationId xmlns:a16="http://schemas.microsoft.com/office/drawing/2014/main" id="{A014CF9C-2780-4106-8926-3869835DE69C}"/>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941AB98B-3D46-4D2C-9889-138395E71AD8}"/>
              </a:ext>
            </a:extLst>
          </p:cNvPr>
          <p:cNvSpPr>
            <a:spLocks noGrp="1"/>
          </p:cNvSpPr>
          <p:nvPr>
            <p:ph type="sldNum" sz="quarter" idx="12"/>
          </p:nvPr>
        </p:nvSpPr>
        <p:spPr/>
        <p:txBody>
          <a:bodyPr/>
          <a:lstStyle/>
          <a:p>
            <a:fld id="{2D0F9CB3-1CE2-4B5B-ABC3-C3CBF2A2C765}" type="slidenum">
              <a:rPr lang="en-ID" smtClean="0"/>
              <a:t>‹#›</a:t>
            </a:fld>
            <a:endParaRPr lang="en-ID"/>
          </a:p>
        </p:txBody>
      </p:sp>
    </p:spTree>
    <p:extLst>
      <p:ext uri="{BB962C8B-B14F-4D97-AF65-F5344CB8AC3E}">
        <p14:creationId xmlns:p14="http://schemas.microsoft.com/office/powerpoint/2010/main" val="2704930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D930F-13D5-4AA6-8BAA-860EEF5BA0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Picture Placeholder 2">
            <a:extLst>
              <a:ext uri="{FF2B5EF4-FFF2-40B4-BE49-F238E27FC236}">
                <a16:creationId xmlns:a16="http://schemas.microsoft.com/office/drawing/2014/main" id="{BE6DCA83-FB0C-4262-96C7-86D93AF8C7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D"/>
          </a:p>
        </p:txBody>
      </p:sp>
      <p:sp>
        <p:nvSpPr>
          <p:cNvPr id="4" name="Text Placeholder 3">
            <a:extLst>
              <a:ext uri="{FF2B5EF4-FFF2-40B4-BE49-F238E27FC236}">
                <a16:creationId xmlns:a16="http://schemas.microsoft.com/office/drawing/2014/main" id="{F16CA0DA-9FB9-4D49-BA96-76C3D46BF3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E2F2325-B103-4A99-8254-E0534DAC1821}"/>
              </a:ext>
            </a:extLst>
          </p:cNvPr>
          <p:cNvSpPr>
            <a:spLocks noGrp="1"/>
          </p:cNvSpPr>
          <p:nvPr>
            <p:ph type="dt" sz="half" idx="10"/>
          </p:nvPr>
        </p:nvSpPr>
        <p:spPr/>
        <p:txBody>
          <a:bodyPr/>
          <a:lstStyle/>
          <a:p>
            <a:fld id="{FBD77D61-149C-4A0F-851E-13E895F33CBD}" type="datetimeFigureOut">
              <a:rPr lang="en-ID" smtClean="0"/>
              <a:t>26/06/2024</a:t>
            </a:fld>
            <a:endParaRPr lang="en-ID"/>
          </a:p>
        </p:txBody>
      </p:sp>
      <p:sp>
        <p:nvSpPr>
          <p:cNvPr id="6" name="Footer Placeholder 5">
            <a:extLst>
              <a:ext uri="{FF2B5EF4-FFF2-40B4-BE49-F238E27FC236}">
                <a16:creationId xmlns:a16="http://schemas.microsoft.com/office/drawing/2014/main" id="{C786C04C-29CD-4FE5-B90D-86AC92F2952A}"/>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841C1119-F4C7-4D30-A553-49058F315C31}"/>
              </a:ext>
            </a:extLst>
          </p:cNvPr>
          <p:cNvSpPr>
            <a:spLocks noGrp="1"/>
          </p:cNvSpPr>
          <p:nvPr>
            <p:ph type="sldNum" sz="quarter" idx="12"/>
          </p:nvPr>
        </p:nvSpPr>
        <p:spPr/>
        <p:txBody>
          <a:bodyPr/>
          <a:lstStyle/>
          <a:p>
            <a:fld id="{2D0F9CB3-1CE2-4B5B-ABC3-C3CBF2A2C765}" type="slidenum">
              <a:rPr lang="en-ID" smtClean="0"/>
              <a:t>‹#›</a:t>
            </a:fld>
            <a:endParaRPr lang="en-ID"/>
          </a:p>
        </p:txBody>
      </p:sp>
    </p:spTree>
    <p:extLst>
      <p:ext uri="{BB962C8B-B14F-4D97-AF65-F5344CB8AC3E}">
        <p14:creationId xmlns:p14="http://schemas.microsoft.com/office/powerpoint/2010/main" val="2049684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DE2B25-5700-4C96-953F-7EC8EC7080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6452DB85-6811-4A17-9473-5CA717AF0B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9ECB81BD-D747-41E0-9E65-27C7F2253C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D77D61-149C-4A0F-851E-13E895F33CBD}" type="datetimeFigureOut">
              <a:rPr lang="en-ID" smtClean="0"/>
              <a:t>26/06/2024</a:t>
            </a:fld>
            <a:endParaRPr lang="en-ID"/>
          </a:p>
        </p:txBody>
      </p:sp>
      <p:sp>
        <p:nvSpPr>
          <p:cNvPr id="5" name="Footer Placeholder 4">
            <a:extLst>
              <a:ext uri="{FF2B5EF4-FFF2-40B4-BE49-F238E27FC236}">
                <a16:creationId xmlns:a16="http://schemas.microsoft.com/office/drawing/2014/main" id="{59BCC5B7-55A2-4375-9C28-8178DE4EE8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a:p>
        </p:txBody>
      </p:sp>
      <p:sp>
        <p:nvSpPr>
          <p:cNvPr id="6" name="Slide Number Placeholder 5">
            <a:extLst>
              <a:ext uri="{FF2B5EF4-FFF2-40B4-BE49-F238E27FC236}">
                <a16:creationId xmlns:a16="http://schemas.microsoft.com/office/drawing/2014/main" id="{25460F1E-AA6E-412E-86AF-AFA531FAA6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F9CB3-1CE2-4B5B-ABC3-C3CBF2A2C765}" type="slidenum">
              <a:rPr lang="en-ID" smtClean="0"/>
              <a:t>‹#›</a:t>
            </a:fld>
            <a:endParaRPr lang="en-ID"/>
          </a:p>
        </p:txBody>
      </p:sp>
    </p:spTree>
    <p:extLst>
      <p:ext uri="{BB962C8B-B14F-4D97-AF65-F5344CB8AC3E}">
        <p14:creationId xmlns:p14="http://schemas.microsoft.com/office/powerpoint/2010/main" val="21231267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jpg"/><Relationship Id="rId7" Type="http://schemas.openxmlformats.org/officeDocument/2006/relationships/diagramColors" Target="../diagrams/colors1.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hyperlink" Target="https://en.wikipedia.org/wiki/Malaysia_Airlines_Flight_370"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8.jpg"/><Relationship Id="rId9"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image" Target="../media/image16.sv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Google Shape;35;g1ab24f86c12_0_0"/>
          <p:cNvSpPr txBox="1"/>
          <p:nvPr/>
        </p:nvSpPr>
        <p:spPr>
          <a:xfrm>
            <a:off x="184465" y="56265"/>
            <a:ext cx="11823133" cy="6353429"/>
          </a:xfrm>
          <a:prstGeom prst="rect">
            <a:avLst/>
          </a:prstGeom>
          <a:noFill/>
          <a:ln w="57150" cap="flat" cmpd="sng">
            <a:solidFill>
              <a:srgbClr val="002060"/>
            </a:solidFill>
            <a:prstDash val="solid"/>
            <a:miter lim="800000"/>
            <a:headEnd type="none" w="sm" len="sm"/>
            <a:tailEnd type="none" w="sm" len="sm"/>
          </a:ln>
        </p:spPr>
        <p:txBody>
          <a:bodyPr spcFirstLastPara="1" wrap="square" lIns="91404" tIns="45689" rIns="91404" bIns="45689" anchor="ctr" anchorCtr="0">
            <a:noAutofit/>
          </a:bodyPr>
          <a:lstStyle/>
          <a:p>
            <a:pPr algn="ctr">
              <a:buClr>
                <a:srgbClr val="000000"/>
              </a:buClr>
              <a:buSzPts val="2400"/>
            </a:pPr>
            <a:r>
              <a:rPr lang="en-US" sz="2400">
                <a:solidFill>
                  <a:schemeClr val="dk1"/>
                </a:solidFill>
                <a:latin typeface="Arial"/>
                <a:ea typeface="Arial"/>
                <a:cs typeface="Arial"/>
                <a:sym typeface="Arial"/>
              </a:rPr>
              <a:t> </a:t>
            </a:r>
            <a:endParaRPr sz="2400">
              <a:solidFill>
                <a:srgbClr val="FFC000"/>
              </a:solidFill>
              <a:latin typeface="Arial"/>
              <a:ea typeface="Arial"/>
              <a:cs typeface="Arial"/>
              <a:sym typeface="Arial"/>
            </a:endParaRPr>
          </a:p>
        </p:txBody>
      </p:sp>
      <p:sp>
        <p:nvSpPr>
          <p:cNvPr id="36" name="Google Shape;36;g1ab24f86c12_0_0"/>
          <p:cNvSpPr txBox="1"/>
          <p:nvPr/>
        </p:nvSpPr>
        <p:spPr>
          <a:xfrm>
            <a:off x="489539" y="1818361"/>
            <a:ext cx="11517934" cy="2675981"/>
          </a:xfrm>
          <a:prstGeom prst="rect">
            <a:avLst/>
          </a:prstGeom>
          <a:solidFill>
            <a:srgbClr val="002060"/>
          </a:solidFill>
          <a:ln>
            <a:noFill/>
          </a:ln>
        </p:spPr>
        <p:txBody>
          <a:bodyPr spcFirstLastPara="1" wrap="square" lIns="91404" tIns="45689" rIns="91404" bIns="45689" anchor="ctr" anchorCtr="0">
            <a:noAutofit/>
          </a:bodyPr>
          <a:lstStyle/>
          <a:p>
            <a:pPr>
              <a:buClr>
                <a:srgbClr val="000000"/>
              </a:buClr>
              <a:buSzPts val="2400"/>
            </a:pPr>
            <a:endParaRPr sz="2400">
              <a:solidFill>
                <a:schemeClr val="dk1"/>
              </a:solidFill>
              <a:latin typeface="Arial"/>
              <a:ea typeface="Arial"/>
              <a:cs typeface="Arial"/>
              <a:sym typeface="Arial"/>
            </a:endParaRPr>
          </a:p>
        </p:txBody>
      </p:sp>
      <p:sp>
        <p:nvSpPr>
          <p:cNvPr id="37" name="Google Shape;37;g1ab24f86c12_0_0"/>
          <p:cNvSpPr txBox="1">
            <a:spLocks noGrp="1"/>
          </p:cNvSpPr>
          <p:nvPr>
            <p:ph type="ctrTitle"/>
          </p:nvPr>
        </p:nvSpPr>
        <p:spPr>
          <a:xfrm>
            <a:off x="337002" y="3319476"/>
            <a:ext cx="11517934" cy="1477063"/>
          </a:xfrm>
          <a:prstGeom prst="rect">
            <a:avLst/>
          </a:prstGeom>
          <a:noFill/>
          <a:ln>
            <a:noFill/>
          </a:ln>
        </p:spPr>
        <p:txBody>
          <a:bodyPr spcFirstLastPara="1" vert="horz" wrap="square" lIns="91404" tIns="45689" rIns="91404" bIns="45689" rtlCol="0" anchor="b" anchorCtr="0">
            <a:noAutofit/>
          </a:bodyPr>
          <a:lstStyle/>
          <a:p>
            <a:pPr>
              <a:lnSpc>
                <a:spcPct val="100000"/>
              </a:lnSpc>
              <a:spcBef>
                <a:spcPts val="0"/>
              </a:spcBef>
              <a:buSzPts val="1400"/>
            </a:pPr>
            <a:r>
              <a:rPr lang="en-US" sz="3800" b="1" dirty="0">
                <a:solidFill>
                  <a:srgbClr val="FFC000"/>
                </a:solidFill>
                <a:latin typeface="Tahoma" panose="020B0604030504040204" pitchFamily="34" charset="0"/>
                <a:ea typeface="Tahoma" panose="020B0604030504040204" pitchFamily="34" charset="0"/>
                <a:cs typeface="Tahoma" panose="020B0604030504040204" pitchFamily="34" charset="0"/>
              </a:rPr>
              <a:t>MAJLIS TAKLIMAT PROGRAM KEPAKARAN PARALLEL PATHWAY DENGAN HADIAH LATIHAN PERSEKUTUAN DAN BIASISWA KKM </a:t>
            </a:r>
            <a:br>
              <a:rPr lang="en-US" sz="3800" b="1" dirty="0">
                <a:solidFill>
                  <a:srgbClr val="FFC000"/>
                </a:solidFill>
                <a:latin typeface="Tahoma" panose="020B0604030504040204" pitchFamily="34" charset="0"/>
                <a:ea typeface="Tahoma" panose="020B0604030504040204" pitchFamily="34" charset="0"/>
                <a:cs typeface="Tahoma" panose="020B0604030504040204" pitchFamily="34" charset="0"/>
              </a:rPr>
            </a:br>
            <a:r>
              <a:rPr lang="en-US" sz="3800" b="1" dirty="0">
                <a:solidFill>
                  <a:srgbClr val="FFC000"/>
                </a:solidFill>
                <a:latin typeface="Tahoma" panose="020B0604030504040204" pitchFamily="34" charset="0"/>
                <a:ea typeface="Tahoma" panose="020B0604030504040204" pitchFamily="34" charset="0"/>
                <a:cs typeface="Tahoma" panose="020B0604030504040204" pitchFamily="34" charset="0"/>
              </a:rPr>
              <a:t>SESI 2024/2025</a:t>
            </a:r>
            <a:br>
              <a:rPr lang="en-US" sz="3800" b="1" dirty="0">
                <a:solidFill>
                  <a:srgbClr val="FFC000"/>
                </a:solidFill>
                <a:latin typeface="Tahoma" panose="020B0604030504040204" pitchFamily="34" charset="0"/>
                <a:ea typeface="Tahoma" panose="020B0604030504040204" pitchFamily="34" charset="0"/>
                <a:cs typeface="Tahoma" panose="020B0604030504040204" pitchFamily="34" charset="0"/>
              </a:rPr>
            </a:br>
            <a:endParaRPr lang="en-US" sz="3800" dirty="0">
              <a:latin typeface="Tahoma" panose="020B0604030504040204" pitchFamily="34" charset="0"/>
              <a:ea typeface="Tahoma" panose="020B0604030504040204" pitchFamily="34" charset="0"/>
              <a:cs typeface="Tahoma" panose="020B0604030504040204" pitchFamily="34" charset="0"/>
            </a:endParaRPr>
          </a:p>
        </p:txBody>
      </p:sp>
      <p:pic>
        <p:nvPicPr>
          <p:cNvPr id="3" name="Picture 2">
            <a:extLst>
              <a:ext uri="{FF2B5EF4-FFF2-40B4-BE49-F238E27FC236}">
                <a16:creationId xmlns:a16="http://schemas.microsoft.com/office/drawing/2014/main" id="{B04591C2-87A6-45BB-BD57-6C7D7FE62ABA}"/>
              </a:ext>
            </a:extLst>
          </p:cNvPr>
          <p:cNvPicPr>
            <a:picLocks noChangeAspect="1"/>
          </p:cNvPicPr>
          <p:nvPr/>
        </p:nvPicPr>
        <p:blipFill>
          <a:blip r:embed="rId3"/>
          <a:stretch>
            <a:fillRect/>
          </a:stretch>
        </p:blipFill>
        <p:spPr>
          <a:xfrm>
            <a:off x="5001962" y="361808"/>
            <a:ext cx="3647565" cy="1722866"/>
          </a:xfrm>
          <a:prstGeom prst="rect">
            <a:avLst/>
          </a:prstGeom>
        </p:spPr>
      </p:pic>
      <p:pic>
        <p:nvPicPr>
          <p:cNvPr id="5" name="Picture 4">
            <a:extLst>
              <a:ext uri="{FF2B5EF4-FFF2-40B4-BE49-F238E27FC236}">
                <a16:creationId xmlns:a16="http://schemas.microsoft.com/office/drawing/2014/main" id="{8F97C86C-C921-4E31-88DC-9B2AE8A438BC}"/>
              </a:ext>
            </a:extLst>
          </p:cNvPr>
          <p:cNvPicPr>
            <a:picLocks noChangeAspect="1"/>
          </p:cNvPicPr>
          <p:nvPr/>
        </p:nvPicPr>
        <p:blipFill>
          <a:blip r:embed="rId4"/>
          <a:stretch>
            <a:fillRect/>
          </a:stretch>
        </p:blipFill>
        <p:spPr>
          <a:xfrm>
            <a:off x="4217417" y="913656"/>
            <a:ext cx="1569089" cy="617175"/>
          </a:xfrm>
          <a:prstGeom prst="rect">
            <a:avLst/>
          </a:prstGeom>
        </p:spPr>
      </p:pic>
      <p:sp>
        <p:nvSpPr>
          <p:cNvPr id="8" name="Rectangle 7">
            <a:extLst>
              <a:ext uri="{FF2B5EF4-FFF2-40B4-BE49-F238E27FC236}">
                <a16:creationId xmlns:a16="http://schemas.microsoft.com/office/drawing/2014/main" id="{F47C5657-C8E8-4352-9C33-0ED84654E647}"/>
              </a:ext>
            </a:extLst>
          </p:cNvPr>
          <p:cNvSpPr/>
          <p:nvPr/>
        </p:nvSpPr>
        <p:spPr>
          <a:xfrm>
            <a:off x="4423638" y="4552507"/>
            <a:ext cx="3649735" cy="1631216"/>
          </a:xfrm>
          <a:prstGeom prst="rect">
            <a:avLst/>
          </a:prstGeom>
        </p:spPr>
        <p:txBody>
          <a:bodyPr wrap="square">
            <a:spAutoFit/>
          </a:bodyPr>
          <a:lstStyle/>
          <a:p>
            <a:r>
              <a:rPr lang="en-US" sz="2000" b="1">
                <a:latin typeface="Poppins ExtraBold"/>
              </a:rPr>
              <a:t>20 JUN  2024 (KHAMIS)</a:t>
            </a:r>
          </a:p>
          <a:p>
            <a:r>
              <a:rPr lang="en-US" sz="2000" b="1">
                <a:latin typeface="Poppins ExtraBold"/>
              </a:rPr>
              <a:t>8.00 pagi - 12.30 tengah hari</a:t>
            </a:r>
          </a:p>
          <a:p>
            <a:r>
              <a:rPr lang="en-US" sz="2000" b="1">
                <a:latin typeface="Poppins ExtraBold"/>
              </a:rPr>
              <a:t>Auditorium Perdana, </a:t>
            </a:r>
          </a:p>
          <a:p>
            <a:r>
              <a:rPr lang="en-US" sz="2000" b="1">
                <a:latin typeface="Poppins ExtraBold"/>
              </a:rPr>
              <a:t>Kompleks Setia Perdana,</a:t>
            </a:r>
          </a:p>
          <a:p>
            <a:r>
              <a:rPr lang="en-US" sz="2000" b="1">
                <a:latin typeface="Poppins ExtraBold"/>
              </a:rPr>
              <a:t>Jabatan Perdana Menteri. </a:t>
            </a:r>
            <a:endParaRPr lang="en-ID" sz="20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225" name="Google Shape;225;p25"/>
          <p:cNvSpPr txBox="1">
            <a:spLocks noGrp="1"/>
          </p:cNvSpPr>
          <p:nvPr>
            <p:ph type="sldNum" idx="12"/>
          </p:nvPr>
        </p:nvSpPr>
        <p:spPr>
          <a:xfrm>
            <a:off x="8609224" y="6356466"/>
            <a:ext cx="2742565" cy="365040"/>
          </a:xfrm>
          <a:prstGeom prst="rect">
            <a:avLst/>
          </a:prstGeom>
          <a:noFill/>
          <a:ln>
            <a:noFill/>
          </a:ln>
        </p:spPr>
        <p:txBody>
          <a:bodyPr spcFirstLastPara="1" vert="horz" wrap="square" lIns="91404" tIns="45689" rIns="91404" bIns="45689" rtlCol="0" anchor="ctr" anchorCtr="0">
            <a:noAutofit/>
          </a:bodyPr>
          <a:lstStyle/>
          <a:p>
            <a:pPr>
              <a:buSzPts val="1200"/>
            </a:pPr>
            <a:fld id="{00000000-1234-1234-1234-123412341234}" type="slidenum">
              <a:rPr lang="en-US"/>
              <a:pPr>
                <a:buSzPts val="1200"/>
              </a:pPr>
              <a:t>10</a:t>
            </a:fld>
            <a:endParaRPr dirty="0"/>
          </a:p>
        </p:txBody>
      </p:sp>
      <p:sp>
        <p:nvSpPr>
          <p:cNvPr id="227" name="Google Shape;227;p25"/>
          <p:cNvSpPr txBox="1"/>
          <p:nvPr/>
        </p:nvSpPr>
        <p:spPr>
          <a:xfrm>
            <a:off x="1198495" y="217234"/>
            <a:ext cx="10528539" cy="957737"/>
          </a:xfrm>
          <a:prstGeom prst="rect">
            <a:avLst/>
          </a:prstGeom>
          <a:solidFill>
            <a:srgbClr val="002060"/>
          </a:solidFill>
          <a:ln>
            <a:noFill/>
          </a:ln>
        </p:spPr>
        <p:txBody>
          <a:bodyPr spcFirstLastPara="1" wrap="square" lIns="91354" tIns="45664" rIns="91354" bIns="45664" anchor="ctr" anchorCtr="0">
            <a:noAutofit/>
          </a:bodyPr>
          <a:lstStyle/>
          <a:p>
            <a:endParaRPr sz="2400">
              <a:solidFill>
                <a:srgbClr val="000000"/>
              </a:solidFill>
              <a:latin typeface="Arial"/>
              <a:ea typeface="Arial"/>
              <a:cs typeface="Arial"/>
              <a:sym typeface="Arial"/>
            </a:endParaRPr>
          </a:p>
        </p:txBody>
      </p:sp>
      <p:pic>
        <p:nvPicPr>
          <p:cNvPr id="228" name="Google Shape;228;p25" descr="Kementerian Kesihatan Malaysia Logo"/>
          <p:cNvPicPr preferRelativeResize="0"/>
          <p:nvPr/>
        </p:nvPicPr>
        <p:blipFill rotWithShape="1">
          <a:blip r:embed="rId3">
            <a:alphaModFix/>
          </a:blip>
          <a:srcRect/>
          <a:stretch/>
        </p:blipFill>
        <p:spPr>
          <a:xfrm>
            <a:off x="2205" y="230774"/>
            <a:ext cx="1196290" cy="885843"/>
          </a:xfrm>
          <a:prstGeom prst="rect">
            <a:avLst/>
          </a:prstGeom>
          <a:noFill/>
          <a:ln>
            <a:noFill/>
          </a:ln>
        </p:spPr>
      </p:pic>
      <p:sp>
        <p:nvSpPr>
          <p:cNvPr id="229" name="Google Shape;229;p25"/>
          <p:cNvSpPr txBox="1"/>
          <p:nvPr/>
        </p:nvSpPr>
        <p:spPr>
          <a:xfrm>
            <a:off x="1359057" y="774458"/>
            <a:ext cx="10426864" cy="441391"/>
          </a:xfrm>
          <a:prstGeom prst="rect">
            <a:avLst/>
          </a:prstGeom>
          <a:noFill/>
          <a:ln>
            <a:noFill/>
          </a:ln>
        </p:spPr>
        <p:txBody>
          <a:bodyPr spcFirstLastPara="1" wrap="square" lIns="91329" tIns="45639" rIns="91329" bIns="45639" anchor="b" anchorCtr="0">
            <a:noAutofit/>
          </a:bodyPr>
          <a:lstStyle/>
          <a:p>
            <a:r>
              <a:rPr lang="en-US" sz="3200" b="1" dirty="0">
                <a:solidFill>
                  <a:srgbClr val="FFC000"/>
                </a:solidFill>
                <a:latin typeface="Arial Black"/>
                <a:ea typeface="Arial Black"/>
                <a:cs typeface="Arial Black"/>
                <a:sym typeface="Arial Black"/>
              </a:rPr>
              <a:t>KEMUDAHAN TAJAAN DALAM NEGARA (SEPARA HLP)</a:t>
            </a:r>
          </a:p>
        </p:txBody>
      </p:sp>
      <p:grpSp>
        <p:nvGrpSpPr>
          <p:cNvPr id="58" name="Google Shape;2983;p95">
            <a:extLst>
              <a:ext uri="{FF2B5EF4-FFF2-40B4-BE49-F238E27FC236}">
                <a16:creationId xmlns:a16="http://schemas.microsoft.com/office/drawing/2014/main" id="{EAEA5EEE-001D-40C0-AFD4-4D5237797755}"/>
              </a:ext>
            </a:extLst>
          </p:cNvPr>
          <p:cNvGrpSpPr/>
          <p:nvPr/>
        </p:nvGrpSpPr>
        <p:grpSpPr>
          <a:xfrm>
            <a:off x="906251" y="1899267"/>
            <a:ext cx="3149600" cy="4240000"/>
            <a:chOff x="791125" y="1362000"/>
            <a:chExt cx="2362200" cy="3180000"/>
          </a:xfrm>
        </p:grpSpPr>
        <p:sp>
          <p:nvSpPr>
            <p:cNvPr id="59" name="Google Shape;2984;p95">
              <a:extLst>
                <a:ext uri="{FF2B5EF4-FFF2-40B4-BE49-F238E27FC236}">
                  <a16:creationId xmlns:a16="http://schemas.microsoft.com/office/drawing/2014/main" id="{C3C2F240-7DC3-45F8-A679-C2CFBDB67B3C}"/>
                </a:ext>
              </a:extLst>
            </p:cNvPr>
            <p:cNvSpPr/>
            <p:nvPr/>
          </p:nvSpPr>
          <p:spPr>
            <a:xfrm flipH="1">
              <a:off x="791125" y="1362000"/>
              <a:ext cx="2362200" cy="3180000"/>
            </a:xfrm>
            <a:prstGeom prst="roundRect">
              <a:avLst>
                <a:gd name="adj" fmla="val 4601"/>
              </a:avLst>
            </a:prstGeom>
            <a:solidFill>
              <a:schemeClr val="accent6"/>
            </a:solidFill>
            <a:ln>
              <a:noFill/>
            </a:ln>
          </p:spPr>
          <p:txBody>
            <a:bodyPr spcFirstLastPara="1" wrap="square" lIns="121900" tIns="121900" rIns="121900" bIns="121900" anchor="ctr" anchorCtr="0">
              <a:noAutofit/>
            </a:bodyPr>
            <a:lstStyle/>
            <a:p>
              <a:endParaRPr sz="2400"/>
            </a:p>
          </p:txBody>
        </p:sp>
        <p:sp>
          <p:nvSpPr>
            <p:cNvPr id="60" name="Google Shape;2985;p95">
              <a:extLst>
                <a:ext uri="{FF2B5EF4-FFF2-40B4-BE49-F238E27FC236}">
                  <a16:creationId xmlns:a16="http://schemas.microsoft.com/office/drawing/2014/main" id="{EBAFB345-7DC7-4414-A9CA-43F799D9CCCA}"/>
                </a:ext>
              </a:extLst>
            </p:cNvPr>
            <p:cNvSpPr/>
            <p:nvPr/>
          </p:nvSpPr>
          <p:spPr>
            <a:xfrm flipH="1">
              <a:off x="851725" y="1569200"/>
              <a:ext cx="2241000" cy="2909700"/>
            </a:xfrm>
            <a:prstGeom prst="roundRect">
              <a:avLst>
                <a:gd name="adj" fmla="val 4795"/>
              </a:avLst>
            </a:prstGeom>
            <a:solidFill>
              <a:schemeClr val="lt1"/>
            </a:solidFill>
            <a:ln>
              <a:noFill/>
            </a:ln>
          </p:spPr>
          <p:txBody>
            <a:bodyPr spcFirstLastPara="1" wrap="square" lIns="121900" tIns="121900" rIns="121900" bIns="121900" anchor="ctr" anchorCtr="0">
              <a:noAutofit/>
            </a:bodyPr>
            <a:lstStyle/>
            <a:p>
              <a:endParaRPr sz="2400"/>
            </a:p>
          </p:txBody>
        </p:sp>
        <p:sp>
          <p:nvSpPr>
            <p:cNvPr id="61" name="Google Shape;2986;p95">
              <a:extLst>
                <a:ext uri="{FF2B5EF4-FFF2-40B4-BE49-F238E27FC236}">
                  <a16:creationId xmlns:a16="http://schemas.microsoft.com/office/drawing/2014/main" id="{B40A5BDA-861F-4B9F-A2BA-2A24904E0F92}"/>
                </a:ext>
              </a:extLst>
            </p:cNvPr>
            <p:cNvSpPr/>
            <p:nvPr/>
          </p:nvSpPr>
          <p:spPr>
            <a:xfrm flipH="1">
              <a:off x="851731" y="1420634"/>
              <a:ext cx="90777" cy="90777"/>
            </a:xfrm>
            <a:custGeom>
              <a:avLst/>
              <a:gdLst/>
              <a:ahLst/>
              <a:cxnLst/>
              <a:rect l="l" t="t" r="r" b="b"/>
              <a:pathLst>
                <a:path w="349" h="349" extrusionOk="0">
                  <a:moveTo>
                    <a:pt x="174" y="1"/>
                  </a:moveTo>
                  <a:cubicBezTo>
                    <a:pt x="87" y="1"/>
                    <a:pt x="0" y="88"/>
                    <a:pt x="0" y="175"/>
                  </a:cubicBezTo>
                  <a:cubicBezTo>
                    <a:pt x="0" y="276"/>
                    <a:pt x="87" y="348"/>
                    <a:pt x="174" y="348"/>
                  </a:cubicBezTo>
                  <a:cubicBezTo>
                    <a:pt x="276" y="348"/>
                    <a:pt x="348" y="276"/>
                    <a:pt x="348" y="175"/>
                  </a:cubicBezTo>
                  <a:cubicBezTo>
                    <a:pt x="348" y="88"/>
                    <a:pt x="276" y="1"/>
                    <a:pt x="174"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62" name="Google Shape;2987;p95">
              <a:extLst>
                <a:ext uri="{FF2B5EF4-FFF2-40B4-BE49-F238E27FC236}">
                  <a16:creationId xmlns:a16="http://schemas.microsoft.com/office/drawing/2014/main" id="{529D8BE8-B831-4144-964D-0CFB37FEA055}"/>
                </a:ext>
              </a:extLst>
            </p:cNvPr>
            <p:cNvSpPr/>
            <p:nvPr/>
          </p:nvSpPr>
          <p:spPr>
            <a:xfrm flipH="1">
              <a:off x="998951" y="1420634"/>
              <a:ext cx="90517" cy="90777"/>
            </a:xfrm>
            <a:custGeom>
              <a:avLst/>
              <a:gdLst/>
              <a:ahLst/>
              <a:cxnLst/>
              <a:rect l="l" t="t" r="r" b="b"/>
              <a:pathLst>
                <a:path w="348" h="349" extrusionOk="0">
                  <a:moveTo>
                    <a:pt x="174" y="1"/>
                  </a:moveTo>
                  <a:cubicBezTo>
                    <a:pt x="73" y="1"/>
                    <a:pt x="0" y="88"/>
                    <a:pt x="0" y="175"/>
                  </a:cubicBezTo>
                  <a:cubicBezTo>
                    <a:pt x="0" y="276"/>
                    <a:pt x="73" y="348"/>
                    <a:pt x="174" y="348"/>
                  </a:cubicBezTo>
                  <a:cubicBezTo>
                    <a:pt x="275" y="348"/>
                    <a:pt x="348" y="276"/>
                    <a:pt x="348" y="175"/>
                  </a:cubicBezTo>
                  <a:cubicBezTo>
                    <a:pt x="348" y="88"/>
                    <a:pt x="275" y="1"/>
                    <a:pt x="174"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63" name="Google Shape;2988;p95">
              <a:extLst>
                <a:ext uri="{FF2B5EF4-FFF2-40B4-BE49-F238E27FC236}">
                  <a16:creationId xmlns:a16="http://schemas.microsoft.com/office/drawing/2014/main" id="{96D04513-546F-43DD-A6B2-C2DA29F0CAB2}"/>
                </a:ext>
              </a:extLst>
            </p:cNvPr>
            <p:cNvSpPr/>
            <p:nvPr/>
          </p:nvSpPr>
          <p:spPr>
            <a:xfrm flipH="1">
              <a:off x="1149551" y="1419337"/>
              <a:ext cx="109764" cy="93378"/>
            </a:xfrm>
            <a:custGeom>
              <a:avLst/>
              <a:gdLst/>
              <a:ahLst/>
              <a:cxnLst/>
              <a:rect l="l" t="t" r="r" b="b"/>
              <a:pathLst>
                <a:path w="422" h="359" extrusionOk="0">
                  <a:moveTo>
                    <a:pt x="247" y="1"/>
                  </a:moveTo>
                  <a:cubicBezTo>
                    <a:pt x="88" y="1"/>
                    <a:pt x="1" y="189"/>
                    <a:pt x="117" y="305"/>
                  </a:cubicBezTo>
                  <a:cubicBezTo>
                    <a:pt x="154" y="342"/>
                    <a:pt x="198" y="358"/>
                    <a:pt x="241" y="358"/>
                  </a:cubicBezTo>
                  <a:cubicBezTo>
                    <a:pt x="334" y="358"/>
                    <a:pt x="421" y="283"/>
                    <a:pt x="421" y="175"/>
                  </a:cubicBezTo>
                  <a:cubicBezTo>
                    <a:pt x="421" y="73"/>
                    <a:pt x="349" y="1"/>
                    <a:pt x="247"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grpSp>
      <p:grpSp>
        <p:nvGrpSpPr>
          <p:cNvPr id="64" name="Google Shape;2971;p95">
            <a:extLst>
              <a:ext uri="{FF2B5EF4-FFF2-40B4-BE49-F238E27FC236}">
                <a16:creationId xmlns:a16="http://schemas.microsoft.com/office/drawing/2014/main" id="{1CA28645-3C80-4910-8969-2AD09C0070FF}"/>
              </a:ext>
            </a:extLst>
          </p:cNvPr>
          <p:cNvGrpSpPr/>
          <p:nvPr/>
        </p:nvGrpSpPr>
        <p:grpSpPr>
          <a:xfrm>
            <a:off x="4492700" y="1899267"/>
            <a:ext cx="3149600" cy="4240000"/>
            <a:chOff x="791125" y="1362000"/>
            <a:chExt cx="2362200" cy="3180000"/>
          </a:xfrm>
        </p:grpSpPr>
        <p:sp>
          <p:nvSpPr>
            <p:cNvPr id="65" name="Google Shape;2972;p95">
              <a:extLst>
                <a:ext uri="{FF2B5EF4-FFF2-40B4-BE49-F238E27FC236}">
                  <a16:creationId xmlns:a16="http://schemas.microsoft.com/office/drawing/2014/main" id="{4897890B-A714-47C1-994A-87876A35C5BD}"/>
                </a:ext>
              </a:extLst>
            </p:cNvPr>
            <p:cNvSpPr/>
            <p:nvPr/>
          </p:nvSpPr>
          <p:spPr>
            <a:xfrm flipH="1">
              <a:off x="791125" y="1362000"/>
              <a:ext cx="2362200" cy="3180000"/>
            </a:xfrm>
            <a:prstGeom prst="roundRect">
              <a:avLst>
                <a:gd name="adj" fmla="val 4601"/>
              </a:avLst>
            </a:prstGeom>
            <a:solidFill>
              <a:schemeClr val="accent1"/>
            </a:solidFill>
            <a:ln>
              <a:noFill/>
            </a:ln>
          </p:spPr>
          <p:txBody>
            <a:bodyPr spcFirstLastPara="1" wrap="square" lIns="121900" tIns="121900" rIns="121900" bIns="121900" anchor="ctr" anchorCtr="0">
              <a:noAutofit/>
            </a:bodyPr>
            <a:lstStyle/>
            <a:p>
              <a:endParaRPr sz="2400"/>
            </a:p>
          </p:txBody>
        </p:sp>
        <p:sp>
          <p:nvSpPr>
            <p:cNvPr id="66" name="Google Shape;2973;p95">
              <a:extLst>
                <a:ext uri="{FF2B5EF4-FFF2-40B4-BE49-F238E27FC236}">
                  <a16:creationId xmlns:a16="http://schemas.microsoft.com/office/drawing/2014/main" id="{A98692D3-7453-42F7-A469-3090C09776E9}"/>
                </a:ext>
              </a:extLst>
            </p:cNvPr>
            <p:cNvSpPr/>
            <p:nvPr/>
          </p:nvSpPr>
          <p:spPr>
            <a:xfrm flipH="1">
              <a:off x="873100" y="1569200"/>
              <a:ext cx="2241000" cy="2909700"/>
            </a:xfrm>
            <a:prstGeom prst="roundRect">
              <a:avLst>
                <a:gd name="adj" fmla="val 4795"/>
              </a:avLst>
            </a:prstGeom>
            <a:solidFill>
              <a:schemeClr val="lt1"/>
            </a:solidFill>
            <a:ln>
              <a:noFill/>
            </a:ln>
          </p:spPr>
          <p:txBody>
            <a:bodyPr spcFirstLastPara="1" wrap="square" lIns="121900" tIns="121900" rIns="121900" bIns="121900" anchor="ctr" anchorCtr="0">
              <a:noAutofit/>
            </a:bodyPr>
            <a:lstStyle/>
            <a:p>
              <a:endParaRPr sz="2400" dirty="0"/>
            </a:p>
          </p:txBody>
        </p:sp>
        <p:sp>
          <p:nvSpPr>
            <p:cNvPr id="67" name="Google Shape;2974;p95">
              <a:extLst>
                <a:ext uri="{FF2B5EF4-FFF2-40B4-BE49-F238E27FC236}">
                  <a16:creationId xmlns:a16="http://schemas.microsoft.com/office/drawing/2014/main" id="{CEB6D904-FEA0-4058-A302-03694A7D8A49}"/>
                </a:ext>
              </a:extLst>
            </p:cNvPr>
            <p:cNvSpPr/>
            <p:nvPr/>
          </p:nvSpPr>
          <p:spPr>
            <a:xfrm flipH="1">
              <a:off x="851731" y="1420634"/>
              <a:ext cx="90777" cy="90777"/>
            </a:xfrm>
            <a:custGeom>
              <a:avLst/>
              <a:gdLst/>
              <a:ahLst/>
              <a:cxnLst/>
              <a:rect l="l" t="t" r="r" b="b"/>
              <a:pathLst>
                <a:path w="349" h="349" extrusionOk="0">
                  <a:moveTo>
                    <a:pt x="174" y="1"/>
                  </a:moveTo>
                  <a:cubicBezTo>
                    <a:pt x="87" y="1"/>
                    <a:pt x="0" y="88"/>
                    <a:pt x="0" y="175"/>
                  </a:cubicBezTo>
                  <a:cubicBezTo>
                    <a:pt x="0" y="276"/>
                    <a:pt x="87" y="348"/>
                    <a:pt x="174" y="348"/>
                  </a:cubicBezTo>
                  <a:cubicBezTo>
                    <a:pt x="276" y="348"/>
                    <a:pt x="348" y="276"/>
                    <a:pt x="348" y="175"/>
                  </a:cubicBezTo>
                  <a:cubicBezTo>
                    <a:pt x="348" y="88"/>
                    <a:pt x="276" y="1"/>
                    <a:pt x="174"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68" name="Google Shape;2975;p95">
              <a:extLst>
                <a:ext uri="{FF2B5EF4-FFF2-40B4-BE49-F238E27FC236}">
                  <a16:creationId xmlns:a16="http://schemas.microsoft.com/office/drawing/2014/main" id="{951F3B48-0B90-45D6-B6FF-FD08B5287113}"/>
                </a:ext>
              </a:extLst>
            </p:cNvPr>
            <p:cNvSpPr/>
            <p:nvPr/>
          </p:nvSpPr>
          <p:spPr>
            <a:xfrm flipH="1">
              <a:off x="998951" y="1420634"/>
              <a:ext cx="90517" cy="90777"/>
            </a:xfrm>
            <a:custGeom>
              <a:avLst/>
              <a:gdLst/>
              <a:ahLst/>
              <a:cxnLst/>
              <a:rect l="l" t="t" r="r" b="b"/>
              <a:pathLst>
                <a:path w="348" h="349" extrusionOk="0">
                  <a:moveTo>
                    <a:pt x="174" y="1"/>
                  </a:moveTo>
                  <a:cubicBezTo>
                    <a:pt x="73" y="1"/>
                    <a:pt x="0" y="88"/>
                    <a:pt x="0" y="175"/>
                  </a:cubicBezTo>
                  <a:cubicBezTo>
                    <a:pt x="0" y="276"/>
                    <a:pt x="73" y="348"/>
                    <a:pt x="174" y="348"/>
                  </a:cubicBezTo>
                  <a:cubicBezTo>
                    <a:pt x="275" y="348"/>
                    <a:pt x="348" y="276"/>
                    <a:pt x="348" y="175"/>
                  </a:cubicBezTo>
                  <a:cubicBezTo>
                    <a:pt x="348" y="88"/>
                    <a:pt x="275" y="1"/>
                    <a:pt x="174"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69" name="Google Shape;2976;p95">
              <a:extLst>
                <a:ext uri="{FF2B5EF4-FFF2-40B4-BE49-F238E27FC236}">
                  <a16:creationId xmlns:a16="http://schemas.microsoft.com/office/drawing/2014/main" id="{41AFC868-C4E9-4314-A274-A4ACEC4D0865}"/>
                </a:ext>
              </a:extLst>
            </p:cNvPr>
            <p:cNvSpPr/>
            <p:nvPr/>
          </p:nvSpPr>
          <p:spPr>
            <a:xfrm flipH="1">
              <a:off x="1149551" y="1419337"/>
              <a:ext cx="109764" cy="93378"/>
            </a:xfrm>
            <a:custGeom>
              <a:avLst/>
              <a:gdLst/>
              <a:ahLst/>
              <a:cxnLst/>
              <a:rect l="l" t="t" r="r" b="b"/>
              <a:pathLst>
                <a:path w="422" h="359" extrusionOk="0">
                  <a:moveTo>
                    <a:pt x="247" y="1"/>
                  </a:moveTo>
                  <a:cubicBezTo>
                    <a:pt x="88" y="1"/>
                    <a:pt x="1" y="189"/>
                    <a:pt x="117" y="305"/>
                  </a:cubicBezTo>
                  <a:cubicBezTo>
                    <a:pt x="154" y="342"/>
                    <a:pt x="198" y="358"/>
                    <a:pt x="241" y="358"/>
                  </a:cubicBezTo>
                  <a:cubicBezTo>
                    <a:pt x="334" y="358"/>
                    <a:pt x="421" y="283"/>
                    <a:pt x="421" y="175"/>
                  </a:cubicBezTo>
                  <a:cubicBezTo>
                    <a:pt x="421" y="73"/>
                    <a:pt x="349" y="1"/>
                    <a:pt x="247"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grpSp>
      <p:grpSp>
        <p:nvGrpSpPr>
          <p:cNvPr id="70" name="Google Shape;2977;p95">
            <a:extLst>
              <a:ext uri="{FF2B5EF4-FFF2-40B4-BE49-F238E27FC236}">
                <a16:creationId xmlns:a16="http://schemas.microsoft.com/office/drawing/2014/main" id="{85B897A0-A5BB-42AC-B5DF-D4E492A14E29}"/>
              </a:ext>
            </a:extLst>
          </p:cNvPr>
          <p:cNvGrpSpPr/>
          <p:nvPr/>
        </p:nvGrpSpPr>
        <p:grpSpPr>
          <a:xfrm>
            <a:off x="8082337" y="1899267"/>
            <a:ext cx="3149600" cy="4240000"/>
            <a:chOff x="791125" y="1362000"/>
            <a:chExt cx="2362200" cy="3180000"/>
          </a:xfrm>
        </p:grpSpPr>
        <p:sp>
          <p:nvSpPr>
            <p:cNvPr id="71" name="Google Shape;2978;p95">
              <a:extLst>
                <a:ext uri="{FF2B5EF4-FFF2-40B4-BE49-F238E27FC236}">
                  <a16:creationId xmlns:a16="http://schemas.microsoft.com/office/drawing/2014/main" id="{3BF250A7-CAE8-48CC-B866-DD0C74DB4BB9}"/>
                </a:ext>
              </a:extLst>
            </p:cNvPr>
            <p:cNvSpPr/>
            <p:nvPr/>
          </p:nvSpPr>
          <p:spPr>
            <a:xfrm flipH="1">
              <a:off x="791125" y="1362000"/>
              <a:ext cx="2362200" cy="3180000"/>
            </a:xfrm>
            <a:prstGeom prst="roundRect">
              <a:avLst>
                <a:gd name="adj" fmla="val 4601"/>
              </a:avLst>
            </a:prstGeom>
            <a:solidFill>
              <a:schemeClr val="accent3"/>
            </a:solidFill>
            <a:ln>
              <a:noFill/>
            </a:ln>
          </p:spPr>
          <p:txBody>
            <a:bodyPr spcFirstLastPara="1" wrap="square" lIns="121900" tIns="121900" rIns="121900" bIns="121900" anchor="ctr" anchorCtr="0">
              <a:noAutofit/>
            </a:bodyPr>
            <a:lstStyle/>
            <a:p>
              <a:endParaRPr sz="2400"/>
            </a:p>
          </p:txBody>
        </p:sp>
        <p:sp>
          <p:nvSpPr>
            <p:cNvPr id="72" name="Google Shape;2979;p95">
              <a:extLst>
                <a:ext uri="{FF2B5EF4-FFF2-40B4-BE49-F238E27FC236}">
                  <a16:creationId xmlns:a16="http://schemas.microsoft.com/office/drawing/2014/main" id="{25A0742A-7A46-4DC4-B88F-AAD94345D2AE}"/>
                </a:ext>
              </a:extLst>
            </p:cNvPr>
            <p:cNvSpPr/>
            <p:nvPr/>
          </p:nvSpPr>
          <p:spPr>
            <a:xfrm flipH="1">
              <a:off x="851725" y="1569200"/>
              <a:ext cx="2241000" cy="2909700"/>
            </a:xfrm>
            <a:prstGeom prst="roundRect">
              <a:avLst>
                <a:gd name="adj" fmla="val 4795"/>
              </a:avLst>
            </a:prstGeom>
            <a:solidFill>
              <a:schemeClr val="lt1"/>
            </a:solidFill>
            <a:ln>
              <a:noFill/>
            </a:ln>
          </p:spPr>
          <p:txBody>
            <a:bodyPr spcFirstLastPara="1" wrap="square" lIns="121900" tIns="121900" rIns="121900" bIns="121900" anchor="ctr" anchorCtr="0">
              <a:noAutofit/>
            </a:bodyPr>
            <a:lstStyle/>
            <a:p>
              <a:endParaRPr sz="2400"/>
            </a:p>
          </p:txBody>
        </p:sp>
        <p:sp>
          <p:nvSpPr>
            <p:cNvPr id="73" name="Google Shape;2980;p95">
              <a:extLst>
                <a:ext uri="{FF2B5EF4-FFF2-40B4-BE49-F238E27FC236}">
                  <a16:creationId xmlns:a16="http://schemas.microsoft.com/office/drawing/2014/main" id="{44314898-2BCA-4CB1-84A0-CD77A427B426}"/>
                </a:ext>
              </a:extLst>
            </p:cNvPr>
            <p:cNvSpPr/>
            <p:nvPr/>
          </p:nvSpPr>
          <p:spPr>
            <a:xfrm flipH="1">
              <a:off x="851731" y="1420634"/>
              <a:ext cx="90777" cy="90777"/>
            </a:xfrm>
            <a:custGeom>
              <a:avLst/>
              <a:gdLst/>
              <a:ahLst/>
              <a:cxnLst/>
              <a:rect l="l" t="t" r="r" b="b"/>
              <a:pathLst>
                <a:path w="349" h="349" extrusionOk="0">
                  <a:moveTo>
                    <a:pt x="174" y="1"/>
                  </a:moveTo>
                  <a:cubicBezTo>
                    <a:pt x="87" y="1"/>
                    <a:pt x="0" y="88"/>
                    <a:pt x="0" y="175"/>
                  </a:cubicBezTo>
                  <a:cubicBezTo>
                    <a:pt x="0" y="276"/>
                    <a:pt x="87" y="348"/>
                    <a:pt x="174" y="348"/>
                  </a:cubicBezTo>
                  <a:cubicBezTo>
                    <a:pt x="276" y="348"/>
                    <a:pt x="348" y="276"/>
                    <a:pt x="348" y="175"/>
                  </a:cubicBezTo>
                  <a:cubicBezTo>
                    <a:pt x="348" y="88"/>
                    <a:pt x="276" y="1"/>
                    <a:pt x="174"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74" name="Google Shape;2981;p95">
              <a:extLst>
                <a:ext uri="{FF2B5EF4-FFF2-40B4-BE49-F238E27FC236}">
                  <a16:creationId xmlns:a16="http://schemas.microsoft.com/office/drawing/2014/main" id="{815E6868-8345-40FE-B9D7-015485B52016}"/>
                </a:ext>
              </a:extLst>
            </p:cNvPr>
            <p:cNvSpPr/>
            <p:nvPr/>
          </p:nvSpPr>
          <p:spPr>
            <a:xfrm flipH="1">
              <a:off x="998951" y="1420634"/>
              <a:ext cx="90517" cy="90777"/>
            </a:xfrm>
            <a:custGeom>
              <a:avLst/>
              <a:gdLst/>
              <a:ahLst/>
              <a:cxnLst/>
              <a:rect l="l" t="t" r="r" b="b"/>
              <a:pathLst>
                <a:path w="348" h="349" extrusionOk="0">
                  <a:moveTo>
                    <a:pt x="174" y="1"/>
                  </a:moveTo>
                  <a:cubicBezTo>
                    <a:pt x="73" y="1"/>
                    <a:pt x="0" y="88"/>
                    <a:pt x="0" y="175"/>
                  </a:cubicBezTo>
                  <a:cubicBezTo>
                    <a:pt x="0" y="276"/>
                    <a:pt x="73" y="348"/>
                    <a:pt x="174" y="348"/>
                  </a:cubicBezTo>
                  <a:cubicBezTo>
                    <a:pt x="275" y="348"/>
                    <a:pt x="348" y="276"/>
                    <a:pt x="348" y="175"/>
                  </a:cubicBezTo>
                  <a:cubicBezTo>
                    <a:pt x="348" y="88"/>
                    <a:pt x="275" y="1"/>
                    <a:pt x="174"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75" name="Google Shape;2982;p95">
              <a:extLst>
                <a:ext uri="{FF2B5EF4-FFF2-40B4-BE49-F238E27FC236}">
                  <a16:creationId xmlns:a16="http://schemas.microsoft.com/office/drawing/2014/main" id="{EDAC0858-9E53-407B-AEFB-F30FA5D316D9}"/>
                </a:ext>
              </a:extLst>
            </p:cNvPr>
            <p:cNvSpPr/>
            <p:nvPr/>
          </p:nvSpPr>
          <p:spPr>
            <a:xfrm flipH="1">
              <a:off x="1149551" y="1419337"/>
              <a:ext cx="109764" cy="93378"/>
            </a:xfrm>
            <a:custGeom>
              <a:avLst/>
              <a:gdLst/>
              <a:ahLst/>
              <a:cxnLst/>
              <a:rect l="l" t="t" r="r" b="b"/>
              <a:pathLst>
                <a:path w="422" h="359" extrusionOk="0">
                  <a:moveTo>
                    <a:pt x="247" y="1"/>
                  </a:moveTo>
                  <a:cubicBezTo>
                    <a:pt x="88" y="1"/>
                    <a:pt x="1" y="189"/>
                    <a:pt x="117" y="305"/>
                  </a:cubicBezTo>
                  <a:cubicBezTo>
                    <a:pt x="154" y="342"/>
                    <a:pt x="198" y="358"/>
                    <a:pt x="241" y="358"/>
                  </a:cubicBezTo>
                  <a:cubicBezTo>
                    <a:pt x="334" y="358"/>
                    <a:pt x="421" y="283"/>
                    <a:pt x="421" y="175"/>
                  </a:cubicBezTo>
                  <a:cubicBezTo>
                    <a:pt x="421" y="73"/>
                    <a:pt x="349" y="1"/>
                    <a:pt x="247"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grpSp>
      <p:grpSp>
        <p:nvGrpSpPr>
          <p:cNvPr id="76" name="Google Shape;2204;p72">
            <a:extLst>
              <a:ext uri="{FF2B5EF4-FFF2-40B4-BE49-F238E27FC236}">
                <a16:creationId xmlns:a16="http://schemas.microsoft.com/office/drawing/2014/main" id="{AD24E758-0577-419F-A9C0-CF951DF84F3E}"/>
              </a:ext>
            </a:extLst>
          </p:cNvPr>
          <p:cNvGrpSpPr/>
          <p:nvPr/>
        </p:nvGrpSpPr>
        <p:grpSpPr>
          <a:xfrm>
            <a:off x="2125901" y="2551032"/>
            <a:ext cx="710299" cy="524677"/>
            <a:chOff x="3189515" y="2689578"/>
            <a:chExt cx="351168" cy="251103"/>
          </a:xfrm>
        </p:grpSpPr>
        <p:sp>
          <p:nvSpPr>
            <p:cNvPr id="77" name="Google Shape;2205;p72">
              <a:extLst>
                <a:ext uri="{FF2B5EF4-FFF2-40B4-BE49-F238E27FC236}">
                  <a16:creationId xmlns:a16="http://schemas.microsoft.com/office/drawing/2014/main" id="{FCC051BE-AE95-4DF3-84A7-C6D35E802F1E}"/>
                </a:ext>
              </a:extLst>
            </p:cNvPr>
            <p:cNvSpPr/>
            <p:nvPr/>
          </p:nvSpPr>
          <p:spPr>
            <a:xfrm>
              <a:off x="3356603" y="2696187"/>
              <a:ext cx="21712" cy="116112"/>
            </a:xfrm>
            <a:custGeom>
              <a:avLst/>
              <a:gdLst/>
              <a:ahLst/>
              <a:cxnLst/>
              <a:rect l="l" t="t" r="r" b="b"/>
              <a:pathLst>
                <a:path w="75" h="407" extrusionOk="0">
                  <a:moveTo>
                    <a:pt x="75" y="383"/>
                  </a:moveTo>
                  <a:cubicBezTo>
                    <a:pt x="75" y="40"/>
                    <a:pt x="75" y="40"/>
                    <a:pt x="75" y="40"/>
                  </a:cubicBezTo>
                  <a:cubicBezTo>
                    <a:pt x="75" y="20"/>
                    <a:pt x="59" y="2"/>
                    <a:pt x="39" y="1"/>
                  </a:cubicBezTo>
                  <a:cubicBezTo>
                    <a:pt x="17" y="0"/>
                    <a:pt x="0" y="17"/>
                    <a:pt x="0" y="39"/>
                  </a:cubicBezTo>
                  <a:cubicBezTo>
                    <a:pt x="0" y="383"/>
                    <a:pt x="0" y="383"/>
                    <a:pt x="0" y="383"/>
                  </a:cubicBezTo>
                  <a:cubicBezTo>
                    <a:pt x="0" y="396"/>
                    <a:pt x="11" y="407"/>
                    <a:pt x="24" y="407"/>
                  </a:cubicBezTo>
                  <a:cubicBezTo>
                    <a:pt x="50" y="407"/>
                    <a:pt x="50" y="407"/>
                    <a:pt x="50" y="407"/>
                  </a:cubicBezTo>
                  <a:cubicBezTo>
                    <a:pt x="64" y="407"/>
                    <a:pt x="75" y="396"/>
                    <a:pt x="75" y="383"/>
                  </a:cubicBezTo>
                  <a:close/>
                </a:path>
              </a:pathLst>
            </a:custGeom>
            <a:solidFill>
              <a:srgbClr val="EC816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 name="Google Shape;2206;p72">
              <a:extLst>
                <a:ext uri="{FF2B5EF4-FFF2-40B4-BE49-F238E27FC236}">
                  <a16:creationId xmlns:a16="http://schemas.microsoft.com/office/drawing/2014/main" id="{EDEE3AF5-D6E3-41C1-A1F4-35A4E2DB3AE9}"/>
                </a:ext>
              </a:extLst>
            </p:cNvPr>
            <p:cNvSpPr/>
            <p:nvPr/>
          </p:nvSpPr>
          <p:spPr>
            <a:xfrm>
              <a:off x="3356603" y="2765098"/>
              <a:ext cx="21600" cy="31200"/>
            </a:xfrm>
            <a:prstGeom prst="rect">
              <a:avLst/>
            </a:prstGeom>
            <a:solidFill>
              <a:srgbClr val="EC816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 name="Google Shape;2207;p72">
              <a:extLst>
                <a:ext uri="{FF2B5EF4-FFF2-40B4-BE49-F238E27FC236}">
                  <a16:creationId xmlns:a16="http://schemas.microsoft.com/office/drawing/2014/main" id="{6F21C103-357F-4E88-9690-31445302FBCD}"/>
                </a:ext>
              </a:extLst>
            </p:cNvPr>
            <p:cNvSpPr/>
            <p:nvPr/>
          </p:nvSpPr>
          <p:spPr>
            <a:xfrm>
              <a:off x="3386810" y="2786810"/>
              <a:ext cx="153873" cy="153871"/>
            </a:xfrm>
            <a:custGeom>
              <a:avLst/>
              <a:gdLst/>
              <a:ahLst/>
              <a:cxnLst/>
              <a:rect l="l" t="t" r="r" b="b"/>
              <a:pathLst>
                <a:path w="541" h="542" extrusionOk="0">
                  <a:moveTo>
                    <a:pt x="259" y="0"/>
                  </a:moveTo>
                  <a:cubicBezTo>
                    <a:pt x="0" y="260"/>
                    <a:pt x="0" y="260"/>
                    <a:pt x="0" y="260"/>
                  </a:cubicBezTo>
                  <a:cubicBezTo>
                    <a:pt x="210" y="470"/>
                    <a:pt x="210" y="470"/>
                    <a:pt x="210" y="470"/>
                  </a:cubicBezTo>
                  <a:cubicBezTo>
                    <a:pt x="282" y="542"/>
                    <a:pt x="398" y="542"/>
                    <a:pt x="470" y="470"/>
                  </a:cubicBezTo>
                  <a:cubicBezTo>
                    <a:pt x="541" y="398"/>
                    <a:pt x="541" y="282"/>
                    <a:pt x="470" y="210"/>
                  </a:cubicBezTo>
                  <a:lnTo>
                    <a:pt x="259" y="0"/>
                  </a:lnTo>
                  <a:close/>
                </a:path>
              </a:pathLst>
            </a:custGeom>
            <a:solidFill>
              <a:srgbClr val="EC816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80" name="Google Shape;2208;p72">
              <a:extLst>
                <a:ext uri="{FF2B5EF4-FFF2-40B4-BE49-F238E27FC236}">
                  <a16:creationId xmlns:a16="http://schemas.microsoft.com/office/drawing/2014/main" id="{33E73B20-6B51-4E66-8A53-34AF885C1427}"/>
                </a:ext>
              </a:extLst>
            </p:cNvPr>
            <p:cNvSpPr/>
            <p:nvPr/>
          </p:nvSpPr>
          <p:spPr>
            <a:xfrm>
              <a:off x="3373594" y="2772650"/>
              <a:ext cx="91568" cy="92511"/>
            </a:xfrm>
            <a:custGeom>
              <a:avLst/>
              <a:gdLst/>
              <a:ahLst/>
              <a:cxnLst/>
              <a:rect l="l" t="t" r="r" b="b"/>
              <a:pathLst>
                <a:path w="323" h="324" extrusionOk="0">
                  <a:moveTo>
                    <a:pt x="255" y="15"/>
                  </a:moveTo>
                  <a:cubicBezTo>
                    <a:pt x="14" y="256"/>
                    <a:pt x="14" y="256"/>
                    <a:pt x="14" y="256"/>
                  </a:cubicBezTo>
                  <a:cubicBezTo>
                    <a:pt x="0" y="270"/>
                    <a:pt x="0" y="294"/>
                    <a:pt x="14" y="309"/>
                  </a:cubicBezTo>
                  <a:cubicBezTo>
                    <a:pt x="29" y="324"/>
                    <a:pt x="53" y="324"/>
                    <a:pt x="67" y="309"/>
                  </a:cubicBezTo>
                  <a:cubicBezTo>
                    <a:pt x="309" y="68"/>
                    <a:pt x="309" y="68"/>
                    <a:pt x="309" y="68"/>
                  </a:cubicBezTo>
                  <a:cubicBezTo>
                    <a:pt x="323" y="53"/>
                    <a:pt x="323" y="29"/>
                    <a:pt x="309" y="15"/>
                  </a:cubicBezTo>
                  <a:cubicBezTo>
                    <a:pt x="294" y="0"/>
                    <a:pt x="270" y="0"/>
                    <a:pt x="255" y="15"/>
                  </a:cubicBezTo>
                  <a:close/>
                </a:path>
              </a:pathLst>
            </a:custGeom>
            <a:solidFill>
              <a:srgbClr val="FF4E5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 name="Google Shape;2209;p72">
              <a:extLst>
                <a:ext uri="{FF2B5EF4-FFF2-40B4-BE49-F238E27FC236}">
                  <a16:creationId xmlns:a16="http://schemas.microsoft.com/office/drawing/2014/main" id="{FD59CB8F-2119-4500-8003-2AD7790522B3}"/>
                </a:ext>
              </a:extLst>
            </p:cNvPr>
            <p:cNvSpPr/>
            <p:nvPr/>
          </p:nvSpPr>
          <p:spPr>
            <a:xfrm>
              <a:off x="3431179" y="2774538"/>
              <a:ext cx="33984" cy="32096"/>
            </a:xfrm>
            <a:custGeom>
              <a:avLst/>
              <a:gdLst/>
              <a:ahLst/>
              <a:cxnLst/>
              <a:rect l="l" t="t" r="r" b="b"/>
              <a:pathLst>
                <a:path w="119" h="115" extrusionOk="0">
                  <a:moveTo>
                    <a:pt x="105" y="11"/>
                  </a:moveTo>
                  <a:cubicBezTo>
                    <a:pt x="97" y="3"/>
                    <a:pt x="88" y="0"/>
                    <a:pt x="78" y="0"/>
                  </a:cubicBezTo>
                  <a:cubicBezTo>
                    <a:pt x="68" y="0"/>
                    <a:pt x="59" y="3"/>
                    <a:pt x="51" y="11"/>
                  </a:cubicBezTo>
                  <a:cubicBezTo>
                    <a:pt x="0" y="62"/>
                    <a:pt x="0" y="62"/>
                    <a:pt x="0" y="62"/>
                  </a:cubicBezTo>
                  <a:cubicBezTo>
                    <a:pt x="8" y="54"/>
                    <a:pt x="17" y="51"/>
                    <a:pt x="27" y="51"/>
                  </a:cubicBezTo>
                  <a:cubicBezTo>
                    <a:pt x="37" y="51"/>
                    <a:pt x="46" y="54"/>
                    <a:pt x="54" y="62"/>
                  </a:cubicBezTo>
                  <a:cubicBezTo>
                    <a:pt x="68" y="76"/>
                    <a:pt x="68" y="100"/>
                    <a:pt x="54" y="115"/>
                  </a:cubicBezTo>
                  <a:cubicBezTo>
                    <a:pt x="105" y="64"/>
                    <a:pt x="105" y="64"/>
                    <a:pt x="105" y="64"/>
                  </a:cubicBezTo>
                  <a:cubicBezTo>
                    <a:pt x="119" y="49"/>
                    <a:pt x="119" y="25"/>
                    <a:pt x="105" y="11"/>
                  </a:cubicBezTo>
                  <a:close/>
                </a:path>
              </a:pathLst>
            </a:custGeom>
            <a:solidFill>
              <a:srgbClr val="FF4E5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 name="Google Shape;2210;p72">
              <a:extLst>
                <a:ext uri="{FF2B5EF4-FFF2-40B4-BE49-F238E27FC236}">
                  <a16:creationId xmlns:a16="http://schemas.microsoft.com/office/drawing/2014/main" id="{8414E3E7-EFB0-40F6-B7DE-5C127D5CF159}"/>
                </a:ext>
              </a:extLst>
            </p:cNvPr>
            <p:cNvSpPr/>
            <p:nvPr/>
          </p:nvSpPr>
          <p:spPr>
            <a:xfrm>
              <a:off x="3189515" y="2786810"/>
              <a:ext cx="154816" cy="153871"/>
            </a:xfrm>
            <a:custGeom>
              <a:avLst/>
              <a:gdLst/>
              <a:ahLst/>
              <a:cxnLst/>
              <a:rect l="l" t="t" r="r" b="b"/>
              <a:pathLst>
                <a:path w="542" h="542" extrusionOk="0">
                  <a:moveTo>
                    <a:pt x="542" y="260"/>
                  </a:moveTo>
                  <a:cubicBezTo>
                    <a:pt x="282" y="0"/>
                    <a:pt x="282" y="0"/>
                    <a:pt x="282" y="0"/>
                  </a:cubicBezTo>
                  <a:cubicBezTo>
                    <a:pt x="72" y="210"/>
                    <a:pt x="72" y="210"/>
                    <a:pt x="72" y="210"/>
                  </a:cubicBezTo>
                  <a:cubicBezTo>
                    <a:pt x="0" y="282"/>
                    <a:pt x="0" y="398"/>
                    <a:pt x="72" y="470"/>
                  </a:cubicBezTo>
                  <a:cubicBezTo>
                    <a:pt x="144" y="542"/>
                    <a:pt x="260" y="542"/>
                    <a:pt x="332" y="470"/>
                  </a:cubicBezTo>
                  <a:lnTo>
                    <a:pt x="542" y="260"/>
                  </a:lnTo>
                  <a:close/>
                </a:path>
              </a:pathLst>
            </a:custGeom>
            <a:solidFill>
              <a:srgbClr val="10E88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 name="Google Shape;2211;p72">
              <a:extLst>
                <a:ext uri="{FF2B5EF4-FFF2-40B4-BE49-F238E27FC236}">
                  <a16:creationId xmlns:a16="http://schemas.microsoft.com/office/drawing/2014/main" id="{35F5E556-8060-4679-8B8A-5BE10D8E490C}"/>
                </a:ext>
              </a:extLst>
            </p:cNvPr>
            <p:cNvSpPr/>
            <p:nvPr/>
          </p:nvSpPr>
          <p:spPr>
            <a:xfrm>
              <a:off x="3257483" y="2786810"/>
              <a:ext cx="86848" cy="86847"/>
            </a:xfrm>
            <a:custGeom>
              <a:avLst/>
              <a:gdLst/>
              <a:ahLst/>
              <a:cxnLst/>
              <a:rect l="l" t="t" r="r" b="b"/>
              <a:pathLst>
                <a:path w="305" h="305" extrusionOk="0">
                  <a:moveTo>
                    <a:pt x="305" y="260"/>
                  </a:moveTo>
                  <a:cubicBezTo>
                    <a:pt x="260" y="305"/>
                    <a:pt x="260" y="305"/>
                    <a:pt x="260" y="305"/>
                  </a:cubicBezTo>
                  <a:cubicBezTo>
                    <a:pt x="257" y="302"/>
                    <a:pt x="253" y="299"/>
                    <a:pt x="250" y="296"/>
                  </a:cubicBezTo>
                  <a:cubicBezTo>
                    <a:pt x="9" y="55"/>
                    <a:pt x="9" y="55"/>
                    <a:pt x="9" y="55"/>
                  </a:cubicBezTo>
                  <a:cubicBezTo>
                    <a:pt x="6" y="52"/>
                    <a:pt x="3" y="48"/>
                    <a:pt x="0" y="45"/>
                  </a:cubicBezTo>
                  <a:cubicBezTo>
                    <a:pt x="45" y="0"/>
                    <a:pt x="45" y="0"/>
                    <a:pt x="45" y="0"/>
                  </a:cubicBezTo>
                  <a:lnTo>
                    <a:pt x="305" y="260"/>
                  </a:lnTo>
                  <a:close/>
                </a:path>
              </a:pathLst>
            </a:custGeom>
            <a:solidFill>
              <a:srgbClr val="10E88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 name="Google Shape;2212;p72">
              <a:extLst>
                <a:ext uri="{FF2B5EF4-FFF2-40B4-BE49-F238E27FC236}">
                  <a16:creationId xmlns:a16="http://schemas.microsoft.com/office/drawing/2014/main" id="{D2A44F0F-98BA-4E39-9F49-0737282239A5}"/>
                </a:ext>
              </a:extLst>
            </p:cNvPr>
            <p:cNvSpPr/>
            <p:nvPr/>
          </p:nvSpPr>
          <p:spPr>
            <a:xfrm>
              <a:off x="3202731" y="2843450"/>
              <a:ext cx="141600" cy="92511"/>
            </a:xfrm>
            <a:custGeom>
              <a:avLst/>
              <a:gdLst/>
              <a:ahLst/>
              <a:cxnLst/>
              <a:rect l="l" t="t" r="r" b="b"/>
              <a:pathLst>
                <a:path w="497" h="325" extrusionOk="0">
                  <a:moveTo>
                    <a:pt x="287" y="271"/>
                  </a:moveTo>
                  <a:cubicBezTo>
                    <a:pt x="497" y="61"/>
                    <a:pt x="497" y="61"/>
                    <a:pt x="497" y="61"/>
                  </a:cubicBezTo>
                  <a:cubicBezTo>
                    <a:pt x="436" y="0"/>
                    <a:pt x="436" y="0"/>
                    <a:pt x="436" y="0"/>
                  </a:cubicBezTo>
                  <a:cubicBezTo>
                    <a:pt x="226" y="210"/>
                    <a:pt x="226" y="210"/>
                    <a:pt x="226" y="210"/>
                  </a:cubicBezTo>
                  <a:cubicBezTo>
                    <a:pt x="190" y="246"/>
                    <a:pt x="143" y="264"/>
                    <a:pt x="96" y="264"/>
                  </a:cubicBezTo>
                  <a:cubicBezTo>
                    <a:pt x="63" y="264"/>
                    <a:pt x="29" y="255"/>
                    <a:pt x="0" y="237"/>
                  </a:cubicBezTo>
                  <a:cubicBezTo>
                    <a:pt x="8" y="249"/>
                    <a:pt x="17" y="261"/>
                    <a:pt x="27" y="271"/>
                  </a:cubicBezTo>
                  <a:cubicBezTo>
                    <a:pt x="63" y="307"/>
                    <a:pt x="110" y="325"/>
                    <a:pt x="157" y="325"/>
                  </a:cubicBezTo>
                  <a:cubicBezTo>
                    <a:pt x="204" y="325"/>
                    <a:pt x="251" y="307"/>
                    <a:pt x="287" y="271"/>
                  </a:cubicBezTo>
                  <a:close/>
                </a:path>
              </a:pathLst>
            </a:custGeom>
            <a:solidFill>
              <a:srgbClr val="10E88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 name="Google Shape;2213;p72">
              <a:extLst>
                <a:ext uri="{FF2B5EF4-FFF2-40B4-BE49-F238E27FC236}">
                  <a16:creationId xmlns:a16="http://schemas.microsoft.com/office/drawing/2014/main" id="{43DD28DB-A9E1-4C7D-987F-20F4DE65E9F9}"/>
                </a:ext>
              </a:extLst>
            </p:cNvPr>
            <p:cNvSpPr/>
            <p:nvPr/>
          </p:nvSpPr>
          <p:spPr>
            <a:xfrm>
              <a:off x="3265035" y="2772650"/>
              <a:ext cx="92512" cy="92511"/>
            </a:xfrm>
            <a:custGeom>
              <a:avLst/>
              <a:gdLst/>
              <a:ahLst/>
              <a:cxnLst/>
              <a:rect l="l" t="t" r="r" b="b"/>
              <a:pathLst>
                <a:path w="324" h="324" extrusionOk="0">
                  <a:moveTo>
                    <a:pt x="309" y="256"/>
                  </a:moveTo>
                  <a:cubicBezTo>
                    <a:pt x="68" y="15"/>
                    <a:pt x="68" y="15"/>
                    <a:pt x="68" y="15"/>
                  </a:cubicBezTo>
                  <a:cubicBezTo>
                    <a:pt x="54" y="0"/>
                    <a:pt x="30" y="0"/>
                    <a:pt x="15" y="15"/>
                  </a:cubicBezTo>
                  <a:cubicBezTo>
                    <a:pt x="0" y="29"/>
                    <a:pt x="0" y="53"/>
                    <a:pt x="15" y="68"/>
                  </a:cubicBezTo>
                  <a:cubicBezTo>
                    <a:pt x="256" y="309"/>
                    <a:pt x="256" y="309"/>
                    <a:pt x="256" y="309"/>
                  </a:cubicBezTo>
                  <a:cubicBezTo>
                    <a:pt x="271" y="324"/>
                    <a:pt x="295" y="324"/>
                    <a:pt x="309" y="309"/>
                  </a:cubicBezTo>
                  <a:cubicBezTo>
                    <a:pt x="324" y="294"/>
                    <a:pt x="324" y="270"/>
                    <a:pt x="309" y="256"/>
                  </a:cubicBezTo>
                  <a:close/>
                </a:path>
              </a:pathLst>
            </a:custGeom>
            <a:solidFill>
              <a:srgbClr val="00BAF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 name="Google Shape;2214;p72">
              <a:extLst>
                <a:ext uri="{FF2B5EF4-FFF2-40B4-BE49-F238E27FC236}">
                  <a16:creationId xmlns:a16="http://schemas.microsoft.com/office/drawing/2014/main" id="{F1AA25A9-B2EF-4585-9AE0-D5B0150F6DB5}"/>
                </a:ext>
              </a:extLst>
            </p:cNvPr>
            <p:cNvSpPr/>
            <p:nvPr/>
          </p:nvSpPr>
          <p:spPr>
            <a:xfrm>
              <a:off x="3323563" y="2831178"/>
              <a:ext cx="33040" cy="33984"/>
            </a:xfrm>
            <a:custGeom>
              <a:avLst/>
              <a:gdLst/>
              <a:ahLst/>
              <a:cxnLst/>
              <a:rect l="l" t="t" r="r" b="b"/>
              <a:pathLst>
                <a:path w="115" h="119" extrusionOk="0">
                  <a:moveTo>
                    <a:pt x="104" y="104"/>
                  </a:moveTo>
                  <a:cubicBezTo>
                    <a:pt x="112" y="97"/>
                    <a:pt x="115" y="87"/>
                    <a:pt x="115" y="77"/>
                  </a:cubicBezTo>
                  <a:cubicBezTo>
                    <a:pt x="115" y="68"/>
                    <a:pt x="112" y="58"/>
                    <a:pt x="104" y="51"/>
                  </a:cubicBezTo>
                  <a:cubicBezTo>
                    <a:pt x="54" y="0"/>
                    <a:pt x="54" y="0"/>
                    <a:pt x="54" y="0"/>
                  </a:cubicBezTo>
                  <a:cubicBezTo>
                    <a:pt x="61" y="7"/>
                    <a:pt x="65" y="17"/>
                    <a:pt x="65" y="26"/>
                  </a:cubicBezTo>
                  <a:cubicBezTo>
                    <a:pt x="65" y="36"/>
                    <a:pt x="61" y="46"/>
                    <a:pt x="54" y="53"/>
                  </a:cubicBezTo>
                  <a:cubicBezTo>
                    <a:pt x="39" y="68"/>
                    <a:pt x="15" y="68"/>
                    <a:pt x="0" y="53"/>
                  </a:cubicBezTo>
                  <a:cubicBezTo>
                    <a:pt x="51" y="104"/>
                    <a:pt x="51" y="104"/>
                    <a:pt x="51" y="104"/>
                  </a:cubicBezTo>
                  <a:cubicBezTo>
                    <a:pt x="66" y="119"/>
                    <a:pt x="90" y="119"/>
                    <a:pt x="104" y="104"/>
                  </a:cubicBezTo>
                  <a:close/>
                </a:path>
              </a:pathLst>
            </a:custGeom>
            <a:solidFill>
              <a:srgbClr val="00BAF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 name="Google Shape;2215;p72">
              <a:extLst>
                <a:ext uri="{FF2B5EF4-FFF2-40B4-BE49-F238E27FC236}">
                  <a16:creationId xmlns:a16="http://schemas.microsoft.com/office/drawing/2014/main" id="{D2504CFD-B6A9-4A1F-965B-111A03BC0E0F}"/>
                </a:ext>
              </a:extLst>
            </p:cNvPr>
            <p:cNvSpPr/>
            <p:nvPr/>
          </p:nvSpPr>
          <p:spPr>
            <a:xfrm>
              <a:off x="3437786" y="2701851"/>
              <a:ext cx="16048" cy="16048"/>
            </a:xfrm>
            <a:custGeom>
              <a:avLst/>
              <a:gdLst/>
              <a:ahLst/>
              <a:cxnLst/>
              <a:rect l="l" t="t" r="r" b="b"/>
              <a:pathLst>
                <a:path w="57" h="55" extrusionOk="0">
                  <a:moveTo>
                    <a:pt x="19" y="55"/>
                  </a:moveTo>
                  <a:cubicBezTo>
                    <a:pt x="15" y="55"/>
                    <a:pt x="10" y="54"/>
                    <a:pt x="7" y="50"/>
                  </a:cubicBezTo>
                  <a:cubicBezTo>
                    <a:pt x="0" y="43"/>
                    <a:pt x="0" y="32"/>
                    <a:pt x="7" y="25"/>
                  </a:cubicBezTo>
                  <a:cubicBezTo>
                    <a:pt x="25" y="7"/>
                    <a:pt x="25" y="7"/>
                    <a:pt x="25" y="7"/>
                  </a:cubicBezTo>
                  <a:cubicBezTo>
                    <a:pt x="32" y="0"/>
                    <a:pt x="43" y="0"/>
                    <a:pt x="50" y="7"/>
                  </a:cubicBezTo>
                  <a:cubicBezTo>
                    <a:pt x="57" y="14"/>
                    <a:pt x="57" y="25"/>
                    <a:pt x="50" y="32"/>
                  </a:cubicBezTo>
                  <a:cubicBezTo>
                    <a:pt x="32" y="50"/>
                    <a:pt x="32" y="50"/>
                    <a:pt x="32" y="50"/>
                  </a:cubicBezTo>
                  <a:cubicBezTo>
                    <a:pt x="29" y="54"/>
                    <a:pt x="24" y="55"/>
                    <a:pt x="19" y="55"/>
                  </a:cubicBezTo>
                  <a:close/>
                </a:path>
              </a:pathLst>
            </a:custGeom>
            <a:solidFill>
              <a:srgbClr val="EC816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 name="Google Shape;2216;p72">
              <a:extLst>
                <a:ext uri="{FF2B5EF4-FFF2-40B4-BE49-F238E27FC236}">
                  <a16:creationId xmlns:a16="http://schemas.microsoft.com/office/drawing/2014/main" id="{B18076F5-5CB7-481B-85C2-2455B4D0A98A}"/>
                </a:ext>
              </a:extLst>
            </p:cNvPr>
            <p:cNvSpPr/>
            <p:nvPr/>
          </p:nvSpPr>
          <p:spPr>
            <a:xfrm>
              <a:off x="3422682" y="2689578"/>
              <a:ext cx="13216" cy="17936"/>
            </a:xfrm>
            <a:custGeom>
              <a:avLst/>
              <a:gdLst/>
              <a:ahLst/>
              <a:cxnLst/>
              <a:rect l="l" t="t" r="r" b="b"/>
              <a:pathLst>
                <a:path w="46" h="63" extrusionOk="0">
                  <a:moveTo>
                    <a:pt x="20" y="63"/>
                  </a:moveTo>
                  <a:cubicBezTo>
                    <a:pt x="18" y="63"/>
                    <a:pt x="17" y="63"/>
                    <a:pt x="15" y="63"/>
                  </a:cubicBezTo>
                  <a:cubicBezTo>
                    <a:pt x="6" y="60"/>
                    <a:pt x="0" y="50"/>
                    <a:pt x="2" y="41"/>
                  </a:cubicBezTo>
                  <a:cubicBezTo>
                    <a:pt x="9" y="16"/>
                    <a:pt x="9" y="16"/>
                    <a:pt x="9" y="16"/>
                  </a:cubicBezTo>
                  <a:cubicBezTo>
                    <a:pt x="11" y="6"/>
                    <a:pt x="21" y="0"/>
                    <a:pt x="30" y="3"/>
                  </a:cubicBezTo>
                  <a:cubicBezTo>
                    <a:pt x="40" y="5"/>
                    <a:pt x="46" y="15"/>
                    <a:pt x="44" y="24"/>
                  </a:cubicBezTo>
                  <a:cubicBezTo>
                    <a:pt x="37" y="49"/>
                    <a:pt x="37" y="49"/>
                    <a:pt x="37" y="49"/>
                  </a:cubicBezTo>
                  <a:cubicBezTo>
                    <a:pt x="35" y="58"/>
                    <a:pt x="28" y="63"/>
                    <a:pt x="20" y="63"/>
                  </a:cubicBezTo>
                  <a:close/>
                </a:path>
              </a:pathLst>
            </a:custGeom>
            <a:solidFill>
              <a:srgbClr val="EC816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 name="Google Shape;2217;p72">
              <a:extLst>
                <a:ext uri="{FF2B5EF4-FFF2-40B4-BE49-F238E27FC236}">
                  <a16:creationId xmlns:a16="http://schemas.microsoft.com/office/drawing/2014/main" id="{EDA87D70-1E00-4CB1-979D-A0751B3FC3BD}"/>
                </a:ext>
              </a:extLst>
            </p:cNvPr>
            <p:cNvSpPr/>
            <p:nvPr/>
          </p:nvSpPr>
          <p:spPr>
            <a:xfrm>
              <a:off x="3448171" y="2719786"/>
              <a:ext cx="17936" cy="13216"/>
            </a:xfrm>
            <a:custGeom>
              <a:avLst/>
              <a:gdLst/>
              <a:ahLst/>
              <a:cxnLst/>
              <a:rect l="l" t="t" r="r" b="b"/>
              <a:pathLst>
                <a:path w="64" h="44" extrusionOk="0">
                  <a:moveTo>
                    <a:pt x="20" y="44"/>
                  </a:moveTo>
                  <a:cubicBezTo>
                    <a:pt x="11" y="44"/>
                    <a:pt x="4" y="39"/>
                    <a:pt x="2" y="31"/>
                  </a:cubicBezTo>
                  <a:cubicBezTo>
                    <a:pt x="0" y="21"/>
                    <a:pt x="6" y="11"/>
                    <a:pt x="15" y="9"/>
                  </a:cubicBezTo>
                  <a:cubicBezTo>
                    <a:pt x="40" y="3"/>
                    <a:pt x="40" y="3"/>
                    <a:pt x="40" y="3"/>
                  </a:cubicBezTo>
                  <a:cubicBezTo>
                    <a:pt x="50" y="0"/>
                    <a:pt x="60" y="6"/>
                    <a:pt x="62" y="16"/>
                  </a:cubicBezTo>
                  <a:cubicBezTo>
                    <a:pt x="64" y="26"/>
                    <a:pt x="59" y="35"/>
                    <a:pt x="49" y="38"/>
                  </a:cubicBezTo>
                  <a:cubicBezTo>
                    <a:pt x="24" y="44"/>
                    <a:pt x="24" y="44"/>
                    <a:pt x="24" y="44"/>
                  </a:cubicBezTo>
                  <a:cubicBezTo>
                    <a:pt x="22" y="44"/>
                    <a:pt x="21" y="44"/>
                    <a:pt x="20" y="44"/>
                  </a:cubicBezTo>
                  <a:close/>
                </a:path>
              </a:pathLst>
            </a:custGeom>
            <a:solidFill>
              <a:srgbClr val="EC816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 name="Google Shape;2218;p72">
              <a:extLst>
                <a:ext uri="{FF2B5EF4-FFF2-40B4-BE49-F238E27FC236}">
                  <a16:creationId xmlns:a16="http://schemas.microsoft.com/office/drawing/2014/main" id="{654F142E-C0FF-4845-881D-F898235A0F80}"/>
                </a:ext>
              </a:extLst>
            </p:cNvPr>
            <p:cNvSpPr/>
            <p:nvPr/>
          </p:nvSpPr>
          <p:spPr>
            <a:xfrm>
              <a:off x="3276363" y="2701851"/>
              <a:ext cx="16992" cy="16048"/>
            </a:xfrm>
            <a:custGeom>
              <a:avLst/>
              <a:gdLst/>
              <a:ahLst/>
              <a:cxnLst/>
              <a:rect l="l" t="t" r="r" b="b"/>
              <a:pathLst>
                <a:path w="58" h="55" extrusionOk="0">
                  <a:moveTo>
                    <a:pt x="38" y="55"/>
                  </a:moveTo>
                  <a:cubicBezTo>
                    <a:pt x="34" y="55"/>
                    <a:pt x="29" y="54"/>
                    <a:pt x="25" y="50"/>
                  </a:cubicBezTo>
                  <a:cubicBezTo>
                    <a:pt x="7" y="32"/>
                    <a:pt x="7" y="32"/>
                    <a:pt x="7" y="32"/>
                  </a:cubicBezTo>
                  <a:cubicBezTo>
                    <a:pt x="0" y="25"/>
                    <a:pt x="0" y="14"/>
                    <a:pt x="7" y="7"/>
                  </a:cubicBezTo>
                  <a:cubicBezTo>
                    <a:pt x="14" y="0"/>
                    <a:pt x="26" y="0"/>
                    <a:pt x="33" y="7"/>
                  </a:cubicBezTo>
                  <a:cubicBezTo>
                    <a:pt x="51" y="25"/>
                    <a:pt x="51" y="25"/>
                    <a:pt x="51" y="25"/>
                  </a:cubicBezTo>
                  <a:cubicBezTo>
                    <a:pt x="58" y="32"/>
                    <a:pt x="58" y="43"/>
                    <a:pt x="51" y="50"/>
                  </a:cubicBezTo>
                  <a:cubicBezTo>
                    <a:pt x="47" y="54"/>
                    <a:pt x="43" y="55"/>
                    <a:pt x="38" y="55"/>
                  </a:cubicBezTo>
                  <a:close/>
                </a:path>
              </a:pathLst>
            </a:custGeom>
            <a:solidFill>
              <a:srgbClr val="EC816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 name="Google Shape;2219;p72">
              <a:extLst>
                <a:ext uri="{FF2B5EF4-FFF2-40B4-BE49-F238E27FC236}">
                  <a16:creationId xmlns:a16="http://schemas.microsoft.com/office/drawing/2014/main" id="{EDC85567-79D0-4640-8B0C-4B667AB395E4}"/>
                </a:ext>
              </a:extLst>
            </p:cNvPr>
            <p:cNvSpPr/>
            <p:nvPr/>
          </p:nvSpPr>
          <p:spPr>
            <a:xfrm>
              <a:off x="3295243" y="2689578"/>
              <a:ext cx="13216" cy="17936"/>
            </a:xfrm>
            <a:custGeom>
              <a:avLst/>
              <a:gdLst/>
              <a:ahLst/>
              <a:cxnLst/>
              <a:rect l="l" t="t" r="r" b="b"/>
              <a:pathLst>
                <a:path w="46" h="63" extrusionOk="0">
                  <a:moveTo>
                    <a:pt x="26" y="63"/>
                  </a:moveTo>
                  <a:cubicBezTo>
                    <a:pt x="18" y="63"/>
                    <a:pt x="10" y="58"/>
                    <a:pt x="8" y="49"/>
                  </a:cubicBezTo>
                  <a:cubicBezTo>
                    <a:pt x="2" y="24"/>
                    <a:pt x="2" y="24"/>
                    <a:pt x="2" y="24"/>
                  </a:cubicBezTo>
                  <a:cubicBezTo>
                    <a:pt x="0" y="15"/>
                    <a:pt x="6" y="5"/>
                    <a:pt x="15" y="3"/>
                  </a:cubicBezTo>
                  <a:cubicBezTo>
                    <a:pt x="25" y="0"/>
                    <a:pt x="35" y="6"/>
                    <a:pt x="37" y="16"/>
                  </a:cubicBezTo>
                  <a:cubicBezTo>
                    <a:pt x="43" y="41"/>
                    <a:pt x="43" y="41"/>
                    <a:pt x="43" y="41"/>
                  </a:cubicBezTo>
                  <a:cubicBezTo>
                    <a:pt x="46" y="50"/>
                    <a:pt x="40" y="60"/>
                    <a:pt x="30" y="63"/>
                  </a:cubicBezTo>
                  <a:cubicBezTo>
                    <a:pt x="29" y="63"/>
                    <a:pt x="27" y="63"/>
                    <a:pt x="26" y="63"/>
                  </a:cubicBezTo>
                  <a:close/>
                </a:path>
              </a:pathLst>
            </a:custGeom>
            <a:solidFill>
              <a:srgbClr val="EC816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 name="Google Shape;2220;p72">
              <a:extLst>
                <a:ext uri="{FF2B5EF4-FFF2-40B4-BE49-F238E27FC236}">
                  <a16:creationId xmlns:a16="http://schemas.microsoft.com/office/drawing/2014/main" id="{9CDE53FA-E959-495C-9B5B-0BC2938B34DF}"/>
                </a:ext>
              </a:extLst>
            </p:cNvPr>
            <p:cNvSpPr/>
            <p:nvPr/>
          </p:nvSpPr>
          <p:spPr>
            <a:xfrm>
              <a:off x="3264091" y="2719786"/>
              <a:ext cx="18880" cy="13216"/>
            </a:xfrm>
            <a:custGeom>
              <a:avLst/>
              <a:gdLst/>
              <a:ahLst/>
              <a:cxnLst/>
              <a:rect l="l" t="t" r="r" b="b"/>
              <a:pathLst>
                <a:path w="65" h="44" extrusionOk="0">
                  <a:moveTo>
                    <a:pt x="45" y="44"/>
                  </a:moveTo>
                  <a:cubicBezTo>
                    <a:pt x="44" y="44"/>
                    <a:pt x="42" y="44"/>
                    <a:pt x="41" y="44"/>
                  </a:cubicBezTo>
                  <a:cubicBezTo>
                    <a:pt x="16" y="38"/>
                    <a:pt x="16" y="38"/>
                    <a:pt x="16" y="38"/>
                  </a:cubicBezTo>
                  <a:cubicBezTo>
                    <a:pt x="6" y="35"/>
                    <a:pt x="0" y="26"/>
                    <a:pt x="3" y="16"/>
                  </a:cubicBezTo>
                  <a:cubicBezTo>
                    <a:pt x="5" y="6"/>
                    <a:pt x="15" y="0"/>
                    <a:pt x="24" y="3"/>
                  </a:cubicBezTo>
                  <a:cubicBezTo>
                    <a:pt x="49" y="9"/>
                    <a:pt x="49" y="9"/>
                    <a:pt x="49" y="9"/>
                  </a:cubicBezTo>
                  <a:cubicBezTo>
                    <a:pt x="59" y="11"/>
                    <a:pt x="65" y="21"/>
                    <a:pt x="63" y="31"/>
                  </a:cubicBezTo>
                  <a:cubicBezTo>
                    <a:pt x="61" y="39"/>
                    <a:pt x="53" y="44"/>
                    <a:pt x="45" y="44"/>
                  </a:cubicBezTo>
                  <a:close/>
                </a:path>
              </a:pathLst>
            </a:custGeom>
            <a:solidFill>
              <a:srgbClr val="EC816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 name="Google Shape;2221;p72">
              <a:extLst>
                <a:ext uri="{FF2B5EF4-FFF2-40B4-BE49-F238E27FC236}">
                  <a16:creationId xmlns:a16="http://schemas.microsoft.com/office/drawing/2014/main" id="{81395AF3-FC2F-4624-985D-F41E7B01A933}"/>
                </a:ext>
              </a:extLst>
            </p:cNvPr>
            <p:cNvSpPr/>
            <p:nvPr/>
          </p:nvSpPr>
          <p:spPr>
            <a:xfrm>
              <a:off x="3356603" y="2725450"/>
              <a:ext cx="74576" cy="58528"/>
            </a:xfrm>
            <a:custGeom>
              <a:avLst/>
              <a:gdLst/>
              <a:ahLst/>
              <a:cxnLst/>
              <a:rect l="l" t="t" r="r" b="b"/>
              <a:pathLst>
                <a:path w="265" h="208" extrusionOk="0">
                  <a:moveTo>
                    <a:pt x="244" y="0"/>
                  </a:moveTo>
                  <a:cubicBezTo>
                    <a:pt x="255" y="0"/>
                    <a:pt x="265" y="9"/>
                    <a:pt x="265" y="21"/>
                  </a:cubicBezTo>
                  <a:cubicBezTo>
                    <a:pt x="265" y="63"/>
                    <a:pt x="265" y="63"/>
                    <a:pt x="265" y="63"/>
                  </a:cubicBezTo>
                  <a:cubicBezTo>
                    <a:pt x="265" y="143"/>
                    <a:pt x="200" y="208"/>
                    <a:pt x="120" y="208"/>
                  </a:cubicBezTo>
                  <a:cubicBezTo>
                    <a:pt x="42" y="208"/>
                    <a:pt x="42" y="208"/>
                    <a:pt x="42" y="208"/>
                  </a:cubicBezTo>
                  <a:cubicBezTo>
                    <a:pt x="19" y="208"/>
                    <a:pt x="0" y="189"/>
                    <a:pt x="0" y="166"/>
                  </a:cubicBezTo>
                  <a:cubicBezTo>
                    <a:pt x="0" y="145"/>
                    <a:pt x="0" y="145"/>
                    <a:pt x="0" y="145"/>
                  </a:cubicBezTo>
                  <a:cubicBezTo>
                    <a:pt x="0" y="65"/>
                    <a:pt x="65" y="0"/>
                    <a:pt x="145" y="0"/>
                  </a:cubicBezTo>
                  <a:lnTo>
                    <a:pt x="244" y="0"/>
                  </a:lnTo>
                  <a:close/>
                </a:path>
              </a:pathLst>
            </a:custGeom>
            <a:solidFill>
              <a:srgbClr val="BCEE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 name="Google Shape;2222;p72">
              <a:extLst>
                <a:ext uri="{FF2B5EF4-FFF2-40B4-BE49-F238E27FC236}">
                  <a16:creationId xmlns:a16="http://schemas.microsoft.com/office/drawing/2014/main" id="{F5F5FF5C-576D-4F1E-805D-B45157627878}"/>
                </a:ext>
              </a:extLst>
            </p:cNvPr>
            <p:cNvSpPr/>
            <p:nvPr/>
          </p:nvSpPr>
          <p:spPr>
            <a:xfrm>
              <a:off x="3382091" y="2725450"/>
              <a:ext cx="49088" cy="58528"/>
            </a:xfrm>
            <a:custGeom>
              <a:avLst/>
              <a:gdLst/>
              <a:ahLst/>
              <a:cxnLst/>
              <a:rect l="l" t="t" r="r" b="b"/>
              <a:pathLst>
                <a:path w="175" h="208" extrusionOk="0">
                  <a:moveTo>
                    <a:pt x="175" y="21"/>
                  </a:moveTo>
                  <a:cubicBezTo>
                    <a:pt x="175" y="63"/>
                    <a:pt x="175" y="63"/>
                    <a:pt x="175" y="63"/>
                  </a:cubicBezTo>
                  <a:cubicBezTo>
                    <a:pt x="175" y="143"/>
                    <a:pt x="110" y="208"/>
                    <a:pt x="31" y="208"/>
                  </a:cubicBezTo>
                  <a:cubicBezTo>
                    <a:pt x="0" y="208"/>
                    <a:pt x="0" y="208"/>
                    <a:pt x="0" y="208"/>
                  </a:cubicBezTo>
                  <a:cubicBezTo>
                    <a:pt x="60" y="191"/>
                    <a:pt x="104" y="135"/>
                    <a:pt x="104" y="69"/>
                  </a:cubicBezTo>
                  <a:cubicBezTo>
                    <a:pt x="104" y="21"/>
                    <a:pt x="104" y="21"/>
                    <a:pt x="104" y="21"/>
                  </a:cubicBezTo>
                  <a:cubicBezTo>
                    <a:pt x="104" y="9"/>
                    <a:pt x="95" y="0"/>
                    <a:pt x="84" y="0"/>
                  </a:cubicBezTo>
                  <a:cubicBezTo>
                    <a:pt x="154" y="0"/>
                    <a:pt x="154" y="0"/>
                    <a:pt x="154" y="0"/>
                  </a:cubicBezTo>
                  <a:cubicBezTo>
                    <a:pt x="165" y="0"/>
                    <a:pt x="175" y="9"/>
                    <a:pt x="175" y="21"/>
                  </a:cubicBezTo>
                  <a:close/>
                </a:path>
              </a:pathLst>
            </a:custGeom>
            <a:solidFill>
              <a:srgbClr val="BCEE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 name="Google Shape;2223;p72">
              <a:extLst>
                <a:ext uri="{FF2B5EF4-FFF2-40B4-BE49-F238E27FC236}">
                  <a16:creationId xmlns:a16="http://schemas.microsoft.com/office/drawing/2014/main" id="{95A48403-362E-4047-8B0E-35CEA7E1904A}"/>
                </a:ext>
              </a:extLst>
            </p:cNvPr>
            <p:cNvSpPr/>
            <p:nvPr/>
          </p:nvSpPr>
          <p:spPr>
            <a:xfrm>
              <a:off x="3356603" y="2744330"/>
              <a:ext cx="49088" cy="39648"/>
            </a:xfrm>
            <a:custGeom>
              <a:avLst/>
              <a:gdLst/>
              <a:ahLst/>
              <a:cxnLst/>
              <a:rect l="l" t="t" r="r" b="b"/>
              <a:pathLst>
                <a:path w="172" h="139" extrusionOk="0">
                  <a:moveTo>
                    <a:pt x="155" y="43"/>
                  </a:moveTo>
                  <a:cubicBezTo>
                    <a:pt x="119" y="55"/>
                    <a:pt x="87" y="74"/>
                    <a:pt x="61" y="100"/>
                  </a:cubicBezTo>
                  <a:cubicBezTo>
                    <a:pt x="42" y="119"/>
                    <a:pt x="33" y="135"/>
                    <a:pt x="33" y="135"/>
                  </a:cubicBezTo>
                  <a:cubicBezTo>
                    <a:pt x="32" y="137"/>
                    <a:pt x="31" y="138"/>
                    <a:pt x="30" y="139"/>
                  </a:cubicBezTo>
                  <a:cubicBezTo>
                    <a:pt x="16" y="135"/>
                    <a:pt x="4" y="124"/>
                    <a:pt x="0" y="109"/>
                  </a:cubicBezTo>
                  <a:cubicBezTo>
                    <a:pt x="12" y="90"/>
                    <a:pt x="55" y="32"/>
                    <a:pt x="142" y="3"/>
                  </a:cubicBezTo>
                  <a:cubicBezTo>
                    <a:pt x="153" y="0"/>
                    <a:pt x="165" y="6"/>
                    <a:pt x="168" y="17"/>
                  </a:cubicBezTo>
                  <a:cubicBezTo>
                    <a:pt x="172" y="27"/>
                    <a:pt x="166" y="39"/>
                    <a:pt x="155" y="43"/>
                  </a:cubicBezTo>
                  <a:close/>
                </a:path>
              </a:pathLst>
            </a:custGeom>
            <a:solidFill>
              <a:srgbClr val="28287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 name="Google Shape;2224;p72">
              <a:extLst>
                <a:ext uri="{FF2B5EF4-FFF2-40B4-BE49-F238E27FC236}">
                  <a16:creationId xmlns:a16="http://schemas.microsoft.com/office/drawing/2014/main" id="{2FF7BF08-2CE4-4166-97CC-312C5DD92A73}"/>
                </a:ext>
              </a:extLst>
            </p:cNvPr>
            <p:cNvSpPr/>
            <p:nvPr/>
          </p:nvSpPr>
          <p:spPr>
            <a:xfrm>
              <a:off x="3299019" y="2725450"/>
              <a:ext cx="75520" cy="58528"/>
            </a:xfrm>
            <a:custGeom>
              <a:avLst/>
              <a:gdLst/>
              <a:ahLst/>
              <a:cxnLst/>
              <a:rect l="l" t="t" r="r" b="b"/>
              <a:pathLst>
                <a:path w="265" h="208" extrusionOk="0">
                  <a:moveTo>
                    <a:pt x="145" y="208"/>
                  </a:moveTo>
                  <a:cubicBezTo>
                    <a:pt x="223" y="208"/>
                    <a:pt x="223" y="208"/>
                    <a:pt x="223" y="208"/>
                  </a:cubicBezTo>
                  <a:cubicBezTo>
                    <a:pt x="246" y="208"/>
                    <a:pt x="265" y="189"/>
                    <a:pt x="265" y="166"/>
                  </a:cubicBezTo>
                  <a:cubicBezTo>
                    <a:pt x="265" y="145"/>
                    <a:pt x="265" y="145"/>
                    <a:pt x="265" y="145"/>
                  </a:cubicBezTo>
                  <a:cubicBezTo>
                    <a:pt x="265" y="65"/>
                    <a:pt x="200" y="0"/>
                    <a:pt x="120" y="0"/>
                  </a:cubicBezTo>
                  <a:cubicBezTo>
                    <a:pt x="21" y="0"/>
                    <a:pt x="21" y="0"/>
                    <a:pt x="21" y="0"/>
                  </a:cubicBezTo>
                  <a:cubicBezTo>
                    <a:pt x="10" y="0"/>
                    <a:pt x="0" y="9"/>
                    <a:pt x="0" y="21"/>
                  </a:cubicBezTo>
                  <a:cubicBezTo>
                    <a:pt x="0" y="63"/>
                    <a:pt x="0" y="63"/>
                    <a:pt x="0" y="63"/>
                  </a:cubicBezTo>
                  <a:cubicBezTo>
                    <a:pt x="0" y="143"/>
                    <a:pt x="65" y="208"/>
                    <a:pt x="145" y="208"/>
                  </a:cubicBezTo>
                  <a:close/>
                </a:path>
              </a:pathLst>
            </a:custGeom>
            <a:solidFill>
              <a:srgbClr val="10E88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97" name="Google Shape;2225;p72">
              <a:extLst>
                <a:ext uri="{FF2B5EF4-FFF2-40B4-BE49-F238E27FC236}">
                  <a16:creationId xmlns:a16="http://schemas.microsoft.com/office/drawing/2014/main" id="{93EAF9B3-E3EE-41CF-977A-B3EB57608C3F}"/>
                </a:ext>
              </a:extLst>
            </p:cNvPr>
            <p:cNvSpPr/>
            <p:nvPr/>
          </p:nvSpPr>
          <p:spPr>
            <a:xfrm>
              <a:off x="3308459" y="2725450"/>
              <a:ext cx="66080" cy="58528"/>
            </a:xfrm>
            <a:custGeom>
              <a:avLst/>
              <a:gdLst/>
              <a:ahLst/>
              <a:cxnLst/>
              <a:rect l="l" t="t" r="r" b="b"/>
              <a:pathLst>
                <a:path w="232" h="208" extrusionOk="0">
                  <a:moveTo>
                    <a:pt x="232" y="145"/>
                  </a:moveTo>
                  <a:cubicBezTo>
                    <a:pt x="232" y="166"/>
                    <a:pt x="232" y="166"/>
                    <a:pt x="232" y="166"/>
                  </a:cubicBezTo>
                  <a:cubicBezTo>
                    <a:pt x="232" y="189"/>
                    <a:pt x="213" y="208"/>
                    <a:pt x="190" y="208"/>
                  </a:cubicBezTo>
                  <a:cubicBezTo>
                    <a:pt x="112" y="208"/>
                    <a:pt x="112" y="208"/>
                    <a:pt x="112" y="208"/>
                  </a:cubicBezTo>
                  <a:cubicBezTo>
                    <a:pt x="110" y="208"/>
                    <a:pt x="108" y="208"/>
                    <a:pt x="106" y="208"/>
                  </a:cubicBezTo>
                  <a:cubicBezTo>
                    <a:pt x="128" y="206"/>
                    <a:pt x="145" y="188"/>
                    <a:pt x="145" y="166"/>
                  </a:cubicBezTo>
                  <a:cubicBezTo>
                    <a:pt x="145" y="145"/>
                    <a:pt x="145" y="145"/>
                    <a:pt x="145" y="145"/>
                  </a:cubicBezTo>
                  <a:cubicBezTo>
                    <a:pt x="145" y="65"/>
                    <a:pt x="80" y="0"/>
                    <a:pt x="0" y="0"/>
                  </a:cubicBezTo>
                  <a:cubicBezTo>
                    <a:pt x="87" y="0"/>
                    <a:pt x="87" y="0"/>
                    <a:pt x="87" y="0"/>
                  </a:cubicBezTo>
                  <a:cubicBezTo>
                    <a:pt x="167" y="0"/>
                    <a:pt x="232" y="65"/>
                    <a:pt x="232" y="145"/>
                  </a:cubicBezTo>
                  <a:close/>
                </a:path>
              </a:pathLst>
            </a:custGeom>
            <a:solidFill>
              <a:srgbClr val="10E88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 name="Google Shape;2226;p72">
              <a:extLst>
                <a:ext uri="{FF2B5EF4-FFF2-40B4-BE49-F238E27FC236}">
                  <a16:creationId xmlns:a16="http://schemas.microsoft.com/office/drawing/2014/main" id="{9D061FDF-BCA4-4774-8999-ABC1F858AABD}"/>
                </a:ext>
              </a:extLst>
            </p:cNvPr>
            <p:cNvSpPr/>
            <p:nvPr/>
          </p:nvSpPr>
          <p:spPr>
            <a:xfrm>
              <a:off x="3324507" y="2744330"/>
              <a:ext cx="49088" cy="39648"/>
            </a:xfrm>
            <a:custGeom>
              <a:avLst/>
              <a:gdLst/>
              <a:ahLst/>
              <a:cxnLst/>
              <a:rect l="l" t="t" r="r" b="b"/>
              <a:pathLst>
                <a:path w="172" h="139" extrusionOk="0">
                  <a:moveTo>
                    <a:pt x="172" y="109"/>
                  </a:moveTo>
                  <a:cubicBezTo>
                    <a:pt x="168" y="124"/>
                    <a:pt x="156" y="135"/>
                    <a:pt x="141" y="139"/>
                  </a:cubicBezTo>
                  <a:cubicBezTo>
                    <a:pt x="140" y="138"/>
                    <a:pt x="139" y="137"/>
                    <a:pt x="139" y="135"/>
                  </a:cubicBezTo>
                  <a:cubicBezTo>
                    <a:pt x="138" y="135"/>
                    <a:pt x="130" y="119"/>
                    <a:pt x="110" y="100"/>
                  </a:cubicBezTo>
                  <a:cubicBezTo>
                    <a:pt x="85" y="74"/>
                    <a:pt x="53" y="55"/>
                    <a:pt x="17" y="43"/>
                  </a:cubicBezTo>
                  <a:cubicBezTo>
                    <a:pt x="6" y="39"/>
                    <a:pt x="0" y="27"/>
                    <a:pt x="3" y="17"/>
                  </a:cubicBezTo>
                  <a:cubicBezTo>
                    <a:pt x="7" y="6"/>
                    <a:pt x="19" y="0"/>
                    <a:pt x="30" y="3"/>
                  </a:cubicBezTo>
                  <a:cubicBezTo>
                    <a:pt x="117" y="32"/>
                    <a:pt x="159" y="90"/>
                    <a:pt x="172" y="109"/>
                  </a:cubicBezTo>
                  <a:close/>
                </a:path>
              </a:pathLst>
            </a:custGeom>
            <a:solidFill>
              <a:srgbClr val="28287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grpSp>
      <p:grpSp>
        <p:nvGrpSpPr>
          <p:cNvPr id="99" name="Google Shape;1542;p72">
            <a:extLst>
              <a:ext uri="{FF2B5EF4-FFF2-40B4-BE49-F238E27FC236}">
                <a16:creationId xmlns:a16="http://schemas.microsoft.com/office/drawing/2014/main" id="{655129BA-59EE-44D6-A4F2-01BEC9404026}"/>
              </a:ext>
            </a:extLst>
          </p:cNvPr>
          <p:cNvGrpSpPr/>
          <p:nvPr/>
        </p:nvGrpSpPr>
        <p:grpSpPr>
          <a:xfrm>
            <a:off x="5735782" y="2551032"/>
            <a:ext cx="720436" cy="524677"/>
            <a:chOff x="1686670" y="1255651"/>
            <a:chExt cx="339840" cy="328511"/>
          </a:xfrm>
        </p:grpSpPr>
        <p:sp>
          <p:nvSpPr>
            <p:cNvPr id="100" name="Google Shape;1543;p72">
              <a:extLst>
                <a:ext uri="{FF2B5EF4-FFF2-40B4-BE49-F238E27FC236}">
                  <a16:creationId xmlns:a16="http://schemas.microsoft.com/office/drawing/2014/main" id="{F704CB1C-0931-4F7B-8475-106590C22C4B}"/>
                </a:ext>
              </a:extLst>
            </p:cNvPr>
            <p:cNvSpPr/>
            <p:nvPr/>
          </p:nvSpPr>
          <p:spPr>
            <a:xfrm>
              <a:off x="1760302" y="1280195"/>
              <a:ext cx="64200" cy="117000"/>
            </a:xfrm>
            <a:prstGeom prst="rect">
              <a:avLst/>
            </a:prstGeom>
            <a:solidFill>
              <a:srgbClr val="BCEE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 name="Google Shape;1544;p72">
              <a:extLst>
                <a:ext uri="{FF2B5EF4-FFF2-40B4-BE49-F238E27FC236}">
                  <a16:creationId xmlns:a16="http://schemas.microsoft.com/office/drawing/2014/main" id="{36A1A13A-EFC6-406B-8C08-4D86931E00E6}"/>
                </a:ext>
              </a:extLst>
            </p:cNvPr>
            <p:cNvSpPr/>
            <p:nvPr/>
          </p:nvSpPr>
          <p:spPr>
            <a:xfrm>
              <a:off x="1760302" y="1280195"/>
              <a:ext cx="64200" cy="61500"/>
            </a:xfrm>
            <a:prstGeom prst="rect">
              <a:avLst/>
            </a:prstGeom>
            <a:solidFill>
              <a:srgbClr val="BCEE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 name="Google Shape;1545;p72">
              <a:extLst>
                <a:ext uri="{FF2B5EF4-FFF2-40B4-BE49-F238E27FC236}">
                  <a16:creationId xmlns:a16="http://schemas.microsoft.com/office/drawing/2014/main" id="{A8C5C1E2-C202-42DB-884D-D8F5032C9465}"/>
                </a:ext>
              </a:extLst>
            </p:cNvPr>
            <p:cNvSpPr/>
            <p:nvPr/>
          </p:nvSpPr>
          <p:spPr>
            <a:xfrm>
              <a:off x="1803726" y="1280195"/>
              <a:ext cx="21600" cy="117000"/>
            </a:xfrm>
            <a:prstGeom prst="rect">
              <a:avLst/>
            </a:prstGeom>
            <a:solidFill>
              <a:srgbClr val="BCEE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 name="Google Shape;1546;p72">
              <a:extLst>
                <a:ext uri="{FF2B5EF4-FFF2-40B4-BE49-F238E27FC236}">
                  <a16:creationId xmlns:a16="http://schemas.microsoft.com/office/drawing/2014/main" id="{0CE7C3CA-717D-4389-88AE-644E8599FA5E}"/>
                </a:ext>
              </a:extLst>
            </p:cNvPr>
            <p:cNvSpPr/>
            <p:nvPr/>
          </p:nvSpPr>
          <p:spPr>
            <a:xfrm>
              <a:off x="1760302" y="1387811"/>
              <a:ext cx="64192" cy="139710"/>
            </a:xfrm>
            <a:custGeom>
              <a:avLst/>
              <a:gdLst/>
              <a:ahLst/>
              <a:cxnLst/>
              <a:rect l="l" t="t" r="r" b="b"/>
              <a:pathLst>
                <a:path w="227" h="491" extrusionOk="0">
                  <a:moveTo>
                    <a:pt x="0" y="0"/>
                  </a:moveTo>
                  <a:cubicBezTo>
                    <a:pt x="0" y="417"/>
                    <a:pt x="0" y="417"/>
                    <a:pt x="0" y="417"/>
                  </a:cubicBezTo>
                  <a:cubicBezTo>
                    <a:pt x="0" y="458"/>
                    <a:pt x="33" y="491"/>
                    <a:pt x="75" y="491"/>
                  </a:cubicBezTo>
                  <a:cubicBezTo>
                    <a:pt x="152" y="491"/>
                    <a:pt x="152" y="491"/>
                    <a:pt x="152" y="491"/>
                  </a:cubicBezTo>
                  <a:cubicBezTo>
                    <a:pt x="193" y="491"/>
                    <a:pt x="227" y="458"/>
                    <a:pt x="227" y="417"/>
                  </a:cubicBezTo>
                  <a:cubicBezTo>
                    <a:pt x="227" y="0"/>
                    <a:pt x="227" y="0"/>
                    <a:pt x="227" y="0"/>
                  </a:cubicBezTo>
                  <a:lnTo>
                    <a:pt x="0" y="0"/>
                  </a:lnTo>
                  <a:close/>
                </a:path>
              </a:pathLst>
            </a:custGeom>
            <a:solidFill>
              <a:srgbClr val="FF4E5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 name="Google Shape;1547;p72">
              <a:extLst>
                <a:ext uri="{FF2B5EF4-FFF2-40B4-BE49-F238E27FC236}">
                  <a16:creationId xmlns:a16="http://schemas.microsoft.com/office/drawing/2014/main" id="{D53EB29D-F4A7-4E14-BCE0-EEF475691DF9}"/>
                </a:ext>
              </a:extLst>
            </p:cNvPr>
            <p:cNvSpPr/>
            <p:nvPr/>
          </p:nvSpPr>
          <p:spPr>
            <a:xfrm>
              <a:off x="1782013" y="1387811"/>
              <a:ext cx="43424" cy="139710"/>
            </a:xfrm>
            <a:custGeom>
              <a:avLst/>
              <a:gdLst/>
              <a:ahLst/>
              <a:cxnLst/>
              <a:rect l="l" t="t" r="r" b="b"/>
              <a:pathLst>
                <a:path w="153" h="491" extrusionOk="0">
                  <a:moveTo>
                    <a:pt x="76" y="0"/>
                  </a:moveTo>
                  <a:cubicBezTo>
                    <a:pt x="76" y="416"/>
                    <a:pt x="76" y="416"/>
                    <a:pt x="76" y="416"/>
                  </a:cubicBezTo>
                  <a:cubicBezTo>
                    <a:pt x="76" y="458"/>
                    <a:pt x="42" y="491"/>
                    <a:pt x="0" y="491"/>
                  </a:cubicBezTo>
                  <a:cubicBezTo>
                    <a:pt x="77" y="491"/>
                    <a:pt x="77" y="491"/>
                    <a:pt x="77" y="491"/>
                  </a:cubicBezTo>
                  <a:cubicBezTo>
                    <a:pt x="119" y="491"/>
                    <a:pt x="153" y="458"/>
                    <a:pt x="153" y="416"/>
                  </a:cubicBezTo>
                  <a:cubicBezTo>
                    <a:pt x="153" y="0"/>
                    <a:pt x="153" y="0"/>
                    <a:pt x="153" y="0"/>
                  </a:cubicBezTo>
                  <a:lnTo>
                    <a:pt x="76" y="0"/>
                  </a:lnTo>
                  <a:close/>
                </a:path>
              </a:pathLst>
            </a:custGeom>
            <a:solidFill>
              <a:srgbClr val="FF4E5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 name="Google Shape;1548;p72">
              <a:extLst>
                <a:ext uri="{FF2B5EF4-FFF2-40B4-BE49-F238E27FC236}">
                  <a16:creationId xmlns:a16="http://schemas.microsoft.com/office/drawing/2014/main" id="{E521613C-9DF7-4A97-AD10-7F97FAE74D25}"/>
                </a:ext>
              </a:extLst>
            </p:cNvPr>
            <p:cNvSpPr/>
            <p:nvPr/>
          </p:nvSpPr>
          <p:spPr>
            <a:xfrm>
              <a:off x="1745198" y="1255651"/>
              <a:ext cx="95344" cy="27376"/>
            </a:xfrm>
            <a:custGeom>
              <a:avLst/>
              <a:gdLst/>
              <a:ahLst/>
              <a:cxnLst/>
              <a:rect l="l" t="t" r="r" b="b"/>
              <a:pathLst>
                <a:path w="337" h="96" extrusionOk="0">
                  <a:moveTo>
                    <a:pt x="16" y="0"/>
                  </a:moveTo>
                  <a:cubicBezTo>
                    <a:pt x="321" y="0"/>
                    <a:pt x="321" y="0"/>
                    <a:pt x="321" y="0"/>
                  </a:cubicBezTo>
                  <a:cubicBezTo>
                    <a:pt x="330" y="0"/>
                    <a:pt x="337" y="7"/>
                    <a:pt x="337" y="16"/>
                  </a:cubicBezTo>
                  <a:cubicBezTo>
                    <a:pt x="337" y="80"/>
                    <a:pt x="337" y="80"/>
                    <a:pt x="337" y="80"/>
                  </a:cubicBezTo>
                  <a:cubicBezTo>
                    <a:pt x="337" y="88"/>
                    <a:pt x="330" y="96"/>
                    <a:pt x="321" y="96"/>
                  </a:cubicBezTo>
                  <a:cubicBezTo>
                    <a:pt x="16" y="96"/>
                    <a:pt x="16" y="96"/>
                    <a:pt x="16" y="96"/>
                  </a:cubicBezTo>
                  <a:cubicBezTo>
                    <a:pt x="7" y="96"/>
                    <a:pt x="0" y="88"/>
                    <a:pt x="0" y="80"/>
                  </a:cubicBezTo>
                  <a:cubicBezTo>
                    <a:pt x="0" y="16"/>
                    <a:pt x="0" y="16"/>
                    <a:pt x="0" y="16"/>
                  </a:cubicBezTo>
                  <a:cubicBezTo>
                    <a:pt x="0" y="7"/>
                    <a:pt x="7" y="0"/>
                    <a:pt x="16" y="0"/>
                  </a:cubicBezTo>
                  <a:close/>
                </a:path>
              </a:pathLst>
            </a:custGeom>
            <a:solidFill>
              <a:srgbClr val="BCEE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 name="Google Shape;1549;p72">
              <a:extLst>
                <a:ext uri="{FF2B5EF4-FFF2-40B4-BE49-F238E27FC236}">
                  <a16:creationId xmlns:a16="http://schemas.microsoft.com/office/drawing/2014/main" id="{75674687-5676-42BE-B7FC-8BF0CA4A6685}"/>
                </a:ext>
              </a:extLst>
            </p:cNvPr>
            <p:cNvSpPr/>
            <p:nvPr/>
          </p:nvSpPr>
          <p:spPr>
            <a:xfrm>
              <a:off x="1814109" y="1255651"/>
              <a:ext cx="26432" cy="27376"/>
            </a:xfrm>
            <a:custGeom>
              <a:avLst/>
              <a:gdLst/>
              <a:ahLst/>
              <a:cxnLst/>
              <a:rect l="l" t="t" r="r" b="b"/>
              <a:pathLst>
                <a:path w="94" h="96" extrusionOk="0">
                  <a:moveTo>
                    <a:pt x="94" y="16"/>
                  </a:moveTo>
                  <a:cubicBezTo>
                    <a:pt x="94" y="80"/>
                    <a:pt x="94" y="80"/>
                    <a:pt x="94" y="80"/>
                  </a:cubicBezTo>
                  <a:cubicBezTo>
                    <a:pt x="94" y="89"/>
                    <a:pt x="87" y="96"/>
                    <a:pt x="78" y="96"/>
                  </a:cubicBezTo>
                  <a:cubicBezTo>
                    <a:pt x="0" y="96"/>
                    <a:pt x="0" y="96"/>
                    <a:pt x="0" y="96"/>
                  </a:cubicBezTo>
                  <a:cubicBezTo>
                    <a:pt x="9" y="96"/>
                    <a:pt x="17" y="89"/>
                    <a:pt x="17" y="80"/>
                  </a:cubicBezTo>
                  <a:cubicBezTo>
                    <a:pt x="17" y="16"/>
                    <a:pt x="17" y="16"/>
                    <a:pt x="17" y="16"/>
                  </a:cubicBezTo>
                  <a:cubicBezTo>
                    <a:pt x="17" y="7"/>
                    <a:pt x="9" y="0"/>
                    <a:pt x="0" y="0"/>
                  </a:cubicBezTo>
                  <a:cubicBezTo>
                    <a:pt x="78" y="0"/>
                    <a:pt x="78" y="0"/>
                    <a:pt x="78" y="0"/>
                  </a:cubicBezTo>
                  <a:cubicBezTo>
                    <a:pt x="87" y="0"/>
                    <a:pt x="94" y="7"/>
                    <a:pt x="94" y="16"/>
                  </a:cubicBezTo>
                  <a:close/>
                </a:path>
              </a:pathLst>
            </a:custGeom>
            <a:solidFill>
              <a:srgbClr val="BCEE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 name="Google Shape;1550;p72">
              <a:extLst>
                <a:ext uri="{FF2B5EF4-FFF2-40B4-BE49-F238E27FC236}">
                  <a16:creationId xmlns:a16="http://schemas.microsoft.com/office/drawing/2014/main" id="{F430A8D0-2939-4DBC-81A1-F179BC42C5A6}"/>
                </a:ext>
              </a:extLst>
            </p:cNvPr>
            <p:cNvSpPr/>
            <p:nvPr/>
          </p:nvSpPr>
          <p:spPr>
            <a:xfrm>
              <a:off x="1775406" y="1338723"/>
              <a:ext cx="17936" cy="10384"/>
            </a:xfrm>
            <a:custGeom>
              <a:avLst/>
              <a:gdLst/>
              <a:ahLst/>
              <a:cxnLst/>
              <a:rect l="l" t="t" r="r" b="b"/>
              <a:pathLst>
                <a:path w="65" h="36" extrusionOk="0">
                  <a:moveTo>
                    <a:pt x="47" y="36"/>
                  </a:moveTo>
                  <a:cubicBezTo>
                    <a:pt x="18" y="36"/>
                    <a:pt x="18" y="36"/>
                    <a:pt x="18" y="36"/>
                  </a:cubicBezTo>
                  <a:cubicBezTo>
                    <a:pt x="9" y="36"/>
                    <a:pt x="0" y="28"/>
                    <a:pt x="0" y="18"/>
                  </a:cubicBezTo>
                  <a:cubicBezTo>
                    <a:pt x="0" y="9"/>
                    <a:pt x="8" y="0"/>
                    <a:pt x="17" y="0"/>
                  </a:cubicBezTo>
                  <a:cubicBezTo>
                    <a:pt x="47" y="0"/>
                    <a:pt x="47" y="0"/>
                    <a:pt x="47" y="0"/>
                  </a:cubicBezTo>
                  <a:cubicBezTo>
                    <a:pt x="56" y="0"/>
                    <a:pt x="65" y="8"/>
                    <a:pt x="65" y="18"/>
                  </a:cubicBezTo>
                  <a:cubicBezTo>
                    <a:pt x="65" y="27"/>
                    <a:pt x="57" y="36"/>
                    <a:pt x="47" y="36"/>
                  </a:cubicBezTo>
                  <a:close/>
                </a:path>
              </a:pathLst>
            </a:custGeom>
            <a:solidFill>
              <a:srgbClr val="00BAF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 name="Google Shape;1551;p72">
              <a:extLst>
                <a:ext uri="{FF2B5EF4-FFF2-40B4-BE49-F238E27FC236}">
                  <a16:creationId xmlns:a16="http://schemas.microsoft.com/office/drawing/2014/main" id="{EDFA66F7-4443-49FA-8C2F-7B096969FC7B}"/>
                </a:ext>
              </a:extLst>
            </p:cNvPr>
            <p:cNvSpPr/>
            <p:nvPr/>
          </p:nvSpPr>
          <p:spPr>
            <a:xfrm>
              <a:off x="1775406" y="1367987"/>
              <a:ext cx="17936" cy="10384"/>
            </a:xfrm>
            <a:custGeom>
              <a:avLst/>
              <a:gdLst/>
              <a:ahLst/>
              <a:cxnLst/>
              <a:rect l="l" t="t" r="r" b="b"/>
              <a:pathLst>
                <a:path w="65" h="35" extrusionOk="0">
                  <a:moveTo>
                    <a:pt x="47" y="35"/>
                  </a:moveTo>
                  <a:cubicBezTo>
                    <a:pt x="18" y="35"/>
                    <a:pt x="18" y="35"/>
                    <a:pt x="18" y="35"/>
                  </a:cubicBezTo>
                  <a:cubicBezTo>
                    <a:pt x="9" y="35"/>
                    <a:pt x="0" y="28"/>
                    <a:pt x="0" y="18"/>
                  </a:cubicBezTo>
                  <a:cubicBezTo>
                    <a:pt x="0" y="8"/>
                    <a:pt x="8" y="0"/>
                    <a:pt x="17" y="0"/>
                  </a:cubicBezTo>
                  <a:cubicBezTo>
                    <a:pt x="47" y="0"/>
                    <a:pt x="47" y="0"/>
                    <a:pt x="47" y="0"/>
                  </a:cubicBezTo>
                  <a:cubicBezTo>
                    <a:pt x="56" y="0"/>
                    <a:pt x="65" y="8"/>
                    <a:pt x="65" y="17"/>
                  </a:cubicBezTo>
                  <a:cubicBezTo>
                    <a:pt x="65" y="27"/>
                    <a:pt x="57" y="35"/>
                    <a:pt x="47" y="35"/>
                  </a:cubicBezTo>
                  <a:close/>
                </a:path>
              </a:pathLst>
            </a:custGeom>
            <a:solidFill>
              <a:srgbClr val="00BAF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 name="Google Shape;1552;p72">
              <a:extLst>
                <a:ext uri="{FF2B5EF4-FFF2-40B4-BE49-F238E27FC236}">
                  <a16:creationId xmlns:a16="http://schemas.microsoft.com/office/drawing/2014/main" id="{BC534A64-EB0C-4F1F-92FD-E6DBD6513EB3}"/>
                </a:ext>
              </a:extLst>
            </p:cNvPr>
            <p:cNvSpPr/>
            <p:nvPr/>
          </p:nvSpPr>
          <p:spPr>
            <a:xfrm>
              <a:off x="1775406" y="1397251"/>
              <a:ext cx="17936" cy="9440"/>
            </a:xfrm>
            <a:custGeom>
              <a:avLst/>
              <a:gdLst/>
              <a:ahLst/>
              <a:cxnLst/>
              <a:rect l="l" t="t" r="r" b="b"/>
              <a:pathLst>
                <a:path w="65" h="35" extrusionOk="0">
                  <a:moveTo>
                    <a:pt x="47" y="35"/>
                  </a:moveTo>
                  <a:cubicBezTo>
                    <a:pt x="18" y="35"/>
                    <a:pt x="18" y="35"/>
                    <a:pt x="18" y="35"/>
                  </a:cubicBezTo>
                  <a:cubicBezTo>
                    <a:pt x="9" y="35"/>
                    <a:pt x="0" y="28"/>
                    <a:pt x="0" y="18"/>
                  </a:cubicBezTo>
                  <a:cubicBezTo>
                    <a:pt x="0" y="8"/>
                    <a:pt x="8" y="0"/>
                    <a:pt x="17" y="0"/>
                  </a:cubicBezTo>
                  <a:cubicBezTo>
                    <a:pt x="47" y="0"/>
                    <a:pt x="47" y="0"/>
                    <a:pt x="47" y="0"/>
                  </a:cubicBezTo>
                  <a:cubicBezTo>
                    <a:pt x="56" y="0"/>
                    <a:pt x="65" y="7"/>
                    <a:pt x="65" y="17"/>
                  </a:cubicBezTo>
                  <a:cubicBezTo>
                    <a:pt x="65" y="27"/>
                    <a:pt x="57" y="35"/>
                    <a:pt x="47" y="35"/>
                  </a:cubicBezTo>
                  <a:close/>
                </a:path>
              </a:pathLst>
            </a:custGeom>
            <a:solidFill>
              <a:srgbClr val="00BAF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 name="Google Shape;1553;p72">
              <a:extLst>
                <a:ext uri="{FF2B5EF4-FFF2-40B4-BE49-F238E27FC236}">
                  <a16:creationId xmlns:a16="http://schemas.microsoft.com/office/drawing/2014/main" id="{5116FC28-B68F-4076-8808-A80A5C6308EC}"/>
                </a:ext>
              </a:extLst>
            </p:cNvPr>
            <p:cNvSpPr/>
            <p:nvPr/>
          </p:nvSpPr>
          <p:spPr>
            <a:xfrm>
              <a:off x="1775406" y="1426515"/>
              <a:ext cx="17936" cy="9440"/>
            </a:xfrm>
            <a:custGeom>
              <a:avLst/>
              <a:gdLst/>
              <a:ahLst/>
              <a:cxnLst/>
              <a:rect l="l" t="t" r="r" b="b"/>
              <a:pathLst>
                <a:path w="65" h="35" extrusionOk="0">
                  <a:moveTo>
                    <a:pt x="47" y="35"/>
                  </a:moveTo>
                  <a:cubicBezTo>
                    <a:pt x="18" y="35"/>
                    <a:pt x="18" y="35"/>
                    <a:pt x="18" y="35"/>
                  </a:cubicBezTo>
                  <a:cubicBezTo>
                    <a:pt x="9" y="35"/>
                    <a:pt x="0" y="27"/>
                    <a:pt x="0" y="18"/>
                  </a:cubicBezTo>
                  <a:cubicBezTo>
                    <a:pt x="0" y="8"/>
                    <a:pt x="8" y="0"/>
                    <a:pt x="17" y="0"/>
                  </a:cubicBezTo>
                  <a:cubicBezTo>
                    <a:pt x="47" y="0"/>
                    <a:pt x="47" y="0"/>
                    <a:pt x="47" y="0"/>
                  </a:cubicBezTo>
                  <a:cubicBezTo>
                    <a:pt x="56" y="0"/>
                    <a:pt x="65" y="7"/>
                    <a:pt x="65" y="17"/>
                  </a:cubicBezTo>
                  <a:cubicBezTo>
                    <a:pt x="65" y="27"/>
                    <a:pt x="57" y="35"/>
                    <a:pt x="47" y="35"/>
                  </a:cubicBezTo>
                  <a:close/>
                </a:path>
              </a:pathLst>
            </a:custGeom>
            <a:solidFill>
              <a:srgbClr val="00BAF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 name="Google Shape;1554;p72">
              <a:extLst>
                <a:ext uri="{FF2B5EF4-FFF2-40B4-BE49-F238E27FC236}">
                  <a16:creationId xmlns:a16="http://schemas.microsoft.com/office/drawing/2014/main" id="{EBE6D6AE-2EB2-4F78-8688-B0D9F796C595}"/>
                </a:ext>
              </a:extLst>
            </p:cNvPr>
            <p:cNvSpPr/>
            <p:nvPr/>
          </p:nvSpPr>
          <p:spPr>
            <a:xfrm>
              <a:off x="1775406" y="1455778"/>
              <a:ext cx="17936" cy="9440"/>
            </a:xfrm>
            <a:custGeom>
              <a:avLst/>
              <a:gdLst/>
              <a:ahLst/>
              <a:cxnLst/>
              <a:rect l="l" t="t" r="r" b="b"/>
              <a:pathLst>
                <a:path w="65" h="35" extrusionOk="0">
                  <a:moveTo>
                    <a:pt x="47" y="35"/>
                  </a:moveTo>
                  <a:cubicBezTo>
                    <a:pt x="18" y="35"/>
                    <a:pt x="18" y="35"/>
                    <a:pt x="18" y="35"/>
                  </a:cubicBezTo>
                  <a:cubicBezTo>
                    <a:pt x="9" y="35"/>
                    <a:pt x="0" y="27"/>
                    <a:pt x="0" y="18"/>
                  </a:cubicBezTo>
                  <a:cubicBezTo>
                    <a:pt x="0" y="8"/>
                    <a:pt x="8" y="0"/>
                    <a:pt x="17" y="0"/>
                  </a:cubicBezTo>
                  <a:cubicBezTo>
                    <a:pt x="47" y="0"/>
                    <a:pt x="47" y="0"/>
                    <a:pt x="47" y="0"/>
                  </a:cubicBezTo>
                  <a:cubicBezTo>
                    <a:pt x="56" y="0"/>
                    <a:pt x="65" y="7"/>
                    <a:pt x="65" y="17"/>
                  </a:cubicBezTo>
                  <a:cubicBezTo>
                    <a:pt x="65" y="27"/>
                    <a:pt x="57" y="35"/>
                    <a:pt x="47" y="35"/>
                  </a:cubicBezTo>
                  <a:close/>
                </a:path>
              </a:pathLst>
            </a:custGeom>
            <a:solidFill>
              <a:srgbClr val="00BAF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 name="Google Shape;1555;p72">
              <a:extLst>
                <a:ext uri="{FF2B5EF4-FFF2-40B4-BE49-F238E27FC236}">
                  <a16:creationId xmlns:a16="http://schemas.microsoft.com/office/drawing/2014/main" id="{C7EA9177-8362-4FF6-BD8D-82EAEC303492}"/>
                </a:ext>
              </a:extLst>
            </p:cNvPr>
            <p:cNvSpPr/>
            <p:nvPr/>
          </p:nvSpPr>
          <p:spPr>
            <a:xfrm>
              <a:off x="1887741" y="1280195"/>
              <a:ext cx="65100" cy="117000"/>
            </a:xfrm>
            <a:prstGeom prst="rect">
              <a:avLst/>
            </a:prstGeom>
            <a:solidFill>
              <a:srgbClr val="BCEE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 name="Google Shape;1556;p72">
              <a:extLst>
                <a:ext uri="{FF2B5EF4-FFF2-40B4-BE49-F238E27FC236}">
                  <a16:creationId xmlns:a16="http://schemas.microsoft.com/office/drawing/2014/main" id="{4A0E2D21-82E4-4497-BBD9-2F5E608D27F4}"/>
                </a:ext>
              </a:extLst>
            </p:cNvPr>
            <p:cNvSpPr/>
            <p:nvPr/>
          </p:nvSpPr>
          <p:spPr>
            <a:xfrm>
              <a:off x="1887741" y="1280195"/>
              <a:ext cx="65100" cy="61500"/>
            </a:xfrm>
            <a:prstGeom prst="rect">
              <a:avLst/>
            </a:prstGeom>
            <a:solidFill>
              <a:srgbClr val="BCEE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 name="Google Shape;1557;p72">
              <a:extLst>
                <a:ext uri="{FF2B5EF4-FFF2-40B4-BE49-F238E27FC236}">
                  <a16:creationId xmlns:a16="http://schemas.microsoft.com/office/drawing/2014/main" id="{0D123DDD-C838-44D5-9094-13EEBD2B7F95}"/>
                </a:ext>
              </a:extLst>
            </p:cNvPr>
            <p:cNvSpPr/>
            <p:nvPr/>
          </p:nvSpPr>
          <p:spPr>
            <a:xfrm>
              <a:off x="1930221" y="1280195"/>
              <a:ext cx="22800" cy="117000"/>
            </a:xfrm>
            <a:prstGeom prst="rect">
              <a:avLst/>
            </a:prstGeom>
            <a:solidFill>
              <a:srgbClr val="BCEE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 name="Google Shape;1558;p72">
              <a:extLst>
                <a:ext uri="{FF2B5EF4-FFF2-40B4-BE49-F238E27FC236}">
                  <a16:creationId xmlns:a16="http://schemas.microsoft.com/office/drawing/2014/main" id="{95CF47D2-5579-4E96-A4EF-74CE6A772688}"/>
                </a:ext>
              </a:extLst>
            </p:cNvPr>
            <p:cNvSpPr/>
            <p:nvPr/>
          </p:nvSpPr>
          <p:spPr>
            <a:xfrm>
              <a:off x="1887741" y="1387811"/>
              <a:ext cx="65136" cy="139710"/>
            </a:xfrm>
            <a:custGeom>
              <a:avLst/>
              <a:gdLst/>
              <a:ahLst/>
              <a:cxnLst/>
              <a:rect l="l" t="t" r="r" b="b"/>
              <a:pathLst>
                <a:path w="227" h="491" extrusionOk="0">
                  <a:moveTo>
                    <a:pt x="0" y="0"/>
                  </a:moveTo>
                  <a:cubicBezTo>
                    <a:pt x="0" y="417"/>
                    <a:pt x="0" y="417"/>
                    <a:pt x="0" y="417"/>
                  </a:cubicBezTo>
                  <a:cubicBezTo>
                    <a:pt x="0" y="458"/>
                    <a:pt x="33" y="491"/>
                    <a:pt x="75" y="491"/>
                  </a:cubicBezTo>
                  <a:cubicBezTo>
                    <a:pt x="152" y="491"/>
                    <a:pt x="152" y="491"/>
                    <a:pt x="152" y="491"/>
                  </a:cubicBezTo>
                  <a:cubicBezTo>
                    <a:pt x="193" y="491"/>
                    <a:pt x="227" y="458"/>
                    <a:pt x="227" y="417"/>
                  </a:cubicBezTo>
                  <a:cubicBezTo>
                    <a:pt x="227" y="0"/>
                    <a:pt x="227" y="0"/>
                    <a:pt x="227" y="0"/>
                  </a:cubicBezTo>
                  <a:lnTo>
                    <a:pt x="0" y="0"/>
                  </a:lnTo>
                  <a:close/>
                </a:path>
              </a:pathLst>
            </a:custGeom>
            <a:solidFill>
              <a:srgbClr val="28287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 name="Google Shape;1559;p72">
              <a:extLst>
                <a:ext uri="{FF2B5EF4-FFF2-40B4-BE49-F238E27FC236}">
                  <a16:creationId xmlns:a16="http://schemas.microsoft.com/office/drawing/2014/main" id="{9A102BE4-AFB8-4CB2-B9B3-E1A4A3853602}"/>
                </a:ext>
              </a:extLst>
            </p:cNvPr>
            <p:cNvSpPr/>
            <p:nvPr/>
          </p:nvSpPr>
          <p:spPr>
            <a:xfrm>
              <a:off x="1909453" y="1387811"/>
              <a:ext cx="43424" cy="139710"/>
            </a:xfrm>
            <a:custGeom>
              <a:avLst/>
              <a:gdLst/>
              <a:ahLst/>
              <a:cxnLst/>
              <a:rect l="l" t="t" r="r" b="b"/>
              <a:pathLst>
                <a:path w="153" h="491" extrusionOk="0">
                  <a:moveTo>
                    <a:pt x="75" y="0"/>
                  </a:moveTo>
                  <a:cubicBezTo>
                    <a:pt x="75" y="416"/>
                    <a:pt x="75" y="416"/>
                    <a:pt x="75" y="416"/>
                  </a:cubicBezTo>
                  <a:cubicBezTo>
                    <a:pt x="75" y="458"/>
                    <a:pt x="41" y="491"/>
                    <a:pt x="0" y="491"/>
                  </a:cubicBezTo>
                  <a:cubicBezTo>
                    <a:pt x="77" y="491"/>
                    <a:pt x="77" y="491"/>
                    <a:pt x="77" y="491"/>
                  </a:cubicBezTo>
                  <a:cubicBezTo>
                    <a:pt x="119" y="491"/>
                    <a:pt x="153" y="458"/>
                    <a:pt x="153" y="416"/>
                  </a:cubicBezTo>
                  <a:cubicBezTo>
                    <a:pt x="153" y="0"/>
                    <a:pt x="153" y="0"/>
                    <a:pt x="153" y="0"/>
                  </a:cubicBezTo>
                  <a:lnTo>
                    <a:pt x="75" y="0"/>
                  </a:lnTo>
                  <a:close/>
                </a:path>
              </a:pathLst>
            </a:custGeom>
            <a:solidFill>
              <a:srgbClr val="28287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 name="Google Shape;1560;p72">
              <a:extLst>
                <a:ext uri="{FF2B5EF4-FFF2-40B4-BE49-F238E27FC236}">
                  <a16:creationId xmlns:a16="http://schemas.microsoft.com/office/drawing/2014/main" id="{91195F38-1108-4C35-A656-A03E2DC8E779}"/>
                </a:ext>
              </a:extLst>
            </p:cNvPr>
            <p:cNvSpPr/>
            <p:nvPr/>
          </p:nvSpPr>
          <p:spPr>
            <a:xfrm>
              <a:off x="1871693" y="1255651"/>
              <a:ext cx="96288" cy="27376"/>
            </a:xfrm>
            <a:custGeom>
              <a:avLst/>
              <a:gdLst/>
              <a:ahLst/>
              <a:cxnLst/>
              <a:rect l="l" t="t" r="r" b="b"/>
              <a:pathLst>
                <a:path w="336" h="96" extrusionOk="0">
                  <a:moveTo>
                    <a:pt x="16" y="0"/>
                  </a:moveTo>
                  <a:cubicBezTo>
                    <a:pt x="320" y="0"/>
                    <a:pt x="320" y="0"/>
                    <a:pt x="320" y="0"/>
                  </a:cubicBezTo>
                  <a:cubicBezTo>
                    <a:pt x="329" y="0"/>
                    <a:pt x="336" y="7"/>
                    <a:pt x="336" y="16"/>
                  </a:cubicBezTo>
                  <a:cubicBezTo>
                    <a:pt x="336" y="80"/>
                    <a:pt x="336" y="80"/>
                    <a:pt x="336" y="80"/>
                  </a:cubicBezTo>
                  <a:cubicBezTo>
                    <a:pt x="336" y="88"/>
                    <a:pt x="329" y="96"/>
                    <a:pt x="320" y="96"/>
                  </a:cubicBezTo>
                  <a:cubicBezTo>
                    <a:pt x="16" y="96"/>
                    <a:pt x="16" y="96"/>
                    <a:pt x="16" y="96"/>
                  </a:cubicBezTo>
                  <a:cubicBezTo>
                    <a:pt x="7" y="96"/>
                    <a:pt x="0" y="88"/>
                    <a:pt x="0" y="80"/>
                  </a:cubicBezTo>
                  <a:cubicBezTo>
                    <a:pt x="0" y="16"/>
                    <a:pt x="0" y="16"/>
                    <a:pt x="0" y="16"/>
                  </a:cubicBezTo>
                  <a:cubicBezTo>
                    <a:pt x="0" y="7"/>
                    <a:pt x="7" y="0"/>
                    <a:pt x="16" y="0"/>
                  </a:cubicBezTo>
                  <a:close/>
                </a:path>
              </a:pathLst>
            </a:custGeom>
            <a:solidFill>
              <a:srgbClr val="BCEE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 name="Google Shape;1561;p72">
              <a:extLst>
                <a:ext uri="{FF2B5EF4-FFF2-40B4-BE49-F238E27FC236}">
                  <a16:creationId xmlns:a16="http://schemas.microsoft.com/office/drawing/2014/main" id="{C8FAB9FA-E831-4846-93F0-F7DD124FB6AC}"/>
                </a:ext>
              </a:extLst>
            </p:cNvPr>
            <p:cNvSpPr/>
            <p:nvPr/>
          </p:nvSpPr>
          <p:spPr>
            <a:xfrm>
              <a:off x="1941549" y="1255651"/>
              <a:ext cx="26432" cy="27376"/>
            </a:xfrm>
            <a:custGeom>
              <a:avLst/>
              <a:gdLst/>
              <a:ahLst/>
              <a:cxnLst/>
              <a:rect l="l" t="t" r="r" b="b"/>
              <a:pathLst>
                <a:path w="93" h="96" extrusionOk="0">
                  <a:moveTo>
                    <a:pt x="93" y="16"/>
                  </a:moveTo>
                  <a:cubicBezTo>
                    <a:pt x="93" y="80"/>
                    <a:pt x="93" y="80"/>
                    <a:pt x="93" y="80"/>
                  </a:cubicBezTo>
                  <a:cubicBezTo>
                    <a:pt x="93" y="89"/>
                    <a:pt x="86" y="96"/>
                    <a:pt x="77" y="96"/>
                  </a:cubicBezTo>
                  <a:cubicBezTo>
                    <a:pt x="0" y="96"/>
                    <a:pt x="0" y="96"/>
                    <a:pt x="0" y="96"/>
                  </a:cubicBezTo>
                  <a:cubicBezTo>
                    <a:pt x="9" y="96"/>
                    <a:pt x="16" y="89"/>
                    <a:pt x="16" y="80"/>
                  </a:cubicBezTo>
                  <a:cubicBezTo>
                    <a:pt x="16" y="16"/>
                    <a:pt x="16" y="16"/>
                    <a:pt x="16" y="16"/>
                  </a:cubicBezTo>
                  <a:cubicBezTo>
                    <a:pt x="16" y="7"/>
                    <a:pt x="9" y="0"/>
                    <a:pt x="0" y="0"/>
                  </a:cubicBezTo>
                  <a:cubicBezTo>
                    <a:pt x="77" y="0"/>
                    <a:pt x="77" y="0"/>
                    <a:pt x="77" y="0"/>
                  </a:cubicBezTo>
                  <a:cubicBezTo>
                    <a:pt x="86" y="0"/>
                    <a:pt x="93" y="7"/>
                    <a:pt x="93" y="16"/>
                  </a:cubicBezTo>
                  <a:close/>
                </a:path>
              </a:pathLst>
            </a:custGeom>
            <a:solidFill>
              <a:srgbClr val="BCEE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 name="Google Shape;1562;p72">
              <a:extLst>
                <a:ext uri="{FF2B5EF4-FFF2-40B4-BE49-F238E27FC236}">
                  <a16:creationId xmlns:a16="http://schemas.microsoft.com/office/drawing/2014/main" id="{4EDE42A6-AA9F-49C2-9C81-3C9C6465EDA4}"/>
                </a:ext>
              </a:extLst>
            </p:cNvPr>
            <p:cNvSpPr/>
            <p:nvPr/>
          </p:nvSpPr>
          <p:spPr>
            <a:xfrm>
              <a:off x="1901901" y="1338723"/>
              <a:ext cx="18880" cy="10384"/>
            </a:xfrm>
            <a:custGeom>
              <a:avLst/>
              <a:gdLst/>
              <a:ahLst/>
              <a:cxnLst/>
              <a:rect l="l" t="t" r="r" b="b"/>
              <a:pathLst>
                <a:path w="66" h="36" extrusionOk="0">
                  <a:moveTo>
                    <a:pt x="48" y="36"/>
                  </a:moveTo>
                  <a:cubicBezTo>
                    <a:pt x="19" y="36"/>
                    <a:pt x="19" y="36"/>
                    <a:pt x="19" y="36"/>
                  </a:cubicBezTo>
                  <a:cubicBezTo>
                    <a:pt x="9" y="36"/>
                    <a:pt x="1" y="28"/>
                    <a:pt x="0" y="18"/>
                  </a:cubicBezTo>
                  <a:cubicBezTo>
                    <a:pt x="0" y="9"/>
                    <a:pt x="8" y="0"/>
                    <a:pt x="18" y="0"/>
                  </a:cubicBezTo>
                  <a:cubicBezTo>
                    <a:pt x="47" y="0"/>
                    <a:pt x="47" y="0"/>
                    <a:pt x="47" y="0"/>
                  </a:cubicBezTo>
                  <a:cubicBezTo>
                    <a:pt x="57" y="0"/>
                    <a:pt x="65" y="8"/>
                    <a:pt x="65" y="18"/>
                  </a:cubicBezTo>
                  <a:cubicBezTo>
                    <a:pt x="66" y="27"/>
                    <a:pt x="58" y="36"/>
                    <a:pt x="48" y="36"/>
                  </a:cubicBezTo>
                  <a:close/>
                </a:path>
              </a:pathLst>
            </a:custGeom>
            <a:solidFill>
              <a:srgbClr val="00BAF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 name="Google Shape;1563;p72">
              <a:extLst>
                <a:ext uri="{FF2B5EF4-FFF2-40B4-BE49-F238E27FC236}">
                  <a16:creationId xmlns:a16="http://schemas.microsoft.com/office/drawing/2014/main" id="{D6B83FD0-157D-4DEB-9006-7A0D824A53AC}"/>
                </a:ext>
              </a:extLst>
            </p:cNvPr>
            <p:cNvSpPr/>
            <p:nvPr/>
          </p:nvSpPr>
          <p:spPr>
            <a:xfrm>
              <a:off x="1901901" y="1367987"/>
              <a:ext cx="18880" cy="10384"/>
            </a:xfrm>
            <a:custGeom>
              <a:avLst/>
              <a:gdLst/>
              <a:ahLst/>
              <a:cxnLst/>
              <a:rect l="l" t="t" r="r" b="b"/>
              <a:pathLst>
                <a:path w="66" h="35" extrusionOk="0">
                  <a:moveTo>
                    <a:pt x="48" y="35"/>
                  </a:moveTo>
                  <a:cubicBezTo>
                    <a:pt x="19" y="35"/>
                    <a:pt x="19" y="35"/>
                    <a:pt x="19" y="35"/>
                  </a:cubicBezTo>
                  <a:cubicBezTo>
                    <a:pt x="9" y="35"/>
                    <a:pt x="1" y="28"/>
                    <a:pt x="0" y="18"/>
                  </a:cubicBezTo>
                  <a:cubicBezTo>
                    <a:pt x="0" y="8"/>
                    <a:pt x="8" y="0"/>
                    <a:pt x="18" y="0"/>
                  </a:cubicBezTo>
                  <a:cubicBezTo>
                    <a:pt x="47" y="0"/>
                    <a:pt x="47" y="0"/>
                    <a:pt x="47" y="0"/>
                  </a:cubicBezTo>
                  <a:cubicBezTo>
                    <a:pt x="57" y="0"/>
                    <a:pt x="65" y="8"/>
                    <a:pt x="65" y="17"/>
                  </a:cubicBezTo>
                  <a:cubicBezTo>
                    <a:pt x="66" y="27"/>
                    <a:pt x="58" y="35"/>
                    <a:pt x="48" y="35"/>
                  </a:cubicBezTo>
                  <a:close/>
                </a:path>
              </a:pathLst>
            </a:custGeom>
            <a:solidFill>
              <a:srgbClr val="00BAF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1564;p72">
              <a:extLst>
                <a:ext uri="{FF2B5EF4-FFF2-40B4-BE49-F238E27FC236}">
                  <a16:creationId xmlns:a16="http://schemas.microsoft.com/office/drawing/2014/main" id="{B75462D0-6A97-447F-BA59-F9EC2EDA3D36}"/>
                </a:ext>
              </a:extLst>
            </p:cNvPr>
            <p:cNvSpPr/>
            <p:nvPr/>
          </p:nvSpPr>
          <p:spPr>
            <a:xfrm>
              <a:off x="1901901" y="1397251"/>
              <a:ext cx="19824" cy="9440"/>
            </a:xfrm>
            <a:custGeom>
              <a:avLst/>
              <a:gdLst/>
              <a:ahLst/>
              <a:cxnLst/>
              <a:rect l="l" t="t" r="r" b="b"/>
              <a:pathLst>
                <a:path w="67" h="35" extrusionOk="0">
                  <a:moveTo>
                    <a:pt x="48" y="35"/>
                  </a:moveTo>
                  <a:cubicBezTo>
                    <a:pt x="19" y="35"/>
                    <a:pt x="19" y="35"/>
                    <a:pt x="19" y="35"/>
                  </a:cubicBezTo>
                  <a:cubicBezTo>
                    <a:pt x="9" y="35"/>
                    <a:pt x="1" y="28"/>
                    <a:pt x="0" y="18"/>
                  </a:cubicBezTo>
                  <a:cubicBezTo>
                    <a:pt x="0" y="8"/>
                    <a:pt x="8" y="0"/>
                    <a:pt x="18" y="0"/>
                  </a:cubicBezTo>
                  <a:cubicBezTo>
                    <a:pt x="47" y="0"/>
                    <a:pt x="47" y="0"/>
                    <a:pt x="47" y="0"/>
                  </a:cubicBezTo>
                  <a:cubicBezTo>
                    <a:pt x="56" y="0"/>
                    <a:pt x="64" y="6"/>
                    <a:pt x="65" y="15"/>
                  </a:cubicBezTo>
                  <a:cubicBezTo>
                    <a:pt x="67" y="26"/>
                    <a:pt x="58" y="35"/>
                    <a:pt x="48" y="35"/>
                  </a:cubicBezTo>
                  <a:close/>
                </a:path>
              </a:pathLst>
            </a:custGeom>
            <a:solidFill>
              <a:srgbClr val="00BAF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 name="Google Shape;1565;p72">
              <a:extLst>
                <a:ext uri="{FF2B5EF4-FFF2-40B4-BE49-F238E27FC236}">
                  <a16:creationId xmlns:a16="http://schemas.microsoft.com/office/drawing/2014/main" id="{133A47D9-16D0-41E9-957B-84CD7A4C7CEC}"/>
                </a:ext>
              </a:extLst>
            </p:cNvPr>
            <p:cNvSpPr/>
            <p:nvPr/>
          </p:nvSpPr>
          <p:spPr>
            <a:xfrm>
              <a:off x="1901901" y="1426515"/>
              <a:ext cx="18880" cy="9440"/>
            </a:xfrm>
            <a:custGeom>
              <a:avLst/>
              <a:gdLst/>
              <a:ahLst/>
              <a:cxnLst/>
              <a:rect l="l" t="t" r="r" b="b"/>
              <a:pathLst>
                <a:path w="66" h="35" extrusionOk="0">
                  <a:moveTo>
                    <a:pt x="48" y="35"/>
                  </a:moveTo>
                  <a:cubicBezTo>
                    <a:pt x="19" y="35"/>
                    <a:pt x="19" y="35"/>
                    <a:pt x="19" y="35"/>
                  </a:cubicBezTo>
                  <a:cubicBezTo>
                    <a:pt x="9" y="35"/>
                    <a:pt x="1" y="27"/>
                    <a:pt x="0" y="18"/>
                  </a:cubicBezTo>
                  <a:cubicBezTo>
                    <a:pt x="0" y="8"/>
                    <a:pt x="8" y="0"/>
                    <a:pt x="18" y="0"/>
                  </a:cubicBezTo>
                  <a:cubicBezTo>
                    <a:pt x="47" y="0"/>
                    <a:pt x="47" y="0"/>
                    <a:pt x="47" y="0"/>
                  </a:cubicBezTo>
                  <a:cubicBezTo>
                    <a:pt x="57" y="0"/>
                    <a:pt x="65" y="7"/>
                    <a:pt x="65" y="17"/>
                  </a:cubicBezTo>
                  <a:cubicBezTo>
                    <a:pt x="66" y="27"/>
                    <a:pt x="58" y="35"/>
                    <a:pt x="48" y="35"/>
                  </a:cubicBezTo>
                  <a:close/>
                </a:path>
              </a:pathLst>
            </a:custGeom>
            <a:solidFill>
              <a:srgbClr val="00BAF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 name="Google Shape;1566;p72">
              <a:extLst>
                <a:ext uri="{FF2B5EF4-FFF2-40B4-BE49-F238E27FC236}">
                  <a16:creationId xmlns:a16="http://schemas.microsoft.com/office/drawing/2014/main" id="{AEBAC119-C5F5-41E7-8C5D-7120357E44BE}"/>
                </a:ext>
              </a:extLst>
            </p:cNvPr>
            <p:cNvSpPr/>
            <p:nvPr/>
          </p:nvSpPr>
          <p:spPr>
            <a:xfrm>
              <a:off x="1901901" y="1455778"/>
              <a:ext cx="19824" cy="9440"/>
            </a:xfrm>
            <a:custGeom>
              <a:avLst/>
              <a:gdLst/>
              <a:ahLst/>
              <a:cxnLst/>
              <a:rect l="l" t="t" r="r" b="b"/>
              <a:pathLst>
                <a:path w="67" h="35" extrusionOk="0">
                  <a:moveTo>
                    <a:pt x="48" y="35"/>
                  </a:moveTo>
                  <a:cubicBezTo>
                    <a:pt x="19" y="35"/>
                    <a:pt x="19" y="35"/>
                    <a:pt x="19" y="35"/>
                  </a:cubicBezTo>
                  <a:cubicBezTo>
                    <a:pt x="9" y="35"/>
                    <a:pt x="1" y="27"/>
                    <a:pt x="0" y="18"/>
                  </a:cubicBezTo>
                  <a:cubicBezTo>
                    <a:pt x="0" y="8"/>
                    <a:pt x="8" y="0"/>
                    <a:pt x="18" y="0"/>
                  </a:cubicBezTo>
                  <a:cubicBezTo>
                    <a:pt x="47" y="0"/>
                    <a:pt x="47" y="0"/>
                    <a:pt x="47" y="0"/>
                  </a:cubicBezTo>
                  <a:cubicBezTo>
                    <a:pt x="56" y="0"/>
                    <a:pt x="64" y="6"/>
                    <a:pt x="65" y="15"/>
                  </a:cubicBezTo>
                  <a:cubicBezTo>
                    <a:pt x="67" y="26"/>
                    <a:pt x="58" y="35"/>
                    <a:pt x="48" y="35"/>
                  </a:cubicBezTo>
                  <a:close/>
                </a:path>
              </a:pathLst>
            </a:custGeom>
            <a:solidFill>
              <a:srgbClr val="00BAF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 name="Google Shape;1567;p72">
              <a:extLst>
                <a:ext uri="{FF2B5EF4-FFF2-40B4-BE49-F238E27FC236}">
                  <a16:creationId xmlns:a16="http://schemas.microsoft.com/office/drawing/2014/main" id="{24999545-3CCB-41EE-B777-99EDF022DBD2}"/>
                </a:ext>
              </a:extLst>
            </p:cNvPr>
            <p:cNvSpPr/>
            <p:nvPr/>
          </p:nvSpPr>
          <p:spPr>
            <a:xfrm>
              <a:off x="1686670" y="1300962"/>
              <a:ext cx="339840" cy="269040"/>
            </a:xfrm>
            <a:custGeom>
              <a:avLst/>
              <a:gdLst/>
              <a:ahLst/>
              <a:cxnLst/>
              <a:rect l="l" t="t" r="r" b="b"/>
              <a:pathLst>
                <a:path w="1198" h="947" extrusionOk="0">
                  <a:moveTo>
                    <a:pt x="1019" y="947"/>
                  </a:moveTo>
                  <a:cubicBezTo>
                    <a:pt x="179" y="947"/>
                    <a:pt x="179" y="947"/>
                    <a:pt x="179" y="947"/>
                  </a:cubicBezTo>
                  <a:cubicBezTo>
                    <a:pt x="80" y="947"/>
                    <a:pt x="0" y="867"/>
                    <a:pt x="0" y="768"/>
                  </a:cubicBezTo>
                  <a:cubicBezTo>
                    <a:pt x="0" y="179"/>
                    <a:pt x="0" y="179"/>
                    <a:pt x="0" y="179"/>
                  </a:cubicBezTo>
                  <a:cubicBezTo>
                    <a:pt x="0" y="80"/>
                    <a:pt x="80" y="0"/>
                    <a:pt x="179" y="0"/>
                  </a:cubicBezTo>
                  <a:cubicBezTo>
                    <a:pt x="1019" y="0"/>
                    <a:pt x="1019" y="0"/>
                    <a:pt x="1019" y="0"/>
                  </a:cubicBezTo>
                  <a:cubicBezTo>
                    <a:pt x="1118" y="0"/>
                    <a:pt x="1198" y="80"/>
                    <a:pt x="1198" y="179"/>
                  </a:cubicBezTo>
                  <a:cubicBezTo>
                    <a:pt x="1198" y="768"/>
                    <a:pt x="1198" y="768"/>
                    <a:pt x="1198" y="768"/>
                  </a:cubicBezTo>
                  <a:cubicBezTo>
                    <a:pt x="1198" y="867"/>
                    <a:pt x="1118" y="947"/>
                    <a:pt x="1019" y="947"/>
                  </a:cubicBezTo>
                  <a:close/>
                  <a:moveTo>
                    <a:pt x="177" y="79"/>
                  </a:moveTo>
                  <a:cubicBezTo>
                    <a:pt x="122" y="79"/>
                    <a:pt x="77" y="124"/>
                    <a:pt x="77" y="179"/>
                  </a:cubicBezTo>
                  <a:cubicBezTo>
                    <a:pt x="77" y="767"/>
                    <a:pt x="77" y="767"/>
                    <a:pt x="77" y="767"/>
                  </a:cubicBezTo>
                  <a:cubicBezTo>
                    <a:pt x="77" y="823"/>
                    <a:pt x="122" y="867"/>
                    <a:pt x="177" y="867"/>
                  </a:cubicBezTo>
                  <a:cubicBezTo>
                    <a:pt x="1018" y="867"/>
                    <a:pt x="1018" y="867"/>
                    <a:pt x="1018" y="867"/>
                  </a:cubicBezTo>
                  <a:cubicBezTo>
                    <a:pt x="1073" y="867"/>
                    <a:pt x="1118" y="823"/>
                    <a:pt x="1118" y="767"/>
                  </a:cubicBezTo>
                  <a:cubicBezTo>
                    <a:pt x="1118" y="179"/>
                    <a:pt x="1118" y="179"/>
                    <a:pt x="1118" y="179"/>
                  </a:cubicBezTo>
                  <a:cubicBezTo>
                    <a:pt x="1118" y="124"/>
                    <a:pt x="1073" y="79"/>
                    <a:pt x="1018" y="79"/>
                  </a:cubicBezTo>
                  <a:cubicBezTo>
                    <a:pt x="177" y="79"/>
                    <a:pt x="177" y="79"/>
                    <a:pt x="177" y="79"/>
                  </a:cubicBezTo>
                  <a:close/>
                </a:path>
              </a:pathLst>
            </a:custGeom>
            <a:solidFill>
              <a:srgbClr val="28287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25" name="Google Shape;1568;p72">
              <a:extLst>
                <a:ext uri="{FF2B5EF4-FFF2-40B4-BE49-F238E27FC236}">
                  <a16:creationId xmlns:a16="http://schemas.microsoft.com/office/drawing/2014/main" id="{F051093D-F91B-4469-9F62-A1486767DB79}"/>
                </a:ext>
              </a:extLst>
            </p:cNvPr>
            <p:cNvSpPr/>
            <p:nvPr/>
          </p:nvSpPr>
          <p:spPr>
            <a:xfrm>
              <a:off x="1952877" y="1300963"/>
              <a:ext cx="73632" cy="269040"/>
            </a:xfrm>
            <a:custGeom>
              <a:avLst/>
              <a:gdLst/>
              <a:ahLst/>
              <a:cxnLst/>
              <a:rect l="l" t="t" r="r" b="b"/>
              <a:pathLst>
                <a:path w="260" h="947" extrusionOk="0">
                  <a:moveTo>
                    <a:pt x="260" y="179"/>
                  </a:moveTo>
                  <a:cubicBezTo>
                    <a:pt x="260" y="768"/>
                    <a:pt x="260" y="768"/>
                    <a:pt x="260" y="768"/>
                  </a:cubicBezTo>
                  <a:cubicBezTo>
                    <a:pt x="260" y="867"/>
                    <a:pt x="179" y="947"/>
                    <a:pt x="79" y="947"/>
                  </a:cubicBezTo>
                  <a:cubicBezTo>
                    <a:pt x="0" y="947"/>
                    <a:pt x="0" y="947"/>
                    <a:pt x="0" y="947"/>
                  </a:cubicBezTo>
                  <a:cubicBezTo>
                    <a:pt x="98" y="947"/>
                    <a:pt x="179" y="868"/>
                    <a:pt x="180" y="771"/>
                  </a:cubicBezTo>
                  <a:cubicBezTo>
                    <a:pt x="180" y="770"/>
                    <a:pt x="180" y="769"/>
                    <a:pt x="180" y="768"/>
                  </a:cubicBezTo>
                  <a:cubicBezTo>
                    <a:pt x="180" y="179"/>
                    <a:pt x="180" y="179"/>
                    <a:pt x="180" y="179"/>
                  </a:cubicBezTo>
                  <a:cubicBezTo>
                    <a:pt x="180" y="178"/>
                    <a:pt x="180" y="177"/>
                    <a:pt x="180" y="176"/>
                  </a:cubicBezTo>
                  <a:cubicBezTo>
                    <a:pt x="179" y="79"/>
                    <a:pt x="98" y="0"/>
                    <a:pt x="0" y="0"/>
                  </a:cubicBezTo>
                  <a:cubicBezTo>
                    <a:pt x="79" y="0"/>
                    <a:pt x="79" y="0"/>
                    <a:pt x="79" y="0"/>
                  </a:cubicBezTo>
                  <a:cubicBezTo>
                    <a:pt x="179" y="0"/>
                    <a:pt x="260" y="80"/>
                    <a:pt x="260" y="179"/>
                  </a:cubicBezTo>
                  <a:close/>
                </a:path>
              </a:pathLst>
            </a:custGeom>
            <a:solidFill>
              <a:srgbClr val="28287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1569;p72">
              <a:extLst>
                <a:ext uri="{FF2B5EF4-FFF2-40B4-BE49-F238E27FC236}">
                  <a16:creationId xmlns:a16="http://schemas.microsoft.com/office/drawing/2014/main" id="{A9BC3F2D-4E92-4A4C-BB7B-0BF95E782FAB}"/>
                </a:ext>
              </a:extLst>
            </p:cNvPr>
            <p:cNvSpPr/>
            <p:nvPr/>
          </p:nvSpPr>
          <p:spPr>
            <a:xfrm>
              <a:off x="1742365" y="1536018"/>
              <a:ext cx="22656" cy="48144"/>
            </a:xfrm>
            <a:custGeom>
              <a:avLst/>
              <a:gdLst/>
              <a:ahLst/>
              <a:cxnLst/>
              <a:rect l="l" t="t" r="r" b="b"/>
              <a:pathLst>
                <a:path w="79" h="167" extrusionOk="0">
                  <a:moveTo>
                    <a:pt x="39" y="167"/>
                  </a:moveTo>
                  <a:cubicBezTo>
                    <a:pt x="17" y="167"/>
                    <a:pt x="0" y="149"/>
                    <a:pt x="0" y="127"/>
                  </a:cubicBezTo>
                  <a:cubicBezTo>
                    <a:pt x="0" y="44"/>
                    <a:pt x="0" y="44"/>
                    <a:pt x="0" y="44"/>
                  </a:cubicBezTo>
                  <a:cubicBezTo>
                    <a:pt x="0" y="26"/>
                    <a:pt x="14" y="8"/>
                    <a:pt x="31" y="5"/>
                  </a:cubicBezTo>
                  <a:cubicBezTo>
                    <a:pt x="57" y="0"/>
                    <a:pt x="79" y="19"/>
                    <a:pt x="79" y="44"/>
                  </a:cubicBezTo>
                  <a:cubicBezTo>
                    <a:pt x="79" y="127"/>
                    <a:pt x="79" y="127"/>
                    <a:pt x="79" y="127"/>
                  </a:cubicBezTo>
                  <a:cubicBezTo>
                    <a:pt x="79" y="149"/>
                    <a:pt x="61" y="167"/>
                    <a:pt x="39" y="167"/>
                  </a:cubicBezTo>
                  <a:close/>
                </a:path>
              </a:pathLst>
            </a:custGeom>
            <a:solidFill>
              <a:srgbClr val="EC816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1570;p72">
              <a:extLst>
                <a:ext uri="{FF2B5EF4-FFF2-40B4-BE49-F238E27FC236}">
                  <a16:creationId xmlns:a16="http://schemas.microsoft.com/office/drawing/2014/main" id="{E6FB48D3-B8C6-4DC4-B254-4D2C8062DECE}"/>
                </a:ext>
              </a:extLst>
            </p:cNvPr>
            <p:cNvSpPr/>
            <p:nvPr/>
          </p:nvSpPr>
          <p:spPr>
            <a:xfrm>
              <a:off x="1947213" y="1536018"/>
              <a:ext cx="23600" cy="48144"/>
            </a:xfrm>
            <a:custGeom>
              <a:avLst/>
              <a:gdLst/>
              <a:ahLst/>
              <a:cxnLst/>
              <a:rect l="l" t="t" r="r" b="b"/>
              <a:pathLst>
                <a:path w="80" h="167" extrusionOk="0">
                  <a:moveTo>
                    <a:pt x="40" y="167"/>
                  </a:moveTo>
                  <a:cubicBezTo>
                    <a:pt x="18" y="167"/>
                    <a:pt x="0" y="149"/>
                    <a:pt x="0" y="127"/>
                  </a:cubicBezTo>
                  <a:cubicBezTo>
                    <a:pt x="0" y="44"/>
                    <a:pt x="0" y="44"/>
                    <a:pt x="0" y="44"/>
                  </a:cubicBezTo>
                  <a:cubicBezTo>
                    <a:pt x="0" y="26"/>
                    <a:pt x="14" y="8"/>
                    <a:pt x="32" y="5"/>
                  </a:cubicBezTo>
                  <a:cubicBezTo>
                    <a:pt x="57" y="0"/>
                    <a:pt x="80" y="19"/>
                    <a:pt x="80" y="44"/>
                  </a:cubicBezTo>
                  <a:cubicBezTo>
                    <a:pt x="80" y="127"/>
                    <a:pt x="80" y="127"/>
                    <a:pt x="80" y="127"/>
                  </a:cubicBezTo>
                  <a:cubicBezTo>
                    <a:pt x="80" y="149"/>
                    <a:pt x="62" y="167"/>
                    <a:pt x="40" y="167"/>
                  </a:cubicBezTo>
                  <a:close/>
                </a:path>
              </a:pathLst>
            </a:custGeom>
            <a:solidFill>
              <a:srgbClr val="EC816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57" name="Google Shape;1828;p72">
            <a:extLst>
              <a:ext uri="{FF2B5EF4-FFF2-40B4-BE49-F238E27FC236}">
                <a16:creationId xmlns:a16="http://schemas.microsoft.com/office/drawing/2014/main" id="{4617BAA5-B037-4A6D-A750-7AD64DCA0F50}"/>
              </a:ext>
            </a:extLst>
          </p:cNvPr>
          <p:cNvGrpSpPr/>
          <p:nvPr/>
        </p:nvGrpSpPr>
        <p:grpSpPr>
          <a:xfrm>
            <a:off x="9351818" y="2583805"/>
            <a:ext cx="613987" cy="491904"/>
            <a:chOff x="993775" y="1944767"/>
            <a:chExt cx="345503" cy="340784"/>
          </a:xfrm>
        </p:grpSpPr>
        <p:sp>
          <p:nvSpPr>
            <p:cNvPr id="158" name="Google Shape;1829;p72">
              <a:extLst>
                <a:ext uri="{FF2B5EF4-FFF2-40B4-BE49-F238E27FC236}">
                  <a16:creationId xmlns:a16="http://schemas.microsoft.com/office/drawing/2014/main" id="{E9FEFB35-EE0B-405E-8FC8-860E892A265D}"/>
                </a:ext>
              </a:extLst>
            </p:cNvPr>
            <p:cNvSpPr/>
            <p:nvPr/>
          </p:nvSpPr>
          <p:spPr>
            <a:xfrm>
              <a:off x="1104223" y="2081646"/>
              <a:ext cx="151039" cy="167088"/>
            </a:xfrm>
            <a:custGeom>
              <a:avLst/>
              <a:gdLst/>
              <a:ahLst/>
              <a:cxnLst/>
              <a:rect l="l" t="t" r="r" b="b"/>
              <a:pathLst>
                <a:path w="532" h="587" extrusionOk="0">
                  <a:moveTo>
                    <a:pt x="191" y="96"/>
                  </a:moveTo>
                  <a:cubicBezTo>
                    <a:pt x="532" y="96"/>
                    <a:pt x="532" y="96"/>
                    <a:pt x="532" y="96"/>
                  </a:cubicBezTo>
                  <a:cubicBezTo>
                    <a:pt x="532" y="0"/>
                    <a:pt x="532" y="0"/>
                    <a:pt x="532" y="0"/>
                  </a:cubicBezTo>
                  <a:cubicBezTo>
                    <a:pt x="189" y="0"/>
                    <a:pt x="189" y="0"/>
                    <a:pt x="189" y="0"/>
                  </a:cubicBezTo>
                  <a:cubicBezTo>
                    <a:pt x="84" y="0"/>
                    <a:pt x="0" y="95"/>
                    <a:pt x="19" y="203"/>
                  </a:cubicBezTo>
                  <a:cubicBezTo>
                    <a:pt x="33" y="286"/>
                    <a:pt x="106" y="346"/>
                    <a:pt x="190" y="346"/>
                  </a:cubicBezTo>
                  <a:cubicBezTo>
                    <a:pt x="296" y="346"/>
                    <a:pt x="296" y="346"/>
                    <a:pt x="296" y="346"/>
                  </a:cubicBezTo>
                  <a:cubicBezTo>
                    <a:pt x="334" y="346"/>
                    <a:pt x="365" y="378"/>
                    <a:pt x="364" y="416"/>
                  </a:cubicBezTo>
                  <a:cubicBezTo>
                    <a:pt x="362" y="453"/>
                    <a:pt x="331" y="482"/>
                    <a:pt x="294" y="482"/>
                  </a:cubicBezTo>
                  <a:cubicBezTo>
                    <a:pt x="259" y="482"/>
                    <a:pt x="259" y="482"/>
                    <a:pt x="259" y="482"/>
                  </a:cubicBezTo>
                  <a:cubicBezTo>
                    <a:pt x="245" y="482"/>
                    <a:pt x="233" y="484"/>
                    <a:pt x="221" y="487"/>
                  </a:cubicBezTo>
                  <a:cubicBezTo>
                    <a:pt x="221" y="587"/>
                    <a:pt x="221" y="587"/>
                    <a:pt x="221" y="587"/>
                  </a:cubicBezTo>
                  <a:cubicBezTo>
                    <a:pt x="232" y="581"/>
                    <a:pt x="246" y="578"/>
                    <a:pt x="260" y="578"/>
                  </a:cubicBezTo>
                  <a:cubicBezTo>
                    <a:pt x="296" y="578"/>
                    <a:pt x="296" y="578"/>
                    <a:pt x="296" y="578"/>
                  </a:cubicBezTo>
                  <a:cubicBezTo>
                    <a:pt x="388" y="578"/>
                    <a:pt x="463" y="502"/>
                    <a:pt x="461" y="410"/>
                  </a:cubicBezTo>
                  <a:cubicBezTo>
                    <a:pt x="460" y="320"/>
                    <a:pt x="384" y="248"/>
                    <a:pt x="294" y="248"/>
                  </a:cubicBezTo>
                  <a:cubicBezTo>
                    <a:pt x="190" y="248"/>
                    <a:pt x="190" y="248"/>
                    <a:pt x="190" y="248"/>
                  </a:cubicBezTo>
                  <a:cubicBezTo>
                    <a:pt x="147" y="248"/>
                    <a:pt x="112" y="212"/>
                    <a:pt x="114" y="170"/>
                  </a:cubicBezTo>
                  <a:cubicBezTo>
                    <a:pt x="115" y="128"/>
                    <a:pt x="150" y="96"/>
                    <a:pt x="191" y="96"/>
                  </a:cubicBezTo>
                  <a:close/>
                </a:path>
              </a:pathLst>
            </a:custGeom>
            <a:solidFill>
              <a:srgbClr val="27E19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1830;p72">
              <a:extLst>
                <a:ext uri="{FF2B5EF4-FFF2-40B4-BE49-F238E27FC236}">
                  <a16:creationId xmlns:a16="http://schemas.microsoft.com/office/drawing/2014/main" id="{40390946-6E29-4CA7-96CF-3E0891C3853F}"/>
                </a:ext>
              </a:extLst>
            </p:cNvPr>
            <p:cNvSpPr/>
            <p:nvPr/>
          </p:nvSpPr>
          <p:spPr>
            <a:xfrm>
              <a:off x="1167471" y="2151502"/>
              <a:ext cx="68912" cy="97232"/>
            </a:xfrm>
            <a:custGeom>
              <a:avLst/>
              <a:gdLst/>
              <a:ahLst/>
              <a:cxnLst/>
              <a:rect l="l" t="t" r="r" b="b"/>
              <a:pathLst>
                <a:path w="242" h="339" extrusionOk="0">
                  <a:moveTo>
                    <a:pt x="240" y="162"/>
                  </a:moveTo>
                  <a:cubicBezTo>
                    <a:pt x="242" y="254"/>
                    <a:pt x="167" y="330"/>
                    <a:pt x="75" y="330"/>
                  </a:cubicBezTo>
                  <a:cubicBezTo>
                    <a:pt x="39" y="330"/>
                    <a:pt x="39" y="330"/>
                    <a:pt x="39" y="330"/>
                  </a:cubicBezTo>
                  <a:cubicBezTo>
                    <a:pt x="25" y="330"/>
                    <a:pt x="11" y="333"/>
                    <a:pt x="0" y="339"/>
                  </a:cubicBezTo>
                  <a:cubicBezTo>
                    <a:pt x="0" y="330"/>
                    <a:pt x="0" y="330"/>
                    <a:pt x="0" y="330"/>
                  </a:cubicBezTo>
                  <a:cubicBezTo>
                    <a:pt x="18" y="330"/>
                    <a:pt x="18" y="330"/>
                    <a:pt x="18" y="330"/>
                  </a:cubicBezTo>
                  <a:cubicBezTo>
                    <a:pt x="109" y="330"/>
                    <a:pt x="184" y="254"/>
                    <a:pt x="183" y="162"/>
                  </a:cubicBezTo>
                  <a:cubicBezTo>
                    <a:pt x="181" y="72"/>
                    <a:pt x="106" y="0"/>
                    <a:pt x="15" y="0"/>
                  </a:cubicBezTo>
                  <a:cubicBezTo>
                    <a:pt x="73" y="0"/>
                    <a:pt x="73" y="0"/>
                    <a:pt x="73" y="0"/>
                  </a:cubicBezTo>
                  <a:cubicBezTo>
                    <a:pt x="163" y="0"/>
                    <a:pt x="239" y="72"/>
                    <a:pt x="240" y="162"/>
                  </a:cubicBezTo>
                  <a:close/>
                </a:path>
              </a:pathLst>
            </a:custGeom>
            <a:solidFill>
              <a:srgbClr val="10E88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 name="Google Shape;1831;p72">
              <a:extLst>
                <a:ext uri="{FF2B5EF4-FFF2-40B4-BE49-F238E27FC236}">
                  <a16:creationId xmlns:a16="http://schemas.microsoft.com/office/drawing/2014/main" id="{CFCE3580-355B-46DB-916F-D4B46A01EF73}"/>
                </a:ext>
              </a:extLst>
            </p:cNvPr>
            <p:cNvSpPr/>
            <p:nvPr/>
          </p:nvSpPr>
          <p:spPr>
            <a:xfrm>
              <a:off x="1120271" y="2109022"/>
              <a:ext cx="38704" cy="42480"/>
            </a:xfrm>
            <a:custGeom>
              <a:avLst/>
              <a:gdLst/>
              <a:ahLst/>
              <a:cxnLst/>
              <a:rect l="l" t="t" r="r" b="b"/>
              <a:pathLst>
                <a:path w="137" h="152" extrusionOk="0">
                  <a:moveTo>
                    <a:pt x="135" y="152"/>
                  </a:moveTo>
                  <a:cubicBezTo>
                    <a:pt x="77" y="152"/>
                    <a:pt x="77" y="152"/>
                    <a:pt x="77" y="152"/>
                  </a:cubicBezTo>
                  <a:cubicBezTo>
                    <a:pt x="34" y="152"/>
                    <a:pt x="0" y="116"/>
                    <a:pt x="1" y="74"/>
                  </a:cubicBezTo>
                  <a:cubicBezTo>
                    <a:pt x="2" y="32"/>
                    <a:pt x="37" y="0"/>
                    <a:pt x="79" y="0"/>
                  </a:cubicBezTo>
                  <a:cubicBezTo>
                    <a:pt x="137" y="0"/>
                    <a:pt x="137" y="0"/>
                    <a:pt x="137" y="0"/>
                  </a:cubicBezTo>
                  <a:cubicBezTo>
                    <a:pt x="95" y="0"/>
                    <a:pt x="60" y="32"/>
                    <a:pt x="59" y="74"/>
                  </a:cubicBezTo>
                  <a:cubicBezTo>
                    <a:pt x="58" y="116"/>
                    <a:pt x="92" y="152"/>
                    <a:pt x="135" y="152"/>
                  </a:cubicBezTo>
                  <a:close/>
                </a:path>
              </a:pathLst>
            </a:custGeom>
            <a:solidFill>
              <a:srgbClr val="10E88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 name="Google Shape;1832;p72">
              <a:extLst>
                <a:ext uri="{FF2B5EF4-FFF2-40B4-BE49-F238E27FC236}">
                  <a16:creationId xmlns:a16="http://schemas.microsoft.com/office/drawing/2014/main" id="{DE7A3DD1-AF76-416B-BD0A-5B995A9020BC}"/>
                </a:ext>
              </a:extLst>
            </p:cNvPr>
            <p:cNvSpPr/>
            <p:nvPr/>
          </p:nvSpPr>
          <p:spPr>
            <a:xfrm>
              <a:off x="1287359" y="2099582"/>
              <a:ext cx="21712" cy="16992"/>
            </a:xfrm>
            <a:custGeom>
              <a:avLst/>
              <a:gdLst/>
              <a:ahLst/>
              <a:cxnLst/>
              <a:rect l="l" t="t" r="r" b="b"/>
              <a:pathLst>
                <a:path w="75" h="60" extrusionOk="0">
                  <a:moveTo>
                    <a:pt x="54" y="60"/>
                  </a:moveTo>
                  <a:cubicBezTo>
                    <a:pt x="51" y="60"/>
                    <a:pt x="47" y="59"/>
                    <a:pt x="44" y="57"/>
                  </a:cubicBezTo>
                  <a:cubicBezTo>
                    <a:pt x="11" y="36"/>
                    <a:pt x="11" y="36"/>
                    <a:pt x="11" y="36"/>
                  </a:cubicBezTo>
                  <a:cubicBezTo>
                    <a:pt x="2" y="30"/>
                    <a:pt x="0" y="19"/>
                    <a:pt x="5" y="11"/>
                  </a:cubicBezTo>
                  <a:cubicBezTo>
                    <a:pt x="11" y="2"/>
                    <a:pt x="22" y="0"/>
                    <a:pt x="30" y="5"/>
                  </a:cubicBezTo>
                  <a:cubicBezTo>
                    <a:pt x="64" y="27"/>
                    <a:pt x="64" y="27"/>
                    <a:pt x="64" y="27"/>
                  </a:cubicBezTo>
                  <a:cubicBezTo>
                    <a:pt x="72" y="32"/>
                    <a:pt x="75" y="44"/>
                    <a:pt x="69" y="52"/>
                  </a:cubicBezTo>
                  <a:cubicBezTo>
                    <a:pt x="66" y="57"/>
                    <a:pt x="60" y="60"/>
                    <a:pt x="54" y="60"/>
                  </a:cubicBezTo>
                  <a:close/>
                </a:path>
              </a:pathLst>
            </a:custGeom>
            <a:solidFill>
              <a:srgbClr val="FF4E5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 name="Google Shape;1833;p72">
              <a:extLst>
                <a:ext uri="{FF2B5EF4-FFF2-40B4-BE49-F238E27FC236}">
                  <a16:creationId xmlns:a16="http://schemas.microsoft.com/office/drawing/2014/main" id="{9CAD7EC1-82EB-475D-9A5C-76CD265C7AB1}"/>
                </a:ext>
              </a:extLst>
            </p:cNvPr>
            <p:cNvSpPr/>
            <p:nvPr/>
          </p:nvSpPr>
          <p:spPr>
            <a:xfrm>
              <a:off x="1213727" y="2067486"/>
              <a:ext cx="84960" cy="51920"/>
            </a:xfrm>
            <a:custGeom>
              <a:avLst/>
              <a:gdLst/>
              <a:ahLst/>
              <a:cxnLst/>
              <a:rect l="l" t="t" r="r" b="b"/>
              <a:pathLst>
                <a:path w="301" h="183" extrusionOk="0">
                  <a:moveTo>
                    <a:pt x="259" y="73"/>
                  </a:moveTo>
                  <a:cubicBezTo>
                    <a:pt x="227" y="73"/>
                    <a:pt x="227" y="73"/>
                    <a:pt x="227" y="73"/>
                  </a:cubicBezTo>
                  <a:cubicBezTo>
                    <a:pt x="224" y="73"/>
                    <a:pt x="221" y="71"/>
                    <a:pt x="220" y="69"/>
                  </a:cubicBezTo>
                  <a:cubicBezTo>
                    <a:pt x="210" y="33"/>
                    <a:pt x="178" y="7"/>
                    <a:pt x="139" y="5"/>
                  </a:cubicBezTo>
                  <a:cubicBezTo>
                    <a:pt x="24" y="0"/>
                    <a:pt x="24" y="0"/>
                    <a:pt x="24" y="0"/>
                  </a:cubicBezTo>
                  <a:cubicBezTo>
                    <a:pt x="22" y="0"/>
                    <a:pt x="20" y="2"/>
                    <a:pt x="20" y="4"/>
                  </a:cubicBezTo>
                  <a:cubicBezTo>
                    <a:pt x="20" y="74"/>
                    <a:pt x="20" y="74"/>
                    <a:pt x="20" y="74"/>
                  </a:cubicBezTo>
                  <a:cubicBezTo>
                    <a:pt x="20" y="76"/>
                    <a:pt x="19" y="78"/>
                    <a:pt x="18" y="80"/>
                  </a:cubicBezTo>
                  <a:cubicBezTo>
                    <a:pt x="7" y="91"/>
                    <a:pt x="0" y="108"/>
                    <a:pt x="1" y="125"/>
                  </a:cubicBezTo>
                  <a:cubicBezTo>
                    <a:pt x="3" y="153"/>
                    <a:pt x="29" y="179"/>
                    <a:pt x="57" y="181"/>
                  </a:cubicBezTo>
                  <a:cubicBezTo>
                    <a:pt x="78" y="183"/>
                    <a:pt x="97" y="173"/>
                    <a:pt x="109" y="158"/>
                  </a:cubicBezTo>
                  <a:cubicBezTo>
                    <a:pt x="115" y="151"/>
                    <a:pt x="125" y="146"/>
                    <a:pt x="134" y="146"/>
                  </a:cubicBezTo>
                  <a:cubicBezTo>
                    <a:pt x="298" y="146"/>
                    <a:pt x="298" y="146"/>
                    <a:pt x="298" y="146"/>
                  </a:cubicBezTo>
                  <a:cubicBezTo>
                    <a:pt x="299" y="146"/>
                    <a:pt x="301" y="145"/>
                    <a:pt x="301" y="143"/>
                  </a:cubicBezTo>
                  <a:cubicBezTo>
                    <a:pt x="301" y="114"/>
                    <a:pt x="301" y="114"/>
                    <a:pt x="301" y="114"/>
                  </a:cubicBezTo>
                  <a:cubicBezTo>
                    <a:pt x="301" y="92"/>
                    <a:pt x="282" y="73"/>
                    <a:pt x="259" y="73"/>
                  </a:cubicBezTo>
                  <a:close/>
                </a:path>
              </a:pathLst>
            </a:custGeom>
            <a:solidFill>
              <a:srgbClr val="10E88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 name="Google Shape;1834;p72">
              <a:extLst>
                <a:ext uri="{FF2B5EF4-FFF2-40B4-BE49-F238E27FC236}">
                  <a16:creationId xmlns:a16="http://schemas.microsoft.com/office/drawing/2014/main" id="{86B43BC0-C11C-41F3-9302-25F1D1BDE278}"/>
                </a:ext>
              </a:extLst>
            </p:cNvPr>
            <p:cNvSpPr/>
            <p:nvPr/>
          </p:nvSpPr>
          <p:spPr>
            <a:xfrm>
              <a:off x="1239215" y="2068430"/>
              <a:ext cx="59472" cy="40592"/>
            </a:xfrm>
            <a:custGeom>
              <a:avLst/>
              <a:gdLst/>
              <a:ahLst/>
              <a:cxnLst/>
              <a:rect l="l" t="t" r="r" b="b"/>
              <a:pathLst>
                <a:path w="211" h="143" extrusionOk="0">
                  <a:moveTo>
                    <a:pt x="211" y="111"/>
                  </a:moveTo>
                  <a:cubicBezTo>
                    <a:pt x="211" y="122"/>
                    <a:pt x="211" y="122"/>
                    <a:pt x="211" y="122"/>
                  </a:cubicBezTo>
                  <a:cubicBezTo>
                    <a:pt x="211" y="134"/>
                    <a:pt x="202" y="143"/>
                    <a:pt x="190" y="143"/>
                  </a:cubicBezTo>
                  <a:cubicBezTo>
                    <a:pt x="127" y="143"/>
                    <a:pt x="127" y="143"/>
                    <a:pt x="127" y="143"/>
                  </a:cubicBezTo>
                  <a:cubicBezTo>
                    <a:pt x="138" y="143"/>
                    <a:pt x="147" y="134"/>
                    <a:pt x="147" y="122"/>
                  </a:cubicBezTo>
                  <a:cubicBezTo>
                    <a:pt x="147" y="112"/>
                    <a:pt x="147" y="112"/>
                    <a:pt x="147" y="112"/>
                  </a:cubicBezTo>
                  <a:cubicBezTo>
                    <a:pt x="147" y="89"/>
                    <a:pt x="129" y="70"/>
                    <a:pt x="106" y="70"/>
                  </a:cubicBezTo>
                  <a:cubicBezTo>
                    <a:pt x="105" y="70"/>
                    <a:pt x="105" y="70"/>
                    <a:pt x="105" y="70"/>
                  </a:cubicBezTo>
                  <a:cubicBezTo>
                    <a:pt x="86" y="70"/>
                    <a:pt x="69" y="60"/>
                    <a:pt x="59" y="44"/>
                  </a:cubicBezTo>
                  <a:cubicBezTo>
                    <a:pt x="46" y="23"/>
                    <a:pt x="25" y="5"/>
                    <a:pt x="0" y="0"/>
                  </a:cubicBezTo>
                  <a:cubicBezTo>
                    <a:pt x="51" y="2"/>
                    <a:pt x="51" y="2"/>
                    <a:pt x="51" y="2"/>
                  </a:cubicBezTo>
                  <a:cubicBezTo>
                    <a:pt x="81" y="3"/>
                    <a:pt x="107" y="19"/>
                    <a:pt x="122" y="44"/>
                  </a:cubicBezTo>
                  <a:cubicBezTo>
                    <a:pt x="132" y="60"/>
                    <a:pt x="149" y="70"/>
                    <a:pt x="168" y="70"/>
                  </a:cubicBezTo>
                  <a:cubicBezTo>
                    <a:pt x="170" y="70"/>
                    <a:pt x="170" y="70"/>
                    <a:pt x="170" y="70"/>
                  </a:cubicBezTo>
                  <a:cubicBezTo>
                    <a:pt x="192" y="70"/>
                    <a:pt x="211" y="89"/>
                    <a:pt x="211" y="111"/>
                  </a:cubicBezTo>
                  <a:close/>
                </a:path>
              </a:pathLst>
            </a:custGeom>
            <a:solidFill>
              <a:srgbClr val="10E88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 name="Google Shape;1835;p72">
              <a:extLst>
                <a:ext uri="{FF2B5EF4-FFF2-40B4-BE49-F238E27FC236}">
                  <a16:creationId xmlns:a16="http://schemas.microsoft.com/office/drawing/2014/main" id="{725F612F-1D57-4E62-B7C8-96315F7DFA00}"/>
                </a:ext>
              </a:extLst>
            </p:cNvPr>
            <p:cNvSpPr/>
            <p:nvPr/>
          </p:nvSpPr>
          <p:spPr>
            <a:xfrm>
              <a:off x="1248655" y="1986303"/>
              <a:ext cx="75519" cy="21712"/>
            </a:xfrm>
            <a:custGeom>
              <a:avLst/>
              <a:gdLst/>
              <a:ahLst/>
              <a:cxnLst/>
              <a:rect l="l" t="t" r="r" b="b"/>
              <a:pathLst>
                <a:path w="266" h="77" extrusionOk="0">
                  <a:moveTo>
                    <a:pt x="209" y="77"/>
                  </a:moveTo>
                  <a:cubicBezTo>
                    <a:pt x="0" y="77"/>
                    <a:pt x="0" y="77"/>
                    <a:pt x="0" y="77"/>
                  </a:cubicBezTo>
                  <a:cubicBezTo>
                    <a:pt x="0" y="0"/>
                    <a:pt x="0" y="0"/>
                    <a:pt x="0" y="0"/>
                  </a:cubicBezTo>
                  <a:cubicBezTo>
                    <a:pt x="245" y="0"/>
                    <a:pt x="245" y="0"/>
                    <a:pt x="245" y="0"/>
                  </a:cubicBezTo>
                  <a:cubicBezTo>
                    <a:pt x="256" y="0"/>
                    <a:pt x="265" y="8"/>
                    <a:pt x="265" y="20"/>
                  </a:cubicBezTo>
                  <a:cubicBezTo>
                    <a:pt x="266" y="51"/>
                    <a:pt x="240" y="77"/>
                    <a:pt x="209" y="77"/>
                  </a:cubicBezTo>
                  <a:close/>
                </a:path>
              </a:pathLst>
            </a:custGeom>
            <a:solidFill>
              <a:srgbClr val="EC816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 name="Google Shape;1836;p72">
              <a:extLst>
                <a:ext uri="{FF2B5EF4-FFF2-40B4-BE49-F238E27FC236}">
                  <a16:creationId xmlns:a16="http://schemas.microsoft.com/office/drawing/2014/main" id="{8D70B31C-9398-4E43-9E36-2BA0AD4A979A}"/>
                </a:ext>
              </a:extLst>
            </p:cNvPr>
            <p:cNvSpPr/>
            <p:nvPr/>
          </p:nvSpPr>
          <p:spPr>
            <a:xfrm>
              <a:off x="1289247" y="1986303"/>
              <a:ext cx="34928" cy="21712"/>
            </a:xfrm>
            <a:custGeom>
              <a:avLst/>
              <a:gdLst/>
              <a:ahLst/>
              <a:cxnLst/>
              <a:rect l="l" t="t" r="r" b="b"/>
              <a:pathLst>
                <a:path w="122" h="77" extrusionOk="0">
                  <a:moveTo>
                    <a:pt x="122" y="20"/>
                  </a:moveTo>
                  <a:cubicBezTo>
                    <a:pt x="122" y="36"/>
                    <a:pt x="115" y="50"/>
                    <a:pt x="105" y="60"/>
                  </a:cubicBezTo>
                  <a:cubicBezTo>
                    <a:pt x="95" y="70"/>
                    <a:pt x="81" y="77"/>
                    <a:pt x="65" y="77"/>
                  </a:cubicBezTo>
                  <a:cubicBezTo>
                    <a:pt x="0" y="77"/>
                    <a:pt x="0" y="77"/>
                    <a:pt x="0" y="77"/>
                  </a:cubicBezTo>
                  <a:cubicBezTo>
                    <a:pt x="15" y="77"/>
                    <a:pt x="29" y="70"/>
                    <a:pt x="40" y="60"/>
                  </a:cubicBezTo>
                  <a:cubicBezTo>
                    <a:pt x="50" y="50"/>
                    <a:pt x="56" y="36"/>
                    <a:pt x="56" y="20"/>
                  </a:cubicBezTo>
                  <a:cubicBezTo>
                    <a:pt x="56" y="9"/>
                    <a:pt x="47" y="0"/>
                    <a:pt x="35" y="0"/>
                  </a:cubicBezTo>
                  <a:cubicBezTo>
                    <a:pt x="101" y="0"/>
                    <a:pt x="101" y="0"/>
                    <a:pt x="101" y="0"/>
                  </a:cubicBezTo>
                  <a:cubicBezTo>
                    <a:pt x="112" y="0"/>
                    <a:pt x="122" y="9"/>
                    <a:pt x="122" y="20"/>
                  </a:cubicBezTo>
                  <a:close/>
                </a:path>
              </a:pathLst>
            </a:custGeom>
            <a:solidFill>
              <a:srgbClr val="EC816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 name="Google Shape;1837;p72">
              <a:extLst>
                <a:ext uri="{FF2B5EF4-FFF2-40B4-BE49-F238E27FC236}">
                  <a16:creationId xmlns:a16="http://schemas.microsoft.com/office/drawing/2014/main" id="{784502A2-41A9-402A-AA73-EDF42160BB43}"/>
                </a:ext>
              </a:extLst>
            </p:cNvPr>
            <p:cNvSpPr/>
            <p:nvPr/>
          </p:nvSpPr>
          <p:spPr>
            <a:xfrm>
              <a:off x="1230719" y="2008015"/>
              <a:ext cx="74576" cy="21712"/>
            </a:xfrm>
            <a:custGeom>
              <a:avLst/>
              <a:gdLst/>
              <a:ahLst/>
              <a:cxnLst/>
              <a:rect l="l" t="t" r="r" b="b"/>
              <a:pathLst>
                <a:path w="265" h="77" extrusionOk="0">
                  <a:moveTo>
                    <a:pt x="208" y="77"/>
                  </a:moveTo>
                  <a:cubicBezTo>
                    <a:pt x="0" y="77"/>
                    <a:pt x="0" y="77"/>
                    <a:pt x="0" y="77"/>
                  </a:cubicBezTo>
                  <a:cubicBezTo>
                    <a:pt x="0" y="0"/>
                    <a:pt x="0" y="0"/>
                    <a:pt x="0" y="0"/>
                  </a:cubicBezTo>
                  <a:cubicBezTo>
                    <a:pt x="244" y="0"/>
                    <a:pt x="244" y="0"/>
                    <a:pt x="244" y="0"/>
                  </a:cubicBezTo>
                  <a:cubicBezTo>
                    <a:pt x="255" y="0"/>
                    <a:pt x="265" y="9"/>
                    <a:pt x="265" y="20"/>
                  </a:cubicBezTo>
                  <a:cubicBezTo>
                    <a:pt x="265" y="51"/>
                    <a:pt x="240" y="77"/>
                    <a:pt x="208" y="77"/>
                  </a:cubicBezTo>
                  <a:close/>
                </a:path>
              </a:pathLst>
            </a:custGeom>
            <a:solidFill>
              <a:srgbClr val="FFD49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 name="Google Shape;1838;p72">
              <a:extLst>
                <a:ext uri="{FF2B5EF4-FFF2-40B4-BE49-F238E27FC236}">
                  <a16:creationId xmlns:a16="http://schemas.microsoft.com/office/drawing/2014/main" id="{74FAC04C-6583-4682-8C66-0488D50041F4}"/>
                </a:ext>
              </a:extLst>
            </p:cNvPr>
            <p:cNvSpPr/>
            <p:nvPr/>
          </p:nvSpPr>
          <p:spPr>
            <a:xfrm>
              <a:off x="1270367" y="2008015"/>
              <a:ext cx="34928" cy="21712"/>
            </a:xfrm>
            <a:custGeom>
              <a:avLst/>
              <a:gdLst/>
              <a:ahLst/>
              <a:cxnLst/>
              <a:rect l="l" t="t" r="r" b="b"/>
              <a:pathLst>
                <a:path w="122" h="77" extrusionOk="0">
                  <a:moveTo>
                    <a:pt x="101" y="0"/>
                  </a:moveTo>
                  <a:cubicBezTo>
                    <a:pt x="112" y="0"/>
                    <a:pt x="122" y="9"/>
                    <a:pt x="122" y="20"/>
                  </a:cubicBezTo>
                  <a:cubicBezTo>
                    <a:pt x="122" y="36"/>
                    <a:pt x="116" y="50"/>
                    <a:pt x="106" y="60"/>
                  </a:cubicBezTo>
                  <a:cubicBezTo>
                    <a:pt x="95" y="71"/>
                    <a:pt x="81" y="77"/>
                    <a:pt x="66" y="77"/>
                  </a:cubicBezTo>
                  <a:cubicBezTo>
                    <a:pt x="0" y="77"/>
                    <a:pt x="0" y="77"/>
                    <a:pt x="0" y="77"/>
                  </a:cubicBezTo>
                  <a:cubicBezTo>
                    <a:pt x="16" y="77"/>
                    <a:pt x="30" y="71"/>
                    <a:pt x="40" y="60"/>
                  </a:cubicBezTo>
                  <a:cubicBezTo>
                    <a:pt x="50" y="50"/>
                    <a:pt x="57" y="36"/>
                    <a:pt x="57" y="20"/>
                  </a:cubicBezTo>
                  <a:cubicBezTo>
                    <a:pt x="57" y="9"/>
                    <a:pt x="47" y="0"/>
                    <a:pt x="36" y="0"/>
                  </a:cubicBezTo>
                  <a:lnTo>
                    <a:pt x="101" y="0"/>
                  </a:lnTo>
                  <a:close/>
                </a:path>
              </a:pathLst>
            </a:custGeom>
            <a:solidFill>
              <a:srgbClr val="EC816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 name="Google Shape;1839;p72">
              <a:extLst>
                <a:ext uri="{FF2B5EF4-FFF2-40B4-BE49-F238E27FC236}">
                  <a16:creationId xmlns:a16="http://schemas.microsoft.com/office/drawing/2014/main" id="{24E80A29-FE5C-47C4-8ADC-772E61C52C22}"/>
                </a:ext>
              </a:extLst>
            </p:cNvPr>
            <p:cNvSpPr/>
            <p:nvPr/>
          </p:nvSpPr>
          <p:spPr>
            <a:xfrm>
              <a:off x="1174079" y="2029727"/>
              <a:ext cx="110448" cy="22656"/>
            </a:xfrm>
            <a:custGeom>
              <a:avLst/>
              <a:gdLst/>
              <a:ahLst/>
              <a:cxnLst/>
              <a:rect l="l" t="t" r="r" b="b"/>
              <a:pathLst>
                <a:path w="387" h="77" extrusionOk="0">
                  <a:moveTo>
                    <a:pt x="330" y="77"/>
                  </a:moveTo>
                  <a:cubicBezTo>
                    <a:pt x="0" y="77"/>
                    <a:pt x="0" y="77"/>
                    <a:pt x="0" y="77"/>
                  </a:cubicBezTo>
                  <a:cubicBezTo>
                    <a:pt x="0" y="0"/>
                    <a:pt x="0" y="0"/>
                    <a:pt x="0" y="0"/>
                  </a:cubicBezTo>
                  <a:cubicBezTo>
                    <a:pt x="366" y="0"/>
                    <a:pt x="366" y="0"/>
                    <a:pt x="366" y="0"/>
                  </a:cubicBezTo>
                  <a:cubicBezTo>
                    <a:pt x="377" y="0"/>
                    <a:pt x="386" y="9"/>
                    <a:pt x="386" y="20"/>
                  </a:cubicBezTo>
                  <a:cubicBezTo>
                    <a:pt x="387" y="51"/>
                    <a:pt x="361" y="77"/>
                    <a:pt x="330" y="77"/>
                  </a:cubicBezTo>
                  <a:close/>
                </a:path>
              </a:pathLst>
            </a:custGeom>
            <a:solidFill>
              <a:srgbClr val="EC816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 name="Google Shape;1840;p72">
              <a:extLst>
                <a:ext uri="{FF2B5EF4-FFF2-40B4-BE49-F238E27FC236}">
                  <a16:creationId xmlns:a16="http://schemas.microsoft.com/office/drawing/2014/main" id="{EB2B437B-96E4-428B-8A34-7FD59EB1E093}"/>
                </a:ext>
              </a:extLst>
            </p:cNvPr>
            <p:cNvSpPr/>
            <p:nvPr/>
          </p:nvSpPr>
          <p:spPr>
            <a:xfrm>
              <a:off x="1249599" y="2029727"/>
              <a:ext cx="34928" cy="22656"/>
            </a:xfrm>
            <a:custGeom>
              <a:avLst/>
              <a:gdLst/>
              <a:ahLst/>
              <a:cxnLst/>
              <a:rect l="l" t="t" r="r" b="b"/>
              <a:pathLst>
                <a:path w="121" h="77" extrusionOk="0">
                  <a:moveTo>
                    <a:pt x="121" y="21"/>
                  </a:moveTo>
                  <a:cubicBezTo>
                    <a:pt x="121" y="36"/>
                    <a:pt x="115" y="50"/>
                    <a:pt x="105" y="61"/>
                  </a:cubicBezTo>
                  <a:cubicBezTo>
                    <a:pt x="95" y="71"/>
                    <a:pt x="81" y="77"/>
                    <a:pt x="58" y="77"/>
                  </a:cubicBezTo>
                  <a:cubicBezTo>
                    <a:pt x="0" y="77"/>
                    <a:pt x="0" y="77"/>
                    <a:pt x="0" y="77"/>
                  </a:cubicBezTo>
                  <a:cubicBezTo>
                    <a:pt x="22" y="77"/>
                    <a:pt x="29" y="71"/>
                    <a:pt x="40" y="61"/>
                  </a:cubicBezTo>
                  <a:cubicBezTo>
                    <a:pt x="50" y="50"/>
                    <a:pt x="56" y="36"/>
                    <a:pt x="56" y="21"/>
                  </a:cubicBezTo>
                  <a:cubicBezTo>
                    <a:pt x="56" y="9"/>
                    <a:pt x="47" y="0"/>
                    <a:pt x="35" y="0"/>
                  </a:cubicBezTo>
                  <a:cubicBezTo>
                    <a:pt x="101" y="0"/>
                    <a:pt x="101" y="0"/>
                    <a:pt x="101" y="0"/>
                  </a:cubicBezTo>
                  <a:cubicBezTo>
                    <a:pt x="112" y="0"/>
                    <a:pt x="121" y="9"/>
                    <a:pt x="121" y="21"/>
                  </a:cubicBezTo>
                  <a:close/>
                </a:path>
              </a:pathLst>
            </a:custGeom>
            <a:solidFill>
              <a:srgbClr val="EC816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1841;p72">
              <a:extLst>
                <a:ext uri="{FF2B5EF4-FFF2-40B4-BE49-F238E27FC236}">
                  <a16:creationId xmlns:a16="http://schemas.microsoft.com/office/drawing/2014/main" id="{5ACE7DC8-FCB9-4437-B89B-8E9689121B25}"/>
                </a:ext>
              </a:extLst>
            </p:cNvPr>
            <p:cNvSpPr/>
            <p:nvPr/>
          </p:nvSpPr>
          <p:spPr>
            <a:xfrm>
              <a:off x="1174079" y="1944767"/>
              <a:ext cx="165199" cy="90623"/>
            </a:xfrm>
            <a:custGeom>
              <a:avLst/>
              <a:gdLst/>
              <a:ahLst/>
              <a:cxnLst/>
              <a:rect l="l" t="t" r="r" b="b"/>
              <a:pathLst>
                <a:path w="579" h="319" extrusionOk="0">
                  <a:moveTo>
                    <a:pt x="243" y="18"/>
                  </a:moveTo>
                  <a:cubicBezTo>
                    <a:pt x="227" y="6"/>
                    <a:pt x="208" y="0"/>
                    <a:pt x="186" y="1"/>
                  </a:cubicBezTo>
                  <a:cubicBezTo>
                    <a:pt x="143" y="3"/>
                    <a:pt x="108" y="38"/>
                    <a:pt x="105" y="80"/>
                  </a:cubicBezTo>
                  <a:cubicBezTo>
                    <a:pt x="102" y="117"/>
                    <a:pt x="122" y="149"/>
                    <a:pt x="152" y="164"/>
                  </a:cubicBezTo>
                  <a:cubicBezTo>
                    <a:pt x="168" y="172"/>
                    <a:pt x="177" y="189"/>
                    <a:pt x="177" y="206"/>
                  </a:cubicBezTo>
                  <a:cubicBezTo>
                    <a:pt x="177" y="232"/>
                    <a:pt x="156" y="260"/>
                    <a:pt x="130" y="260"/>
                  </a:cubicBezTo>
                  <a:cubicBezTo>
                    <a:pt x="0" y="260"/>
                    <a:pt x="0" y="260"/>
                    <a:pt x="0" y="260"/>
                  </a:cubicBezTo>
                  <a:cubicBezTo>
                    <a:pt x="0" y="319"/>
                    <a:pt x="0" y="319"/>
                    <a:pt x="0" y="319"/>
                  </a:cubicBezTo>
                  <a:cubicBezTo>
                    <a:pt x="178" y="319"/>
                    <a:pt x="178" y="319"/>
                    <a:pt x="178" y="319"/>
                  </a:cubicBezTo>
                  <a:cubicBezTo>
                    <a:pt x="224" y="319"/>
                    <a:pt x="262" y="281"/>
                    <a:pt x="262" y="234"/>
                  </a:cubicBezTo>
                  <a:cubicBezTo>
                    <a:pt x="262" y="148"/>
                    <a:pt x="262" y="148"/>
                    <a:pt x="262" y="148"/>
                  </a:cubicBezTo>
                  <a:cubicBezTo>
                    <a:pt x="540" y="148"/>
                    <a:pt x="540" y="148"/>
                    <a:pt x="540" y="148"/>
                  </a:cubicBezTo>
                  <a:cubicBezTo>
                    <a:pt x="556" y="148"/>
                    <a:pt x="570" y="138"/>
                    <a:pt x="574" y="122"/>
                  </a:cubicBezTo>
                  <a:cubicBezTo>
                    <a:pt x="579" y="100"/>
                    <a:pt x="562" y="80"/>
                    <a:pt x="541" y="80"/>
                  </a:cubicBezTo>
                  <a:cubicBezTo>
                    <a:pt x="424" y="80"/>
                    <a:pt x="424" y="80"/>
                    <a:pt x="424" y="80"/>
                  </a:cubicBezTo>
                  <a:cubicBezTo>
                    <a:pt x="358" y="80"/>
                    <a:pt x="296" y="57"/>
                    <a:pt x="243" y="18"/>
                  </a:cubicBezTo>
                  <a:close/>
                </a:path>
              </a:pathLst>
            </a:custGeom>
            <a:solidFill>
              <a:srgbClr val="28287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842;p72">
              <a:extLst>
                <a:ext uri="{FF2B5EF4-FFF2-40B4-BE49-F238E27FC236}">
                  <a16:creationId xmlns:a16="http://schemas.microsoft.com/office/drawing/2014/main" id="{AF12B4B3-6B3A-4D3A-A7E2-BC6338D27334}"/>
                </a:ext>
              </a:extLst>
            </p:cNvPr>
            <p:cNvSpPr/>
            <p:nvPr/>
          </p:nvSpPr>
          <p:spPr>
            <a:xfrm>
              <a:off x="1310958" y="1967423"/>
              <a:ext cx="25488" cy="19824"/>
            </a:xfrm>
            <a:custGeom>
              <a:avLst/>
              <a:gdLst/>
              <a:ahLst/>
              <a:cxnLst/>
              <a:rect l="l" t="t" r="r" b="b"/>
              <a:pathLst>
                <a:path w="92" h="68" extrusionOk="0">
                  <a:moveTo>
                    <a:pt x="92" y="34"/>
                  </a:moveTo>
                  <a:cubicBezTo>
                    <a:pt x="92" y="53"/>
                    <a:pt x="77" y="68"/>
                    <a:pt x="58" y="68"/>
                  </a:cubicBezTo>
                  <a:cubicBezTo>
                    <a:pt x="0" y="68"/>
                    <a:pt x="0" y="68"/>
                    <a:pt x="0" y="68"/>
                  </a:cubicBezTo>
                  <a:cubicBezTo>
                    <a:pt x="18" y="68"/>
                    <a:pt x="33" y="53"/>
                    <a:pt x="33" y="34"/>
                  </a:cubicBezTo>
                  <a:cubicBezTo>
                    <a:pt x="33" y="25"/>
                    <a:pt x="30" y="16"/>
                    <a:pt x="24" y="10"/>
                  </a:cubicBezTo>
                  <a:cubicBezTo>
                    <a:pt x="17" y="4"/>
                    <a:pt x="9" y="0"/>
                    <a:pt x="0" y="0"/>
                  </a:cubicBezTo>
                  <a:cubicBezTo>
                    <a:pt x="58" y="0"/>
                    <a:pt x="58" y="0"/>
                    <a:pt x="58" y="0"/>
                  </a:cubicBezTo>
                  <a:cubicBezTo>
                    <a:pt x="67" y="0"/>
                    <a:pt x="76" y="4"/>
                    <a:pt x="82" y="10"/>
                  </a:cubicBezTo>
                  <a:cubicBezTo>
                    <a:pt x="88" y="16"/>
                    <a:pt x="92" y="25"/>
                    <a:pt x="92" y="34"/>
                  </a:cubicBezTo>
                  <a:close/>
                </a:path>
              </a:pathLst>
            </a:custGeom>
            <a:solidFill>
              <a:srgbClr val="28287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 name="Google Shape;1843;p72">
              <a:extLst>
                <a:ext uri="{FF2B5EF4-FFF2-40B4-BE49-F238E27FC236}">
                  <a16:creationId xmlns:a16="http://schemas.microsoft.com/office/drawing/2014/main" id="{B45C40CA-D9AD-4723-AC1F-5A66A1107DA5}"/>
                </a:ext>
              </a:extLst>
            </p:cNvPr>
            <p:cNvSpPr/>
            <p:nvPr/>
          </p:nvSpPr>
          <p:spPr>
            <a:xfrm>
              <a:off x="1229775" y="1963647"/>
              <a:ext cx="24544" cy="27376"/>
            </a:xfrm>
            <a:custGeom>
              <a:avLst/>
              <a:gdLst/>
              <a:ahLst/>
              <a:cxnLst/>
              <a:rect l="l" t="t" r="r" b="b"/>
              <a:pathLst>
                <a:path w="86" h="98" extrusionOk="0">
                  <a:moveTo>
                    <a:pt x="68" y="98"/>
                  </a:moveTo>
                  <a:cubicBezTo>
                    <a:pt x="58" y="98"/>
                    <a:pt x="50" y="90"/>
                    <a:pt x="50" y="80"/>
                  </a:cubicBezTo>
                  <a:cubicBezTo>
                    <a:pt x="50" y="63"/>
                    <a:pt x="39" y="47"/>
                    <a:pt x="23" y="41"/>
                  </a:cubicBezTo>
                  <a:cubicBezTo>
                    <a:pt x="14" y="37"/>
                    <a:pt x="14" y="37"/>
                    <a:pt x="14" y="37"/>
                  </a:cubicBezTo>
                  <a:cubicBezTo>
                    <a:pt x="5" y="33"/>
                    <a:pt x="0" y="23"/>
                    <a:pt x="4" y="13"/>
                  </a:cubicBezTo>
                  <a:cubicBezTo>
                    <a:pt x="8" y="4"/>
                    <a:pt x="18" y="0"/>
                    <a:pt x="27" y="4"/>
                  </a:cubicBezTo>
                  <a:cubicBezTo>
                    <a:pt x="37" y="7"/>
                    <a:pt x="37" y="7"/>
                    <a:pt x="37" y="7"/>
                  </a:cubicBezTo>
                  <a:cubicBezTo>
                    <a:pt x="66" y="20"/>
                    <a:pt x="86" y="48"/>
                    <a:pt x="86" y="80"/>
                  </a:cubicBezTo>
                  <a:cubicBezTo>
                    <a:pt x="86" y="90"/>
                    <a:pt x="78" y="98"/>
                    <a:pt x="68" y="98"/>
                  </a:cubicBezTo>
                  <a:close/>
                </a:path>
              </a:pathLst>
            </a:custGeom>
            <a:solidFill>
              <a:srgbClr val="28287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 name="Google Shape;1844;p72">
              <a:extLst>
                <a:ext uri="{FF2B5EF4-FFF2-40B4-BE49-F238E27FC236}">
                  <a16:creationId xmlns:a16="http://schemas.microsoft.com/office/drawing/2014/main" id="{E5BBD432-8A54-40A1-9733-AF911FDCF5EC}"/>
                </a:ext>
              </a:extLst>
            </p:cNvPr>
            <p:cNvSpPr/>
            <p:nvPr/>
          </p:nvSpPr>
          <p:spPr>
            <a:xfrm>
              <a:off x="1008879" y="1986303"/>
              <a:ext cx="75520" cy="21712"/>
            </a:xfrm>
            <a:custGeom>
              <a:avLst/>
              <a:gdLst/>
              <a:ahLst/>
              <a:cxnLst/>
              <a:rect l="l" t="t" r="r" b="b"/>
              <a:pathLst>
                <a:path w="265" h="77" extrusionOk="0">
                  <a:moveTo>
                    <a:pt x="57" y="77"/>
                  </a:moveTo>
                  <a:cubicBezTo>
                    <a:pt x="265" y="77"/>
                    <a:pt x="265" y="77"/>
                    <a:pt x="265" y="77"/>
                  </a:cubicBezTo>
                  <a:cubicBezTo>
                    <a:pt x="265" y="0"/>
                    <a:pt x="265" y="0"/>
                    <a:pt x="265" y="0"/>
                  </a:cubicBezTo>
                  <a:cubicBezTo>
                    <a:pt x="21" y="0"/>
                    <a:pt x="21" y="0"/>
                    <a:pt x="21" y="0"/>
                  </a:cubicBezTo>
                  <a:cubicBezTo>
                    <a:pt x="10" y="0"/>
                    <a:pt x="0" y="8"/>
                    <a:pt x="0" y="20"/>
                  </a:cubicBezTo>
                  <a:cubicBezTo>
                    <a:pt x="0" y="51"/>
                    <a:pt x="25" y="77"/>
                    <a:pt x="57" y="77"/>
                  </a:cubicBezTo>
                  <a:close/>
                </a:path>
              </a:pathLst>
            </a:custGeom>
            <a:solidFill>
              <a:srgbClr val="EC816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1845;p72">
              <a:extLst>
                <a:ext uri="{FF2B5EF4-FFF2-40B4-BE49-F238E27FC236}">
                  <a16:creationId xmlns:a16="http://schemas.microsoft.com/office/drawing/2014/main" id="{9CEAE64D-026E-4B1E-A9EA-18840B48C235}"/>
                </a:ext>
              </a:extLst>
            </p:cNvPr>
            <p:cNvSpPr/>
            <p:nvPr/>
          </p:nvSpPr>
          <p:spPr>
            <a:xfrm>
              <a:off x="1068351" y="1986303"/>
              <a:ext cx="16200" cy="21600"/>
            </a:xfrm>
            <a:prstGeom prst="rect">
              <a:avLst/>
            </a:prstGeom>
            <a:solidFill>
              <a:srgbClr val="EC816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 name="Google Shape;1846;p72">
              <a:extLst>
                <a:ext uri="{FF2B5EF4-FFF2-40B4-BE49-F238E27FC236}">
                  <a16:creationId xmlns:a16="http://schemas.microsoft.com/office/drawing/2014/main" id="{3225D8D5-263A-4DB7-A789-C9D7A22A8B4E}"/>
                </a:ext>
              </a:extLst>
            </p:cNvPr>
            <p:cNvSpPr/>
            <p:nvPr/>
          </p:nvSpPr>
          <p:spPr>
            <a:xfrm>
              <a:off x="1026815" y="2008015"/>
              <a:ext cx="75519" cy="21712"/>
            </a:xfrm>
            <a:custGeom>
              <a:avLst/>
              <a:gdLst/>
              <a:ahLst/>
              <a:cxnLst/>
              <a:rect l="l" t="t" r="r" b="b"/>
              <a:pathLst>
                <a:path w="266" h="77" extrusionOk="0">
                  <a:moveTo>
                    <a:pt x="57" y="77"/>
                  </a:moveTo>
                  <a:cubicBezTo>
                    <a:pt x="266" y="77"/>
                    <a:pt x="266" y="77"/>
                    <a:pt x="266" y="77"/>
                  </a:cubicBezTo>
                  <a:cubicBezTo>
                    <a:pt x="266" y="0"/>
                    <a:pt x="266" y="0"/>
                    <a:pt x="266" y="0"/>
                  </a:cubicBezTo>
                  <a:cubicBezTo>
                    <a:pt x="21" y="0"/>
                    <a:pt x="21" y="0"/>
                    <a:pt x="21" y="0"/>
                  </a:cubicBezTo>
                  <a:cubicBezTo>
                    <a:pt x="10" y="0"/>
                    <a:pt x="1" y="9"/>
                    <a:pt x="1" y="20"/>
                  </a:cubicBezTo>
                  <a:cubicBezTo>
                    <a:pt x="0" y="51"/>
                    <a:pt x="26" y="77"/>
                    <a:pt x="57" y="77"/>
                  </a:cubicBezTo>
                  <a:close/>
                </a:path>
              </a:pathLst>
            </a:custGeom>
            <a:solidFill>
              <a:srgbClr val="FFD49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 name="Google Shape;1847;p72">
              <a:extLst>
                <a:ext uri="{FF2B5EF4-FFF2-40B4-BE49-F238E27FC236}">
                  <a16:creationId xmlns:a16="http://schemas.microsoft.com/office/drawing/2014/main" id="{84A51C4B-459E-4130-A79E-650D49784C2B}"/>
                </a:ext>
              </a:extLst>
            </p:cNvPr>
            <p:cNvSpPr/>
            <p:nvPr/>
          </p:nvSpPr>
          <p:spPr>
            <a:xfrm>
              <a:off x="1068351" y="2008015"/>
              <a:ext cx="33984" cy="21712"/>
            </a:xfrm>
            <a:custGeom>
              <a:avLst/>
              <a:gdLst/>
              <a:ahLst/>
              <a:cxnLst/>
              <a:rect l="l" t="t" r="r" b="b"/>
              <a:pathLst>
                <a:path w="122" h="77" extrusionOk="0">
                  <a:moveTo>
                    <a:pt x="122" y="0"/>
                  </a:moveTo>
                  <a:cubicBezTo>
                    <a:pt x="122" y="77"/>
                    <a:pt x="122" y="77"/>
                    <a:pt x="122" y="77"/>
                  </a:cubicBezTo>
                  <a:cubicBezTo>
                    <a:pt x="18" y="77"/>
                    <a:pt x="18" y="77"/>
                    <a:pt x="18" y="77"/>
                  </a:cubicBezTo>
                  <a:cubicBezTo>
                    <a:pt x="7" y="57"/>
                    <a:pt x="0" y="35"/>
                    <a:pt x="0" y="11"/>
                  </a:cubicBezTo>
                  <a:cubicBezTo>
                    <a:pt x="0" y="0"/>
                    <a:pt x="0" y="0"/>
                    <a:pt x="0" y="0"/>
                  </a:cubicBezTo>
                  <a:lnTo>
                    <a:pt x="122" y="0"/>
                  </a:lnTo>
                  <a:close/>
                </a:path>
              </a:pathLst>
            </a:custGeom>
            <a:solidFill>
              <a:srgbClr val="EC816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 name="Google Shape;1848;p72">
              <a:extLst>
                <a:ext uri="{FF2B5EF4-FFF2-40B4-BE49-F238E27FC236}">
                  <a16:creationId xmlns:a16="http://schemas.microsoft.com/office/drawing/2014/main" id="{F262677A-CC20-4884-85B9-E1704F35E23E}"/>
                </a:ext>
              </a:extLst>
            </p:cNvPr>
            <p:cNvSpPr/>
            <p:nvPr/>
          </p:nvSpPr>
          <p:spPr>
            <a:xfrm>
              <a:off x="1047583" y="2029727"/>
              <a:ext cx="110448" cy="22656"/>
            </a:xfrm>
            <a:custGeom>
              <a:avLst/>
              <a:gdLst/>
              <a:ahLst/>
              <a:cxnLst/>
              <a:rect l="l" t="t" r="r" b="b"/>
              <a:pathLst>
                <a:path w="387" h="77" extrusionOk="0">
                  <a:moveTo>
                    <a:pt x="57" y="77"/>
                  </a:moveTo>
                  <a:cubicBezTo>
                    <a:pt x="387" y="77"/>
                    <a:pt x="387" y="77"/>
                    <a:pt x="387" y="77"/>
                  </a:cubicBezTo>
                  <a:cubicBezTo>
                    <a:pt x="387" y="0"/>
                    <a:pt x="387" y="0"/>
                    <a:pt x="387" y="0"/>
                  </a:cubicBezTo>
                  <a:cubicBezTo>
                    <a:pt x="21" y="0"/>
                    <a:pt x="21" y="0"/>
                    <a:pt x="21" y="0"/>
                  </a:cubicBezTo>
                  <a:cubicBezTo>
                    <a:pt x="10" y="0"/>
                    <a:pt x="1" y="9"/>
                    <a:pt x="1" y="20"/>
                  </a:cubicBezTo>
                  <a:cubicBezTo>
                    <a:pt x="0" y="51"/>
                    <a:pt x="26" y="77"/>
                    <a:pt x="57" y="77"/>
                  </a:cubicBezTo>
                  <a:close/>
                </a:path>
              </a:pathLst>
            </a:custGeom>
            <a:solidFill>
              <a:srgbClr val="EC816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 name="Google Shape;1849;p72">
              <a:extLst>
                <a:ext uri="{FF2B5EF4-FFF2-40B4-BE49-F238E27FC236}">
                  <a16:creationId xmlns:a16="http://schemas.microsoft.com/office/drawing/2014/main" id="{DB73F601-C05B-4AF5-84CE-B402806D8CEB}"/>
                </a:ext>
              </a:extLst>
            </p:cNvPr>
            <p:cNvSpPr/>
            <p:nvPr/>
          </p:nvSpPr>
          <p:spPr>
            <a:xfrm>
              <a:off x="1074015" y="2029727"/>
              <a:ext cx="84016" cy="18880"/>
            </a:xfrm>
            <a:custGeom>
              <a:avLst/>
              <a:gdLst/>
              <a:ahLst/>
              <a:cxnLst/>
              <a:rect l="l" t="t" r="r" b="b"/>
              <a:pathLst>
                <a:path w="295" h="65" extrusionOk="0">
                  <a:moveTo>
                    <a:pt x="295" y="0"/>
                  </a:moveTo>
                  <a:cubicBezTo>
                    <a:pt x="295" y="65"/>
                    <a:pt x="295" y="65"/>
                    <a:pt x="295" y="65"/>
                  </a:cubicBezTo>
                  <a:cubicBezTo>
                    <a:pt x="113" y="65"/>
                    <a:pt x="113" y="65"/>
                    <a:pt x="113" y="65"/>
                  </a:cubicBezTo>
                  <a:cubicBezTo>
                    <a:pt x="65" y="65"/>
                    <a:pt x="23" y="39"/>
                    <a:pt x="0" y="0"/>
                  </a:cubicBezTo>
                  <a:lnTo>
                    <a:pt x="295" y="0"/>
                  </a:lnTo>
                  <a:close/>
                </a:path>
              </a:pathLst>
            </a:custGeom>
            <a:solidFill>
              <a:srgbClr val="EC816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 name="Google Shape;1850;p72">
              <a:extLst>
                <a:ext uri="{FF2B5EF4-FFF2-40B4-BE49-F238E27FC236}">
                  <a16:creationId xmlns:a16="http://schemas.microsoft.com/office/drawing/2014/main" id="{73C77E4C-58B0-4BD0-9C2D-70C8F1503D1E}"/>
                </a:ext>
              </a:extLst>
            </p:cNvPr>
            <p:cNvSpPr/>
            <p:nvPr/>
          </p:nvSpPr>
          <p:spPr>
            <a:xfrm>
              <a:off x="993775" y="1944767"/>
              <a:ext cx="164257" cy="90623"/>
            </a:xfrm>
            <a:custGeom>
              <a:avLst/>
              <a:gdLst/>
              <a:ahLst/>
              <a:cxnLst/>
              <a:rect l="l" t="t" r="r" b="b"/>
              <a:pathLst>
                <a:path w="579" h="319" extrusionOk="0">
                  <a:moveTo>
                    <a:pt x="337" y="18"/>
                  </a:moveTo>
                  <a:cubicBezTo>
                    <a:pt x="352" y="6"/>
                    <a:pt x="372" y="0"/>
                    <a:pt x="394" y="1"/>
                  </a:cubicBezTo>
                  <a:cubicBezTo>
                    <a:pt x="437" y="3"/>
                    <a:pt x="471" y="38"/>
                    <a:pt x="475" y="80"/>
                  </a:cubicBezTo>
                  <a:cubicBezTo>
                    <a:pt x="478" y="117"/>
                    <a:pt x="458" y="149"/>
                    <a:pt x="428" y="164"/>
                  </a:cubicBezTo>
                  <a:cubicBezTo>
                    <a:pt x="412" y="172"/>
                    <a:pt x="403" y="189"/>
                    <a:pt x="403" y="206"/>
                  </a:cubicBezTo>
                  <a:cubicBezTo>
                    <a:pt x="403" y="232"/>
                    <a:pt x="424" y="260"/>
                    <a:pt x="450" y="260"/>
                  </a:cubicBezTo>
                  <a:cubicBezTo>
                    <a:pt x="579" y="260"/>
                    <a:pt x="579" y="260"/>
                    <a:pt x="579" y="260"/>
                  </a:cubicBezTo>
                  <a:cubicBezTo>
                    <a:pt x="579" y="319"/>
                    <a:pt x="579" y="319"/>
                    <a:pt x="579" y="319"/>
                  </a:cubicBezTo>
                  <a:cubicBezTo>
                    <a:pt x="401" y="319"/>
                    <a:pt x="401" y="319"/>
                    <a:pt x="401" y="319"/>
                  </a:cubicBezTo>
                  <a:cubicBezTo>
                    <a:pt x="355" y="319"/>
                    <a:pt x="317" y="281"/>
                    <a:pt x="317" y="234"/>
                  </a:cubicBezTo>
                  <a:cubicBezTo>
                    <a:pt x="317" y="148"/>
                    <a:pt x="317" y="148"/>
                    <a:pt x="317" y="148"/>
                  </a:cubicBezTo>
                  <a:cubicBezTo>
                    <a:pt x="39" y="148"/>
                    <a:pt x="39" y="148"/>
                    <a:pt x="39" y="148"/>
                  </a:cubicBezTo>
                  <a:cubicBezTo>
                    <a:pt x="23" y="148"/>
                    <a:pt x="9" y="138"/>
                    <a:pt x="5" y="122"/>
                  </a:cubicBezTo>
                  <a:cubicBezTo>
                    <a:pt x="0" y="100"/>
                    <a:pt x="17" y="80"/>
                    <a:pt x="38" y="80"/>
                  </a:cubicBezTo>
                  <a:cubicBezTo>
                    <a:pt x="156" y="80"/>
                    <a:pt x="156" y="80"/>
                    <a:pt x="156" y="80"/>
                  </a:cubicBezTo>
                  <a:cubicBezTo>
                    <a:pt x="222" y="80"/>
                    <a:pt x="284" y="57"/>
                    <a:pt x="337" y="18"/>
                  </a:cubicBezTo>
                  <a:close/>
                </a:path>
              </a:pathLst>
            </a:custGeom>
            <a:solidFill>
              <a:srgbClr val="28287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 name="Google Shape;1851;p72">
              <a:extLst>
                <a:ext uri="{FF2B5EF4-FFF2-40B4-BE49-F238E27FC236}">
                  <a16:creationId xmlns:a16="http://schemas.microsoft.com/office/drawing/2014/main" id="{383FDC8A-B02A-43C0-9D37-019A80D0AF33}"/>
                </a:ext>
              </a:extLst>
            </p:cNvPr>
            <p:cNvSpPr/>
            <p:nvPr/>
          </p:nvSpPr>
          <p:spPr>
            <a:xfrm>
              <a:off x="1091007" y="1944767"/>
              <a:ext cx="37760" cy="73631"/>
            </a:xfrm>
            <a:custGeom>
              <a:avLst/>
              <a:gdLst/>
              <a:ahLst/>
              <a:cxnLst/>
              <a:rect l="l" t="t" r="r" b="b"/>
              <a:pathLst>
                <a:path w="132" h="261" extrusionOk="0">
                  <a:moveTo>
                    <a:pt x="58" y="207"/>
                  </a:moveTo>
                  <a:cubicBezTo>
                    <a:pt x="58" y="220"/>
                    <a:pt x="63" y="233"/>
                    <a:pt x="72" y="244"/>
                  </a:cubicBezTo>
                  <a:cubicBezTo>
                    <a:pt x="80" y="254"/>
                    <a:pt x="92" y="261"/>
                    <a:pt x="105" y="261"/>
                  </a:cubicBezTo>
                  <a:cubicBezTo>
                    <a:pt x="47" y="261"/>
                    <a:pt x="47" y="261"/>
                    <a:pt x="47" y="261"/>
                  </a:cubicBezTo>
                  <a:cubicBezTo>
                    <a:pt x="34" y="261"/>
                    <a:pt x="22" y="254"/>
                    <a:pt x="14" y="244"/>
                  </a:cubicBezTo>
                  <a:cubicBezTo>
                    <a:pt x="5" y="233"/>
                    <a:pt x="0" y="220"/>
                    <a:pt x="0" y="207"/>
                  </a:cubicBezTo>
                  <a:cubicBezTo>
                    <a:pt x="0" y="189"/>
                    <a:pt x="9" y="173"/>
                    <a:pt x="25" y="165"/>
                  </a:cubicBezTo>
                  <a:cubicBezTo>
                    <a:pt x="54" y="150"/>
                    <a:pt x="74" y="119"/>
                    <a:pt x="72" y="84"/>
                  </a:cubicBezTo>
                  <a:cubicBezTo>
                    <a:pt x="71" y="48"/>
                    <a:pt x="47" y="17"/>
                    <a:pt x="15" y="6"/>
                  </a:cubicBezTo>
                  <a:cubicBezTo>
                    <a:pt x="24" y="2"/>
                    <a:pt x="34" y="0"/>
                    <a:pt x="45" y="1"/>
                  </a:cubicBezTo>
                  <a:cubicBezTo>
                    <a:pt x="91" y="1"/>
                    <a:pt x="129" y="38"/>
                    <a:pt x="131" y="84"/>
                  </a:cubicBezTo>
                  <a:cubicBezTo>
                    <a:pt x="132" y="119"/>
                    <a:pt x="112" y="150"/>
                    <a:pt x="83" y="165"/>
                  </a:cubicBezTo>
                  <a:cubicBezTo>
                    <a:pt x="67" y="173"/>
                    <a:pt x="58" y="189"/>
                    <a:pt x="58" y="207"/>
                  </a:cubicBezTo>
                  <a:close/>
                </a:path>
              </a:pathLst>
            </a:custGeom>
            <a:solidFill>
              <a:srgbClr val="28287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 name="Google Shape;1852;p72">
              <a:extLst>
                <a:ext uri="{FF2B5EF4-FFF2-40B4-BE49-F238E27FC236}">
                  <a16:creationId xmlns:a16="http://schemas.microsoft.com/office/drawing/2014/main" id="{8755CBC7-51FC-4CDD-8B02-32E0494568B5}"/>
                </a:ext>
              </a:extLst>
            </p:cNvPr>
            <p:cNvSpPr/>
            <p:nvPr/>
          </p:nvSpPr>
          <p:spPr>
            <a:xfrm>
              <a:off x="1141039" y="2018399"/>
              <a:ext cx="16800" cy="16800"/>
            </a:xfrm>
            <a:prstGeom prst="rect">
              <a:avLst/>
            </a:prstGeom>
            <a:solidFill>
              <a:srgbClr val="28287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 name="Google Shape;1853;p72">
              <a:extLst>
                <a:ext uri="{FF2B5EF4-FFF2-40B4-BE49-F238E27FC236}">
                  <a16:creationId xmlns:a16="http://schemas.microsoft.com/office/drawing/2014/main" id="{49FC7943-E448-4C0D-A9C9-5B0D219B2DC1}"/>
                </a:ext>
              </a:extLst>
            </p:cNvPr>
            <p:cNvSpPr/>
            <p:nvPr/>
          </p:nvSpPr>
          <p:spPr>
            <a:xfrm>
              <a:off x="1078735" y="1963647"/>
              <a:ext cx="24544" cy="27376"/>
            </a:xfrm>
            <a:custGeom>
              <a:avLst/>
              <a:gdLst/>
              <a:ahLst/>
              <a:cxnLst/>
              <a:rect l="l" t="t" r="r" b="b"/>
              <a:pathLst>
                <a:path w="86" h="98" extrusionOk="0">
                  <a:moveTo>
                    <a:pt x="18" y="98"/>
                  </a:moveTo>
                  <a:cubicBezTo>
                    <a:pt x="8" y="98"/>
                    <a:pt x="0" y="90"/>
                    <a:pt x="0" y="80"/>
                  </a:cubicBezTo>
                  <a:cubicBezTo>
                    <a:pt x="0" y="48"/>
                    <a:pt x="19" y="20"/>
                    <a:pt x="49" y="7"/>
                  </a:cubicBezTo>
                  <a:cubicBezTo>
                    <a:pt x="58" y="4"/>
                    <a:pt x="58" y="4"/>
                    <a:pt x="58" y="4"/>
                  </a:cubicBezTo>
                  <a:cubicBezTo>
                    <a:pt x="68" y="0"/>
                    <a:pt x="78" y="4"/>
                    <a:pt x="82" y="13"/>
                  </a:cubicBezTo>
                  <a:cubicBezTo>
                    <a:pt x="86" y="23"/>
                    <a:pt x="81" y="33"/>
                    <a:pt x="72" y="37"/>
                  </a:cubicBezTo>
                  <a:cubicBezTo>
                    <a:pt x="63" y="41"/>
                    <a:pt x="63" y="41"/>
                    <a:pt x="63" y="41"/>
                  </a:cubicBezTo>
                  <a:cubicBezTo>
                    <a:pt x="47" y="47"/>
                    <a:pt x="36" y="63"/>
                    <a:pt x="36" y="80"/>
                  </a:cubicBezTo>
                  <a:cubicBezTo>
                    <a:pt x="36" y="90"/>
                    <a:pt x="28" y="98"/>
                    <a:pt x="18" y="98"/>
                  </a:cubicBezTo>
                  <a:close/>
                </a:path>
              </a:pathLst>
            </a:custGeom>
            <a:solidFill>
              <a:srgbClr val="28287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3" name="Google Shape;1854;p72">
              <a:extLst>
                <a:ext uri="{FF2B5EF4-FFF2-40B4-BE49-F238E27FC236}">
                  <a16:creationId xmlns:a16="http://schemas.microsoft.com/office/drawing/2014/main" id="{DB0EF80A-D6B0-4031-832F-E7FC2B575CB5}"/>
                </a:ext>
              </a:extLst>
            </p:cNvPr>
            <p:cNvSpPr/>
            <p:nvPr/>
          </p:nvSpPr>
          <p:spPr>
            <a:xfrm>
              <a:off x="1155199" y="1977807"/>
              <a:ext cx="21712" cy="307744"/>
            </a:xfrm>
            <a:custGeom>
              <a:avLst/>
              <a:gdLst/>
              <a:ahLst/>
              <a:cxnLst/>
              <a:rect l="l" t="t" r="r" b="b"/>
              <a:pathLst>
                <a:path w="78" h="1081" extrusionOk="0">
                  <a:moveTo>
                    <a:pt x="78" y="0"/>
                  </a:moveTo>
                  <a:cubicBezTo>
                    <a:pt x="78" y="1042"/>
                    <a:pt x="78" y="1042"/>
                    <a:pt x="78" y="1042"/>
                  </a:cubicBezTo>
                  <a:cubicBezTo>
                    <a:pt x="78" y="1064"/>
                    <a:pt x="60" y="1081"/>
                    <a:pt x="39" y="1081"/>
                  </a:cubicBezTo>
                  <a:cubicBezTo>
                    <a:pt x="18" y="1081"/>
                    <a:pt x="0" y="1064"/>
                    <a:pt x="0" y="1042"/>
                  </a:cubicBezTo>
                  <a:cubicBezTo>
                    <a:pt x="0" y="0"/>
                    <a:pt x="0" y="0"/>
                    <a:pt x="0" y="0"/>
                  </a:cubicBezTo>
                  <a:lnTo>
                    <a:pt x="78" y="0"/>
                  </a:lnTo>
                  <a:close/>
                </a:path>
              </a:pathLst>
            </a:custGeom>
            <a:solidFill>
              <a:srgbClr val="28287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 name="Google Shape;1855;p72">
              <a:extLst>
                <a:ext uri="{FF2B5EF4-FFF2-40B4-BE49-F238E27FC236}">
                  <a16:creationId xmlns:a16="http://schemas.microsoft.com/office/drawing/2014/main" id="{28A20F09-88DF-46CC-B985-EEE158B48CEB}"/>
                </a:ext>
              </a:extLst>
            </p:cNvPr>
            <p:cNvSpPr/>
            <p:nvPr/>
          </p:nvSpPr>
          <p:spPr>
            <a:xfrm>
              <a:off x="1155199" y="2232685"/>
              <a:ext cx="21712" cy="42480"/>
            </a:xfrm>
            <a:custGeom>
              <a:avLst/>
              <a:gdLst/>
              <a:ahLst/>
              <a:cxnLst/>
              <a:rect l="l" t="t" r="r" b="b"/>
              <a:pathLst>
                <a:path w="78" h="149" extrusionOk="0">
                  <a:moveTo>
                    <a:pt x="0" y="0"/>
                  </a:moveTo>
                  <a:cubicBezTo>
                    <a:pt x="31" y="1"/>
                    <a:pt x="57" y="11"/>
                    <a:pt x="78" y="27"/>
                  </a:cubicBezTo>
                  <a:cubicBezTo>
                    <a:pt x="78" y="145"/>
                    <a:pt x="78" y="145"/>
                    <a:pt x="78" y="145"/>
                  </a:cubicBezTo>
                  <a:cubicBezTo>
                    <a:pt x="78" y="146"/>
                    <a:pt x="78" y="148"/>
                    <a:pt x="77" y="149"/>
                  </a:cubicBezTo>
                  <a:cubicBezTo>
                    <a:pt x="64" y="119"/>
                    <a:pt x="35" y="98"/>
                    <a:pt x="0" y="96"/>
                  </a:cubicBezTo>
                  <a:lnTo>
                    <a:pt x="0" y="0"/>
                  </a:lnTo>
                  <a:close/>
                </a:path>
              </a:pathLst>
            </a:custGeom>
            <a:solidFill>
              <a:srgbClr val="28287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5" name="Google Shape;1856;p72">
              <a:extLst>
                <a:ext uri="{FF2B5EF4-FFF2-40B4-BE49-F238E27FC236}">
                  <a16:creationId xmlns:a16="http://schemas.microsoft.com/office/drawing/2014/main" id="{C77E7A47-8E97-4F6C-941C-824A4E4B6B95}"/>
                </a:ext>
              </a:extLst>
            </p:cNvPr>
            <p:cNvSpPr/>
            <p:nvPr/>
          </p:nvSpPr>
          <p:spPr>
            <a:xfrm>
              <a:off x="1155199" y="2098638"/>
              <a:ext cx="21600" cy="26400"/>
            </a:xfrm>
            <a:prstGeom prst="rect">
              <a:avLst/>
            </a:prstGeom>
            <a:solidFill>
              <a:srgbClr val="28287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 name="Google Shape;1857;p72">
              <a:extLst>
                <a:ext uri="{FF2B5EF4-FFF2-40B4-BE49-F238E27FC236}">
                  <a16:creationId xmlns:a16="http://schemas.microsoft.com/office/drawing/2014/main" id="{21E8E6B3-F498-4D43-BE91-F5603A477498}"/>
                </a:ext>
              </a:extLst>
            </p:cNvPr>
            <p:cNvSpPr/>
            <p:nvPr/>
          </p:nvSpPr>
          <p:spPr>
            <a:xfrm>
              <a:off x="1155199" y="2164718"/>
              <a:ext cx="21600" cy="30300"/>
            </a:xfrm>
            <a:prstGeom prst="rect">
              <a:avLst/>
            </a:prstGeom>
            <a:solidFill>
              <a:srgbClr val="28287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7" name="Google Shape;1858;p72">
              <a:extLst>
                <a:ext uri="{FF2B5EF4-FFF2-40B4-BE49-F238E27FC236}">
                  <a16:creationId xmlns:a16="http://schemas.microsoft.com/office/drawing/2014/main" id="{9B8AB634-3BCE-4BCA-B927-4BE4C49DBDF8}"/>
                </a:ext>
              </a:extLst>
            </p:cNvPr>
            <p:cNvSpPr/>
            <p:nvPr/>
          </p:nvSpPr>
          <p:spPr>
            <a:xfrm>
              <a:off x="1155199" y="1977807"/>
              <a:ext cx="21712" cy="23600"/>
            </a:xfrm>
            <a:custGeom>
              <a:avLst/>
              <a:gdLst/>
              <a:ahLst/>
              <a:cxnLst/>
              <a:rect l="l" t="t" r="r" b="b"/>
              <a:pathLst>
                <a:path w="78" h="83" extrusionOk="0">
                  <a:moveTo>
                    <a:pt x="78" y="0"/>
                  </a:moveTo>
                  <a:cubicBezTo>
                    <a:pt x="78" y="74"/>
                    <a:pt x="78" y="74"/>
                    <a:pt x="78" y="74"/>
                  </a:cubicBezTo>
                  <a:cubicBezTo>
                    <a:pt x="66" y="80"/>
                    <a:pt x="53" y="83"/>
                    <a:pt x="39" y="83"/>
                  </a:cubicBezTo>
                  <a:cubicBezTo>
                    <a:pt x="25" y="83"/>
                    <a:pt x="12" y="80"/>
                    <a:pt x="0" y="74"/>
                  </a:cubicBezTo>
                  <a:cubicBezTo>
                    <a:pt x="0" y="0"/>
                    <a:pt x="0" y="0"/>
                    <a:pt x="0" y="0"/>
                  </a:cubicBezTo>
                  <a:lnTo>
                    <a:pt x="78" y="0"/>
                  </a:lnTo>
                  <a:close/>
                </a:path>
              </a:pathLst>
            </a:custGeom>
            <a:solidFill>
              <a:srgbClr val="28287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 name="Google Shape;1859;p72">
              <a:extLst>
                <a:ext uri="{FF2B5EF4-FFF2-40B4-BE49-F238E27FC236}">
                  <a16:creationId xmlns:a16="http://schemas.microsoft.com/office/drawing/2014/main" id="{74882768-CD58-41C2-AE93-C81AB9882401}"/>
                </a:ext>
              </a:extLst>
            </p:cNvPr>
            <p:cNvSpPr/>
            <p:nvPr/>
          </p:nvSpPr>
          <p:spPr>
            <a:xfrm>
              <a:off x="1144815" y="1944767"/>
              <a:ext cx="42600" cy="43200"/>
            </a:xfrm>
            <a:prstGeom prst="ellipse">
              <a:avLst/>
            </a:prstGeom>
            <a:solidFill>
              <a:srgbClr val="EC816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 name="Google Shape;1860;p72">
              <a:extLst>
                <a:ext uri="{FF2B5EF4-FFF2-40B4-BE49-F238E27FC236}">
                  <a16:creationId xmlns:a16="http://schemas.microsoft.com/office/drawing/2014/main" id="{A74D8878-0F35-4776-8E81-41E59EE4EA5C}"/>
                </a:ext>
              </a:extLst>
            </p:cNvPr>
            <p:cNvSpPr/>
            <p:nvPr/>
          </p:nvSpPr>
          <p:spPr>
            <a:xfrm>
              <a:off x="1158031" y="1944767"/>
              <a:ext cx="29264" cy="43424"/>
            </a:xfrm>
            <a:custGeom>
              <a:avLst/>
              <a:gdLst/>
              <a:ahLst/>
              <a:cxnLst/>
              <a:rect l="l" t="t" r="r" b="b"/>
              <a:pathLst>
                <a:path w="104" h="151" extrusionOk="0">
                  <a:moveTo>
                    <a:pt x="104" y="75"/>
                  </a:moveTo>
                  <a:cubicBezTo>
                    <a:pt x="104" y="117"/>
                    <a:pt x="70" y="151"/>
                    <a:pt x="28" y="151"/>
                  </a:cubicBezTo>
                  <a:cubicBezTo>
                    <a:pt x="18" y="151"/>
                    <a:pt x="9" y="149"/>
                    <a:pt x="0" y="145"/>
                  </a:cubicBezTo>
                  <a:cubicBezTo>
                    <a:pt x="33" y="139"/>
                    <a:pt x="57" y="110"/>
                    <a:pt x="57" y="75"/>
                  </a:cubicBezTo>
                  <a:cubicBezTo>
                    <a:pt x="57" y="41"/>
                    <a:pt x="33" y="12"/>
                    <a:pt x="0" y="5"/>
                  </a:cubicBezTo>
                  <a:cubicBezTo>
                    <a:pt x="9" y="2"/>
                    <a:pt x="18" y="0"/>
                    <a:pt x="28" y="0"/>
                  </a:cubicBezTo>
                  <a:cubicBezTo>
                    <a:pt x="70" y="0"/>
                    <a:pt x="104" y="33"/>
                    <a:pt x="104" y="75"/>
                  </a:cubicBezTo>
                  <a:close/>
                </a:path>
              </a:pathLst>
            </a:custGeom>
            <a:solidFill>
              <a:srgbClr val="EC816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 name="Google Shape;1861;p72">
              <a:extLst>
                <a:ext uri="{FF2B5EF4-FFF2-40B4-BE49-F238E27FC236}">
                  <a16:creationId xmlns:a16="http://schemas.microsoft.com/office/drawing/2014/main" id="{28A62D32-C8A1-4F89-8B29-9935C822F49C}"/>
                </a:ext>
              </a:extLst>
            </p:cNvPr>
            <p:cNvSpPr/>
            <p:nvPr/>
          </p:nvSpPr>
          <p:spPr>
            <a:xfrm>
              <a:off x="1076847" y="2081646"/>
              <a:ext cx="146321" cy="188799"/>
            </a:xfrm>
            <a:custGeom>
              <a:avLst/>
              <a:gdLst/>
              <a:ahLst/>
              <a:cxnLst/>
              <a:rect l="l" t="t" r="r" b="b"/>
              <a:pathLst>
                <a:path w="516" h="666" extrusionOk="0">
                  <a:moveTo>
                    <a:pt x="168" y="416"/>
                  </a:moveTo>
                  <a:cubicBezTo>
                    <a:pt x="169" y="453"/>
                    <a:pt x="200" y="482"/>
                    <a:pt x="237" y="482"/>
                  </a:cubicBezTo>
                  <a:cubicBezTo>
                    <a:pt x="272" y="482"/>
                    <a:pt x="272" y="482"/>
                    <a:pt x="272" y="482"/>
                  </a:cubicBezTo>
                  <a:cubicBezTo>
                    <a:pt x="368" y="482"/>
                    <a:pt x="424" y="574"/>
                    <a:pt x="401" y="651"/>
                  </a:cubicBezTo>
                  <a:cubicBezTo>
                    <a:pt x="398" y="660"/>
                    <a:pt x="390" y="666"/>
                    <a:pt x="380" y="666"/>
                  </a:cubicBezTo>
                  <a:cubicBezTo>
                    <a:pt x="380" y="666"/>
                    <a:pt x="380" y="666"/>
                    <a:pt x="380" y="666"/>
                  </a:cubicBezTo>
                  <a:cubicBezTo>
                    <a:pt x="370" y="666"/>
                    <a:pt x="361" y="659"/>
                    <a:pt x="359" y="649"/>
                  </a:cubicBezTo>
                  <a:cubicBezTo>
                    <a:pt x="350" y="608"/>
                    <a:pt x="315" y="578"/>
                    <a:pt x="272" y="578"/>
                  </a:cubicBezTo>
                  <a:cubicBezTo>
                    <a:pt x="236" y="578"/>
                    <a:pt x="236" y="578"/>
                    <a:pt x="236" y="578"/>
                  </a:cubicBezTo>
                  <a:cubicBezTo>
                    <a:pt x="144" y="578"/>
                    <a:pt x="69" y="502"/>
                    <a:pt x="71" y="410"/>
                  </a:cubicBezTo>
                  <a:cubicBezTo>
                    <a:pt x="72" y="320"/>
                    <a:pt x="148" y="248"/>
                    <a:pt x="238" y="248"/>
                  </a:cubicBezTo>
                  <a:cubicBezTo>
                    <a:pt x="342" y="248"/>
                    <a:pt x="342" y="248"/>
                    <a:pt x="342" y="248"/>
                  </a:cubicBezTo>
                  <a:cubicBezTo>
                    <a:pt x="384" y="248"/>
                    <a:pt x="419" y="212"/>
                    <a:pt x="418" y="170"/>
                  </a:cubicBezTo>
                  <a:cubicBezTo>
                    <a:pt x="416" y="128"/>
                    <a:pt x="381" y="96"/>
                    <a:pt x="340" y="96"/>
                  </a:cubicBezTo>
                  <a:cubicBezTo>
                    <a:pt x="0" y="96"/>
                    <a:pt x="0" y="96"/>
                    <a:pt x="0" y="96"/>
                  </a:cubicBezTo>
                  <a:cubicBezTo>
                    <a:pt x="0" y="0"/>
                    <a:pt x="0" y="0"/>
                    <a:pt x="0" y="0"/>
                  </a:cubicBezTo>
                  <a:cubicBezTo>
                    <a:pt x="342" y="0"/>
                    <a:pt x="342" y="0"/>
                    <a:pt x="342" y="0"/>
                  </a:cubicBezTo>
                  <a:cubicBezTo>
                    <a:pt x="438" y="0"/>
                    <a:pt x="516" y="79"/>
                    <a:pt x="515" y="175"/>
                  </a:cubicBezTo>
                  <a:cubicBezTo>
                    <a:pt x="514" y="270"/>
                    <a:pt x="435" y="346"/>
                    <a:pt x="340" y="346"/>
                  </a:cubicBezTo>
                  <a:cubicBezTo>
                    <a:pt x="235" y="346"/>
                    <a:pt x="235" y="346"/>
                    <a:pt x="235" y="346"/>
                  </a:cubicBezTo>
                  <a:cubicBezTo>
                    <a:pt x="197" y="346"/>
                    <a:pt x="166" y="378"/>
                    <a:pt x="168" y="416"/>
                  </a:cubicBezTo>
                  <a:close/>
                </a:path>
              </a:pathLst>
            </a:custGeom>
            <a:solidFill>
              <a:srgbClr val="EC816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 name="Google Shape;1862;p72">
              <a:extLst>
                <a:ext uri="{FF2B5EF4-FFF2-40B4-BE49-F238E27FC236}">
                  <a16:creationId xmlns:a16="http://schemas.microsoft.com/office/drawing/2014/main" id="{347E4622-2AF2-43A2-898C-168E3CB6EF85}"/>
                </a:ext>
              </a:extLst>
            </p:cNvPr>
            <p:cNvSpPr/>
            <p:nvPr/>
          </p:nvSpPr>
          <p:spPr>
            <a:xfrm>
              <a:off x="1076847" y="2081646"/>
              <a:ext cx="57584" cy="27376"/>
            </a:xfrm>
            <a:custGeom>
              <a:avLst/>
              <a:gdLst/>
              <a:ahLst/>
              <a:cxnLst/>
              <a:rect l="l" t="t" r="r" b="b"/>
              <a:pathLst>
                <a:path w="202" h="96" extrusionOk="0">
                  <a:moveTo>
                    <a:pt x="201" y="75"/>
                  </a:moveTo>
                  <a:cubicBezTo>
                    <a:pt x="200" y="83"/>
                    <a:pt x="198" y="90"/>
                    <a:pt x="196" y="96"/>
                  </a:cubicBezTo>
                  <a:cubicBezTo>
                    <a:pt x="0" y="96"/>
                    <a:pt x="0" y="96"/>
                    <a:pt x="0" y="96"/>
                  </a:cubicBezTo>
                  <a:cubicBezTo>
                    <a:pt x="0" y="0"/>
                    <a:pt x="0" y="0"/>
                    <a:pt x="0" y="0"/>
                  </a:cubicBezTo>
                  <a:cubicBezTo>
                    <a:pt x="182" y="0"/>
                    <a:pt x="182" y="0"/>
                    <a:pt x="182" y="0"/>
                  </a:cubicBezTo>
                  <a:cubicBezTo>
                    <a:pt x="182" y="6"/>
                    <a:pt x="182" y="6"/>
                    <a:pt x="182" y="6"/>
                  </a:cubicBezTo>
                  <a:cubicBezTo>
                    <a:pt x="182" y="17"/>
                    <a:pt x="185" y="29"/>
                    <a:pt x="191" y="39"/>
                  </a:cubicBezTo>
                  <a:cubicBezTo>
                    <a:pt x="198" y="49"/>
                    <a:pt x="202" y="62"/>
                    <a:pt x="201" y="75"/>
                  </a:cubicBezTo>
                  <a:close/>
                </a:path>
              </a:pathLst>
            </a:custGeom>
            <a:solidFill>
              <a:srgbClr val="EC816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 name="Google Shape;1863;p72">
              <a:extLst>
                <a:ext uri="{FF2B5EF4-FFF2-40B4-BE49-F238E27FC236}">
                  <a16:creationId xmlns:a16="http://schemas.microsoft.com/office/drawing/2014/main" id="{DD155560-6B3D-4B9D-AC4D-5BE2924B4337}"/>
                </a:ext>
              </a:extLst>
            </p:cNvPr>
            <p:cNvSpPr/>
            <p:nvPr/>
          </p:nvSpPr>
          <p:spPr>
            <a:xfrm>
              <a:off x="1106111" y="2179822"/>
              <a:ext cx="91568" cy="90623"/>
            </a:xfrm>
            <a:custGeom>
              <a:avLst/>
              <a:gdLst/>
              <a:ahLst/>
              <a:cxnLst/>
              <a:rect l="l" t="t" r="r" b="b"/>
              <a:pathLst>
                <a:path w="322" h="320" extrusionOk="0">
                  <a:moveTo>
                    <a:pt x="299" y="305"/>
                  </a:moveTo>
                  <a:cubicBezTo>
                    <a:pt x="296" y="314"/>
                    <a:pt x="288" y="320"/>
                    <a:pt x="278" y="320"/>
                  </a:cubicBezTo>
                  <a:cubicBezTo>
                    <a:pt x="278" y="320"/>
                    <a:pt x="278" y="320"/>
                    <a:pt x="278" y="320"/>
                  </a:cubicBezTo>
                  <a:cubicBezTo>
                    <a:pt x="267" y="320"/>
                    <a:pt x="259" y="313"/>
                    <a:pt x="256" y="303"/>
                  </a:cubicBezTo>
                  <a:cubicBezTo>
                    <a:pt x="254" y="289"/>
                    <a:pt x="248" y="277"/>
                    <a:pt x="239" y="266"/>
                  </a:cubicBezTo>
                  <a:cubicBezTo>
                    <a:pt x="238" y="200"/>
                    <a:pt x="185" y="136"/>
                    <a:pt x="105" y="136"/>
                  </a:cubicBezTo>
                  <a:cubicBezTo>
                    <a:pt x="70" y="136"/>
                    <a:pt x="70" y="136"/>
                    <a:pt x="70" y="136"/>
                  </a:cubicBezTo>
                  <a:cubicBezTo>
                    <a:pt x="34" y="136"/>
                    <a:pt x="2" y="107"/>
                    <a:pt x="1" y="70"/>
                  </a:cubicBezTo>
                  <a:cubicBezTo>
                    <a:pt x="0" y="32"/>
                    <a:pt x="31" y="0"/>
                    <a:pt x="69" y="0"/>
                  </a:cubicBezTo>
                  <a:cubicBezTo>
                    <a:pt x="133" y="0"/>
                    <a:pt x="133" y="0"/>
                    <a:pt x="133" y="0"/>
                  </a:cubicBezTo>
                  <a:cubicBezTo>
                    <a:pt x="95" y="0"/>
                    <a:pt x="64" y="32"/>
                    <a:pt x="65" y="70"/>
                  </a:cubicBezTo>
                  <a:cubicBezTo>
                    <a:pt x="66" y="107"/>
                    <a:pt x="98" y="136"/>
                    <a:pt x="135" y="136"/>
                  </a:cubicBezTo>
                  <a:cubicBezTo>
                    <a:pt x="170" y="136"/>
                    <a:pt x="170" y="136"/>
                    <a:pt x="170" y="136"/>
                  </a:cubicBezTo>
                  <a:cubicBezTo>
                    <a:pt x="266" y="136"/>
                    <a:pt x="322" y="228"/>
                    <a:pt x="299" y="305"/>
                  </a:cubicBezTo>
                  <a:close/>
                </a:path>
              </a:pathLst>
            </a:custGeom>
            <a:solidFill>
              <a:srgbClr val="EC816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 name="Google Shape;1864;p72">
              <a:extLst>
                <a:ext uri="{FF2B5EF4-FFF2-40B4-BE49-F238E27FC236}">
                  <a16:creationId xmlns:a16="http://schemas.microsoft.com/office/drawing/2014/main" id="{F1E738C4-24EE-4434-9B29-62E551BA8F0F}"/>
                </a:ext>
              </a:extLst>
            </p:cNvPr>
            <p:cNvSpPr/>
            <p:nvPr/>
          </p:nvSpPr>
          <p:spPr>
            <a:xfrm>
              <a:off x="1155199" y="2081646"/>
              <a:ext cx="67968" cy="97232"/>
            </a:xfrm>
            <a:custGeom>
              <a:avLst/>
              <a:gdLst/>
              <a:ahLst/>
              <a:cxnLst/>
              <a:rect l="l" t="t" r="r" b="b"/>
              <a:pathLst>
                <a:path w="240" h="344" extrusionOk="0">
                  <a:moveTo>
                    <a:pt x="239" y="174"/>
                  </a:moveTo>
                  <a:cubicBezTo>
                    <a:pt x="238" y="268"/>
                    <a:pt x="160" y="344"/>
                    <a:pt x="65" y="344"/>
                  </a:cubicBezTo>
                  <a:cubicBezTo>
                    <a:pt x="0" y="344"/>
                    <a:pt x="0" y="344"/>
                    <a:pt x="0" y="344"/>
                  </a:cubicBezTo>
                  <a:cubicBezTo>
                    <a:pt x="95" y="344"/>
                    <a:pt x="174" y="268"/>
                    <a:pt x="174" y="174"/>
                  </a:cubicBezTo>
                  <a:cubicBezTo>
                    <a:pt x="175" y="78"/>
                    <a:pt x="98" y="0"/>
                    <a:pt x="3" y="0"/>
                  </a:cubicBezTo>
                  <a:cubicBezTo>
                    <a:pt x="67" y="0"/>
                    <a:pt x="67" y="0"/>
                    <a:pt x="67" y="0"/>
                  </a:cubicBezTo>
                  <a:cubicBezTo>
                    <a:pt x="162" y="0"/>
                    <a:pt x="240" y="78"/>
                    <a:pt x="239" y="174"/>
                  </a:cubicBezTo>
                  <a:close/>
                </a:path>
              </a:pathLst>
            </a:custGeom>
            <a:solidFill>
              <a:srgbClr val="EC816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94" name="Google Shape;1865;p72">
              <a:extLst>
                <a:ext uri="{FF2B5EF4-FFF2-40B4-BE49-F238E27FC236}">
                  <a16:creationId xmlns:a16="http://schemas.microsoft.com/office/drawing/2014/main" id="{C8543F2B-92BE-4484-9F5A-FF56E7FD2A6D}"/>
                </a:ext>
              </a:extLst>
            </p:cNvPr>
            <p:cNvSpPr/>
            <p:nvPr/>
          </p:nvSpPr>
          <p:spPr>
            <a:xfrm>
              <a:off x="1023039" y="2099582"/>
              <a:ext cx="21712" cy="16992"/>
            </a:xfrm>
            <a:custGeom>
              <a:avLst/>
              <a:gdLst/>
              <a:ahLst/>
              <a:cxnLst/>
              <a:rect l="l" t="t" r="r" b="b"/>
              <a:pathLst>
                <a:path w="75" h="60" extrusionOk="0">
                  <a:moveTo>
                    <a:pt x="21" y="60"/>
                  </a:moveTo>
                  <a:cubicBezTo>
                    <a:pt x="15" y="60"/>
                    <a:pt x="9" y="57"/>
                    <a:pt x="6" y="52"/>
                  </a:cubicBezTo>
                  <a:cubicBezTo>
                    <a:pt x="0" y="44"/>
                    <a:pt x="3" y="32"/>
                    <a:pt x="11" y="27"/>
                  </a:cubicBezTo>
                  <a:cubicBezTo>
                    <a:pt x="44" y="5"/>
                    <a:pt x="44" y="5"/>
                    <a:pt x="44" y="5"/>
                  </a:cubicBezTo>
                  <a:cubicBezTo>
                    <a:pt x="53" y="0"/>
                    <a:pt x="64" y="2"/>
                    <a:pt x="69" y="11"/>
                  </a:cubicBezTo>
                  <a:cubicBezTo>
                    <a:pt x="75" y="19"/>
                    <a:pt x="72" y="30"/>
                    <a:pt x="64" y="36"/>
                  </a:cubicBezTo>
                  <a:cubicBezTo>
                    <a:pt x="31" y="57"/>
                    <a:pt x="31" y="57"/>
                    <a:pt x="31" y="57"/>
                  </a:cubicBezTo>
                  <a:cubicBezTo>
                    <a:pt x="28" y="59"/>
                    <a:pt x="24" y="60"/>
                    <a:pt x="21" y="60"/>
                  </a:cubicBezTo>
                  <a:close/>
                </a:path>
              </a:pathLst>
            </a:custGeom>
            <a:solidFill>
              <a:srgbClr val="FF4E5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 name="Google Shape;1866;p72">
              <a:extLst>
                <a:ext uri="{FF2B5EF4-FFF2-40B4-BE49-F238E27FC236}">
                  <a16:creationId xmlns:a16="http://schemas.microsoft.com/office/drawing/2014/main" id="{91E7A84E-640E-4180-A960-AE5EAD945D46}"/>
                </a:ext>
              </a:extLst>
            </p:cNvPr>
            <p:cNvSpPr/>
            <p:nvPr/>
          </p:nvSpPr>
          <p:spPr>
            <a:xfrm>
              <a:off x="1033423" y="2067486"/>
              <a:ext cx="85904" cy="51920"/>
            </a:xfrm>
            <a:custGeom>
              <a:avLst/>
              <a:gdLst/>
              <a:ahLst/>
              <a:cxnLst/>
              <a:rect l="l" t="t" r="r" b="b"/>
              <a:pathLst>
                <a:path w="300" h="183" extrusionOk="0">
                  <a:moveTo>
                    <a:pt x="41" y="73"/>
                  </a:moveTo>
                  <a:cubicBezTo>
                    <a:pt x="74" y="73"/>
                    <a:pt x="74" y="73"/>
                    <a:pt x="74" y="73"/>
                  </a:cubicBezTo>
                  <a:cubicBezTo>
                    <a:pt x="76" y="73"/>
                    <a:pt x="79" y="71"/>
                    <a:pt x="80" y="69"/>
                  </a:cubicBezTo>
                  <a:cubicBezTo>
                    <a:pt x="90" y="33"/>
                    <a:pt x="123" y="7"/>
                    <a:pt x="161" y="5"/>
                  </a:cubicBezTo>
                  <a:cubicBezTo>
                    <a:pt x="276" y="0"/>
                    <a:pt x="276" y="0"/>
                    <a:pt x="276" y="0"/>
                  </a:cubicBezTo>
                  <a:cubicBezTo>
                    <a:pt x="278" y="0"/>
                    <a:pt x="280" y="2"/>
                    <a:pt x="280" y="4"/>
                  </a:cubicBezTo>
                  <a:cubicBezTo>
                    <a:pt x="280" y="74"/>
                    <a:pt x="280" y="74"/>
                    <a:pt x="280" y="74"/>
                  </a:cubicBezTo>
                  <a:cubicBezTo>
                    <a:pt x="280" y="76"/>
                    <a:pt x="281" y="78"/>
                    <a:pt x="282" y="80"/>
                  </a:cubicBezTo>
                  <a:cubicBezTo>
                    <a:pt x="294" y="91"/>
                    <a:pt x="300" y="108"/>
                    <a:pt x="299" y="125"/>
                  </a:cubicBezTo>
                  <a:cubicBezTo>
                    <a:pt x="297" y="155"/>
                    <a:pt x="273" y="179"/>
                    <a:pt x="243" y="181"/>
                  </a:cubicBezTo>
                  <a:cubicBezTo>
                    <a:pt x="222" y="183"/>
                    <a:pt x="203" y="173"/>
                    <a:pt x="191" y="158"/>
                  </a:cubicBezTo>
                  <a:cubicBezTo>
                    <a:pt x="185" y="151"/>
                    <a:pt x="176" y="146"/>
                    <a:pt x="166" y="146"/>
                  </a:cubicBezTo>
                  <a:cubicBezTo>
                    <a:pt x="2" y="146"/>
                    <a:pt x="2" y="146"/>
                    <a:pt x="2" y="146"/>
                  </a:cubicBezTo>
                  <a:cubicBezTo>
                    <a:pt x="1" y="146"/>
                    <a:pt x="0" y="145"/>
                    <a:pt x="0" y="143"/>
                  </a:cubicBezTo>
                  <a:cubicBezTo>
                    <a:pt x="0" y="114"/>
                    <a:pt x="0" y="114"/>
                    <a:pt x="0" y="114"/>
                  </a:cubicBezTo>
                  <a:cubicBezTo>
                    <a:pt x="0" y="92"/>
                    <a:pt x="18" y="73"/>
                    <a:pt x="41" y="73"/>
                  </a:cubicBezTo>
                  <a:close/>
                </a:path>
              </a:pathLst>
            </a:custGeom>
            <a:solidFill>
              <a:srgbClr val="EC816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 name="Google Shape;1867;p72">
              <a:extLst>
                <a:ext uri="{FF2B5EF4-FFF2-40B4-BE49-F238E27FC236}">
                  <a16:creationId xmlns:a16="http://schemas.microsoft.com/office/drawing/2014/main" id="{AD34174E-518E-466B-9422-BF986E2DFA19}"/>
                </a:ext>
              </a:extLst>
            </p:cNvPr>
            <p:cNvSpPr/>
            <p:nvPr/>
          </p:nvSpPr>
          <p:spPr>
            <a:xfrm>
              <a:off x="1091007" y="2067486"/>
              <a:ext cx="28320" cy="51920"/>
            </a:xfrm>
            <a:custGeom>
              <a:avLst/>
              <a:gdLst/>
              <a:ahLst/>
              <a:cxnLst/>
              <a:rect l="l" t="t" r="r" b="b"/>
              <a:pathLst>
                <a:path w="100" h="183" extrusionOk="0">
                  <a:moveTo>
                    <a:pt x="99" y="126"/>
                  </a:moveTo>
                  <a:cubicBezTo>
                    <a:pt x="97" y="156"/>
                    <a:pt x="73" y="180"/>
                    <a:pt x="44" y="182"/>
                  </a:cubicBezTo>
                  <a:cubicBezTo>
                    <a:pt x="31" y="183"/>
                    <a:pt x="19" y="180"/>
                    <a:pt x="9" y="175"/>
                  </a:cubicBezTo>
                  <a:cubicBezTo>
                    <a:pt x="27" y="165"/>
                    <a:pt x="39" y="147"/>
                    <a:pt x="41" y="126"/>
                  </a:cubicBezTo>
                  <a:cubicBezTo>
                    <a:pt x="42" y="113"/>
                    <a:pt x="38" y="100"/>
                    <a:pt x="32" y="90"/>
                  </a:cubicBezTo>
                  <a:cubicBezTo>
                    <a:pt x="26" y="80"/>
                    <a:pt x="22" y="69"/>
                    <a:pt x="22" y="57"/>
                  </a:cubicBezTo>
                  <a:cubicBezTo>
                    <a:pt x="22" y="34"/>
                    <a:pt x="22" y="34"/>
                    <a:pt x="22" y="34"/>
                  </a:cubicBezTo>
                  <a:cubicBezTo>
                    <a:pt x="22" y="20"/>
                    <a:pt x="13" y="8"/>
                    <a:pt x="0" y="3"/>
                  </a:cubicBezTo>
                  <a:cubicBezTo>
                    <a:pt x="46" y="1"/>
                    <a:pt x="46" y="1"/>
                    <a:pt x="46" y="1"/>
                  </a:cubicBezTo>
                  <a:cubicBezTo>
                    <a:pt x="65" y="0"/>
                    <a:pt x="80" y="15"/>
                    <a:pt x="80" y="34"/>
                  </a:cubicBezTo>
                  <a:cubicBezTo>
                    <a:pt x="80" y="57"/>
                    <a:pt x="80" y="57"/>
                    <a:pt x="80" y="57"/>
                  </a:cubicBezTo>
                  <a:cubicBezTo>
                    <a:pt x="80" y="69"/>
                    <a:pt x="84" y="80"/>
                    <a:pt x="90" y="90"/>
                  </a:cubicBezTo>
                  <a:cubicBezTo>
                    <a:pt x="97" y="100"/>
                    <a:pt x="100" y="113"/>
                    <a:pt x="99" y="126"/>
                  </a:cubicBezTo>
                  <a:close/>
                </a:path>
              </a:pathLst>
            </a:custGeom>
            <a:solidFill>
              <a:srgbClr val="EC816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 name="Google Shape;1868;p72">
              <a:extLst>
                <a:ext uri="{FF2B5EF4-FFF2-40B4-BE49-F238E27FC236}">
                  <a16:creationId xmlns:a16="http://schemas.microsoft.com/office/drawing/2014/main" id="{2FAA425D-715A-41D0-9EC2-8C48AF3E5380}"/>
                </a:ext>
              </a:extLst>
            </p:cNvPr>
            <p:cNvSpPr/>
            <p:nvPr/>
          </p:nvSpPr>
          <p:spPr>
            <a:xfrm>
              <a:off x="1075903" y="2082590"/>
              <a:ext cx="12272" cy="10384"/>
            </a:xfrm>
            <a:custGeom>
              <a:avLst/>
              <a:gdLst/>
              <a:ahLst/>
              <a:cxnLst/>
              <a:rect l="l" t="t" r="r" b="b"/>
              <a:pathLst>
                <a:path w="45" h="35" extrusionOk="0">
                  <a:moveTo>
                    <a:pt x="27" y="35"/>
                  </a:moveTo>
                  <a:cubicBezTo>
                    <a:pt x="19" y="35"/>
                    <a:pt x="19" y="35"/>
                    <a:pt x="19" y="35"/>
                  </a:cubicBezTo>
                  <a:cubicBezTo>
                    <a:pt x="9" y="35"/>
                    <a:pt x="1" y="27"/>
                    <a:pt x="0" y="18"/>
                  </a:cubicBezTo>
                  <a:cubicBezTo>
                    <a:pt x="0" y="8"/>
                    <a:pt x="8" y="0"/>
                    <a:pt x="18" y="0"/>
                  </a:cubicBezTo>
                  <a:cubicBezTo>
                    <a:pt x="26" y="0"/>
                    <a:pt x="26" y="0"/>
                    <a:pt x="26" y="0"/>
                  </a:cubicBezTo>
                  <a:cubicBezTo>
                    <a:pt x="36" y="0"/>
                    <a:pt x="44" y="7"/>
                    <a:pt x="45" y="17"/>
                  </a:cubicBezTo>
                  <a:cubicBezTo>
                    <a:pt x="45" y="27"/>
                    <a:pt x="37" y="35"/>
                    <a:pt x="27" y="35"/>
                  </a:cubicBezTo>
                  <a:close/>
                </a:path>
              </a:pathLst>
            </a:custGeom>
            <a:solidFill>
              <a:srgbClr val="28287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 name="Google Shape;1869;p72">
              <a:extLst>
                <a:ext uri="{FF2B5EF4-FFF2-40B4-BE49-F238E27FC236}">
                  <a16:creationId xmlns:a16="http://schemas.microsoft.com/office/drawing/2014/main" id="{8FC87EAA-64C7-4C6E-9607-1BF928276495}"/>
                </a:ext>
              </a:extLst>
            </p:cNvPr>
            <p:cNvSpPr/>
            <p:nvPr/>
          </p:nvSpPr>
          <p:spPr>
            <a:xfrm>
              <a:off x="1243935" y="2082590"/>
              <a:ext cx="13216" cy="10384"/>
            </a:xfrm>
            <a:custGeom>
              <a:avLst/>
              <a:gdLst/>
              <a:ahLst/>
              <a:cxnLst/>
              <a:rect l="l" t="t" r="r" b="b"/>
              <a:pathLst>
                <a:path w="45" h="35" extrusionOk="0">
                  <a:moveTo>
                    <a:pt x="27" y="35"/>
                  </a:moveTo>
                  <a:cubicBezTo>
                    <a:pt x="19" y="35"/>
                    <a:pt x="19" y="35"/>
                    <a:pt x="19" y="35"/>
                  </a:cubicBezTo>
                  <a:cubicBezTo>
                    <a:pt x="9" y="35"/>
                    <a:pt x="1" y="27"/>
                    <a:pt x="0" y="18"/>
                  </a:cubicBezTo>
                  <a:cubicBezTo>
                    <a:pt x="0" y="8"/>
                    <a:pt x="8" y="0"/>
                    <a:pt x="18" y="0"/>
                  </a:cubicBezTo>
                  <a:cubicBezTo>
                    <a:pt x="26" y="0"/>
                    <a:pt x="26" y="0"/>
                    <a:pt x="26" y="0"/>
                  </a:cubicBezTo>
                  <a:cubicBezTo>
                    <a:pt x="36" y="0"/>
                    <a:pt x="44" y="7"/>
                    <a:pt x="44" y="17"/>
                  </a:cubicBezTo>
                  <a:cubicBezTo>
                    <a:pt x="45" y="27"/>
                    <a:pt x="37" y="35"/>
                    <a:pt x="27" y="35"/>
                  </a:cubicBezTo>
                  <a:close/>
                </a:path>
              </a:pathLst>
            </a:custGeom>
            <a:solidFill>
              <a:srgbClr val="28287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99" name="Google Shape;2990;p95">
            <a:extLst>
              <a:ext uri="{FF2B5EF4-FFF2-40B4-BE49-F238E27FC236}">
                <a16:creationId xmlns:a16="http://schemas.microsoft.com/office/drawing/2014/main" id="{5511E065-E92E-4978-A089-B8D012593A95}"/>
              </a:ext>
            </a:extLst>
          </p:cNvPr>
          <p:cNvSpPr txBox="1">
            <a:spLocks/>
          </p:cNvSpPr>
          <p:nvPr/>
        </p:nvSpPr>
        <p:spPr>
          <a:xfrm>
            <a:off x="1443027" y="3174333"/>
            <a:ext cx="1935130" cy="434183"/>
          </a:xfrm>
          <a:prstGeom prst="rect">
            <a:avLst/>
          </a:prstGeom>
        </p:spPr>
        <p:txBody>
          <a:bodyPr spcFirstLastPara="1" vert="horz" wrap="square" lIns="121900" tIns="121900" rIns="121900" bIns="12190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D" sz="2000" b="1" dirty="0">
                <a:latin typeface="Arial Nova" panose="020B0504020202020204" pitchFamily="34" charset="0"/>
              </a:rPr>
              <a:t>ELAUN BUKU</a:t>
            </a:r>
          </a:p>
        </p:txBody>
      </p:sp>
      <p:sp>
        <p:nvSpPr>
          <p:cNvPr id="200" name="Google Shape;2990;p95">
            <a:extLst>
              <a:ext uri="{FF2B5EF4-FFF2-40B4-BE49-F238E27FC236}">
                <a16:creationId xmlns:a16="http://schemas.microsoft.com/office/drawing/2014/main" id="{C6D04535-C143-45B0-9E23-17F3BAD50E27}"/>
              </a:ext>
            </a:extLst>
          </p:cNvPr>
          <p:cNvSpPr txBox="1">
            <a:spLocks/>
          </p:cNvSpPr>
          <p:nvPr/>
        </p:nvSpPr>
        <p:spPr>
          <a:xfrm>
            <a:off x="5173229" y="3146809"/>
            <a:ext cx="1909575" cy="372431"/>
          </a:xfrm>
          <a:prstGeom prst="rect">
            <a:avLst/>
          </a:prstGeom>
        </p:spPr>
        <p:txBody>
          <a:bodyPr spcFirstLastPara="1" vert="horz" wrap="square" lIns="121900" tIns="121900" rIns="121900" bIns="12190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D" sz="2000" b="1" dirty="0">
                <a:latin typeface="Arial Nova" panose="020B0504020202020204" pitchFamily="34" charset="0"/>
              </a:rPr>
              <a:t>YURAN PENGAJIAN</a:t>
            </a:r>
          </a:p>
        </p:txBody>
      </p:sp>
      <p:sp>
        <p:nvSpPr>
          <p:cNvPr id="208" name="Google Shape;2990;p95">
            <a:extLst>
              <a:ext uri="{FF2B5EF4-FFF2-40B4-BE49-F238E27FC236}">
                <a16:creationId xmlns:a16="http://schemas.microsoft.com/office/drawing/2014/main" id="{4EFC1995-5E93-49EB-A630-B48EB5601D6A}"/>
              </a:ext>
            </a:extLst>
          </p:cNvPr>
          <p:cNvSpPr txBox="1">
            <a:spLocks/>
          </p:cNvSpPr>
          <p:nvPr/>
        </p:nvSpPr>
        <p:spPr>
          <a:xfrm>
            <a:off x="8248691" y="3091093"/>
            <a:ext cx="2987999" cy="356586"/>
          </a:xfrm>
          <a:prstGeom prst="rect">
            <a:avLst/>
          </a:prstGeom>
        </p:spPr>
        <p:txBody>
          <a:bodyPr spcFirstLastPara="1" vert="horz" wrap="square" lIns="121900" tIns="121900" rIns="121900" bIns="12190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dirty="0">
                <a:latin typeface="Arial Nova" panose="020B0504020202020204" pitchFamily="34" charset="0"/>
              </a:rPr>
              <a:t>YURAN </a:t>
            </a:r>
          </a:p>
          <a:p>
            <a:pPr algn="ctr"/>
            <a:r>
              <a:rPr lang="en-US" sz="2000" b="1" dirty="0">
                <a:latin typeface="Arial Nova" panose="020B0504020202020204" pitchFamily="34" charset="0"/>
              </a:rPr>
              <a:t>PEPERIKSAAN</a:t>
            </a:r>
            <a:endParaRPr lang="en-ID" sz="2000" b="1" dirty="0">
              <a:latin typeface="Arial Nova" panose="020B0504020202020204" pitchFamily="34" charset="0"/>
            </a:endParaRPr>
          </a:p>
        </p:txBody>
      </p:sp>
      <p:sp>
        <p:nvSpPr>
          <p:cNvPr id="215" name="Google Shape;2991;p95">
            <a:extLst>
              <a:ext uri="{FF2B5EF4-FFF2-40B4-BE49-F238E27FC236}">
                <a16:creationId xmlns:a16="http://schemas.microsoft.com/office/drawing/2014/main" id="{DF778553-BDDF-4BE9-8622-4501AAA26459}"/>
              </a:ext>
            </a:extLst>
          </p:cNvPr>
          <p:cNvSpPr txBox="1">
            <a:spLocks/>
          </p:cNvSpPr>
          <p:nvPr/>
        </p:nvSpPr>
        <p:spPr>
          <a:xfrm>
            <a:off x="1055433" y="4064646"/>
            <a:ext cx="2885600" cy="1028800"/>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1600"/>
              </a:spcAft>
              <a:buNone/>
            </a:pPr>
            <a:r>
              <a:rPr lang="ms-MY" sz="1800" dirty="0">
                <a:latin typeface="Arial Nova" panose="020B0504020202020204" pitchFamily="34" charset="0"/>
              </a:rPr>
              <a:t>RM750/ sekali setahun</a:t>
            </a:r>
          </a:p>
        </p:txBody>
      </p:sp>
      <p:sp>
        <p:nvSpPr>
          <p:cNvPr id="216" name="Google Shape;2991;p95">
            <a:extLst>
              <a:ext uri="{FF2B5EF4-FFF2-40B4-BE49-F238E27FC236}">
                <a16:creationId xmlns:a16="http://schemas.microsoft.com/office/drawing/2014/main" id="{50862A7A-80C2-48D3-A8EE-EBF7CC8AF090}"/>
              </a:ext>
            </a:extLst>
          </p:cNvPr>
          <p:cNvSpPr txBox="1">
            <a:spLocks/>
          </p:cNvSpPr>
          <p:nvPr/>
        </p:nvSpPr>
        <p:spPr>
          <a:xfrm>
            <a:off x="4723342" y="3956521"/>
            <a:ext cx="2885600" cy="1028800"/>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1600"/>
              </a:spcAft>
              <a:buNone/>
            </a:pPr>
            <a:r>
              <a:rPr lang="ms-MY" sz="1800" dirty="0">
                <a:latin typeface="Arial Nova" panose="020B0504020202020204" pitchFamily="34" charset="0"/>
              </a:rPr>
              <a:t>Dibayar secara terus kepada institusi latihan </a:t>
            </a:r>
          </a:p>
          <a:p>
            <a:pPr marL="0" indent="0" algn="ctr">
              <a:spcAft>
                <a:spcPts val="1600"/>
              </a:spcAft>
              <a:buNone/>
            </a:pPr>
            <a:r>
              <a:rPr lang="ms-MY" sz="1800" dirty="0">
                <a:latin typeface="Arial Nova" panose="020B0504020202020204" pitchFamily="34" charset="0"/>
              </a:rPr>
              <a:t>(jika berkaitan)</a:t>
            </a:r>
          </a:p>
        </p:txBody>
      </p:sp>
      <p:sp>
        <p:nvSpPr>
          <p:cNvPr id="217" name="Google Shape;2991;p95">
            <a:extLst>
              <a:ext uri="{FF2B5EF4-FFF2-40B4-BE49-F238E27FC236}">
                <a16:creationId xmlns:a16="http://schemas.microsoft.com/office/drawing/2014/main" id="{DF9278CB-E65F-4496-9718-23AE1E2B0ED6}"/>
              </a:ext>
            </a:extLst>
          </p:cNvPr>
          <p:cNvSpPr txBox="1">
            <a:spLocks/>
          </p:cNvSpPr>
          <p:nvPr/>
        </p:nvSpPr>
        <p:spPr>
          <a:xfrm>
            <a:off x="8278921" y="3878707"/>
            <a:ext cx="2885600" cy="1028800"/>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1600"/>
              </a:spcAft>
              <a:buNone/>
            </a:pPr>
            <a:r>
              <a:rPr lang="ms-MY" sz="1800" dirty="0">
                <a:latin typeface="Arial Nova" panose="020B0504020202020204" pitchFamily="34" charset="0"/>
              </a:rPr>
              <a:t>Tuntutan bayaran balik yuran peperiksaan </a:t>
            </a:r>
          </a:p>
          <a:p>
            <a:pPr marL="0" indent="0" algn="ctr">
              <a:spcAft>
                <a:spcPts val="1600"/>
              </a:spcAft>
              <a:buNone/>
            </a:pPr>
            <a:r>
              <a:rPr lang="ms-MY" sz="1800" dirty="0">
                <a:latin typeface="Arial Nova" panose="020B0504020202020204" pitchFamily="34" charset="0"/>
              </a:rPr>
              <a:t>(mengikut bidang)</a:t>
            </a:r>
          </a:p>
        </p:txBody>
      </p:sp>
      <p:sp>
        <p:nvSpPr>
          <p:cNvPr id="218" name="Google Shape;2991;p95">
            <a:extLst>
              <a:ext uri="{FF2B5EF4-FFF2-40B4-BE49-F238E27FC236}">
                <a16:creationId xmlns:a16="http://schemas.microsoft.com/office/drawing/2014/main" id="{6477E372-1B81-4D4A-85C8-537A2B671D10}"/>
              </a:ext>
            </a:extLst>
          </p:cNvPr>
          <p:cNvSpPr txBox="1">
            <a:spLocks/>
          </p:cNvSpPr>
          <p:nvPr/>
        </p:nvSpPr>
        <p:spPr>
          <a:xfrm>
            <a:off x="815773" y="6005986"/>
            <a:ext cx="9930549" cy="519489"/>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1600"/>
              </a:spcAft>
              <a:buNone/>
            </a:pPr>
            <a:r>
              <a:rPr lang="ms-MY" sz="1500" b="1" i="1" dirty="0">
                <a:latin typeface="Arial Nova" panose="020B0504020202020204" pitchFamily="34" charset="0"/>
              </a:rPr>
              <a:t>Nota : Tuntutan Yuran Peperiksaan perlu dikemukakan selewat-lewatnya 10hb bulan berikutnya dari tarikh peperiksaan diambil</a:t>
            </a:r>
          </a:p>
        </p:txBody>
      </p:sp>
    </p:spTree>
    <p:extLst>
      <p:ext uri="{BB962C8B-B14F-4D97-AF65-F5344CB8AC3E}">
        <p14:creationId xmlns:p14="http://schemas.microsoft.com/office/powerpoint/2010/main" val="782389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100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fade">
                                      <p:cBhvr>
                                        <p:cTn id="12" dur="1000"/>
                                        <p:tgtEl>
                                          <p:spTgt spid="64"/>
                                        </p:tgtEl>
                                      </p:cBhvr>
                                    </p:animEffect>
                                  </p:childTnLst>
                                </p:cTn>
                              </p:par>
                              <p:par>
                                <p:cTn id="13" presetID="10" presetClass="entr" presetSubtype="0" fill="hold" nodeType="withEffect">
                                  <p:stCondLst>
                                    <p:cond delay="0"/>
                                  </p:stCondLst>
                                  <p:childTnLst>
                                    <p:set>
                                      <p:cBhvr>
                                        <p:cTn id="14" dur="1" fill="hold">
                                          <p:stCondLst>
                                            <p:cond delay="0"/>
                                          </p:stCondLst>
                                        </p:cTn>
                                        <p:tgtEl>
                                          <p:spTgt spid="70"/>
                                        </p:tgtEl>
                                        <p:attrNameLst>
                                          <p:attrName>style.visibility</p:attrName>
                                        </p:attrNameLst>
                                      </p:cBhvr>
                                      <p:to>
                                        <p:strVal val="visible"/>
                                      </p:to>
                                    </p:set>
                                    <p:animEffect transition="in" filter="fade">
                                      <p:cBhvr>
                                        <p:cTn id="15" dur="1000"/>
                                        <p:tgtEl>
                                          <p:spTgt spid="70"/>
                                        </p:tgtEl>
                                      </p:cBhvr>
                                    </p:animEffect>
                                  </p:childTnLst>
                                </p:cTn>
                              </p:par>
                              <p:par>
                                <p:cTn id="16" presetID="10" presetClass="entr" presetSubtype="0" fill="hold" nodeType="withEffect">
                                  <p:stCondLst>
                                    <p:cond delay="0"/>
                                  </p:stCondLst>
                                  <p:childTnLst>
                                    <p:set>
                                      <p:cBhvr>
                                        <p:cTn id="17" dur="1" fill="hold">
                                          <p:stCondLst>
                                            <p:cond delay="0"/>
                                          </p:stCondLst>
                                        </p:cTn>
                                        <p:tgtEl>
                                          <p:spTgt spid="199"/>
                                        </p:tgtEl>
                                        <p:attrNameLst>
                                          <p:attrName>style.visibility</p:attrName>
                                        </p:attrNameLst>
                                      </p:cBhvr>
                                      <p:to>
                                        <p:strVal val="visible"/>
                                      </p:to>
                                    </p:set>
                                    <p:animEffect transition="in" filter="fade">
                                      <p:cBhvr>
                                        <p:cTn id="18" dur="1000"/>
                                        <p:tgtEl>
                                          <p:spTgt spid="199"/>
                                        </p:tgtEl>
                                      </p:cBhvr>
                                    </p:animEffect>
                                  </p:childTnLst>
                                </p:cTn>
                              </p:par>
                              <p:par>
                                <p:cTn id="19" presetID="10" presetClass="entr" presetSubtype="0" fill="hold" nodeType="withEffect">
                                  <p:stCondLst>
                                    <p:cond delay="0"/>
                                  </p:stCondLst>
                                  <p:childTnLst>
                                    <p:set>
                                      <p:cBhvr>
                                        <p:cTn id="20" dur="1" fill="hold">
                                          <p:stCondLst>
                                            <p:cond delay="0"/>
                                          </p:stCondLst>
                                        </p:cTn>
                                        <p:tgtEl>
                                          <p:spTgt spid="200"/>
                                        </p:tgtEl>
                                        <p:attrNameLst>
                                          <p:attrName>style.visibility</p:attrName>
                                        </p:attrNameLst>
                                      </p:cBhvr>
                                      <p:to>
                                        <p:strVal val="visible"/>
                                      </p:to>
                                    </p:set>
                                    <p:animEffect transition="in" filter="fade">
                                      <p:cBhvr>
                                        <p:cTn id="21" dur="1000"/>
                                        <p:tgtEl>
                                          <p:spTgt spid="200"/>
                                        </p:tgtEl>
                                      </p:cBhvr>
                                    </p:animEffect>
                                  </p:childTnLst>
                                </p:cTn>
                              </p:par>
                              <p:par>
                                <p:cTn id="22" presetID="10" presetClass="entr" presetSubtype="0" fill="hold" nodeType="withEffect">
                                  <p:stCondLst>
                                    <p:cond delay="0"/>
                                  </p:stCondLst>
                                  <p:childTnLst>
                                    <p:set>
                                      <p:cBhvr>
                                        <p:cTn id="23" dur="1" fill="hold">
                                          <p:stCondLst>
                                            <p:cond delay="0"/>
                                          </p:stCondLst>
                                        </p:cTn>
                                        <p:tgtEl>
                                          <p:spTgt spid="208"/>
                                        </p:tgtEl>
                                        <p:attrNameLst>
                                          <p:attrName>style.visibility</p:attrName>
                                        </p:attrNameLst>
                                      </p:cBhvr>
                                      <p:to>
                                        <p:strVal val="visible"/>
                                      </p:to>
                                    </p:set>
                                    <p:animEffect transition="in" filter="fade">
                                      <p:cBhvr>
                                        <p:cTn id="24" dur="1000"/>
                                        <p:tgtEl>
                                          <p:spTgt spid="208"/>
                                        </p:tgtEl>
                                      </p:cBhvr>
                                    </p:animEffect>
                                  </p:childTnLst>
                                </p:cTn>
                              </p:par>
                              <p:par>
                                <p:cTn id="25" presetID="10" presetClass="entr" presetSubtype="0" fill="hold" nodeType="withEffect">
                                  <p:stCondLst>
                                    <p:cond delay="0"/>
                                  </p:stCondLst>
                                  <p:childTnLst>
                                    <p:set>
                                      <p:cBhvr>
                                        <p:cTn id="26" dur="1" fill="hold">
                                          <p:stCondLst>
                                            <p:cond delay="0"/>
                                          </p:stCondLst>
                                        </p:cTn>
                                        <p:tgtEl>
                                          <p:spTgt spid="215"/>
                                        </p:tgtEl>
                                        <p:attrNameLst>
                                          <p:attrName>style.visibility</p:attrName>
                                        </p:attrNameLst>
                                      </p:cBhvr>
                                      <p:to>
                                        <p:strVal val="visible"/>
                                      </p:to>
                                    </p:set>
                                    <p:animEffect transition="in" filter="fade">
                                      <p:cBhvr>
                                        <p:cTn id="27" dur="1000"/>
                                        <p:tgtEl>
                                          <p:spTgt spid="215"/>
                                        </p:tgtEl>
                                      </p:cBhvr>
                                    </p:animEffect>
                                  </p:childTnLst>
                                </p:cTn>
                              </p:par>
                              <p:par>
                                <p:cTn id="28" presetID="10" presetClass="entr" presetSubtype="0" fill="hold" nodeType="withEffect">
                                  <p:stCondLst>
                                    <p:cond delay="0"/>
                                  </p:stCondLst>
                                  <p:childTnLst>
                                    <p:set>
                                      <p:cBhvr>
                                        <p:cTn id="29" dur="1" fill="hold">
                                          <p:stCondLst>
                                            <p:cond delay="0"/>
                                          </p:stCondLst>
                                        </p:cTn>
                                        <p:tgtEl>
                                          <p:spTgt spid="216"/>
                                        </p:tgtEl>
                                        <p:attrNameLst>
                                          <p:attrName>style.visibility</p:attrName>
                                        </p:attrNameLst>
                                      </p:cBhvr>
                                      <p:to>
                                        <p:strVal val="visible"/>
                                      </p:to>
                                    </p:set>
                                    <p:animEffect transition="in" filter="fade">
                                      <p:cBhvr>
                                        <p:cTn id="30" dur="1000"/>
                                        <p:tgtEl>
                                          <p:spTgt spid="216"/>
                                        </p:tgtEl>
                                      </p:cBhvr>
                                    </p:animEffect>
                                  </p:childTnLst>
                                </p:cTn>
                              </p:par>
                              <p:par>
                                <p:cTn id="31" presetID="10" presetClass="entr" presetSubtype="0" fill="hold" nodeType="withEffect">
                                  <p:stCondLst>
                                    <p:cond delay="0"/>
                                  </p:stCondLst>
                                  <p:childTnLst>
                                    <p:set>
                                      <p:cBhvr>
                                        <p:cTn id="32" dur="1" fill="hold">
                                          <p:stCondLst>
                                            <p:cond delay="0"/>
                                          </p:stCondLst>
                                        </p:cTn>
                                        <p:tgtEl>
                                          <p:spTgt spid="217"/>
                                        </p:tgtEl>
                                        <p:attrNameLst>
                                          <p:attrName>style.visibility</p:attrName>
                                        </p:attrNameLst>
                                      </p:cBhvr>
                                      <p:to>
                                        <p:strVal val="visible"/>
                                      </p:to>
                                    </p:set>
                                    <p:animEffect transition="in" filter="fade">
                                      <p:cBhvr>
                                        <p:cTn id="33" dur="1000"/>
                                        <p:tgtEl>
                                          <p:spTgt spid="217"/>
                                        </p:tgtEl>
                                      </p:cBhvr>
                                    </p:animEffect>
                                  </p:childTnLst>
                                </p:cTn>
                              </p:par>
                              <p:par>
                                <p:cTn id="34" presetID="10" presetClass="entr" presetSubtype="0" fill="hold" nodeType="withEffect">
                                  <p:stCondLst>
                                    <p:cond delay="0"/>
                                  </p:stCondLst>
                                  <p:childTnLst>
                                    <p:set>
                                      <p:cBhvr>
                                        <p:cTn id="35" dur="1" fill="hold">
                                          <p:stCondLst>
                                            <p:cond delay="0"/>
                                          </p:stCondLst>
                                        </p:cTn>
                                        <p:tgtEl>
                                          <p:spTgt spid="218"/>
                                        </p:tgtEl>
                                        <p:attrNameLst>
                                          <p:attrName>style.visibility</p:attrName>
                                        </p:attrNameLst>
                                      </p:cBhvr>
                                      <p:to>
                                        <p:strVal val="visible"/>
                                      </p:to>
                                    </p:set>
                                    <p:animEffect transition="in" filter="fade">
                                      <p:cBhvr>
                                        <p:cTn id="36" dur="1000"/>
                                        <p:tgtEl>
                                          <p:spTgt spid="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225" name="Google Shape;225;p25"/>
          <p:cNvSpPr txBox="1">
            <a:spLocks noGrp="1"/>
          </p:cNvSpPr>
          <p:nvPr>
            <p:ph type="sldNum" idx="12"/>
          </p:nvPr>
        </p:nvSpPr>
        <p:spPr>
          <a:xfrm>
            <a:off x="8609224" y="6356466"/>
            <a:ext cx="2742565" cy="365040"/>
          </a:xfrm>
          <a:prstGeom prst="rect">
            <a:avLst/>
          </a:prstGeom>
          <a:noFill/>
          <a:ln>
            <a:noFill/>
          </a:ln>
        </p:spPr>
        <p:txBody>
          <a:bodyPr spcFirstLastPara="1" vert="horz" wrap="square" lIns="91404" tIns="45689" rIns="91404" bIns="45689" rtlCol="0" anchor="ctr" anchorCtr="0">
            <a:noAutofit/>
          </a:bodyPr>
          <a:lstStyle/>
          <a:p>
            <a:pPr>
              <a:buSzPts val="1200"/>
            </a:pPr>
            <a:fld id="{00000000-1234-1234-1234-123412341234}" type="slidenum">
              <a:rPr lang="en-US"/>
              <a:pPr>
                <a:buSzPts val="1200"/>
              </a:pPr>
              <a:t>11</a:t>
            </a:fld>
            <a:endParaRPr dirty="0"/>
          </a:p>
        </p:txBody>
      </p:sp>
      <p:sp>
        <p:nvSpPr>
          <p:cNvPr id="227" name="Google Shape;227;p25"/>
          <p:cNvSpPr txBox="1"/>
          <p:nvPr/>
        </p:nvSpPr>
        <p:spPr>
          <a:xfrm>
            <a:off x="1198495" y="217234"/>
            <a:ext cx="10528539" cy="957737"/>
          </a:xfrm>
          <a:prstGeom prst="rect">
            <a:avLst/>
          </a:prstGeom>
          <a:solidFill>
            <a:srgbClr val="002060"/>
          </a:solidFill>
          <a:ln>
            <a:noFill/>
          </a:ln>
        </p:spPr>
        <p:txBody>
          <a:bodyPr spcFirstLastPara="1" wrap="square" lIns="91354" tIns="45664" rIns="91354" bIns="45664" anchor="ctr" anchorCtr="0">
            <a:noAutofit/>
          </a:bodyPr>
          <a:lstStyle/>
          <a:p>
            <a:endParaRPr sz="2400">
              <a:solidFill>
                <a:srgbClr val="000000"/>
              </a:solidFill>
              <a:latin typeface="Arial"/>
              <a:ea typeface="Arial"/>
              <a:cs typeface="Arial"/>
              <a:sym typeface="Arial"/>
            </a:endParaRPr>
          </a:p>
        </p:txBody>
      </p:sp>
      <p:pic>
        <p:nvPicPr>
          <p:cNvPr id="228" name="Google Shape;228;p25" descr="Kementerian Kesihatan Malaysia Logo"/>
          <p:cNvPicPr preferRelativeResize="0"/>
          <p:nvPr/>
        </p:nvPicPr>
        <p:blipFill rotWithShape="1">
          <a:blip r:embed="rId3">
            <a:alphaModFix/>
          </a:blip>
          <a:srcRect/>
          <a:stretch/>
        </p:blipFill>
        <p:spPr>
          <a:xfrm>
            <a:off x="2205" y="230774"/>
            <a:ext cx="1196290" cy="885843"/>
          </a:xfrm>
          <a:prstGeom prst="rect">
            <a:avLst/>
          </a:prstGeom>
          <a:noFill/>
          <a:ln>
            <a:noFill/>
          </a:ln>
        </p:spPr>
      </p:pic>
      <p:sp>
        <p:nvSpPr>
          <p:cNvPr id="229" name="Google Shape;229;p25"/>
          <p:cNvSpPr txBox="1"/>
          <p:nvPr/>
        </p:nvSpPr>
        <p:spPr>
          <a:xfrm>
            <a:off x="1359057" y="774458"/>
            <a:ext cx="10426864" cy="441391"/>
          </a:xfrm>
          <a:prstGeom prst="rect">
            <a:avLst/>
          </a:prstGeom>
          <a:noFill/>
          <a:ln>
            <a:noFill/>
          </a:ln>
        </p:spPr>
        <p:txBody>
          <a:bodyPr spcFirstLastPara="1" wrap="square" lIns="91329" tIns="45639" rIns="91329" bIns="45639" anchor="b" anchorCtr="0">
            <a:noAutofit/>
          </a:bodyPr>
          <a:lstStyle/>
          <a:p>
            <a:r>
              <a:rPr lang="en-US" sz="3200" b="1" dirty="0">
                <a:solidFill>
                  <a:srgbClr val="FFC000"/>
                </a:solidFill>
                <a:latin typeface="Arial Black"/>
                <a:ea typeface="Arial Black"/>
                <a:cs typeface="Arial Black"/>
                <a:sym typeface="Arial Black"/>
              </a:rPr>
              <a:t>KEMUDAHAN TAJAAN DALAM NEGARA (SEPARA HLP)</a:t>
            </a:r>
          </a:p>
        </p:txBody>
      </p:sp>
      <p:sp>
        <p:nvSpPr>
          <p:cNvPr id="135" name="Rectangle 134">
            <a:extLst>
              <a:ext uri="{FF2B5EF4-FFF2-40B4-BE49-F238E27FC236}">
                <a16:creationId xmlns:a16="http://schemas.microsoft.com/office/drawing/2014/main" id="{6D2C8CEF-3D5D-4BF5-BFBB-FA5A9C95CF02}"/>
              </a:ext>
            </a:extLst>
          </p:cNvPr>
          <p:cNvSpPr/>
          <p:nvPr/>
        </p:nvSpPr>
        <p:spPr>
          <a:xfrm>
            <a:off x="1168195" y="1278549"/>
            <a:ext cx="10528539" cy="496919"/>
          </a:xfrm>
          <a:prstGeom prst="rect">
            <a:avLst/>
          </a:prstGeom>
          <a:solidFill>
            <a:schemeClr val="accent5">
              <a:lumMod val="40000"/>
              <a:lumOff val="6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n-MY" sz="2500" b="1" dirty="0">
                <a:latin typeface="Arial" panose="020B0604020202020204" pitchFamily="34" charset="0"/>
                <a:cs typeface="Arial" panose="020B0604020202020204" pitchFamily="34" charset="0"/>
              </a:rPr>
              <a:t>PENGAJIAN DALAM NEGARA, PEPERIKSAAN LUAR NEGARA</a:t>
            </a:r>
          </a:p>
        </p:txBody>
      </p:sp>
      <p:graphicFrame>
        <p:nvGraphicFramePr>
          <p:cNvPr id="3" name="Diagram 2">
            <a:extLst>
              <a:ext uri="{FF2B5EF4-FFF2-40B4-BE49-F238E27FC236}">
                <a16:creationId xmlns:a16="http://schemas.microsoft.com/office/drawing/2014/main" id="{D9C97E90-490C-49FE-B660-3ED7B9B66089}"/>
              </a:ext>
            </a:extLst>
          </p:cNvPr>
          <p:cNvGraphicFramePr/>
          <p:nvPr>
            <p:extLst>
              <p:ext uri="{D42A27DB-BD31-4B8C-83A1-F6EECF244321}">
                <p14:modId xmlns:p14="http://schemas.microsoft.com/office/powerpoint/2010/main" val="4172589691"/>
              </p:ext>
            </p:extLst>
          </p:nvPr>
        </p:nvGraphicFramePr>
        <p:xfrm>
          <a:off x="1168195" y="2050059"/>
          <a:ext cx="8128000" cy="40318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0" name="Google Shape;2991;p95">
            <a:extLst>
              <a:ext uri="{FF2B5EF4-FFF2-40B4-BE49-F238E27FC236}">
                <a16:creationId xmlns:a16="http://schemas.microsoft.com/office/drawing/2014/main" id="{A09330F5-BA5C-4A16-90FE-C2D1DDB341F5}"/>
              </a:ext>
            </a:extLst>
          </p:cNvPr>
          <p:cNvSpPr txBox="1">
            <a:spLocks/>
          </p:cNvSpPr>
          <p:nvPr/>
        </p:nvSpPr>
        <p:spPr>
          <a:xfrm>
            <a:off x="8339497" y="2897485"/>
            <a:ext cx="3282018" cy="1910042"/>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1600"/>
              </a:spcAft>
              <a:buNone/>
            </a:pPr>
            <a:r>
              <a:rPr lang="ms-MY" sz="1500" b="1" i="1" dirty="0">
                <a:latin typeface="Arial Nova" panose="020B0504020202020204" pitchFamily="34" charset="0"/>
              </a:rPr>
              <a:t>Nota : Tuntutan daripada pegawai perlu dikemukakan sebelum 10hb bulan berikutnya bersama-sama resit bayaran, bukti pembayaran dan butiran tuntutan. Tuntutan maksimum di luar negara sehingga tujuh (7) hari. </a:t>
            </a:r>
          </a:p>
        </p:txBody>
      </p:sp>
    </p:spTree>
    <p:extLst>
      <p:ext uri="{BB962C8B-B14F-4D97-AF65-F5344CB8AC3E}">
        <p14:creationId xmlns:p14="http://schemas.microsoft.com/office/powerpoint/2010/main" val="292356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fade">
                                      <p:cBhvr>
                                        <p:cTn id="7" dur="10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225" name="Google Shape;225;p25"/>
          <p:cNvSpPr txBox="1">
            <a:spLocks noGrp="1"/>
          </p:cNvSpPr>
          <p:nvPr>
            <p:ph type="sldNum" idx="12"/>
          </p:nvPr>
        </p:nvSpPr>
        <p:spPr>
          <a:xfrm>
            <a:off x="8609224" y="6356466"/>
            <a:ext cx="2742565" cy="365040"/>
          </a:xfrm>
          <a:prstGeom prst="rect">
            <a:avLst/>
          </a:prstGeom>
          <a:noFill/>
          <a:ln>
            <a:noFill/>
          </a:ln>
        </p:spPr>
        <p:txBody>
          <a:bodyPr spcFirstLastPara="1" vert="horz" wrap="square" lIns="91404" tIns="45689" rIns="91404" bIns="45689" rtlCol="0" anchor="ctr" anchorCtr="0">
            <a:noAutofit/>
          </a:bodyPr>
          <a:lstStyle/>
          <a:p>
            <a:pPr>
              <a:buSzPts val="1200"/>
            </a:pPr>
            <a:fld id="{00000000-1234-1234-1234-123412341234}" type="slidenum">
              <a:rPr lang="en-US"/>
              <a:pPr>
                <a:buSzPts val="1200"/>
              </a:pPr>
              <a:t>12</a:t>
            </a:fld>
            <a:endParaRPr dirty="0"/>
          </a:p>
        </p:txBody>
      </p:sp>
      <p:sp>
        <p:nvSpPr>
          <p:cNvPr id="227" name="Google Shape;227;p25"/>
          <p:cNvSpPr txBox="1"/>
          <p:nvPr/>
        </p:nvSpPr>
        <p:spPr>
          <a:xfrm>
            <a:off x="1198495" y="217234"/>
            <a:ext cx="10528539" cy="957737"/>
          </a:xfrm>
          <a:prstGeom prst="rect">
            <a:avLst/>
          </a:prstGeom>
          <a:solidFill>
            <a:srgbClr val="002060"/>
          </a:solidFill>
          <a:ln>
            <a:noFill/>
          </a:ln>
        </p:spPr>
        <p:txBody>
          <a:bodyPr spcFirstLastPara="1" wrap="square" lIns="91354" tIns="45664" rIns="91354" bIns="45664" anchor="ctr" anchorCtr="0">
            <a:noAutofit/>
          </a:bodyPr>
          <a:lstStyle/>
          <a:p>
            <a:endParaRPr sz="2400">
              <a:solidFill>
                <a:srgbClr val="000000"/>
              </a:solidFill>
              <a:latin typeface="Arial"/>
              <a:ea typeface="Arial"/>
              <a:cs typeface="Arial"/>
              <a:sym typeface="Arial"/>
            </a:endParaRPr>
          </a:p>
        </p:txBody>
      </p:sp>
      <p:pic>
        <p:nvPicPr>
          <p:cNvPr id="228" name="Google Shape;228;p25" descr="Kementerian Kesihatan Malaysia Logo"/>
          <p:cNvPicPr preferRelativeResize="0"/>
          <p:nvPr/>
        </p:nvPicPr>
        <p:blipFill rotWithShape="1">
          <a:blip r:embed="rId3">
            <a:alphaModFix/>
          </a:blip>
          <a:srcRect/>
          <a:stretch/>
        </p:blipFill>
        <p:spPr>
          <a:xfrm>
            <a:off x="2205" y="230774"/>
            <a:ext cx="1196290" cy="885843"/>
          </a:xfrm>
          <a:prstGeom prst="rect">
            <a:avLst/>
          </a:prstGeom>
          <a:noFill/>
          <a:ln>
            <a:noFill/>
          </a:ln>
        </p:spPr>
      </p:pic>
      <p:sp>
        <p:nvSpPr>
          <p:cNvPr id="229" name="Google Shape;229;p25"/>
          <p:cNvSpPr txBox="1"/>
          <p:nvPr/>
        </p:nvSpPr>
        <p:spPr>
          <a:xfrm>
            <a:off x="1397152" y="576064"/>
            <a:ext cx="10426864" cy="441391"/>
          </a:xfrm>
          <a:prstGeom prst="rect">
            <a:avLst/>
          </a:prstGeom>
          <a:noFill/>
          <a:ln>
            <a:noFill/>
          </a:ln>
        </p:spPr>
        <p:txBody>
          <a:bodyPr spcFirstLastPara="1" wrap="square" lIns="91329" tIns="45639" rIns="91329" bIns="45639" anchor="b" anchorCtr="0">
            <a:noAutofit/>
          </a:bodyPr>
          <a:lstStyle/>
          <a:p>
            <a:r>
              <a:rPr lang="en-US" sz="3200" b="1" dirty="0">
                <a:solidFill>
                  <a:srgbClr val="FFC000"/>
                </a:solidFill>
                <a:latin typeface="Arial Black"/>
                <a:ea typeface="Arial Black"/>
                <a:cs typeface="Arial Black"/>
                <a:sym typeface="Arial Black"/>
              </a:rPr>
              <a:t>KEMUDAHAN TAJAAN (LUAR NEGARA HLP)</a:t>
            </a:r>
          </a:p>
        </p:txBody>
      </p:sp>
      <p:cxnSp>
        <p:nvCxnSpPr>
          <p:cNvPr id="128" name="Google Shape;1286;p62">
            <a:extLst>
              <a:ext uri="{FF2B5EF4-FFF2-40B4-BE49-F238E27FC236}">
                <a16:creationId xmlns:a16="http://schemas.microsoft.com/office/drawing/2014/main" id="{59FD81A1-5C87-4D06-B3FE-A3567AB95B5E}"/>
              </a:ext>
            </a:extLst>
          </p:cNvPr>
          <p:cNvCxnSpPr/>
          <p:nvPr/>
        </p:nvCxnSpPr>
        <p:spPr>
          <a:xfrm rot="10800000">
            <a:off x="1220730" y="2136712"/>
            <a:ext cx="0" cy="871600"/>
          </a:xfrm>
          <a:prstGeom prst="straightConnector1">
            <a:avLst/>
          </a:prstGeom>
          <a:noFill/>
          <a:ln w="19050" cap="flat" cmpd="sng">
            <a:solidFill>
              <a:schemeClr val="dk1"/>
            </a:solidFill>
            <a:prstDash val="solid"/>
            <a:round/>
            <a:headEnd type="none" w="med" len="med"/>
            <a:tailEnd type="none" w="med" len="med"/>
          </a:ln>
        </p:spPr>
      </p:cxnSp>
      <p:sp>
        <p:nvSpPr>
          <p:cNvPr id="129" name="Google Shape;1287;p62">
            <a:extLst>
              <a:ext uri="{FF2B5EF4-FFF2-40B4-BE49-F238E27FC236}">
                <a16:creationId xmlns:a16="http://schemas.microsoft.com/office/drawing/2014/main" id="{2AFD858C-422D-4229-B174-14A4876836CC}"/>
              </a:ext>
            </a:extLst>
          </p:cNvPr>
          <p:cNvSpPr/>
          <p:nvPr/>
        </p:nvSpPr>
        <p:spPr>
          <a:xfrm>
            <a:off x="1038352" y="1777912"/>
            <a:ext cx="358800" cy="3588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latin typeface="Archivo"/>
              <a:ea typeface="Archivo"/>
              <a:cs typeface="Archivo"/>
              <a:sym typeface="Archivo"/>
            </a:endParaRPr>
          </a:p>
        </p:txBody>
      </p:sp>
      <p:cxnSp>
        <p:nvCxnSpPr>
          <p:cNvPr id="130" name="Google Shape;1293;p62">
            <a:extLst>
              <a:ext uri="{FF2B5EF4-FFF2-40B4-BE49-F238E27FC236}">
                <a16:creationId xmlns:a16="http://schemas.microsoft.com/office/drawing/2014/main" id="{AD7BD58E-E32D-445C-90E8-5D225A873ED0}"/>
              </a:ext>
            </a:extLst>
          </p:cNvPr>
          <p:cNvCxnSpPr>
            <a:cxnSpLocks/>
          </p:cNvCxnSpPr>
          <p:nvPr/>
        </p:nvCxnSpPr>
        <p:spPr>
          <a:xfrm flipH="1">
            <a:off x="1397152" y="1957312"/>
            <a:ext cx="1078285" cy="0"/>
          </a:xfrm>
          <a:prstGeom prst="straightConnector1">
            <a:avLst/>
          </a:prstGeom>
          <a:noFill/>
          <a:ln w="9525" cap="flat" cmpd="sng">
            <a:solidFill>
              <a:schemeClr val="lt2"/>
            </a:solidFill>
            <a:prstDash val="solid"/>
            <a:round/>
            <a:headEnd type="none" w="med" len="med"/>
            <a:tailEnd type="none" w="med" len="med"/>
          </a:ln>
        </p:spPr>
      </p:cxnSp>
      <p:cxnSp>
        <p:nvCxnSpPr>
          <p:cNvPr id="131" name="Google Shape;1286;p62">
            <a:extLst>
              <a:ext uri="{FF2B5EF4-FFF2-40B4-BE49-F238E27FC236}">
                <a16:creationId xmlns:a16="http://schemas.microsoft.com/office/drawing/2014/main" id="{3730CDEB-AF3D-41CE-B475-33FAC851C187}"/>
              </a:ext>
            </a:extLst>
          </p:cNvPr>
          <p:cNvCxnSpPr/>
          <p:nvPr/>
        </p:nvCxnSpPr>
        <p:spPr>
          <a:xfrm rot="10800000">
            <a:off x="2654836" y="2136712"/>
            <a:ext cx="0" cy="871600"/>
          </a:xfrm>
          <a:prstGeom prst="straightConnector1">
            <a:avLst/>
          </a:prstGeom>
          <a:noFill/>
          <a:ln w="19050" cap="flat" cmpd="sng">
            <a:solidFill>
              <a:schemeClr val="dk1"/>
            </a:solidFill>
            <a:prstDash val="solid"/>
            <a:round/>
            <a:headEnd type="none" w="med" len="med"/>
            <a:tailEnd type="none" w="med" len="med"/>
          </a:ln>
        </p:spPr>
      </p:cxnSp>
      <p:sp>
        <p:nvSpPr>
          <p:cNvPr id="132" name="Google Shape;1287;p62">
            <a:extLst>
              <a:ext uri="{FF2B5EF4-FFF2-40B4-BE49-F238E27FC236}">
                <a16:creationId xmlns:a16="http://schemas.microsoft.com/office/drawing/2014/main" id="{0E9E37B7-AF07-4657-A74A-75749DF4C607}"/>
              </a:ext>
            </a:extLst>
          </p:cNvPr>
          <p:cNvSpPr/>
          <p:nvPr/>
        </p:nvSpPr>
        <p:spPr>
          <a:xfrm>
            <a:off x="2475436" y="1777912"/>
            <a:ext cx="358800" cy="3588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latin typeface="Archivo"/>
              <a:ea typeface="Archivo"/>
              <a:cs typeface="Archivo"/>
              <a:sym typeface="Archivo"/>
            </a:endParaRPr>
          </a:p>
        </p:txBody>
      </p:sp>
      <p:cxnSp>
        <p:nvCxnSpPr>
          <p:cNvPr id="133" name="Google Shape;1293;p62">
            <a:extLst>
              <a:ext uri="{FF2B5EF4-FFF2-40B4-BE49-F238E27FC236}">
                <a16:creationId xmlns:a16="http://schemas.microsoft.com/office/drawing/2014/main" id="{4EFA094A-F47D-4F70-9C87-8B076FEA2528}"/>
              </a:ext>
            </a:extLst>
          </p:cNvPr>
          <p:cNvCxnSpPr>
            <a:cxnSpLocks/>
          </p:cNvCxnSpPr>
          <p:nvPr/>
        </p:nvCxnSpPr>
        <p:spPr>
          <a:xfrm flipH="1">
            <a:off x="2834236" y="1957312"/>
            <a:ext cx="1078285" cy="0"/>
          </a:xfrm>
          <a:prstGeom prst="straightConnector1">
            <a:avLst/>
          </a:prstGeom>
          <a:noFill/>
          <a:ln w="9525" cap="flat" cmpd="sng">
            <a:solidFill>
              <a:schemeClr val="lt2"/>
            </a:solidFill>
            <a:prstDash val="solid"/>
            <a:round/>
            <a:headEnd type="none" w="med" len="med"/>
            <a:tailEnd type="none" w="med" len="med"/>
          </a:ln>
        </p:spPr>
      </p:cxnSp>
      <p:sp>
        <p:nvSpPr>
          <p:cNvPr id="134" name="Google Shape;1287;p62">
            <a:extLst>
              <a:ext uri="{FF2B5EF4-FFF2-40B4-BE49-F238E27FC236}">
                <a16:creationId xmlns:a16="http://schemas.microsoft.com/office/drawing/2014/main" id="{F1A37418-F9AF-4022-A18B-906E1A9206A5}"/>
              </a:ext>
            </a:extLst>
          </p:cNvPr>
          <p:cNvSpPr/>
          <p:nvPr/>
        </p:nvSpPr>
        <p:spPr>
          <a:xfrm>
            <a:off x="3912520" y="1777912"/>
            <a:ext cx="358800" cy="3588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latin typeface="Archivo"/>
              <a:ea typeface="Archivo"/>
              <a:cs typeface="Archivo"/>
              <a:sym typeface="Archivo"/>
            </a:endParaRPr>
          </a:p>
        </p:txBody>
      </p:sp>
      <p:cxnSp>
        <p:nvCxnSpPr>
          <p:cNvPr id="135" name="Google Shape;1293;p62">
            <a:extLst>
              <a:ext uri="{FF2B5EF4-FFF2-40B4-BE49-F238E27FC236}">
                <a16:creationId xmlns:a16="http://schemas.microsoft.com/office/drawing/2014/main" id="{F86EA200-66D1-4857-9806-B853CC3C6F3E}"/>
              </a:ext>
            </a:extLst>
          </p:cNvPr>
          <p:cNvCxnSpPr>
            <a:cxnSpLocks/>
          </p:cNvCxnSpPr>
          <p:nvPr/>
        </p:nvCxnSpPr>
        <p:spPr>
          <a:xfrm flipH="1">
            <a:off x="4271320" y="1957312"/>
            <a:ext cx="1078285" cy="0"/>
          </a:xfrm>
          <a:prstGeom prst="straightConnector1">
            <a:avLst/>
          </a:prstGeom>
          <a:noFill/>
          <a:ln w="9525" cap="flat" cmpd="sng">
            <a:solidFill>
              <a:schemeClr val="lt2"/>
            </a:solidFill>
            <a:prstDash val="solid"/>
            <a:round/>
            <a:headEnd type="none" w="med" len="med"/>
            <a:tailEnd type="none" w="med" len="med"/>
          </a:ln>
        </p:spPr>
      </p:cxnSp>
      <p:sp>
        <p:nvSpPr>
          <p:cNvPr id="136" name="Google Shape;1287;p62">
            <a:extLst>
              <a:ext uri="{FF2B5EF4-FFF2-40B4-BE49-F238E27FC236}">
                <a16:creationId xmlns:a16="http://schemas.microsoft.com/office/drawing/2014/main" id="{1B5A82DA-7152-4E9A-8E13-523B6DDECB74}"/>
              </a:ext>
            </a:extLst>
          </p:cNvPr>
          <p:cNvSpPr/>
          <p:nvPr/>
        </p:nvSpPr>
        <p:spPr>
          <a:xfrm>
            <a:off x="5349604" y="1777912"/>
            <a:ext cx="358800" cy="3588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latin typeface="Archivo"/>
              <a:ea typeface="Archivo"/>
              <a:cs typeface="Archivo"/>
              <a:sym typeface="Archivo"/>
            </a:endParaRPr>
          </a:p>
        </p:txBody>
      </p:sp>
      <p:cxnSp>
        <p:nvCxnSpPr>
          <p:cNvPr id="137" name="Google Shape;1293;p62">
            <a:extLst>
              <a:ext uri="{FF2B5EF4-FFF2-40B4-BE49-F238E27FC236}">
                <a16:creationId xmlns:a16="http://schemas.microsoft.com/office/drawing/2014/main" id="{AF3DEAD4-0011-43E2-BFCA-6350B0CC787E}"/>
              </a:ext>
            </a:extLst>
          </p:cNvPr>
          <p:cNvCxnSpPr>
            <a:cxnSpLocks/>
          </p:cNvCxnSpPr>
          <p:nvPr/>
        </p:nvCxnSpPr>
        <p:spPr>
          <a:xfrm flipH="1">
            <a:off x="5708404" y="1947279"/>
            <a:ext cx="1078285" cy="0"/>
          </a:xfrm>
          <a:prstGeom prst="straightConnector1">
            <a:avLst/>
          </a:prstGeom>
          <a:noFill/>
          <a:ln w="9525" cap="flat" cmpd="sng">
            <a:solidFill>
              <a:schemeClr val="lt2"/>
            </a:solidFill>
            <a:prstDash val="solid"/>
            <a:round/>
            <a:headEnd type="none" w="med" len="med"/>
            <a:tailEnd type="none" w="med" len="med"/>
          </a:ln>
        </p:spPr>
      </p:cxnSp>
      <p:sp>
        <p:nvSpPr>
          <p:cNvPr id="138" name="Google Shape;1287;p62">
            <a:extLst>
              <a:ext uri="{FF2B5EF4-FFF2-40B4-BE49-F238E27FC236}">
                <a16:creationId xmlns:a16="http://schemas.microsoft.com/office/drawing/2014/main" id="{612C4365-8731-451C-A4C3-FFDE312FD50E}"/>
              </a:ext>
            </a:extLst>
          </p:cNvPr>
          <p:cNvSpPr/>
          <p:nvPr/>
        </p:nvSpPr>
        <p:spPr>
          <a:xfrm>
            <a:off x="6773165" y="1777912"/>
            <a:ext cx="358800" cy="3588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latin typeface="Archivo"/>
              <a:ea typeface="Archivo"/>
              <a:cs typeface="Archivo"/>
              <a:sym typeface="Archivo"/>
            </a:endParaRPr>
          </a:p>
        </p:txBody>
      </p:sp>
      <p:cxnSp>
        <p:nvCxnSpPr>
          <p:cNvPr id="139" name="Google Shape;1293;p62">
            <a:extLst>
              <a:ext uri="{FF2B5EF4-FFF2-40B4-BE49-F238E27FC236}">
                <a16:creationId xmlns:a16="http://schemas.microsoft.com/office/drawing/2014/main" id="{2111CE9A-7EB4-40E8-A29B-5A0A5BA4E490}"/>
              </a:ext>
            </a:extLst>
          </p:cNvPr>
          <p:cNvCxnSpPr>
            <a:cxnSpLocks/>
          </p:cNvCxnSpPr>
          <p:nvPr/>
        </p:nvCxnSpPr>
        <p:spPr>
          <a:xfrm flipH="1">
            <a:off x="7131965" y="1923391"/>
            <a:ext cx="1078285" cy="0"/>
          </a:xfrm>
          <a:prstGeom prst="straightConnector1">
            <a:avLst/>
          </a:prstGeom>
          <a:noFill/>
          <a:ln w="9525" cap="flat" cmpd="sng">
            <a:solidFill>
              <a:schemeClr val="lt2"/>
            </a:solidFill>
            <a:prstDash val="solid"/>
            <a:round/>
            <a:headEnd type="none" w="med" len="med"/>
            <a:tailEnd type="none" w="med" len="med"/>
          </a:ln>
        </p:spPr>
      </p:cxnSp>
      <p:sp>
        <p:nvSpPr>
          <p:cNvPr id="140" name="Google Shape;1287;p62">
            <a:extLst>
              <a:ext uri="{FF2B5EF4-FFF2-40B4-BE49-F238E27FC236}">
                <a16:creationId xmlns:a16="http://schemas.microsoft.com/office/drawing/2014/main" id="{9C645BC5-90F7-49C0-847B-D467E73A7837}"/>
              </a:ext>
            </a:extLst>
          </p:cNvPr>
          <p:cNvSpPr/>
          <p:nvPr/>
        </p:nvSpPr>
        <p:spPr>
          <a:xfrm>
            <a:off x="8210250" y="1777912"/>
            <a:ext cx="358800" cy="3588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latin typeface="Archivo"/>
              <a:ea typeface="Archivo"/>
              <a:cs typeface="Archivo"/>
              <a:sym typeface="Archivo"/>
            </a:endParaRPr>
          </a:p>
        </p:txBody>
      </p:sp>
      <p:cxnSp>
        <p:nvCxnSpPr>
          <p:cNvPr id="141" name="Google Shape;1293;p62">
            <a:extLst>
              <a:ext uri="{FF2B5EF4-FFF2-40B4-BE49-F238E27FC236}">
                <a16:creationId xmlns:a16="http://schemas.microsoft.com/office/drawing/2014/main" id="{6AC02AAA-B7E4-401D-A675-674B40D2BE27}"/>
              </a:ext>
            </a:extLst>
          </p:cNvPr>
          <p:cNvCxnSpPr>
            <a:cxnSpLocks/>
          </p:cNvCxnSpPr>
          <p:nvPr/>
        </p:nvCxnSpPr>
        <p:spPr>
          <a:xfrm flipH="1">
            <a:off x="8569050" y="1923391"/>
            <a:ext cx="1078285" cy="0"/>
          </a:xfrm>
          <a:prstGeom prst="straightConnector1">
            <a:avLst/>
          </a:prstGeom>
          <a:noFill/>
          <a:ln w="9525" cap="flat" cmpd="sng">
            <a:solidFill>
              <a:schemeClr val="lt2"/>
            </a:solidFill>
            <a:prstDash val="solid"/>
            <a:round/>
            <a:headEnd type="none" w="med" len="med"/>
            <a:tailEnd type="none" w="med" len="med"/>
          </a:ln>
        </p:spPr>
      </p:cxnSp>
      <p:cxnSp>
        <p:nvCxnSpPr>
          <p:cNvPr id="142" name="Google Shape;1293;p62">
            <a:extLst>
              <a:ext uri="{FF2B5EF4-FFF2-40B4-BE49-F238E27FC236}">
                <a16:creationId xmlns:a16="http://schemas.microsoft.com/office/drawing/2014/main" id="{8ACFA5AC-4C13-4081-B677-52C10E4DA0A4}"/>
              </a:ext>
            </a:extLst>
          </p:cNvPr>
          <p:cNvCxnSpPr>
            <a:cxnSpLocks/>
          </p:cNvCxnSpPr>
          <p:nvPr/>
        </p:nvCxnSpPr>
        <p:spPr>
          <a:xfrm flipH="1">
            <a:off x="9980506" y="1920279"/>
            <a:ext cx="1078285" cy="0"/>
          </a:xfrm>
          <a:prstGeom prst="straightConnector1">
            <a:avLst/>
          </a:prstGeom>
          <a:noFill/>
          <a:ln w="9525" cap="flat" cmpd="sng">
            <a:solidFill>
              <a:schemeClr val="lt2"/>
            </a:solidFill>
            <a:prstDash val="solid"/>
            <a:round/>
            <a:headEnd type="none" w="med" len="med"/>
            <a:tailEnd type="none" w="med" len="med"/>
          </a:ln>
        </p:spPr>
      </p:cxnSp>
      <p:sp>
        <p:nvSpPr>
          <p:cNvPr id="143" name="Google Shape;1287;p62">
            <a:extLst>
              <a:ext uri="{FF2B5EF4-FFF2-40B4-BE49-F238E27FC236}">
                <a16:creationId xmlns:a16="http://schemas.microsoft.com/office/drawing/2014/main" id="{FEB80545-0C3B-40EF-B999-56027240B139}"/>
              </a:ext>
            </a:extLst>
          </p:cNvPr>
          <p:cNvSpPr/>
          <p:nvPr/>
        </p:nvSpPr>
        <p:spPr>
          <a:xfrm>
            <a:off x="9647335" y="1740879"/>
            <a:ext cx="358800" cy="3588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latin typeface="Archivo"/>
              <a:ea typeface="Archivo"/>
              <a:cs typeface="Archivo"/>
              <a:sym typeface="Archivo"/>
            </a:endParaRPr>
          </a:p>
        </p:txBody>
      </p:sp>
      <p:sp>
        <p:nvSpPr>
          <p:cNvPr id="144" name="Google Shape;1287;p62">
            <a:extLst>
              <a:ext uri="{FF2B5EF4-FFF2-40B4-BE49-F238E27FC236}">
                <a16:creationId xmlns:a16="http://schemas.microsoft.com/office/drawing/2014/main" id="{3FA7C4A6-31CE-4E80-BAC7-2372148E0A4C}"/>
              </a:ext>
            </a:extLst>
          </p:cNvPr>
          <p:cNvSpPr/>
          <p:nvPr/>
        </p:nvSpPr>
        <p:spPr>
          <a:xfrm>
            <a:off x="11095813" y="1740879"/>
            <a:ext cx="358800" cy="3588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latin typeface="Archivo"/>
              <a:ea typeface="Archivo"/>
              <a:cs typeface="Archivo"/>
              <a:sym typeface="Archivo"/>
            </a:endParaRPr>
          </a:p>
        </p:txBody>
      </p:sp>
      <p:cxnSp>
        <p:nvCxnSpPr>
          <p:cNvPr id="145" name="Google Shape;1286;p62">
            <a:extLst>
              <a:ext uri="{FF2B5EF4-FFF2-40B4-BE49-F238E27FC236}">
                <a16:creationId xmlns:a16="http://schemas.microsoft.com/office/drawing/2014/main" id="{1D6FD5EF-2953-4A89-AC34-14C9C7AE1258}"/>
              </a:ext>
            </a:extLst>
          </p:cNvPr>
          <p:cNvCxnSpPr/>
          <p:nvPr/>
        </p:nvCxnSpPr>
        <p:spPr>
          <a:xfrm rot="10800000">
            <a:off x="4088941" y="2136712"/>
            <a:ext cx="0" cy="871600"/>
          </a:xfrm>
          <a:prstGeom prst="straightConnector1">
            <a:avLst/>
          </a:prstGeom>
          <a:noFill/>
          <a:ln w="19050" cap="flat" cmpd="sng">
            <a:solidFill>
              <a:schemeClr val="dk1"/>
            </a:solidFill>
            <a:prstDash val="solid"/>
            <a:round/>
            <a:headEnd type="none" w="med" len="med"/>
            <a:tailEnd type="none" w="med" len="med"/>
          </a:ln>
        </p:spPr>
      </p:cxnSp>
      <p:cxnSp>
        <p:nvCxnSpPr>
          <p:cNvPr id="146" name="Google Shape;1286;p62">
            <a:extLst>
              <a:ext uri="{FF2B5EF4-FFF2-40B4-BE49-F238E27FC236}">
                <a16:creationId xmlns:a16="http://schemas.microsoft.com/office/drawing/2014/main" id="{51C1E6C2-BE46-425D-B1BB-B96EE7DBD9BB}"/>
              </a:ext>
            </a:extLst>
          </p:cNvPr>
          <p:cNvCxnSpPr/>
          <p:nvPr/>
        </p:nvCxnSpPr>
        <p:spPr>
          <a:xfrm rot="10800000">
            <a:off x="5529004" y="2136712"/>
            <a:ext cx="0" cy="871600"/>
          </a:xfrm>
          <a:prstGeom prst="straightConnector1">
            <a:avLst/>
          </a:prstGeom>
          <a:noFill/>
          <a:ln w="19050" cap="flat" cmpd="sng">
            <a:solidFill>
              <a:schemeClr val="dk1"/>
            </a:solidFill>
            <a:prstDash val="solid"/>
            <a:round/>
            <a:headEnd type="none" w="med" len="med"/>
            <a:tailEnd type="none" w="med" len="med"/>
          </a:ln>
        </p:spPr>
      </p:cxnSp>
      <p:cxnSp>
        <p:nvCxnSpPr>
          <p:cNvPr id="147" name="Google Shape;1286;p62">
            <a:extLst>
              <a:ext uri="{FF2B5EF4-FFF2-40B4-BE49-F238E27FC236}">
                <a16:creationId xmlns:a16="http://schemas.microsoft.com/office/drawing/2014/main" id="{D5BBCABF-A65C-44F0-AD99-78D5E06598A7}"/>
              </a:ext>
            </a:extLst>
          </p:cNvPr>
          <p:cNvCxnSpPr/>
          <p:nvPr/>
        </p:nvCxnSpPr>
        <p:spPr>
          <a:xfrm rot="10800000">
            <a:off x="6952565" y="2136712"/>
            <a:ext cx="0" cy="871600"/>
          </a:xfrm>
          <a:prstGeom prst="straightConnector1">
            <a:avLst/>
          </a:prstGeom>
          <a:noFill/>
          <a:ln w="19050" cap="flat" cmpd="sng">
            <a:solidFill>
              <a:schemeClr val="dk1"/>
            </a:solidFill>
            <a:prstDash val="solid"/>
            <a:round/>
            <a:headEnd type="none" w="med" len="med"/>
            <a:tailEnd type="none" w="med" len="med"/>
          </a:ln>
        </p:spPr>
      </p:cxnSp>
      <p:cxnSp>
        <p:nvCxnSpPr>
          <p:cNvPr id="148" name="Google Shape;1286;p62">
            <a:extLst>
              <a:ext uri="{FF2B5EF4-FFF2-40B4-BE49-F238E27FC236}">
                <a16:creationId xmlns:a16="http://schemas.microsoft.com/office/drawing/2014/main" id="{2CE21FF1-F746-4B90-9B80-1F5A2D2CBA8D}"/>
              </a:ext>
            </a:extLst>
          </p:cNvPr>
          <p:cNvCxnSpPr/>
          <p:nvPr/>
        </p:nvCxnSpPr>
        <p:spPr>
          <a:xfrm rot="10800000">
            <a:off x="8389650" y="2136712"/>
            <a:ext cx="0" cy="871600"/>
          </a:xfrm>
          <a:prstGeom prst="straightConnector1">
            <a:avLst/>
          </a:prstGeom>
          <a:noFill/>
          <a:ln w="19050" cap="flat" cmpd="sng">
            <a:solidFill>
              <a:schemeClr val="dk1"/>
            </a:solidFill>
            <a:prstDash val="solid"/>
            <a:round/>
            <a:headEnd type="none" w="med" len="med"/>
            <a:tailEnd type="none" w="med" len="med"/>
          </a:ln>
        </p:spPr>
      </p:cxnSp>
      <p:cxnSp>
        <p:nvCxnSpPr>
          <p:cNvPr id="149" name="Google Shape;1286;p62">
            <a:extLst>
              <a:ext uri="{FF2B5EF4-FFF2-40B4-BE49-F238E27FC236}">
                <a16:creationId xmlns:a16="http://schemas.microsoft.com/office/drawing/2014/main" id="{200AD208-D753-4424-992F-B3D667254F4D}"/>
              </a:ext>
            </a:extLst>
          </p:cNvPr>
          <p:cNvCxnSpPr/>
          <p:nvPr/>
        </p:nvCxnSpPr>
        <p:spPr>
          <a:xfrm rot="10800000">
            <a:off x="9826735" y="2136712"/>
            <a:ext cx="0" cy="871600"/>
          </a:xfrm>
          <a:prstGeom prst="straightConnector1">
            <a:avLst/>
          </a:prstGeom>
          <a:noFill/>
          <a:ln w="19050" cap="flat" cmpd="sng">
            <a:solidFill>
              <a:schemeClr val="dk1"/>
            </a:solidFill>
            <a:prstDash val="solid"/>
            <a:round/>
            <a:headEnd type="none" w="med" len="med"/>
            <a:tailEnd type="none" w="med" len="med"/>
          </a:ln>
        </p:spPr>
      </p:cxnSp>
      <p:cxnSp>
        <p:nvCxnSpPr>
          <p:cNvPr id="150" name="Google Shape;1286;p62">
            <a:extLst>
              <a:ext uri="{FF2B5EF4-FFF2-40B4-BE49-F238E27FC236}">
                <a16:creationId xmlns:a16="http://schemas.microsoft.com/office/drawing/2014/main" id="{AA284679-36DC-44DC-9D65-732FF2580281}"/>
              </a:ext>
            </a:extLst>
          </p:cNvPr>
          <p:cNvCxnSpPr/>
          <p:nvPr/>
        </p:nvCxnSpPr>
        <p:spPr>
          <a:xfrm rot="10800000">
            <a:off x="11275213" y="2099679"/>
            <a:ext cx="0" cy="871600"/>
          </a:xfrm>
          <a:prstGeom prst="straightConnector1">
            <a:avLst/>
          </a:prstGeom>
          <a:noFill/>
          <a:ln w="19050" cap="flat" cmpd="sng">
            <a:solidFill>
              <a:schemeClr val="dk1"/>
            </a:solidFill>
            <a:prstDash val="solid"/>
            <a:round/>
            <a:headEnd type="none" w="med" len="med"/>
            <a:tailEnd type="none" w="med" len="med"/>
          </a:ln>
        </p:spPr>
      </p:cxnSp>
      <p:sp>
        <p:nvSpPr>
          <p:cNvPr id="151" name="Google Shape;1281;p62">
            <a:extLst>
              <a:ext uri="{FF2B5EF4-FFF2-40B4-BE49-F238E27FC236}">
                <a16:creationId xmlns:a16="http://schemas.microsoft.com/office/drawing/2014/main" id="{451C72C5-3971-43BE-BBBE-40B5042BC24A}"/>
              </a:ext>
            </a:extLst>
          </p:cNvPr>
          <p:cNvSpPr txBox="1"/>
          <p:nvPr/>
        </p:nvSpPr>
        <p:spPr>
          <a:xfrm>
            <a:off x="563337" y="3008311"/>
            <a:ext cx="1270316" cy="732405"/>
          </a:xfrm>
          <a:prstGeom prst="rect">
            <a:avLst/>
          </a:prstGeom>
          <a:noFill/>
          <a:ln>
            <a:noFill/>
          </a:ln>
        </p:spPr>
        <p:txBody>
          <a:bodyPr spcFirstLastPara="1" wrap="square" lIns="121900" tIns="0" rIns="121900" bIns="0" anchor="b" anchorCtr="0">
            <a:noAutofit/>
          </a:bodyPr>
          <a:lstStyle/>
          <a:p>
            <a:pPr algn="ctr">
              <a:lnSpc>
                <a:spcPct val="115000"/>
              </a:lnSpc>
              <a:spcAft>
                <a:spcPts val="1600"/>
              </a:spcAft>
            </a:pPr>
            <a:r>
              <a:rPr lang="ms-MY" sz="1500" b="1" dirty="0">
                <a:solidFill>
                  <a:schemeClr val="dk1"/>
                </a:solidFill>
                <a:latin typeface="Arial Nova" panose="020B0504020202020204" pitchFamily="34" charset="0"/>
                <a:ea typeface="Bai Jamjuree"/>
                <a:cs typeface="Bai Jamjuree"/>
                <a:sym typeface="Bai Jamjuree"/>
              </a:rPr>
              <a:t>Elaun</a:t>
            </a:r>
            <a:r>
              <a:rPr lang="en-ID" sz="1500" b="1" dirty="0">
                <a:solidFill>
                  <a:schemeClr val="dk1"/>
                </a:solidFill>
                <a:latin typeface="Arial Nova" panose="020B0504020202020204" pitchFamily="34" charset="0"/>
                <a:ea typeface="Bai Jamjuree"/>
                <a:cs typeface="Bai Jamjuree"/>
                <a:sym typeface="Bai Jamjuree"/>
              </a:rPr>
              <a:t> </a:t>
            </a:r>
            <a:r>
              <a:rPr lang="ms-MY" sz="1500" b="1" dirty="0">
                <a:solidFill>
                  <a:schemeClr val="dk1"/>
                </a:solidFill>
                <a:latin typeface="Arial Nova" panose="020B0504020202020204" pitchFamily="34" charset="0"/>
                <a:ea typeface="Bai Jamjuree"/>
                <a:cs typeface="Bai Jamjuree"/>
                <a:sym typeface="Bai Jamjuree"/>
              </a:rPr>
              <a:t>Sara Hidup</a:t>
            </a:r>
          </a:p>
        </p:txBody>
      </p:sp>
      <p:sp>
        <p:nvSpPr>
          <p:cNvPr id="152" name="Google Shape;1281;p62">
            <a:extLst>
              <a:ext uri="{FF2B5EF4-FFF2-40B4-BE49-F238E27FC236}">
                <a16:creationId xmlns:a16="http://schemas.microsoft.com/office/drawing/2014/main" id="{5F26C6FD-DE07-429F-A261-702CA7EC072F}"/>
              </a:ext>
            </a:extLst>
          </p:cNvPr>
          <p:cNvSpPr txBox="1"/>
          <p:nvPr/>
        </p:nvSpPr>
        <p:spPr>
          <a:xfrm>
            <a:off x="2081896" y="3008311"/>
            <a:ext cx="1270316" cy="732405"/>
          </a:xfrm>
          <a:prstGeom prst="rect">
            <a:avLst/>
          </a:prstGeom>
          <a:noFill/>
          <a:ln>
            <a:noFill/>
          </a:ln>
        </p:spPr>
        <p:txBody>
          <a:bodyPr spcFirstLastPara="1" wrap="square" lIns="121900" tIns="0" rIns="121900" bIns="0" anchor="b" anchorCtr="0">
            <a:noAutofit/>
          </a:bodyPr>
          <a:lstStyle/>
          <a:p>
            <a:pPr algn="ctr">
              <a:lnSpc>
                <a:spcPct val="115000"/>
              </a:lnSpc>
              <a:spcAft>
                <a:spcPts val="1600"/>
              </a:spcAft>
            </a:pPr>
            <a:r>
              <a:rPr lang="en-US" sz="1500" b="1" dirty="0">
                <a:solidFill>
                  <a:schemeClr val="dk1"/>
                </a:solidFill>
                <a:latin typeface="Arial Nova" panose="020B0504020202020204" pitchFamily="34" charset="0"/>
                <a:ea typeface="Bai Jamjuree"/>
                <a:cs typeface="Bai Jamjuree"/>
                <a:sym typeface="Bai Jamjuree"/>
              </a:rPr>
              <a:t>El</a:t>
            </a:r>
            <a:r>
              <a:rPr lang="ms-MY" sz="1500" b="1" dirty="0">
                <a:solidFill>
                  <a:schemeClr val="dk1"/>
                </a:solidFill>
                <a:latin typeface="Arial Nova" panose="020B0504020202020204" pitchFamily="34" charset="0"/>
                <a:ea typeface="Bai Jamjuree"/>
                <a:cs typeface="Bai Jamjuree"/>
                <a:sym typeface="Bai Jamjuree"/>
              </a:rPr>
              <a:t>aun</a:t>
            </a:r>
            <a:r>
              <a:rPr lang="en-ID" sz="1500" b="1" dirty="0">
                <a:solidFill>
                  <a:schemeClr val="dk1"/>
                </a:solidFill>
                <a:latin typeface="Arial Nova" panose="020B0504020202020204" pitchFamily="34" charset="0"/>
                <a:ea typeface="Bai Jamjuree"/>
                <a:cs typeface="Bai Jamjuree"/>
                <a:sym typeface="Bai Jamjuree"/>
              </a:rPr>
              <a:t> </a:t>
            </a:r>
            <a:r>
              <a:rPr lang="ms-MY" sz="1500" b="1" dirty="0">
                <a:solidFill>
                  <a:schemeClr val="dk1"/>
                </a:solidFill>
                <a:latin typeface="Arial Nova" panose="020B0504020202020204" pitchFamily="34" charset="0"/>
                <a:ea typeface="Bai Jamjuree"/>
                <a:cs typeface="Bai Jamjuree"/>
                <a:sym typeface="Bai Jamjuree"/>
              </a:rPr>
              <a:t>Buku</a:t>
            </a:r>
          </a:p>
        </p:txBody>
      </p:sp>
      <p:sp>
        <p:nvSpPr>
          <p:cNvPr id="153" name="Google Shape;1281;p62">
            <a:extLst>
              <a:ext uri="{FF2B5EF4-FFF2-40B4-BE49-F238E27FC236}">
                <a16:creationId xmlns:a16="http://schemas.microsoft.com/office/drawing/2014/main" id="{49D92110-1BE4-4668-8E2E-DBBA866F51B0}"/>
              </a:ext>
            </a:extLst>
          </p:cNvPr>
          <p:cNvSpPr txBox="1"/>
          <p:nvPr/>
        </p:nvSpPr>
        <p:spPr>
          <a:xfrm>
            <a:off x="3568308" y="3099172"/>
            <a:ext cx="1270316" cy="732405"/>
          </a:xfrm>
          <a:prstGeom prst="rect">
            <a:avLst/>
          </a:prstGeom>
          <a:noFill/>
          <a:ln>
            <a:noFill/>
          </a:ln>
        </p:spPr>
        <p:txBody>
          <a:bodyPr spcFirstLastPara="1" wrap="square" lIns="121900" tIns="0" rIns="121900" bIns="0" anchor="b" anchorCtr="0">
            <a:noAutofit/>
          </a:bodyPr>
          <a:lstStyle/>
          <a:p>
            <a:pPr algn="ctr">
              <a:lnSpc>
                <a:spcPct val="115000"/>
              </a:lnSpc>
              <a:spcAft>
                <a:spcPts val="1600"/>
              </a:spcAft>
            </a:pPr>
            <a:r>
              <a:rPr lang="ms-MY" sz="1500" b="1" dirty="0">
                <a:solidFill>
                  <a:schemeClr val="dk1"/>
                </a:solidFill>
                <a:latin typeface="Arial Nova" panose="020B0504020202020204" pitchFamily="34" charset="0"/>
                <a:ea typeface="Bai Jamjuree"/>
                <a:cs typeface="Bai Jamjuree"/>
                <a:sym typeface="Bai Jamjuree"/>
              </a:rPr>
              <a:t>Elaun</a:t>
            </a:r>
            <a:r>
              <a:rPr lang="en-ID" sz="1500" b="1" dirty="0">
                <a:solidFill>
                  <a:schemeClr val="dk1"/>
                </a:solidFill>
                <a:latin typeface="Arial Nova" panose="020B0504020202020204" pitchFamily="34" charset="0"/>
                <a:ea typeface="Bai Jamjuree"/>
                <a:cs typeface="Bai Jamjuree"/>
                <a:sym typeface="Bai Jamjuree"/>
              </a:rPr>
              <a:t> </a:t>
            </a:r>
            <a:r>
              <a:rPr lang="ms-MY" sz="1500" b="1" dirty="0">
                <a:solidFill>
                  <a:schemeClr val="dk1"/>
                </a:solidFill>
                <a:latin typeface="Arial Nova" panose="020B0504020202020204" pitchFamily="34" charset="0"/>
                <a:ea typeface="Bai Jamjuree"/>
                <a:cs typeface="Bai Jamjuree"/>
                <a:sym typeface="Bai Jamjuree"/>
              </a:rPr>
              <a:t>Perkakas</a:t>
            </a:r>
          </a:p>
        </p:txBody>
      </p:sp>
      <p:sp>
        <p:nvSpPr>
          <p:cNvPr id="154" name="Google Shape;1281;p62">
            <a:extLst>
              <a:ext uri="{FF2B5EF4-FFF2-40B4-BE49-F238E27FC236}">
                <a16:creationId xmlns:a16="http://schemas.microsoft.com/office/drawing/2014/main" id="{3D38A5C7-A342-456A-B219-097ACDA8C7E0}"/>
              </a:ext>
            </a:extLst>
          </p:cNvPr>
          <p:cNvSpPr txBox="1"/>
          <p:nvPr/>
        </p:nvSpPr>
        <p:spPr>
          <a:xfrm>
            <a:off x="4999634" y="3062797"/>
            <a:ext cx="1405155" cy="732405"/>
          </a:xfrm>
          <a:prstGeom prst="rect">
            <a:avLst/>
          </a:prstGeom>
          <a:noFill/>
          <a:ln>
            <a:noFill/>
          </a:ln>
        </p:spPr>
        <p:txBody>
          <a:bodyPr spcFirstLastPara="1" wrap="square" lIns="121900" tIns="0" rIns="121900" bIns="0" anchor="b" anchorCtr="0">
            <a:noAutofit/>
          </a:bodyPr>
          <a:lstStyle/>
          <a:p>
            <a:pPr algn="ctr">
              <a:lnSpc>
                <a:spcPct val="115000"/>
              </a:lnSpc>
              <a:spcAft>
                <a:spcPts val="1600"/>
              </a:spcAft>
            </a:pPr>
            <a:r>
              <a:rPr lang="ms-MY" sz="1500" b="1" dirty="0">
                <a:solidFill>
                  <a:schemeClr val="dk1"/>
                </a:solidFill>
                <a:latin typeface="Arial Nova" panose="020B0504020202020204" pitchFamily="34" charset="0"/>
                <a:ea typeface="Bai Jamjuree"/>
                <a:cs typeface="Bai Jamjuree"/>
                <a:sym typeface="Bai Jamjuree"/>
              </a:rPr>
              <a:t>Elaun</a:t>
            </a:r>
            <a:r>
              <a:rPr lang="en-ID" sz="1500" b="1" dirty="0">
                <a:solidFill>
                  <a:schemeClr val="dk1"/>
                </a:solidFill>
                <a:latin typeface="Arial Nova" panose="020B0504020202020204" pitchFamily="34" charset="0"/>
                <a:ea typeface="Bai Jamjuree"/>
                <a:cs typeface="Bai Jamjuree"/>
                <a:sym typeface="Bai Jamjuree"/>
              </a:rPr>
              <a:t> </a:t>
            </a:r>
            <a:r>
              <a:rPr lang="ms-MY" sz="1500" b="1" dirty="0">
                <a:solidFill>
                  <a:schemeClr val="dk1"/>
                </a:solidFill>
                <a:latin typeface="Arial Nova" panose="020B0504020202020204" pitchFamily="34" charset="0"/>
                <a:ea typeface="Bai Jamjuree"/>
                <a:cs typeface="Bai Jamjuree"/>
                <a:sym typeface="Bai Jamjuree"/>
              </a:rPr>
              <a:t>Penempatan</a:t>
            </a:r>
          </a:p>
        </p:txBody>
      </p:sp>
      <p:sp>
        <p:nvSpPr>
          <p:cNvPr id="155" name="Google Shape;1281;p62">
            <a:extLst>
              <a:ext uri="{FF2B5EF4-FFF2-40B4-BE49-F238E27FC236}">
                <a16:creationId xmlns:a16="http://schemas.microsoft.com/office/drawing/2014/main" id="{A35369B3-D711-45E1-89A6-BA7B175E1EAA}"/>
              </a:ext>
            </a:extLst>
          </p:cNvPr>
          <p:cNvSpPr txBox="1"/>
          <p:nvPr/>
        </p:nvSpPr>
        <p:spPr>
          <a:xfrm>
            <a:off x="6398753" y="3297575"/>
            <a:ext cx="1270316" cy="732405"/>
          </a:xfrm>
          <a:prstGeom prst="rect">
            <a:avLst/>
          </a:prstGeom>
          <a:noFill/>
          <a:ln>
            <a:noFill/>
          </a:ln>
        </p:spPr>
        <p:txBody>
          <a:bodyPr spcFirstLastPara="1" wrap="square" lIns="121900" tIns="0" rIns="121900" bIns="0" anchor="b" anchorCtr="0">
            <a:noAutofit/>
          </a:bodyPr>
          <a:lstStyle/>
          <a:p>
            <a:pPr algn="ctr">
              <a:lnSpc>
                <a:spcPct val="115000"/>
              </a:lnSpc>
              <a:spcAft>
                <a:spcPts val="1600"/>
              </a:spcAft>
            </a:pPr>
            <a:r>
              <a:rPr lang="ms-MY" sz="1500" b="1" dirty="0">
                <a:solidFill>
                  <a:schemeClr val="dk1"/>
                </a:solidFill>
                <a:latin typeface="Arial Nova" panose="020B0504020202020204" pitchFamily="34" charset="0"/>
                <a:ea typeface="Bai Jamjuree"/>
                <a:cs typeface="Bai Jamjuree"/>
                <a:sym typeface="Bai Jamjuree"/>
              </a:rPr>
              <a:t>Elaun</a:t>
            </a:r>
            <a:r>
              <a:rPr lang="en-ID" sz="1500" b="1" dirty="0">
                <a:solidFill>
                  <a:schemeClr val="dk1"/>
                </a:solidFill>
                <a:latin typeface="Arial Nova" panose="020B0504020202020204" pitchFamily="34" charset="0"/>
                <a:ea typeface="Bai Jamjuree"/>
                <a:cs typeface="Bai Jamjuree"/>
                <a:sym typeface="Bai Jamjuree"/>
              </a:rPr>
              <a:t> </a:t>
            </a:r>
            <a:r>
              <a:rPr lang="ms-MY" sz="1500" b="1" dirty="0">
                <a:solidFill>
                  <a:schemeClr val="dk1"/>
                </a:solidFill>
                <a:latin typeface="Arial Nova" panose="020B0504020202020204" pitchFamily="34" charset="0"/>
                <a:ea typeface="Bai Jamjuree"/>
                <a:cs typeface="Bai Jamjuree"/>
                <a:sym typeface="Bai Jamjuree"/>
              </a:rPr>
              <a:t>Akhir Pengajian</a:t>
            </a:r>
          </a:p>
        </p:txBody>
      </p:sp>
      <p:sp>
        <p:nvSpPr>
          <p:cNvPr id="156" name="Google Shape;1281;p62">
            <a:extLst>
              <a:ext uri="{FF2B5EF4-FFF2-40B4-BE49-F238E27FC236}">
                <a16:creationId xmlns:a16="http://schemas.microsoft.com/office/drawing/2014/main" id="{F0F0195A-8D19-4FBC-B084-0F58E63103B9}"/>
              </a:ext>
            </a:extLst>
          </p:cNvPr>
          <p:cNvSpPr txBox="1"/>
          <p:nvPr/>
        </p:nvSpPr>
        <p:spPr>
          <a:xfrm>
            <a:off x="7861743" y="3312857"/>
            <a:ext cx="1270316" cy="732405"/>
          </a:xfrm>
          <a:prstGeom prst="rect">
            <a:avLst/>
          </a:prstGeom>
          <a:noFill/>
          <a:ln>
            <a:noFill/>
          </a:ln>
        </p:spPr>
        <p:txBody>
          <a:bodyPr spcFirstLastPara="1" wrap="square" lIns="121900" tIns="0" rIns="121900" bIns="0" anchor="b" anchorCtr="0">
            <a:noAutofit/>
          </a:bodyPr>
          <a:lstStyle/>
          <a:p>
            <a:pPr algn="ctr">
              <a:lnSpc>
                <a:spcPct val="115000"/>
              </a:lnSpc>
              <a:spcAft>
                <a:spcPts val="1600"/>
              </a:spcAft>
            </a:pPr>
            <a:r>
              <a:rPr lang="ms-MY" sz="1500" b="1" dirty="0">
                <a:solidFill>
                  <a:schemeClr val="dk1"/>
                </a:solidFill>
                <a:latin typeface="Arial Nova" panose="020B0504020202020204" pitchFamily="34" charset="0"/>
                <a:ea typeface="Bai Jamjuree"/>
                <a:cs typeface="Bai Jamjuree"/>
                <a:sym typeface="Bai Jamjuree"/>
              </a:rPr>
              <a:t>Elaun</a:t>
            </a:r>
            <a:r>
              <a:rPr lang="en-ID" sz="1500" b="1" dirty="0">
                <a:solidFill>
                  <a:schemeClr val="dk1"/>
                </a:solidFill>
                <a:latin typeface="Arial Nova" panose="020B0504020202020204" pitchFamily="34" charset="0"/>
                <a:ea typeface="Bai Jamjuree"/>
                <a:cs typeface="Bai Jamjuree"/>
                <a:sym typeface="Bai Jamjuree"/>
              </a:rPr>
              <a:t> </a:t>
            </a:r>
            <a:r>
              <a:rPr lang="ms-MY" sz="1500" b="1" dirty="0">
                <a:solidFill>
                  <a:schemeClr val="dk1"/>
                </a:solidFill>
                <a:latin typeface="Arial Nova" panose="020B0504020202020204" pitchFamily="34" charset="0"/>
                <a:ea typeface="Bai Jamjuree"/>
                <a:cs typeface="Bai Jamjuree"/>
                <a:sym typeface="Bai Jamjuree"/>
              </a:rPr>
              <a:t>Pakaian Panas</a:t>
            </a:r>
          </a:p>
        </p:txBody>
      </p:sp>
      <p:sp>
        <p:nvSpPr>
          <p:cNvPr id="201" name="Google Shape;1281;p62">
            <a:extLst>
              <a:ext uri="{FF2B5EF4-FFF2-40B4-BE49-F238E27FC236}">
                <a16:creationId xmlns:a16="http://schemas.microsoft.com/office/drawing/2014/main" id="{C8580DAD-FB45-4B22-B239-BCB30A137D04}"/>
              </a:ext>
            </a:extLst>
          </p:cNvPr>
          <p:cNvSpPr txBox="1"/>
          <p:nvPr/>
        </p:nvSpPr>
        <p:spPr>
          <a:xfrm>
            <a:off x="9269629" y="3062797"/>
            <a:ext cx="1270316" cy="732405"/>
          </a:xfrm>
          <a:prstGeom prst="rect">
            <a:avLst/>
          </a:prstGeom>
          <a:noFill/>
          <a:ln>
            <a:noFill/>
          </a:ln>
        </p:spPr>
        <p:txBody>
          <a:bodyPr spcFirstLastPara="1" wrap="square" lIns="121900" tIns="0" rIns="121900" bIns="0" anchor="b" anchorCtr="0">
            <a:noAutofit/>
          </a:bodyPr>
          <a:lstStyle/>
          <a:p>
            <a:pPr algn="ctr">
              <a:lnSpc>
                <a:spcPct val="115000"/>
              </a:lnSpc>
              <a:spcAft>
                <a:spcPts val="1600"/>
              </a:spcAft>
            </a:pPr>
            <a:r>
              <a:rPr lang="ms-MY" sz="1500" b="1" dirty="0">
                <a:solidFill>
                  <a:schemeClr val="dk1"/>
                </a:solidFill>
                <a:latin typeface="Arial Nova" panose="020B0504020202020204" pitchFamily="34" charset="0"/>
                <a:ea typeface="Bai Jamjuree"/>
                <a:cs typeface="Bai Jamjuree"/>
                <a:sym typeface="Bai Jamjuree"/>
              </a:rPr>
              <a:t>Yuran Pengajian</a:t>
            </a:r>
          </a:p>
        </p:txBody>
      </p:sp>
      <p:sp>
        <p:nvSpPr>
          <p:cNvPr id="202" name="Google Shape;1281;p62">
            <a:extLst>
              <a:ext uri="{FF2B5EF4-FFF2-40B4-BE49-F238E27FC236}">
                <a16:creationId xmlns:a16="http://schemas.microsoft.com/office/drawing/2014/main" id="{10F1DC5D-7097-4B74-BABD-7BAAA6ED6BC2}"/>
              </a:ext>
            </a:extLst>
          </p:cNvPr>
          <p:cNvSpPr txBox="1"/>
          <p:nvPr/>
        </p:nvSpPr>
        <p:spPr>
          <a:xfrm>
            <a:off x="10732619" y="3246671"/>
            <a:ext cx="1270316" cy="732405"/>
          </a:xfrm>
          <a:prstGeom prst="rect">
            <a:avLst/>
          </a:prstGeom>
          <a:noFill/>
          <a:ln>
            <a:noFill/>
          </a:ln>
        </p:spPr>
        <p:txBody>
          <a:bodyPr spcFirstLastPara="1" wrap="square" lIns="121900" tIns="0" rIns="121900" bIns="0" anchor="b" anchorCtr="0">
            <a:noAutofit/>
          </a:bodyPr>
          <a:lstStyle/>
          <a:p>
            <a:pPr algn="ctr">
              <a:lnSpc>
                <a:spcPct val="115000"/>
              </a:lnSpc>
              <a:spcAft>
                <a:spcPts val="1600"/>
              </a:spcAft>
            </a:pPr>
            <a:r>
              <a:rPr lang="ms-MY" sz="1500" b="1" dirty="0">
                <a:solidFill>
                  <a:schemeClr val="dk1"/>
                </a:solidFill>
                <a:latin typeface="Arial Nova" panose="020B0504020202020204" pitchFamily="34" charset="0"/>
                <a:ea typeface="Bai Jamjuree"/>
                <a:cs typeface="Bai Jamjuree"/>
                <a:sym typeface="Bai Jamjuree"/>
              </a:rPr>
              <a:t>Tuntutan Tambang Perjalanan</a:t>
            </a:r>
          </a:p>
        </p:txBody>
      </p:sp>
      <p:sp>
        <p:nvSpPr>
          <p:cNvPr id="203" name="Google Shape;1282;p62">
            <a:extLst>
              <a:ext uri="{FF2B5EF4-FFF2-40B4-BE49-F238E27FC236}">
                <a16:creationId xmlns:a16="http://schemas.microsoft.com/office/drawing/2014/main" id="{69F0B6D3-D26D-46D0-AFDD-D3CB6950A8ED}"/>
              </a:ext>
            </a:extLst>
          </p:cNvPr>
          <p:cNvSpPr txBox="1"/>
          <p:nvPr/>
        </p:nvSpPr>
        <p:spPr>
          <a:xfrm>
            <a:off x="600350" y="3679059"/>
            <a:ext cx="1010796" cy="1271600"/>
          </a:xfrm>
          <a:prstGeom prst="rect">
            <a:avLst/>
          </a:prstGeom>
          <a:noFill/>
          <a:ln>
            <a:noFill/>
          </a:ln>
        </p:spPr>
        <p:txBody>
          <a:bodyPr spcFirstLastPara="1" wrap="square" lIns="121900" tIns="0" rIns="121900" bIns="0" anchor="t" anchorCtr="0">
            <a:noAutofit/>
          </a:bodyPr>
          <a:lstStyle/>
          <a:p>
            <a:pPr marL="82550" indent="-82550">
              <a:lnSpc>
                <a:spcPct val="115000"/>
              </a:lnSpc>
              <a:spcAft>
                <a:spcPts val="1600"/>
              </a:spcAft>
              <a:buFont typeface="Arial" panose="020B0604020202020204" pitchFamily="34" charset="0"/>
              <a:buChar char="•"/>
            </a:pPr>
            <a:r>
              <a:rPr lang="ms-MY" sz="1200" dirty="0">
                <a:solidFill>
                  <a:schemeClr val="dk1"/>
                </a:solidFill>
                <a:latin typeface="Arial Nova" panose="020B0504020202020204" pitchFamily="34" charset="0"/>
                <a:ea typeface="Archivo"/>
                <a:cs typeface="Archivo"/>
                <a:sym typeface="Archivo"/>
              </a:rPr>
              <a:t>Dibayar setiap 3 bulan </a:t>
            </a:r>
          </a:p>
          <a:p>
            <a:pPr marL="82550" indent="-82550">
              <a:lnSpc>
                <a:spcPct val="115000"/>
              </a:lnSpc>
              <a:spcAft>
                <a:spcPts val="1600"/>
              </a:spcAft>
              <a:buFont typeface="Arial" panose="020B0604020202020204" pitchFamily="34" charset="0"/>
              <a:buChar char="•"/>
            </a:pPr>
            <a:r>
              <a:rPr lang="en-US" sz="1200" dirty="0">
                <a:solidFill>
                  <a:schemeClr val="dk1"/>
                </a:solidFill>
                <a:latin typeface="Arial Nova" panose="020B0504020202020204" pitchFamily="34" charset="0"/>
                <a:ea typeface="Archivo"/>
                <a:cs typeface="Archivo"/>
                <a:sym typeface="Archivo"/>
              </a:rPr>
              <a:t>M</a:t>
            </a:r>
            <a:r>
              <a:rPr lang="ms-MY" sz="1200" dirty="0">
                <a:solidFill>
                  <a:schemeClr val="dk1"/>
                </a:solidFill>
                <a:latin typeface="Arial Nova" panose="020B0504020202020204" pitchFamily="34" charset="0"/>
                <a:ea typeface="Archivo"/>
                <a:cs typeface="Archivo"/>
                <a:sym typeface="Archivo"/>
              </a:rPr>
              <a:t>engikut kadar negara &amp; bujang</a:t>
            </a:r>
          </a:p>
        </p:txBody>
      </p:sp>
      <p:sp>
        <p:nvSpPr>
          <p:cNvPr id="204" name="Google Shape;1282;p62">
            <a:extLst>
              <a:ext uri="{FF2B5EF4-FFF2-40B4-BE49-F238E27FC236}">
                <a16:creationId xmlns:a16="http://schemas.microsoft.com/office/drawing/2014/main" id="{E43885AC-923F-4F51-A7D8-480C48C4EB04}"/>
              </a:ext>
            </a:extLst>
          </p:cNvPr>
          <p:cNvSpPr txBox="1"/>
          <p:nvPr/>
        </p:nvSpPr>
        <p:spPr>
          <a:xfrm>
            <a:off x="2151966" y="3679059"/>
            <a:ext cx="1010796" cy="1271600"/>
          </a:xfrm>
          <a:prstGeom prst="rect">
            <a:avLst/>
          </a:prstGeom>
          <a:noFill/>
          <a:ln>
            <a:noFill/>
          </a:ln>
        </p:spPr>
        <p:txBody>
          <a:bodyPr spcFirstLastPara="1" wrap="square" lIns="121900" tIns="0" rIns="121900" bIns="0" anchor="t" anchorCtr="0">
            <a:noAutofit/>
          </a:bodyPr>
          <a:lstStyle/>
          <a:p>
            <a:pPr marL="82550" indent="-82550">
              <a:lnSpc>
                <a:spcPct val="115000"/>
              </a:lnSpc>
              <a:spcAft>
                <a:spcPts val="1600"/>
              </a:spcAft>
              <a:buFont typeface="Arial" panose="020B0604020202020204" pitchFamily="34" charset="0"/>
              <a:buChar char="•"/>
            </a:pPr>
            <a:r>
              <a:rPr lang="ms-MY" sz="1200" dirty="0">
                <a:solidFill>
                  <a:schemeClr val="dk1"/>
                </a:solidFill>
                <a:latin typeface="Arial Nova" panose="020B0504020202020204" pitchFamily="34" charset="0"/>
                <a:ea typeface="Archivo"/>
                <a:cs typeface="Archivo"/>
                <a:sym typeface="Archivo"/>
              </a:rPr>
              <a:t>Dibayar sekali setahun</a:t>
            </a:r>
          </a:p>
          <a:p>
            <a:pPr marL="82550" indent="-82550">
              <a:lnSpc>
                <a:spcPct val="115000"/>
              </a:lnSpc>
              <a:spcAft>
                <a:spcPts val="1600"/>
              </a:spcAft>
              <a:buFont typeface="Arial" panose="020B0604020202020204" pitchFamily="34" charset="0"/>
              <a:buChar char="•"/>
            </a:pPr>
            <a:r>
              <a:rPr lang="en-US" sz="1200" dirty="0">
                <a:solidFill>
                  <a:schemeClr val="dk1"/>
                </a:solidFill>
                <a:latin typeface="Arial Nova" panose="020B0504020202020204" pitchFamily="34" charset="0"/>
                <a:ea typeface="Archivo"/>
                <a:cs typeface="Archivo"/>
                <a:sym typeface="Archivo"/>
              </a:rPr>
              <a:t>M</a:t>
            </a:r>
            <a:r>
              <a:rPr lang="ms-MY" sz="1200" dirty="0">
                <a:solidFill>
                  <a:schemeClr val="dk1"/>
                </a:solidFill>
                <a:latin typeface="Arial Nova" panose="020B0504020202020204" pitchFamily="34" charset="0"/>
                <a:ea typeface="Archivo"/>
                <a:cs typeface="Archivo"/>
                <a:sym typeface="Archivo"/>
              </a:rPr>
              <a:t>engikut kadar negara</a:t>
            </a:r>
          </a:p>
        </p:txBody>
      </p:sp>
      <p:sp>
        <p:nvSpPr>
          <p:cNvPr id="205" name="Google Shape;1282;p62">
            <a:extLst>
              <a:ext uri="{FF2B5EF4-FFF2-40B4-BE49-F238E27FC236}">
                <a16:creationId xmlns:a16="http://schemas.microsoft.com/office/drawing/2014/main" id="{D4D1D3C2-62CB-4B64-AB13-BD8D91ADF87E}"/>
              </a:ext>
            </a:extLst>
          </p:cNvPr>
          <p:cNvSpPr txBox="1"/>
          <p:nvPr/>
        </p:nvSpPr>
        <p:spPr>
          <a:xfrm>
            <a:off x="3687697" y="3701836"/>
            <a:ext cx="1010796" cy="1271600"/>
          </a:xfrm>
          <a:prstGeom prst="rect">
            <a:avLst/>
          </a:prstGeom>
          <a:noFill/>
          <a:ln>
            <a:noFill/>
          </a:ln>
        </p:spPr>
        <p:txBody>
          <a:bodyPr spcFirstLastPara="1" wrap="square" lIns="121900" tIns="0" rIns="121900" bIns="0" anchor="t" anchorCtr="0">
            <a:noAutofit/>
          </a:bodyPr>
          <a:lstStyle/>
          <a:p>
            <a:pPr marL="82550" indent="-82550">
              <a:lnSpc>
                <a:spcPct val="115000"/>
              </a:lnSpc>
              <a:spcAft>
                <a:spcPts val="1600"/>
              </a:spcAft>
              <a:buFont typeface="Arial" panose="020B0604020202020204" pitchFamily="34" charset="0"/>
              <a:buChar char="•"/>
            </a:pPr>
            <a:r>
              <a:rPr lang="en-US" sz="1200" dirty="0">
                <a:solidFill>
                  <a:schemeClr val="dk1"/>
                </a:solidFill>
                <a:latin typeface="Arial Nova" panose="020B0504020202020204" pitchFamily="34" charset="0"/>
                <a:ea typeface="Archivo"/>
                <a:cs typeface="Archivo"/>
                <a:sym typeface="Archivo"/>
              </a:rPr>
              <a:t>M</a:t>
            </a:r>
            <a:r>
              <a:rPr lang="ms-MY" sz="1200" dirty="0">
                <a:solidFill>
                  <a:schemeClr val="dk1"/>
                </a:solidFill>
                <a:latin typeface="Arial Nova" panose="020B0504020202020204" pitchFamily="34" charset="0"/>
                <a:ea typeface="Archivo"/>
                <a:cs typeface="Archivo"/>
                <a:sym typeface="Archivo"/>
              </a:rPr>
              <a:t>engikut kadar negara</a:t>
            </a:r>
          </a:p>
        </p:txBody>
      </p:sp>
      <p:sp>
        <p:nvSpPr>
          <p:cNvPr id="206" name="Google Shape;1282;p62">
            <a:extLst>
              <a:ext uri="{FF2B5EF4-FFF2-40B4-BE49-F238E27FC236}">
                <a16:creationId xmlns:a16="http://schemas.microsoft.com/office/drawing/2014/main" id="{7B22D005-17F9-4874-988B-7B9CAD58BD72}"/>
              </a:ext>
            </a:extLst>
          </p:cNvPr>
          <p:cNvSpPr txBox="1"/>
          <p:nvPr/>
        </p:nvSpPr>
        <p:spPr>
          <a:xfrm>
            <a:off x="5132129" y="3663777"/>
            <a:ext cx="1033143" cy="1271600"/>
          </a:xfrm>
          <a:prstGeom prst="rect">
            <a:avLst/>
          </a:prstGeom>
          <a:noFill/>
          <a:ln>
            <a:noFill/>
          </a:ln>
        </p:spPr>
        <p:txBody>
          <a:bodyPr spcFirstLastPara="1" wrap="square" lIns="121900" tIns="0" rIns="121900" bIns="0" anchor="t" anchorCtr="0">
            <a:noAutofit/>
          </a:bodyPr>
          <a:lstStyle/>
          <a:p>
            <a:pPr marL="82550" indent="-82550">
              <a:lnSpc>
                <a:spcPct val="115000"/>
              </a:lnSpc>
              <a:spcAft>
                <a:spcPts val="1600"/>
              </a:spcAft>
              <a:buFont typeface="Arial" panose="020B0604020202020204" pitchFamily="34" charset="0"/>
              <a:buChar char="•"/>
            </a:pPr>
            <a:r>
              <a:rPr lang="ms-MY" sz="1200" dirty="0">
                <a:solidFill>
                  <a:schemeClr val="dk1"/>
                </a:solidFill>
                <a:latin typeface="Arial Nova" panose="020B0504020202020204" pitchFamily="34" charset="0"/>
                <a:ea typeface="Archivo"/>
                <a:cs typeface="Archivo"/>
                <a:sym typeface="Archivo"/>
              </a:rPr>
              <a:t>Dibayar sekali sepanjang latihan sebelum mula pengajian</a:t>
            </a:r>
          </a:p>
          <a:p>
            <a:pPr marL="82550" indent="-82550">
              <a:lnSpc>
                <a:spcPct val="115000"/>
              </a:lnSpc>
              <a:spcAft>
                <a:spcPts val="1600"/>
              </a:spcAft>
              <a:buFont typeface="Arial" panose="020B0604020202020204" pitchFamily="34" charset="0"/>
              <a:buChar char="•"/>
            </a:pPr>
            <a:r>
              <a:rPr lang="en-US" sz="1200" dirty="0">
                <a:solidFill>
                  <a:schemeClr val="dk1"/>
                </a:solidFill>
                <a:latin typeface="Arial Nova" panose="020B0504020202020204" pitchFamily="34" charset="0"/>
                <a:ea typeface="Archivo"/>
                <a:cs typeface="Archivo"/>
                <a:sym typeface="Archivo"/>
              </a:rPr>
              <a:t>M</a:t>
            </a:r>
            <a:r>
              <a:rPr lang="ms-MY" sz="1200" dirty="0">
                <a:solidFill>
                  <a:schemeClr val="dk1"/>
                </a:solidFill>
                <a:latin typeface="Arial Nova" panose="020B0504020202020204" pitchFamily="34" charset="0"/>
                <a:ea typeface="Archivo"/>
                <a:cs typeface="Archivo"/>
                <a:sym typeface="Archivo"/>
              </a:rPr>
              <a:t>engikut kadar negara</a:t>
            </a:r>
          </a:p>
        </p:txBody>
      </p:sp>
      <p:sp>
        <p:nvSpPr>
          <p:cNvPr id="207" name="Google Shape;1282;p62">
            <a:extLst>
              <a:ext uri="{FF2B5EF4-FFF2-40B4-BE49-F238E27FC236}">
                <a16:creationId xmlns:a16="http://schemas.microsoft.com/office/drawing/2014/main" id="{CC15E059-6BA2-4AC8-9E93-873646EF7FCA}"/>
              </a:ext>
            </a:extLst>
          </p:cNvPr>
          <p:cNvSpPr txBox="1"/>
          <p:nvPr/>
        </p:nvSpPr>
        <p:spPr>
          <a:xfrm>
            <a:off x="6598908" y="3922064"/>
            <a:ext cx="1033143" cy="1271600"/>
          </a:xfrm>
          <a:prstGeom prst="rect">
            <a:avLst/>
          </a:prstGeom>
          <a:noFill/>
          <a:ln>
            <a:noFill/>
          </a:ln>
        </p:spPr>
        <p:txBody>
          <a:bodyPr spcFirstLastPara="1" wrap="square" lIns="121900" tIns="0" rIns="121900" bIns="0" anchor="t" anchorCtr="0">
            <a:noAutofit/>
          </a:bodyPr>
          <a:lstStyle/>
          <a:p>
            <a:pPr marL="82550" indent="-82550">
              <a:lnSpc>
                <a:spcPct val="115000"/>
              </a:lnSpc>
              <a:spcAft>
                <a:spcPts val="1600"/>
              </a:spcAft>
              <a:buFont typeface="Arial" panose="020B0604020202020204" pitchFamily="34" charset="0"/>
              <a:buChar char="•"/>
            </a:pPr>
            <a:r>
              <a:rPr lang="ms-MY" sz="1200" dirty="0">
                <a:solidFill>
                  <a:schemeClr val="dk1"/>
                </a:solidFill>
                <a:latin typeface="Arial Nova" panose="020B0504020202020204" pitchFamily="34" charset="0"/>
                <a:ea typeface="Archivo"/>
                <a:cs typeface="Archivo"/>
                <a:sym typeface="Archivo"/>
              </a:rPr>
              <a:t>Dibayar sekali sahaja selepas tamat latihan</a:t>
            </a:r>
          </a:p>
          <a:p>
            <a:pPr marL="82550" indent="-82550">
              <a:lnSpc>
                <a:spcPct val="115000"/>
              </a:lnSpc>
              <a:spcAft>
                <a:spcPts val="1600"/>
              </a:spcAft>
              <a:buFont typeface="Arial" panose="020B0604020202020204" pitchFamily="34" charset="0"/>
              <a:buChar char="•"/>
            </a:pPr>
            <a:r>
              <a:rPr lang="en-US" sz="1200" dirty="0">
                <a:solidFill>
                  <a:schemeClr val="dk1"/>
                </a:solidFill>
                <a:latin typeface="Arial Nova" panose="020B0504020202020204" pitchFamily="34" charset="0"/>
                <a:ea typeface="Archivo"/>
                <a:cs typeface="Archivo"/>
                <a:sym typeface="Archivo"/>
              </a:rPr>
              <a:t>M</a:t>
            </a:r>
            <a:r>
              <a:rPr lang="ms-MY" sz="1200" dirty="0">
                <a:solidFill>
                  <a:schemeClr val="dk1"/>
                </a:solidFill>
                <a:latin typeface="Arial Nova" panose="020B0504020202020204" pitchFamily="34" charset="0"/>
                <a:ea typeface="Archivo"/>
                <a:cs typeface="Archivo"/>
                <a:sym typeface="Archivo"/>
              </a:rPr>
              <a:t>engikut kadar negara</a:t>
            </a:r>
          </a:p>
        </p:txBody>
      </p:sp>
      <p:sp>
        <p:nvSpPr>
          <p:cNvPr id="209" name="Google Shape;1282;p62">
            <a:extLst>
              <a:ext uri="{FF2B5EF4-FFF2-40B4-BE49-F238E27FC236}">
                <a16:creationId xmlns:a16="http://schemas.microsoft.com/office/drawing/2014/main" id="{57A3FFCF-24C5-4BC3-8B14-9716FF473580}"/>
              </a:ext>
            </a:extLst>
          </p:cNvPr>
          <p:cNvSpPr txBox="1"/>
          <p:nvPr/>
        </p:nvSpPr>
        <p:spPr>
          <a:xfrm>
            <a:off x="8052478" y="3922064"/>
            <a:ext cx="1033143" cy="1271600"/>
          </a:xfrm>
          <a:prstGeom prst="rect">
            <a:avLst/>
          </a:prstGeom>
          <a:noFill/>
          <a:ln>
            <a:noFill/>
          </a:ln>
        </p:spPr>
        <p:txBody>
          <a:bodyPr spcFirstLastPara="1" wrap="square" lIns="121900" tIns="0" rIns="121900" bIns="0" anchor="t" anchorCtr="0">
            <a:noAutofit/>
          </a:bodyPr>
          <a:lstStyle/>
          <a:p>
            <a:pPr marL="82550" indent="-82550">
              <a:lnSpc>
                <a:spcPct val="115000"/>
              </a:lnSpc>
              <a:spcAft>
                <a:spcPts val="1600"/>
              </a:spcAft>
              <a:buFont typeface="Arial" panose="020B0604020202020204" pitchFamily="34" charset="0"/>
              <a:buChar char="•"/>
            </a:pPr>
            <a:r>
              <a:rPr lang="en-US" sz="1200" dirty="0">
                <a:solidFill>
                  <a:schemeClr val="dk1"/>
                </a:solidFill>
                <a:latin typeface="Arial Nova" panose="020B0504020202020204" pitchFamily="34" charset="0"/>
                <a:ea typeface="Archivo"/>
                <a:cs typeface="Archivo"/>
                <a:sym typeface="Archivo"/>
              </a:rPr>
              <a:t>RM1,500</a:t>
            </a:r>
          </a:p>
          <a:p>
            <a:pPr marL="82550" indent="-82550">
              <a:lnSpc>
                <a:spcPct val="115000"/>
              </a:lnSpc>
              <a:spcAft>
                <a:spcPts val="1600"/>
              </a:spcAft>
              <a:buFont typeface="Arial" panose="020B0604020202020204" pitchFamily="34" charset="0"/>
              <a:buChar char="•"/>
            </a:pPr>
            <a:r>
              <a:rPr lang="ms-MY" sz="1200" dirty="0">
                <a:solidFill>
                  <a:schemeClr val="dk1"/>
                </a:solidFill>
                <a:latin typeface="Arial Nova" panose="020B0504020202020204" pitchFamily="34" charset="0"/>
                <a:ea typeface="Archivo"/>
                <a:cs typeface="Archivo"/>
                <a:sym typeface="Archivo"/>
              </a:rPr>
              <a:t>Tertakluk kepada kelulusan</a:t>
            </a:r>
          </a:p>
          <a:p>
            <a:pPr marL="82550" indent="-82550">
              <a:lnSpc>
                <a:spcPct val="115000"/>
              </a:lnSpc>
              <a:spcAft>
                <a:spcPts val="1600"/>
              </a:spcAft>
              <a:buFont typeface="Arial" panose="020B0604020202020204" pitchFamily="34" charset="0"/>
              <a:buChar char="•"/>
            </a:pPr>
            <a:r>
              <a:rPr lang="ms-MY" sz="1200" dirty="0">
                <a:solidFill>
                  <a:schemeClr val="dk1"/>
                </a:solidFill>
                <a:latin typeface="Arial Nova" panose="020B0504020202020204" pitchFamily="34" charset="0"/>
                <a:ea typeface="Archivo"/>
                <a:cs typeface="Archivo"/>
                <a:sym typeface="Archivo"/>
              </a:rPr>
              <a:t>Belum menerima Elaun dalam tempoh 3 tahun atau kurang</a:t>
            </a:r>
          </a:p>
        </p:txBody>
      </p:sp>
      <p:sp>
        <p:nvSpPr>
          <p:cNvPr id="210" name="Google Shape;1282;p62">
            <a:extLst>
              <a:ext uri="{FF2B5EF4-FFF2-40B4-BE49-F238E27FC236}">
                <a16:creationId xmlns:a16="http://schemas.microsoft.com/office/drawing/2014/main" id="{E4961A5A-6DBB-4694-A9B8-6DB00AB53E0C}"/>
              </a:ext>
            </a:extLst>
          </p:cNvPr>
          <p:cNvSpPr txBox="1"/>
          <p:nvPr/>
        </p:nvSpPr>
        <p:spPr>
          <a:xfrm>
            <a:off x="9486505" y="3896171"/>
            <a:ext cx="1033143" cy="1271600"/>
          </a:xfrm>
          <a:prstGeom prst="rect">
            <a:avLst/>
          </a:prstGeom>
          <a:noFill/>
          <a:ln>
            <a:noFill/>
          </a:ln>
        </p:spPr>
        <p:txBody>
          <a:bodyPr spcFirstLastPara="1" wrap="square" lIns="121900" tIns="0" rIns="121900" bIns="0" anchor="t" anchorCtr="0">
            <a:noAutofit/>
          </a:bodyPr>
          <a:lstStyle/>
          <a:p>
            <a:pPr marL="82550" indent="-82550">
              <a:lnSpc>
                <a:spcPct val="115000"/>
              </a:lnSpc>
              <a:spcAft>
                <a:spcPts val="1600"/>
              </a:spcAft>
              <a:buFont typeface="Arial" panose="020B0604020202020204" pitchFamily="34" charset="0"/>
              <a:buChar char="•"/>
            </a:pPr>
            <a:r>
              <a:rPr lang="ms-MY" sz="1200" dirty="0">
                <a:solidFill>
                  <a:schemeClr val="dk1"/>
                </a:solidFill>
                <a:latin typeface="Arial Nova" panose="020B0504020202020204" pitchFamily="34" charset="0"/>
                <a:ea typeface="Archivo"/>
                <a:cs typeface="Archivo"/>
                <a:sym typeface="Archivo"/>
              </a:rPr>
              <a:t>Dibayar terus kepada institusi (jika berkaitan)</a:t>
            </a:r>
          </a:p>
        </p:txBody>
      </p:sp>
      <p:sp>
        <p:nvSpPr>
          <p:cNvPr id="211" name="Google Shape;1282;p62">
            <a:extLst>
              <a:ext uri="{FF2B5EF4-FFF2-40B4-BE49-F238E27FC236}">
                <a16:creationId xmlns:a16="http://schemas.microsoft.com/office/drawing/2014/main" id="{0E40371D-3852-4A7C-B0AB-556C0BCF1836}"/>
              </a:ext>
            </a:extLst>
          </p:cNvPr>
          <p:cNvSpPr txBox="1"/>
          <p:nvPr/>
        </p:nvSpPr>
        <p:spPr>
          <a:xfrm>
            <a:off x="10835217" y="3922064"/>
            <a:ext cx="1033143" cy="1271600"/>
          </a:xfrm>
          <a:prstGeom prst="rect">
            <a:avLst/>
          </a:prstGeom>
          <a:noFill/>
          <a:ln>
            <a:noFill/>
          </a:ln>
        </p:spPr>
        <p:txBody>
          <a:bodyPr spcFirstLastPara="1" wrap="square" lIns="121900" tIns="0" rIns="121900" bIns="0" anchor="t" anchorCtr="0">
            <a:noAutofit/>
          </a:bodyPr>
          <a:lstStyle/>
          <a:p>
            <a:pPr marL="82550" indent="-82550">
              <a:lnSpc>
                <a:spcPct val="115000"/>
              </a:lnSpc>
              <a:spcAft>
                <a:spcPts val="1600"/>
              </a:spcAft>
              <a:buFont typeface="Arial" panose="020B0604020202020204" pitchFamily="34" charset="0"/>
              <a:buChar char="•"/>
            </a:pPr>
            <a:r>
              <a:rPr lang="ms-MY" sz="1200" dirty="0">
                <a:solidFill>
                  <a:schemeClr val="dk1"/>
                </a:solidFill>
                <a:latin typeface="Arial Nova" panose="020B0504020202020204" pitchFamily="34" charset="0"/>
                <a:ea typeface="Archivo"/>
                <a:cs typeface="Archivo"/>
                <a:sym typeface="Archivo"/>
              </a:rPr>
              <a:t>Kelas Ekonomi</a:t>
            </a:r>
          </a:p>
          <a:p>
            <a:pPr marL="82550" indent="-82550">
              <a:lnSpc>
                <a:spcPct val="115000"/>
              </a:lnSpc>
              <a:spcAft>
                <a:spcPts val="1600"/>
              </a:spcAft>
              <a:buFont typeface="Arial" panose="020B0604020202020204" pitchFamily="34" charset="0"/>
              <a:buChar char="•"/>
            </a:pPr>
            <a:r>
              <a:rPr lang="ms-MY" sz="1200" dirty="0">
                <a:solidFill>
                  <a:schemeClr val="dk1"/>
                </a:solidFill>
                <a:latin typeface="Arial Nova" panose="020B0504020202020204" pitchFamily="34" charset="0"/>
                <a:ea typeface="Archivo"/>
                <a:cs typeface="Archivo"/>
                <a:sym typeface="Archivo"/>
              </a:rPr>
              <a:t>Sekali di awal dan sekali di akhir pengajian</a:t>
            </a:r>
          </a:p>
        </p:txBody>
      </p:sp>
    </p:spTree>
    <p:extLst>
      <p:ext uri="{BB962C8B-B14F-4D97-AF65-F5344CB8AC3E}">
        <p14:creationId xmlns:p14="http://schemas.microsoft.com/office/powerpoint/2010/main" val="153023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74" name="Google Shape;1357;p66" descr="TUNTUTAN SEBELUM KE LUAR NEGARA">
            <a:extLst>
              <a:ext uri="{FF2B5EF4-FFF2-40B4-BE49-F238E27FC236}">
                <a16:creationId xmlns:a16="http://schemas.microsoft.com/office/drawing/2014/main" id="{EBEE8731-020C-48AA-B9A6-6E242EEB014F}"/>
              </a:ext>
            </a:extLst>
          </p:cNvPr>
          <p:cNvPicPr preferRelativeResize="0"/>
          <p:nvPr/>
        </p:nvPicPr>
        <p:blipFill>
          <a:blip r:embed="rId3" cstate="hq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2576950" y="1965296"/>
            <a:ext cx="2133586" cy="2041715"/>
          </a:xfrm>
          <a:prstGeom prst="ellipse">
            <a:avLst/>
          </a:prstGeom>
          <a:noFill/>
          <a:ln>
            <a:noFill/>
          </a:ln>
        </p:spPr>
      </p:pic>
      <p:sp>
        <p:nvSpPr>
          <p:cNvPr id="225" name="Google Shape;225;p25"/>
          <p:cNvSpPr txBox="1">
            <a:spLocks noGrp="1"/>
          </p:cNvSpPr>
          <p:nvPr>
            <p:ph type="sldNum" idx="12"/>
          </p:nvPr>
        </p:nvSpPr>
        <p:spPr>
          <a:xfrm>
            <a:off x="8609224" y="6356466"/>
            <a:ext cx="2742565" cy="365040"/>
          </a:xfrm>
          <a:prstGeom prst="rect">
            <a:avLst/>
          </a:prstGeom>
          <a:noFill/>
          <a:ln>
            <a:noFill/>
          </a:ln>
        </p:spPr>
        <p:txBody>
          <a:bodyPr spcFirstLastPara="1" vert="horz" wrap="square" lIns="91404" tIns="45689" rIns="91404" bIns="45689" rtlCol="0" anchor="ctr" anchorCtr="0">
            <a:noAutofit/>
          </a:bodyPr>
          <a:lstStyle/>
          <a:p>
            <a:pPr>
              <a:buSzPts val="1200"/>
            </a:pPr>
            <a:fld id="{00000000-1234-1234-1234-123412341234}" type="slidenum">
              <a:rPr lang="en-US"/>
              <a:pPr>
                <a:buSzPts val="1200"/>
              </a:pPr>
              <a:t>13</a:t>
            </a:fld>
            <a:endParaRPr dirty="0"/>
          </a:p>
        </p:txBody>
      </p:sp>
      <p:sp>
        <p:nvSpPr>
          <p:cNvPr id="227" name="Google Shape;227;p25"/>
          <p:cNvSpPr txBox="1"/>
          <p:nvPr/>
        </p:nvSpPr>
        <p:spPr>
          <a:xfrm>
            <a:off x="1198495" y="217234"/>
            <a:ext cx="10528539" cy="957737"/>
          </a:xfrm>
          <a:prstGeom prst="rect">
            <a:avLst/>
          </a:prstGeom>
          <a:solidFill>
            <a:srgbClr val="002060"/>
          </a:solidFill>
          <a:ln>
            <a:noFill/>
          </a:ln>
        </p:spPr>
        <p:txBody>
          <a:bodyPr spcFirstLastPara="1" wrap="square" lIns="91354" tIns="45664" rIns="91354" bIns="45664" anchor="ctr" anchorCtr="0">
            <a:noAutofit/>
          </a:bodyPr>
          <a:lstStyle/>
          <a:p>
            <a:endParaRPr sz="2400">
              <a:solidFill>
                <a:srgbClr val="000000"/>
              </a:solidFill>
              <a:latin typeface="Arial"/>
              <a:ea typeface="Arial"/>
              <a:cs typeface="Arial"/>
              <a:sym typeface="Arial"/>
            </a:endParaRPr>
          </a:p>
        </p:txBody>
      </p:sp>
      <p:pic>
        <p:nvPicPr>
          <p:cNvPr id="228" name="Google Shape;228;p25" descr="Kementerian Kesihatan Malaysia Logo"/>
          <p:cNvPicPr preferRelativeResize="0"/>
          <p:nvPr/>
        </p:nvPicPr>
        <p:blipFill rotWithShape="1">
          <a:blip r:embed="rId5">
            <a:alphaModFix/>
          </a:blip>
          <a:srcRect/>
          <a:stretch/>
        </p:blipFill>
        <p:spPr>
          <a:xfrm>
            <a:off x="2205" y="230774"/>
            <a:ext cx="1196290" cy="885843"/>
          </a:xfrm>
          <a:prstGeom prst="rect">
            <a:avLst/>
          </a:prstGeom>
          <a:noFill/>
          <a:ln>
            <a:noFill/>
          </a:ln>
        </p:spPr>
      </p:pic>
      <p:sp>
        <p:nvSpPr>
          <p:cNvPr id="229" name="Google Shape;229;p25"/>
          <p:cNvSpPr txBox="1"/>
          <p:nvPr/>
        </p:nvSpPr>
        <p:spPr>
          <a:xfrm>
            <a:off x="1397152" y="576064"/>
            <a:ext cx="10426864" cy="441391"/>
          </a:xfrm>
          <a:prstGeom prst="rect">
            <a:avLst/>
          </a:prstGeom>
          <a:noFill/>
          <a:ln>
            <a:noFill/>
          </a:ln>
        </p:spPr>
        <p:txBody>
          <a:bodyPr spcFirstLastPara="1" wrap="square" lIns="91329" tIns="45639" rIns="91329" bIns="45639" anchor="b" anchorCtr="0">
            <a:noAutofit/>
          </a:bodyPr>
          <a:lstStyle/>
          <a:p>
            <a:r>
              <a:rPr lang="en-US" sz="3200" b="1" dirty="0">
                <a:solidFill>
                  <a:srgbClr val="FFC000"/>
                </a:solidFill>
                <a:latin typeface="Arial Black"/>
                <a:ea typeface="Arial Black"/>
                <a:cs typeface="Arial Black"/>
                <a:sym typeface="Arial Black"/>
              </a:rPr>
              <a:t>KEMUDAHAN TAJAAN (LUAR NEGARA HLP)</a:t>
            </a:r>
          </a:p>
        </p:txBody>
      </p:sp>
      <p:cxnSp>
        <p:nvCxnSpPr>
          <p:cNvPr id="58" name="Google Shape;1355;p66">
            <a:extLst>
              <a:ext uri="{FF2B5EF4-FFF2-40B4-BE49-F238E27FC236}">
                <a16:creationId xmlns:a16="http://schemas.microsoft.com/office/drawing/2014/main" id="{02B09578-0543-4A25-B76A-C5F65AA185E4}"/>
              </a:ext>
            </a:extLst>
          </p:cNvPr>
          <p:cNvCxnSpPr>
            <a:cxnSpLocks/>
          </p:cNvCxnSpPr>
          <p:nvPr/>
        </p:nvCxnSpPr>
        <p:spPr>
          <a:xfrm>
            <a:off x="6189600" y="2132933"/>
            <a:ext cx="0" cy="596412"/>
          </a:xfrm>
          <a:prstGeom prst="straightConnector1">
            <a:avLst/>
          </a:prstGeom>
          <a:noFill/>
          <a:ln w="19050" cap="flat" cmpd="sng">
            <a:solidFill>
              <a:schemeClr val="dk1"/>
            </a:solidFill>
            <a:prstDash val="solid"/>
            <a:round/>
            <a:headEnd type="none" w="med" len="med"/>
            <a:tailEnd type="none" w="med" len="med"/>
          </a:ln>
        </p:spPr>
      </p:cxnSp>
      <p:sp>
        <p:nvSpPr>
          <p:cNvPr id="59" name="Google Shape;1352;p66">
            <a:extLst>
              <a:ext uri="{FF2B5EF4-FFF2-40B4-BE49-F238E27FC236}">
                <a16:creationId xmlns:a16="http://schemas.microsoft.com/office/drawing/2014/main" id="{6C257BF4-D2BC-46E8-B178-DBC96393B837}"/>
              </a:ext>
            </a:extLst>
          </p:cNvPr>
          <p:cNvSpPr/>
          <p:nvPr/>
        </p:nvSpPr>
        <p:spPr>
          <a:xfrm>
            <a:off x="6094000" y="1941733"/>
            <a:ext cx="191200" cy="191200"/>
          </a:xfrm>
          <a:prstGeom prst="ellipse">
            <a:avLst/>
          </a:prstGeom>
          <a:no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1" name="Google Shape;1352;p66">
            <a:extLst>
              <a:ext uri="{FF2B5EF4-FFF2-40B4-BE49-F238E27FC236}">
                <a16:creationId xmlns:a16="http://schemas.microsoft.com/office/drawing/2014/main" id="{8FA8975A-A14F-4E39-95A4-36BA3004C091}"/>
              </a:ext>
            </a:extLst>
          </p:cNvPr>
          <p:cNvSpPr/>
          <p:nvPr/>
        </p:nvSpPr>
        <p:spPr>
          <a:xfrm>
            <a:off x="6094000" y="2729345"/>
            <a:ext cx="191200" cy="191200"/>
          </a:xfrm>
          <a:prstGeom prst="ellipse">
            <a:avLst/>
          </a:prstGeom>
          <a:no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cxnSp>
        <p:nvCxnSpPr>
          <p:cNvPr id="62" name="Google Shape;1355;p66">
            <a:extLst>
              <a:ext uri="{FF2B5EF4-FFF2-40B4-BE49-F238E27FC236}">
                <a16:creationId xmlns:a16="http://schemas.microsoft.com/office/drawing/2014/main" id="{EC268BD4-F968-4912-A687-BB99F2BF452A}"/>
              </a:ext>
            </a:extLst>
          </p:cNvPr>
          <p:cNvCxnSpPr>
            <a:cxnSpLocks/>
          </p:cNvCxnSpPr>
          <p:nvPr/>
        </p:nvCxnSpPr>
        <p:spPr>
          <a:xfrm>
            <a:off x="6189600" y="2920545"/>
            <a:ext cx="0" cy="596412"/>
          </a:xfrm>
          <a:prstGeom prst="straightConnector1">
            <a:avLst/>
          </a:prstGeom>
          <a:noFill/>
          <a:ln w="19050" cap="flat" cmpd="sng">
            <a:solidFill>
              <a:schemeClr val="dk1"/>
            </a:solidFill>
            <a:prstDash val="solid"/>
            <a:round/>
            <a:headEnd type="none" w="med" len="med"/>
            <a:tailEnd type="none" w="med" len="med"/>
          </a:ln>
        </p:spPr>
      </p:cxnSp>
      <p:sp>
        <p:nvSpPr>
          <p:cNvPr id="63" name="Google Shape;1352;p66">
            <a:extLst>
              <a:ext uri="{FF2B5EF4-FFF2-40B4-BE49-F238E27FC236}">
                <a16:creationId xmlns:a16="http://schemas.microsoft.com/office/drawing/2014/main" id="{97D15887-5A1F-4B5C-89AE-647CE5A6CA25}"/>
              </a:ext>
            </a:extLst>
          </p:cNvPr>
          <p:cNvSpPr/>
          <p:nvPr/>
        </p:nvSpPr>
        <p:spPr>
          <a:xfrm>
            <a:off x="6094000" y="3478918"/>
            <a:ext cx="191200" cy="191200"/>
          </a:xfrm>
          <a:prstGeom prst="ellipse">
            <a:avLst/>
          </a:prstGeom>
          <a:no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cxnSp>
        <p:nvCxnSpPr>
          <p:cNvPr id="64" name="Google Shape;1355;p66">
            <a:extLst>
              <a:ext uri="{FF2B5EF4-FFF2-40B4-BE49-F238E27FC236}">
                <a16:creationId xmlns:a16="http://schemas.microsoft.com/office/drawing/2014/main" id="{F4C4982F-DAE5-43C2-827F-0F99D21B91AE}"/>
              </a:ext>
            </a:extLst>
          </p:cNvPr>
          <p:cNvCxnSpPr>
            <a:cxnSpLocks/>
          </p:cNvCxnSpPr>
          <p:nvPr/>
        </p:nvCxnSpPr>
        <p:spPr>
          <a:xfrm>
            <a:off x="6172364" y="3670118"/>
            <a:ext cx="0" cy="596412"/>
          </a:xfrm>
          <a:prstGeom prst="straightConnector1">
            <a:avLst/>
          </a:prstGeom>
          <a:noFill/>
          <a:ln w="19050" cap="flat" cmpd="sng">
            <a:solidFill>
              <a:schemeClr val="dk1"/>
            </a:solidFill>
            <a:prstDash val="solid"/>
            <a:round/>
            <a:headEnd type="none" w="med" len="med"/>
            <a:tailEnd type="none" w="med" len="med"/>
          </a:ln>
        </p:spPr>
      </p:cxnSp>
      <p:sp>
        <p:nvSpPr>
          <p:cNvPr id="65" name="Google Shape;1352;p66">
            <a:extLst>
              <a:ext uri="{FF2B5EF4-FFF2-40B4-BE49-F238E27FC236}">
                <a16:creationId xmlns:a16="http://schemas.microsoft.com/office/drawing/2014/main" id="{A8D3274B-B7C7-4034-BB7E-CA9C344E3FA4}"/>
              </a:ext>
            </a:extLst>
          </p:cNvPr>
          <p:cNvSpPr/>
          <p:nvPr/>
        </p:nvSpPr>
        <p:spPr>
          <a:xfrm>
            <a:off x="6101709" y="4266530"/>
            <a:ext cx="191200" cy="191200"/>
          </a:xfrm>
          <a:prstGeom prst="ellipse">
            <a:avLst/>
          </a:prstGeom>
          <a:no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cxnSp>
        <p:nvCxnSpPr>
          <p:cNvPr id="66" name="Google Shape;1355;p66">
            <a:extLst>
              <a:ext uri="{FF2B5EF4-FFF2-40B4-BE49-F238E27FC236}">
                <a16:creationId xmlns:a16="http://schemas.microsoft.com/office/drawing/2014/main" id="{C9B05E01-D8F8-4531-AF67-F63EA035D837}"/>
              </a:ext>
            </a:extLst>
          </p:cNvPr>
          <p:cNvCxnSpPr>
            <a:cxnSpLocks/>
          </p:cNvCxnSpPr>
          <p:nvPr/>
        </p:nvCxnSpPr>
        <p:spPr>
          <a:xfrm>
            <a:off x="6197309" y="4457730"/>
            <a:ext cx="0" cy="596412"/>
          </a:xfrm>
          <a:prstGeom prst="straightConnector1">
            <a:avLst/>
          </a:prstGeom>
          <a:noFill/>
          <a:ln w="19050" cap="flat" cmpd="sng">
            <a:solidFill>
              <a:schemeClr val="dk1"/>
            </a:solidFill>
            <a:prstDash val="solid"/>
            <a:round/>
            <a:headEnd type="none" w="med" len="med"/>
            <a:tailEnd type="none" w="med" len="med"/>
          </a:ln>
        </p:spPr>
      </p:cxnSp>
      <p:sp>
        <p:nvSpPr>
          <p:cNvPr id="67" name="Google Shape;1352;p66">
            <a:extLst>
              <a:ext uri="{FF2B5EF4-FFF2-40B4-BE49-F238E27FC236}">
                <a16:creationId xmlns:a16="http://schemas.microsoft.com/office/drawing/2014/main" id="{D2C06C21-7CAB-4676-B548-717D4F1B5BFB}"/>
              </a:ext>
            </a:extLst>
          </p:cNvPr>
          <p:cNvSpPr/>
          <p:nvPr/>
        </p:nvSpPr>
        <p:spPr>
          <a:xfrm>
            <a:off x="6094000" y="5033292"/>
            <a:ext cx="191200" cy="191200"/>
          </a:xfrm>
          <a:prstGeom prst="ellipse">
            <a:avLst/>
          </a:prstGeom>
          <a:no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8" name="Google Shape;1345;p66">
            <a:extLst>
              <a:ext uri="{FF2B5EF4-FFF2-40B4-BE49-F238E27FC236}">
                <a16:creationId xmlns:a16="http://schemas.microsoft.com/office/drawing/2014/main" id="{B0659D87-F4B5-4693-BCD5-88DB46C6329C}"/>
              </a:ext>
            </a:extLst>
          </p:cNvPr>
          <p:cNvSpPr txBox="1"/>
          <p:nvPr/>
        </p:nvSpPr>
        <p:spPr>
          <a:xfrm>
            <a:off x="6462764" y="1822414"/>
            <a:ext cx="1355510" cy="504530"/>
          </a:xfrm>
          <a:prstGeom prst="rect">
            <a:avLst/>
          </a:prstGeom>
          <a:noFill/>
          <a:ln>
            <a:noFill/>
          </a:ln>
        </p:spPr>
        <p:txBody>
          <a:bodyPr spcFirstLastPara="1" wrap="square" lIns="121900" tIns="121900" rIns="121900" bIns="121900" anchor="t" anchorCtr="0">
            <a:noAutofit/>
          </a:bodyPr>
          <a:lstStyle/>
          <a:p>
            <a:pPr>
              <a:spcAft>
                <a:spcPts val="1600"/>
              </a:spcAft>
            </a:pPr>
            <a:r>
              <a:rPr lang="en" sz="1600" b="1" dirty="0">
                <a:solidFill>
                  <a:schemeClr val="dk1"/>
                </a:solidFill>
                <a:latin typeface="Arial Nova" panose="020B0504020202020204" pitchFamily="34" charset="0"/>
                <a:ea typeface="Archivo"/>
                <a:cs typeface="Archivo"/>
                <a:sym typeface="Archivo"/>
              </a:rPr>
              <a:t>PASS</a:t>
            </a:r>
            <a:r>
              <a:rPr lang="en-ID" sz="1600" b="1" dirty="0">
                <a:solidFill>
                  <a:schemeClr val="dk1"/>
                </a:solidFill>
                <a:latin typeface="Arial Nova" panose="020B0504020202020204" pitchFamily="34" charset="0"/>
                <a:ea typeface="Archivo"/>
                <a:cs typeface="Archivo"/>
                <a:sym typeface="Archivo"/>
              </a:rPr>
              <a:t>PORT</a:t>
            </a:r>
            <a:endParaRPr sz="1600" b="1" dirty="0">
              <a:solidFill>
                <a:schemeClr val="dk1"/>
              </a:solidFill>
              <a:latin typeface="Arial Nova" panose="020B0504020202020204" pitchFamily="34" charset="0"/>
              <a:ea typeface="Archivo"/>
              <a:cs typeface="Archivo"/>
              <a:sym typeface="Archivo"/>
            </a:endParaRPr>
          </a:p>
        </p:txBody>
      </p:sp>
      <p:sp>
        <p:nvSpPr>
          <p:cNvPr id="69" name="Google Shape;1345;p66">
            <a:extLst>
              <a:ext uri="{FF2B5EF4-FFF2-40B4-BE49-F238E27FC236}">
                <a16:creationId xmlns:a16="http://schemas.microsoft.com/office/drawing/2014/main" id="{61BE45BC-D3AD-439A-ADE1-54A216D7BFC2}"/>
              </a:ext>
            </a:extLst>
          </p:cNvPr>
          <p:cNvSpPr txBox="1"/>
          <p:nvPr/>
        </p:nvSpPr>
        <p:spPr>
          <a:xfrm>
            <a:off x="6462764" y="2572680"/>
            <a:ext cx="2570400" cy="504530"/>
          </a:xfrm>
          <a:prstGeom prst="rect">
            <a:avLst/>
          </a:prstGeom>
          <a:noFill/>
          <a:ln>
            <a:noFill/>
          </a:ln>
        </p:spPr>
        <p:txBody>
          <a:bodyPr spcFirstLastPara="1" wrap="square" lIns="121900" tIns="121900" rIns="121900" bIns="121900" anchor="t" anchorCtr="0">
            <a:noAutofit/>
          </a:bodyPr>
          <a:lstStyle/>
          <a:p>
            <a:pPr>
              <a:spcAft>
                <a:spcPts val="1600"/>
              </a:spcAft>
            </a:pPr>
            <a:r>
              <a:rPr lang="en-US" sz="1600" b="1" dirty="0">
                <a:solidFill>
                  <a:schemeClr val="dk1"/>
                </a:solidFill>
                <a:latin typeface="Arial Nova" panose="020B0504020202020204" pitchFamily="34" charset="0"/>
                <a:ea typeface="Archivo"/>
                <a:cs typeface="Archivo"/>
                <a:sym typeface="Archivo"/>
              </a:rPr>
              <a:t>MEDICAL CHECK UP</a:t>
            </a:r>
            <a:endParaRPr sz="1600" b="1" dirty="0">
              <a:solidFill>
                <a:schemeClr val="dk1"/>
              </a:solidFill>
              <a:latin typeface="Arial Nova" panose="020B0504020202020204" pitchFamily="34" charset="0"/>
              <a:ea typeface="Archivo"/>
              <a:cs typeface="Archivo"/>
              <a:sym typeface="Archivo"/>
            </a:endParaRPr>
          </a:p>
        </p:txBody>
      </p:sp>
      <p:sp>
        <p:nvSpPr>
          <p:cNvPr id="70" name="Google Shape;1345;p66">
            <a:extLst>
              <a:ext uri="{FF2B5EF4-FFF2-40B4-BE49-F238E27FC236}">
                <a16:creationId xmlns:a16="http://schemas.microsoft.com/office/drawing/2014/main" id="{881D9070-16E9-45F5-A3A3-A3B24B90F816}"/>
              </a:ext>
            </a:extLst>
          </p:cNvPr>
          <p:cNvSpPr txBox="1"/>
          <p:nvPr/>
        </p:nvSpPr>
        <p:spPr>
          <a:xfrm>
            <a:off x="6451837" y="3322253"/>
            <a:ext cx="2742551" cy="504530"/>
          </a:xfrm>
          <a:prstGeom prst="rect">
            <a:avLst/>
          </a:prstGeom>
          <a:noFill/>
          <a:ln>
            <a:noFill/>
          </a:ln>
        </p:spPr>
        <p:txBody>
          <a:bodyPr spcFirstLastPara="1" wrap="square" lIns="121900" tIns="121900" rIns="121900" bIns="121900" anchor="t" anchorCtr="0">
            <a:noAutofit/>
          </a:bodyPr>
          <a:lstStyle/>
          <a:p>
            <a:pPr>
              <a:spcAft>
                <a:spcPts val="1600"/>
              </a:spcAft>
            </a:pPr>
            <a:r>
              <a:rPr lang="en-US" sz="1600" b="1" dirty="0">
                <a:solidFill>
                  <a:schemeClr val="dk1"/>
                </a:solidFill>
                <a:latin typeface="Arial Nova" panose="020B0504020202020204" pitchFamily="34" charset="0"/>
                <a:ea typeface="Archivo"/>
                <a:cs typeface="Archivo"/>
                <a:sym typeface="Archivo"/>
              </a:rPr>
              <a:t>INSURANS KESIHATAN</a:t>
            </a:r>
            <a:endParaRPr sz="1600" b="1" dirty="0">
              <a:solidFill>
                <a:schemeClr val="dk1"/>
              </a:solidFill>
              <a:latin typeface="Arial Nova" panose="020B0504020202020204" pitchFamily="34" charset="0"/>
              <a:ea typeface="Archivo"/>
              <a:cs typeface="Archivo"/>
              <a:sym typeface="Archivo"/>
            </a:endParaRPr>
          </a:p>
        </p:txBody>
      </p:sp>
      <p:sp>
        <p:nvSpPr>
          <p:cNvPr id="71" name="Google Shape;1345;p66">
            <a:extLst>
              <a:ext uri="{FF2B5EF4-FFF2-40B4-BE49-F238E27FC236}">
                <a16:creationId xmlns:a16="http://schemas.microsoft.com/office/drawing/2014/main" id="{8AE1B969-E558-4185-A5C0-062742D958F6}"/>
              </a:ext>
            </a:extLst>
          </p:cNvPr>
          <p:cNvSpPr txBox="1"/>
          <p:nvPr/>
        </p:nvSpPr>
        <p:spPr>
          <a:xfrm>
            <a:off x="6451838" y="4109865"/>
            <a:ext cx="1355510" cy="504530"/>
          </a:xfrm>
          <a:prstGeom prst="rect">
            <a:avLst/>
          </a:prstGeom>
          <a:noFill/>
          <a:ln>
            <a:noFill/>
          </a:ln>
        </p:spPr>
        <p:txBody>
          <a:bodyPr spcFirstLastPara="1" wrap="square" lIns="121900" tIns="121900" rIns="121900" bIns="121900" anchor="t" anchorCtr="0">
            <a:noAutofit/>
          </a:bodyPr>
          <a:lstStyle/>
          <a:p>
            <a:pPr>
              <a:spcAft>
                <a:spcPts val="1600"/>
              </a:spcAft>
            </a:pPr>
            <a:r>
              <a:rPr lang="en-US" sz="1600" b="1" dirty="0">
                <a:solidFill>
                  <a:schemeClr val="dk1"/>
                </a:solidFill>
                <a:latin typeface="Arial Nova" panose="020B0504020202020204" pitchFamily="34" charset="0"/>
                <a:ea typeface="Archivo"/>
                <a:cs typeface="Archivo"/>
                <a:sym typeface="Archivo"/>
              </a:rPr>
              <a:t>VISA</a:t>
            </a:r>
            <a:endParaRPr sz="1600" b="1" dirty="0">
              <a:solidFill>
                <a:schemeClr val="dk1"/>
              </a:solidFill>
              <a:latin typeface="Arial Nova" panose="020B0504020202020204" pitchFamily="34" charset="0"/>
              <a:ea typeface="Archivo"/>
              <a:cs typeface="Archivo"/>
              <a:sym typeface="Archivo"/>
            </a:endParaRPr>
          </a:p>
        </p:txBody>
      </p:sp>
      <p:sp>
        <p:nvSpPr>
          <p:cNvPr id="72" name="Google Shape;1345;p66">
            <a:extLst>
              <a:ext uri="{FF2B5EF4-FFF2-40B4-BE49-F238E27FC236}">
                <a16:creationId xmlns:a16="http://schemas.microsoft.com/office/drawing/2014/main" id="{E197C230-EEEC-49EB-98D4-792C9366C83C}"/>
              </a:ext>
            </a:extLst>
          </p:cNvPr>
          <p:cNvSpPr txBox="1"/>
          <p:nvPr/>
        </p:nvSpPr>
        <p:spPr>
          <a:xfrm>
            <a:off x="6462763" y="4972227"/>
            <a:ext cx="2731623" cy="504530"/>
          </a:xfrm>
          <a:prstGeom prst="rect">
            <a:avLst/>
          </a:prstGeom>
          <a:noFill/>
          <a:ln>
            <a:noFill/>
          </a:ln>
        </p:spPr>
        <p:txBody>
          <a:bodyPr spcFirstLastPara="1" wrap="square" lIns="121900" tIns="121900" rIns="121900" bIns="121900" anchor="t" anchorCtr="0">
            <a:noAutofit/>
          </a:bodyPr>
          <a:lstStyle/>
          <a:p>
            <a:pPr>
              <a:spcAft>
                <a:spcPts val="1600"/>
              </a:spcAft>
            </a:pPr>
            <a:r>
              <a:rPr lang="en-US" sz="1600" b="1" dirty="0">
                <a:solidFill>
                  <a:schemeClr val="dk1"/>
                </a:solidFill>
                <a:latin typeface="Arial Nova" panose="020B0504020202020204" pitchFamily="34" charset="0"/>
                <a:ea typeface="Archivo"/>
                <a:cs typeface="Archivo"/>
                <a:sym typeface="Archivo"/>
              </a:rPr>
              <a:t>TIKET PENERBANGAN</a:t>
            </a:r>
            <a:endParaRPr sz="1600" b="1" dirty="0">
              <a:solidFill>
                <a:schemeClr val="dk1"/>
              </a:solidFill>
              <a:latin typeface="Arial Nova" panose="020B0504020202020204" pitchFamily="34" charset="0"/>
              <a:ea typeface="Archivo"/>
              <a:cs typeface="Archivo"/>
              <a:sym typeface="Archivo"/>
            </a:endParaRPr>
          </a:p>
        </p:txBody>
      </p:sp>
      <p:sp>
        <p:nvSpPr>
          <p:cNvPr id="73" name="Google Shape;1342;p66">
            <a:extLst>
              <a:ext uri="{FF2B5EF4-FFF2-40B4-BE49-F238E27FC236}">
                <a16:creationId xmlns:a16="http://schemas.microsoft.com/office/drawing/2014/main" id="{A8A77DAC-C76A-4F39-B243-2ADB08533781}"/>
              </a:ext>
            </a:extLst>
          </p:cNvPr>
          <p:cNvSpPr txBox="1"/>
          <p:nvPr/>
        </p:nvSpPr>
        <p:spPr>
          <a:xfrm>
            <a:off x="1397151" y="5607666"/>
            <a:ext cx="9700339" cy="748800"/>
          </a:xfrm>
          <a:prstGeom prst="rect">
            <a:avLst/>
          </a:prstGeom>
          <a:noFill/>
          <a:ln>
            <a:noFill/>
          </a:ln>
        </p:spPr>
        <p:txBody>
          <a:bodyPr spcFirstLastPara="1" wrap="square" lIns="121900" tIns="121900" rIns="121900" bIns="121900" anchor="t" anchorCtr="0">
            <a:noAutofit/>
          </a:bodyPr>
          <a:lstStyle/>
          <a:p>
            <a:pPr algn="ctr">
              <a:spcAft>
                <a:spcPts val="1600"/>
              </a:spcAft>
            </a:pPr>
            <a:r>
              <a:rPr lang="ms-MY" sz="1600" b="1" i="1" dirty="0">
                <a:solidFill>
                  <a:schemeClr val="dk1"/>
                </a:solidFill>
                <a:latin typeface="Arial Nova" panose="020B0504020202020204" pitchFamily="34" charset="0"/>
                <a:ea typeface="Archivo"/>
                <a:cs typeface="Archivo"/>
                <a:sym typeface="Archivo"/>
              </a:rPr>
              <a:t>Hanya tuntutan yang lengkap sahaja akan diproses, tuntutan hendaklah dihantar sebelum berlepas ke penempatan di luar negara. Sebarang tuntutan yang lewat diterima yang melangkaui tahun semasa tidak dapat dipertimbangkan/ diproses/ tidak dibayar.</a:t>
            </a:r>
          </a:p>
        </p:txBody>
      </p:sp>
      <p:sp>
        <p:nvSpPr>
          <p:cNvPr id="76" name="Google Shape;1281;p62">
            <a:extLst>
              <a:ext uri="{FF2B5EF4-FFF2-40B4-BE49-F238E27FC236}">
                <a16:creationId xmlns:a16="http://schemas.microsoft.com/office/drawing/2014/main" id="{830F9C21-71B2-41AC-8C80-BD35386025AD}"/>
              </a:ext>
            </a:extLst>
          </p:cNvPr>
          <p:cNvSpPr txBox="1"/>
          <p:nvPr/>
        </p:nvSpPr>
        <p:spPr>
          <a:xfrm>
            <a:off x="1941791" y="4223870"/>
            <a:ext cx="3142819" cy="830272"/>
          </a:xfrm>
          <a:prstGeom prst="rect">
            <a:avLst/>
          </a:prstGeom>
          <a:noFill/>
          <a:ln>
            <a:noFill/>
          </a:ln>
        </p:spPr>
        <p:txBody>
          <a:bodyPr spcFirstLastPara="1" wrap="square" lIns="121900" tIns="0" rIns="121900" bIns="0" anchor="b" anchorCtr="0">
            <a:noAutofit/>
          </a:bodyPr>
          <a:lstStyle/>
          <a:p>
            <a:pPr algn="ctr">
              <a:lnSpc>
                <a:spcPct val="115000"/>
              </a:lnSpc>
              <a:spcAft>
                <a:spcPts val="1600"/>
              </a:spcAft>
            </a:pPr>
            <a:r>
              <a:rPr lang="ms-MY" sz="1500" b="1" dirty="0">
                <a:solidFill>
                  <a:schemeClr val="dk1"/>
                </a:solidFill>
                <a:latin typeface="Arial Nova" panose="020B0504020202020204" pitchFamily="34" charset="0"/>
                <a:ea typeface="Bai Jamjuree"/>
                <a:cs typeface="Bai Jamjuree"/>
                <a:sym typeface="Bai Jamjuree"/>
              </a:rPr>
              <a:t>HLP LUAR NEGAR: TUNTUTAN SEBELUM KELUAR NEGARA</a:t>
            </a:r>
          </a:p>
        </p:txBody>
      </p:sp>
    </p:spTree>
    <p:extLst>
      <p:ext uri="{BB962C8B-B14F-4D97-AF65-F5344CB8AC3E}">
        <p14:creationId xmlns:p14="http://schemas.microsoft.com/office/powerpoint/2010/main" val="3779771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225" name="Google Shape;225;p25"/>
          <p:cNvSpPr txBox="1">
            <a:spLocks noGrp="1"/>
          </p:cNvSpPr>
          <p:nvPr>
            <p:ph type="sldNum" idx="12"/>
          </p:nvPr>
        </p:nvSpPr>
        <p:spPr>
          <a:xfrm>
            <a:off x="8609224" y="6356466"/>
            <a:ext cx="2742565" cy="365040"/>
          </a:xfrm>
          <a:prstGeom prst="rect">
            <a:avLst/>
          </a:prstGeom>
          <a:noFill/>
          <a:ln>
            <a:noFill/>
          </a:ln>
        </p:spPr>
        <p:txBody>
          <a:bodyPr spcFirstLastPara="1" vert="horz" wrap="square" lIns="91404" tIns="45689" rIns="91404" bIns="45689" rtlCol="0" anchor="ctr" anchorCtr="0">
            <a:noAutofit/>
          </a:bodyPr>
          <a:lstStyle/>
          <a:p>
            <a:pPr>
              <a:buSzPts val="1200"/>
            </a:pPr>
            <a:fld id="{00000000-1234-1234-1234-123412341234}" type="slidenum">
              <a:rPr lang="en-US"/>
              <a:pPr>
                <a:buSzPts val="1200"/>
              </a:pPr>
              <a:t>14</a:t>
            </a:fld>
            <a:endParaRPr dirty="0"/>
          </a:p>
        </p:txBody>
      </p:sp>
      <p:sp>
        <p:nvSpPr>
          <p:cNvPr id="227" name="Google Shape;227;p25"/>
          <p:cNvSpPr txBox="1"/>
          <p:nvPr/>
        </p:nvSpPr>
        <p:spPr>
          <a:xfrm>
            <a:off x="1198495" y="217234"/>
            <a:ext cx="10528539" cy="957737"/>
          </a:xfrm>
          <a:prstGeom prst="rect">
            <a:avLst/>
          </a:prstGeom>
          <a:solidFill>
            <a:srgbClr val="002060"/>
          </a:solidFill>
          <a:ln>
            <a:noFill/>
          </a:ln>
        </p:spPr>
        <p:txBody>
          <a:bodyPr spcFirstLastPara="1" wrap="square" lIns="91354" tIns="45664" rIns="91354" bIns="45664" anchor="ctr" anchorCtr="0">
            <a:noAutofit/>
          </a:bodyPr>
          <a:lstStyle/>
          <a:p>
            <a:endParaRPr sz="2400">
              <a:solidFill>
                <a:srgbClr val="000000"/>
              </a:solidFill>
              <a:latin typeface="Arial"/>
              <a:ea typeface="Arial"/>
              <a:cs typeface="Arial"/>
              <a:sym typeface="Arial"/>
            </a:endParaRPr>
          </a:p>
        </p:txBody>
      </p:sp>
      <p:pic>
        <p:nvPicPr>
          <p:cNvPr id="228" name="Google Shape;228;p25" descr="Kementerian Kesihatan Malaysia Logo"/>
          <p:cNvPicPr preferRelativeResize="0"/>
          <p:nvPr/>
        </p:nvPicPr>
        <p:blipFill rotWithShape="1">
          <a:blip r:embed="rId3">
            <a:alphaModFix/>
          </a:blip>
          <a:srcRect/>
          <a:stretch/>
        </p:blipFill>
        <p:spPr>
          <a:xfrm>
            <a:off x="2205" y="230774"/>
            <a:ext cx="1196290" cy="885843"/>
          </a:xfrm>
          <a:prstGeom prst="rect">
            <a:avLst/>
          </a:prstGeom>
          <a:noFill/>
          <a:ln>
            <a:noFill/>
          </a:ln>
        </p:spPr>
      </p:pic>
      <p:sp>
        <p:nvSpPr>
          <p:cNvPr id="229" name="Google Shape;229;p25"/>
          <p:cNvSpPr txBox="1"/>
          <p:nvPr/>
        </p:nvSpPr>
        <p:spPr>
          <a:xfrm>
            <a:off x="1397152" y="576064"/>
            <a:ext cx="10426864" cy="441391"/>
          </a:xfrm>
          <a:prstGeom prst="rect">
            <a:avLst/>
          </a:prstGeom>
          <a:noFill/>
          <a:ln>
            <a:noFill/>
          </a:ln>
        </p:spPr>
        <p:txBody>
          <a:bodyPr spcFirstLastPara="1" wrap="square" lIns="91329" tIns="45639" rIns="91329" bIns="45639" anchor="b" anchorCtr="0">
            <a:noAutofit/>
          </a:bodyPr>
          <a:lstStyle/>
          <a:p>
            <a:r>
              <a:rPr lang="en-US" sz="3200" b="1" dirty="0">
                <a:solidFill>
                  <a:srgbClr val="FFC000"/>
                </a:solidFill>
                <a:latin typeface="Arial Black"/>
                <a:ea typeface="Arial Black"/>
                <a:cs typeface="Arial Black"/>
                <a:sym typeface="Arial Black"/>
              </a:rPr>
              <a:t>PERJALANAN PROGRAM LATIHAN</a:t>
            </a:r>
          </a:p>
        </p:txBody>
      </p:sp>
      <p:sp>
        <p:nvSpPr>
          <p:cNvPr id="6" name="Rectangle 5">
            <a:extLst>
              <a:ext uri="{FF2B5EF4-FFF2-40B4-BE49-F238E27FC236}">
                <a16:creationId xmlns:a16="http://schemas.microsoft.com/office/drawing/2014/main" id="{B415232A-9544-4A42-A8A3-C7A2F59199B5}"/>
              </a:ext>
            </a:extLst>
          </p:cNvPr>
          <p:cNvSpPr/>
          <p:nvPr/>
        </p:nvSpPr>
        <p:spPr>
          <a:xfrm>
            <a:off x="1198495" y="1789718"/>
            <a:ext cx="10431417" cy="3952001"/>
          </a:xfrm>
          <a:prstGeom prst="rect">
            <a:avLst/>
          </a:prstGeom>
          <a:solidFill>
            <a:schemeClr val="accent1">
              <a:lumMod val="20000"/>
              <a:lumOff val="8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just"/>
            <a:endParaRPr lang="en-MY" dirty="0">
              <a:latin typeface="Arial" panose="020B0604020202020204" pitchFamily="34" charset="0"/>
              <a:cs typeface="Arial" panose="020B0604020202020204" pitchFamily="34" charset="0"/>
            </a:endParaRPr>
          </a:p>
          <a:p>
            <a:pPr marL="285764" lvl="3" indent="-285764" algn="just">
              <a:buFont typeface="Arial" panose="020B0604020202020204" pitchFamily="34" charset="0"/>
              <a:buChar char="•"/>
            </a:pPr>
            <a:r>
              <a:rPr lang="ms-MY" sz="2667" dirty="0">
                <a:latin typeface="Arial" panose="020B0604020202020204" pitchFamily="34" charset="0"/>
                <a:cs typeface="Arial" panose="020B0604020202020204" pitchFamily="34" charset="0"/>
              </a:rPr>
              <a:t>Pegawai dikehendaki memulakan program ini mengikut tarikh yang ditetapkan tanpa sebarang penanggguhan</a:t>
            </a:r>
            <a:r>
              <a:rPr lang="en-US" sz="2667" dirty="0">
                <a:latin typeface="Arial" panose="020B0604020202020204" pitchFamily="34" charset="0"/>
                <a:cs typeface="Arial" panose="020B0604020202020204" pitchFamily="34" charset="0"/>
              </a:rPr>
              <a:t>.</a:t>
            </a:r>
          </a:p>
          <a:p>
            <a:pPr marL="0" lvl="3" algn="just"/>
            <a:r>
              <a:rPr lang="en-US" sz="2667" dirty="0">
                <a:latin typeface="Arial" panose="020B0604020202020204" pitchFamily="34" charset="0"/>
                <a:cs typeface="Arial" panose="020B0604020202020204" pitchFamily="34" charset="0"/>
              </a:rPr>
              <a:t> </a:t>
            </a:r>
            <a:endParaRPr lang="en-MY" sz="2667" dirty="0">
              <a:latin typeface="Arial" panose="020B0604020202020204" pitchFamily="34" charset="0"/>
              <a:cs typeface="Arial" panose="020B0604020202020204" pitchFamily="34" charset="0"/>
            </a:endParaRPr>
          </a:p>
          <a:p>
            <a:pPr marL="285764" indent="-285764" algn="just">
              <a:buFont typeface="Arial" panose="020B0604020202020204" pitchFamily="34" charset="0"/>
              <a:buChar char="•"/>
            </a:pPr>
            <a:r>
              <a:rPr lang="ms-MY" sz="2667" dirty="0">
                <a:latin typeface="Arial" panose="020B0604020202020204" pitchFamily="34" charset="0"/>
                <a:cs typeface="Arial" panose="020B0604020202020204" pitchFamily="34" charset="0"/>
              </a:rPr>
              <a:t>Perlu mematuhi penempatan tempat dan tempoh masa latihan yang telah ditetapkan sepanjang program ini berjalan seperti dalam Pelan Latihan</a:t>
            </a:r>
            <a:r>
              <a:rPr lang="en-US" sz="2667" dirty="0">
                <a:latin typeface="Arial" panose="020B0604020202020204" pitchFamily="34" charset="0"/>
                <a:cs typeface="Arial" panose="020B0604020202020204" pitchFamily="34" charset="0"/>
              </a:rPr>
              <a:t>.</a:t>
            </a:r>
          </a:p>
          <a:p>
            <a:pPr algn="just"/>
            <a:endParaRPr lang="en-US" sz="2667" dirty="0">
              <a:latin typeface="Arial" panose="020B0604020202020204" pitchFamily="34" charset="0"/>
              <a:cs typeface="Arial" panose="020B0604020202020204" pitchFamily="34" charset="0"/>
            </a:endParaRPr>
          </a:p>
          <a:p>
            <a:pPr marL="285764" indent="-285764" algn="just">
              <a:buFont typeface="Arial" panose="020B0604020202020204" pitchFamily="34" charset="0"/>
              <a:buChar char="•"/>
            </a:pPr>
            <a:r>
              <a:rPr lang="en-US" sz="2667" i="1" dirty="0">
                <a:latin typeface="Arial" panose="020B0604020202020204" pitchFamily="34" charset="0"/>
                <a:cs typeface="Arial" panose="020B0604020202020204" pitchFamily="34" charset="0"/>
              </a:rPr>
              <a:t>Plan of study /content of training</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2819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225" name="Google Shape;225;p25"/>
          <p:cNvSpPr txBox="1">
            <a:spLocks noGrp="1"/>
          </p:cNvSpPr>
          <p:nvPr>
            <p:ph type="sldNum" idx="12"/>
          </p:nvPr>
        </p:nvSpPr>
        <p:spPr>
          <a:xfrm>
            <a:off x="8609224" y="6356466"/>
            <a:ext cx="2742565" cy="365040"/>
          </a:xfrm>
          <a:prstGeom prst="rect">
            <a:avLst/>
          </a:prstGeom>
          <a:noFill/>
          <a:ln>
            <a:noFill/>
          </a:ln>
        </p:spPr>
        <p:txBody>
          <a:bodyPr spcFirstLastPara="1" vert="horz" wrap="square" lIns="91404" tIns="45689" rIns="91404" bIns="45689" rtlCol="0" anchor="ctr" anchorCtr="0">
            <a:noAutofit/>
          </a:bodyPr>
          <a:lstStyle/>
          <a:p>
            <a:pPr>
              <a:buSzPts val="1200"/>
            </a:pPr>
            <a:fld id="{00000000-1234-1234-1234-123412341234}" type="slidenum">
              <a:rPr lang="en-US"/>
              <a:pPr>
                <a:buSzPts val="1200"/>
              </a:pPr>
              <a:t>15</a:t>
            </a:fld>
            <a:endParaRPr dirty="0"/>
          </a:p>
        </p:txBody>
      </p:sp>
      <p:sp>
        <p:nvSpPr>
          <p:cNvPr id="227" name="Google Shape;227;p25"/>
          <p:cNvSpPr txBox="1"/>
          <p:nvPr/>
        </p:nvSpPr>
        <p:spPr>
          <a:xfrm>
            <a:off x="1198495" y="217234"/>
            <a:ext cx="10528539" cy="957737"/>
          </a:xfrm>
          <a:prstGeom prst="rect">
            <a:avLst/>
          </a:prstGeom>
          <a:solidFill>
            <a:srgbClr val="002060"/>
          </a:solidFill>
          <a:ln>
            <a:noFill/>
          </a:ln>
        </p:spPr>
        <p:txBody>
          <a:bodyPr spcFirstLastPara="1" wrap="square" lIns="91354" tIns="45664" rIns="91354" bIns="45664" anchor="ctr" anchorCtr="0">
            <a:noAutofit/>
          </a:bodyPr>
          <a:lstStyle/>
          <a:p>
            <a:endParaRPr sz="2400">
              <a:solidFill>
                <a:srgbClr val="000000"/>
              </a:solidFill>
              <a:latin typeface="Arial"/>
              <a:ea typeface="Arial"/>
              <a:cs typeface="Arial"/>
              <a:sym typeface="Arial"/>
            </a:endParaRPr>
          </a:p>
        </p:txBody>
      </p:sp>
      <p:pic>
        <p:nvPicPr>
          <p:cNvPr id="228" name="Google Shape;228;p25" descr="Kementerian Kesihatan Malaysia Logo"/>
          <p:cNvPicPr preferRelativeResize="0"/>
          <p:nvPr/>
        </p:nvPicPr>
        <p:blipFill rotWithShape="1">
          <a:blip r:embed="rId3">
            <a:alphaModFix/>
          </a:blip>
          <a:srcRect/>
          <a:stretch/>
        </p:blipFill>
        <p:spPr>
          <a:xfrm>
            <a:off x="2205" y="230774"/>
            <a:ext cx="1196290" cy="885843"/>
          </a:xfrm>
          <a:prstGeom prst="rect">
            <a:avLst/>
          </a:prstGeom>
          <a:noFill/>
          <a:ln>
            <a:noFill/>
          </a:ln>
        </p:spPr>
      </p:pic>
      <p:sp>
        <p:nvSpPr>
          <p:cNvPr id="229" name="Google Shape;229;p25"/>
          <p:cNvSpPr txBox="1"/>
          <p:nvPr/>
        </p:nvSpPr>
        <p:spPr>
          <a:xfrm>
            <a:off x="1397152" y="576064"/>
            <a:ext cx="10426864" cy="441391"/>
          </a:xfrm>
          <a:prstGeom prst="rect">
            <a:avLst/>
          </a:prstGeom>
          <a:noFill/>
          <a:ln>
            <a:noFill/>
          </a:ln>
        </p:spPr>
        <p:txBody>
          <a:bodyPr spcFirstLastPara="1" wrap="square" lIns="91329" tIns="45639" rIns="91329" bIns="45639" anchor="b" anchorCtr="0">
            <a:noAutofit/>
          </a:bodyPr>
          <a:lstStyle/>
          <a:p>
            <a:r>
              <a:rPr lang="en-US" sz="3200" b="1" dirty="0">
                <a:solidFill>
                  <a:srgbClr val="FFC000"/>
                </a:solidFill>
                <a:latin typeface="Arial Black"/>
                <a:ea typeface="Arial Black"/>
                <a:cs typeface="Arial Black"/>
                <a:sym typeface="Arial Black"/>
              </a:rPr>
              <a:t>PERJALANAN PROGRAM LATIHAN</a:t>
            </a:r>
          </a:p>
        </p:txBody>
      </p:sp>
      <p:sp>
        <p:nvSpPr>
          <p:cNvPr id="7" name="Content Placeholder 3">
            <a:extLst>
              <a:ext uri="{FF2B5EF4-FFF2-40B4-BE49-F238E27FC236}">
                <a16:creationId xmlns:a16="http://schemas.microsoft.com/office/drawing/2014/main" id="{5388AC8F-47EC-4A46-AE28-585E364F5E49}"/>
              </a:ext>
            </a:extLst>
          </p:cNvPr>
          <p:cNvSpPr txBox="1">
            <a:spLocks/>
          </p:cNvSpPr>
          <p:nvPr/>
        </p:nvSpPr>
        <p:spPr>
          <a:xfrm>
            <a:off x="1198494" y="2359348"/>
            <a:ext cx="10319613" cy="4219253"/>
          </a:xfrm>
          <a:prstGeom prst="rect">
            <a:avLst/>
          </a:prstGeom>
          <a:solidFill>
            <a:schemeClr val="accent1">
              <a:lumMod val="20000"/>
              <a:lumOff val="8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285764" indent="-285764" algn="just"/>
            <a:endParaRPr lang="en-MY" sz="1600" dirty="0">
              <a:latin typeface="Arial Nova" panose="020B0504020202020204" pitchFamily="34" charset="0"/>
              <a:cs typeface="Arial" panose="020B0604020202020204" pitchFamily="34" charset="0"/>
            </a:endParaRPr>
          </a:p>
          <a:p>
            <a:pPr marL="285764" indent="-285764" algn="just"/>
            <a:endParaRPr lang="en-MY" sz="1600" dirty="0">
              <a:latin typeface="Arial Nova" panose="020B0504020202020204" pitchFamily="34" charset="0"/>
              <a:cs typeface="Arial" panose="020B0604020202020204" pitchFamily="34" charset="0"/>
            </a:endParaRPr>
          </a:p>
          <a:p>
            <a:pPr marL="0" indent="0" algn="just">
              <a:buNone/>
            </a:pPr>
            <a:r>
              <a:rPr lang="en-MY" sz="1600" b="1" dirty="0">
                <a:latin typeface="Arial Nova" panose="020B0504020202020204" pitchFamily="34" charset="0"/>
                <a:cs typeface="Arial" panose="020B0604020202020204" pitchFamily="34" charset="0"/>
              </a:rPr>
              <a:t>SEBELUM MULA LATIHAN: </a:t>
            </a:r>
          </a:p>
          <a:p>
            <a:pPr marL="285764" indent="-285764" algn="just"/>
            <a:endParaRPr lang="ms-MY" sz="1600" dirty="0">
              <a:latin typeface="Arial Nova" panose="020B0504020202020204" pitchFamily="34" charset="0"/>
              <a:cs typeface="Arial" panose="020B0604020202020204" pitchFamily="34" charset="0"/>
            </a:endParaRPr>
          </a:p>
          <a:p>
            <a:pPr marL="742987" lvl="1" indent="-285764" algn="just">
              <a:buFont typeface="Arial" pitchFamily="34" charset="0"/>
              <a:buChar char="•"/>
            </a:pPr>
            <a:r>
              <a:rPr lang="ms-MY" sz="1600" dirty="0">
                <a:latin typeface="Arial Nova" panose="020B0504020202020204" pitchFamily="34" charset="0"/>
                <a:cs typeface="Arial" panose="020B0604020202020204" pitchFamily="34" charset="0"/>
              </a:rPr>
              <a:t>Surat Tawaran Sementara</a:t>
            </a:r>
          </a:p>
          <a:p>
            <a:pPr marL="742987" lvl="1" indent="-285764" algn="just">
              <a:buFont typeface="Arial" pitchFamily="34" charset="0"/>
              <a:buChar char="•"/>
            </a:pPr>
            <a:r>
              <a:rPr lang="ms-MY" sz="1600" dirty="0">
                <a:latin typeface="Arial Nova" panose="020B0504020202020204" pitchFamily="34" charset="0"/>
                <a:cs typeface="Arial" panose="020B0604020202020204" pitchFamily="34" charset="0"/>
              </a:rPr>
              <a:t>Surat Setuju Terima</a:t>
            </a:r>
          </a:p>
          <a:p>
            <a:pPr marL="742987" lvl="1" indent="-285764" algn="just">
              <a:buFont typeface="Arial" pitchFamily="34" charset="0"/>
              <a:buChar char="•"/>
            </a:pPr>
            <a:r>
              <a:rPr lang="ms-MY" sz="1600" dirty="0">
                <a:latin typeface="Arial Nova" panose="020B0504020202020204" pitchFamily="34" charset="0"/>
                <a:cs typeface="Arial" panose="020B0604020202020204" pitchFamily="34" charset="0"/>
              </a:rPr>
              <a:t>Kontrak Perjanjian – 14 hari dari tarikh taklimat</a:t>
            </a:r>
          </a:p>
          <a:p>
            <a:pPr marL="742987" lvl="1" indent="-285764" algn="just">
              <a:buFont typeface="Arial" pitchFamily="34" charset="0"/>
              <a:buChar char="•"/>
            </a:pPr>
            <a:r>
              <a:rPr lang="ms-MY" sz="1600" dirty="0">
                <a:latin typeface="Arial Nova" panose="020B0504020202020204" pitchFamily="34" charset="0"/>
                <a:cs typeface="Arial" panose="020B0604020202020204" pitchFamily="34" charset="0"/>
              </a:rPr>
              <a:t>Surat Pelan Latihan </a:t>
            </a:r>
          </a:p>
          <a:p>
            <a:pPr marL="742987" lvl="1" indent="-285764" algn="just">
              <a:buFont typeface="Arial" pitchFamily="34" charset="0"/>
              <a:buChar char="•"/>
            </a:pPr>
            <a:r>
              <a:rPr lang="ms-MY" sz="1600" dirty="0">
                <a:latin typeface="Arial Nova" panose="020B0504020202020204" pitchFamily="34" charset="0"/>
                <a:cs typeface="Arial" panose="020B0604020202020204" pitchFamily="34" charset="0"/>
              </a:rPr>
              <a:t>Surat Kelulusan Jalani Latihan dari BPL </a:t>
            </a:r>
          </a:p>
          <a:p>
            <a:pPr marL="742987" lvl="1" indent="-285764" algn="just">
              <a:buFont typeface="Arial" pitchFamily="34" charset="0"/>
              <a:buChar char="•"/>
            </a:pPr>
            <a:r>
              <a:rPr lang="ms-MY" sz="1600" dirty="0">
                <a:latin typeface="Arial Nova" panose="020B0504020202020204" pitchFamily="34" charset="0"/>
                <a:cs typeface="Arial" panose="020B0604020202020204" pitchFamily="34" charset="0"/>
              </a:rPr>
              <a:t>Kalender peperiksaan, syarat-syarat peperiksaan</a:t>
            </a:r>
          </a:p>
          <a:p>
            <a:pPr marL="0" indent="0" algn="just">
              <a:buNone/>
            </a:pPr>
            <a:endParaRPr lang="ms-MY" sz="1600" dirty="0">
              <a:latin typeface="Arial Nova" panose="020B0504020202020204" pitchFamily="34" charset="0"/>
              <a:cs typeface="Arial" panose="020B0604020202020204" pitchFamily="34" charset="0"/>
            </a:endParaRPr>
          </a:p>
          <a:p>
            <a:pPr marL="0" indent="0" algn="just">
              <a:buNone/>
            </a:pPr>
            <a:r>
              <a:rPr lang="ms-MY" sz="1600" b="1" dirty="0">
                <a:latin typeface="Arial Nova" panose="020B0504020202020204" pitchFamily="34" charset="0"/>
                <a:cs typeface="Arial" panose="020B0604020202020204" pitchFamily="34" charset="0"/>
              </a:rPr>
              <a:t>SEMASA DALAM LATIHAN: </a:t>
            </a:r>
          </a:p>
          <a:p>
            <a:pPr marL="0" indent="0" algn="just">
              <a:buNone/>
            </a:pPr>
            <a:endParaRPr lang="ms-MY" sz="1600" b="1" dirty="0">
              <a:latin typeface="Arial Nova" panose="020B0504020202020204" pitchFamily="34" charset="0"/>
              <a:cs typeface="Arial" panose="020B0604020202020204" pitchFamily="34" charset="0"/>
            </a:endParaRPr>
          </a:p>
          <a:p>
            <a:pPr marL="742987" lvl="1" indent="-285764" algn="just">
              <a:buFont typeface="Arial" pitchFamily="34" charset="0"/>
              <a:buChar char="•"/>
            </a:pPr>
            <a:r>
              <a:rPr lang="ms-MY" sz="1600" dirty="0">
                <a:latin typeface="Arial Nova" panose="020B0504020202020204" pitchFamily="34" charset="0"/>
                <a:cs typeface="Arial" panose="020B0604020202020204" pitchFamily="34" charset="0"/>
              </a:rPr>
              <a:t>Surat Lapor Diri Mula Latihan di setiap penempatan Latihan (5 hari dari Tarikh mula latihan).</a:t>
            </a:r>
          </a:p>
          <a:p>
            <a:pPr marL="742987" lvl="1" indent="-285764" algn="just">
              <a:buFont typeface="Arial" pitchFamily="34" charset="0"/>
              <a:buChar char="•"/>
            </a:pPr>
            <a:r>
              <a:rPr lang="ms-MY" sz="1600" dirty="0">
                <a:latin typeface="Arial Nova" panose="020B0504020202020204" pitchFamily="34" charset="0"/>
                <a:cs typeface="Arial" panose="020B0604020202020204" pitchFamily="34" charset="0"/>
              </a:rPr>
              <a:t>Surat Tamat Latihan di setiap penempatan Latihan (5 hari dari Tarikh tamat latihan).</a:t>
            </a:r>
          </a:p>
          <a:p>
            <a:pPr marL="742987" lvl="1" indent="-285764" algn="just">
              <a:buFont typeface="Arial" pitchFamily="34" charset="0"/>
              <a:buChar char="•"/>
            </a:pPr>
            <a:r>
              <a:rPr lang="ms-MY" sz="1600" dirty="0">
                <a:latin typeface="Arial Nova" panose="020B0504020202020204" pitchFamily="34" charset="0"/>
                <a:cs typeface="Arial" panose="020B0604020202020204" pitchFamily="34" charset="0"/>
              </a:rPr>
              <a:t>Peperiksaan : tarikh, invoice dari institusi peperiksaan.</a:t>
            </a:r>
          </a:p>
          <a:p>
            <a:pPr marL="0" indent="0">
              <a:buNone/>
            </a:pPr>
            <a:endParaRPr lang="en-MY" sz="1333" dirty="0">
              <a:latin typeface="Arial" panose="020B0604020202020204" pitchFamily="34" charset="0"/>
              <a:cs typeface="Arial" panose="020B0604020202020204" pitchFamily="34" charset="0"/>
            </a:endParaRPr>
          </a:p>
          <a:p>
            <a:pPr algn="just"/>
            <a:endParaRPr lang="en-MY" sz="1333"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8810F960-4CD8-427F-803C-5FFA76FBCEEC}"/>
              </a:ext>
            </a:extLst>
          </p:cNvPr>
          <p:cNvSpPr/>
          <p:nvPr/>
        </p:nvSpPr>
        <p:spPr>
          <a:xfrm>
            <a:off x="1198494" y="1376285"/>
            <a:ext cx="10528539" cy="781749"/>
          </a:xfrm>
          <a:prstGeom prst="rect">
            <a:avLst/>
          </a:prstGeom>
          <a:solidFill>
            <a:schemeClr val="accent5">
              <a:lumMod val="40000"/>
              <a:lumOff val="6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n-MY" sz="2800" b="1" dirty="0">
                <a:latin typeface="Arial" panose="020B0604020202020204" pitchFamily="34" charset="0"/>
                <a:cs typeface="Arial" panose="020B0604020202020204" pitchFamily="34" charset="0"/>
              </a:rPr>
              <a:t>LATIHAN DALAM NEGARA</a:t>
            </a:r>
          </a:p>
        </p:txBody>
      </p:sp>
    </p:spTree>
    <p:extLst>
      <p:ext uri="{BB962C8B-B14F-4D97-AF65-F5344CB8AC3E}">
        <p14:creationId xmlns:p14="http://schemas.microsoft.com/office/powerpoint/2010/main" val="2005922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225" name="Google Shape;225;p25"/>
          <p:cNvSpPr txBox="1">
            <a:spLocks noGrp="1"/>
          </p:cNvSpPr>
          <p:nvPr>
            <p:ph type="sldNum" idx="12"/>
          </p:nvPr>
        </p:nvSpPr>
        <p:spPr>
          <a:xfrm>
            <a:off x="8609224" y="6356466"/>
            <a:ext cx="2742565" cy="365040"/>
          </a:xfrm>
          <a:prstGeom prst="rect">
            <a:avLst/>
          </a:prstGeom>
          <a:noFill/>
          <a:ln>
            <a:noFill/>
          </a:ln>
        </p:spPr>
        <p:txBody>
          <a:bodyPr spcFirstLastPara="1" vert="horz" wrap="square" lIns="91404" tIns="45689" rIns="91404" bIns="45689" rtlCol="0" anchor="ctr" anchorCtr="0">
            <a:noAutofit/>
          </a:bodyPr>
          <a:lstStyle/>
          <a:p>
            <a:pPr>
              <a:buSzPts val="1200"/>
            </a:pPr>
            <a:fld id="{00000000-1234-1234-1234-123412341234}" type="slidenum">
              <a:rPr lang="en-US"/>
              <a:pPr>
                <a:buSzPts val="1200"/>
              </a:pPr>
              <a:t>16</a:t>
            </a:fld>
            <a:endParaRPr dirty="0"/>
          </a:p>
        </p:txBody>
      </p:sp>
      <p:sp>
        <p:nvSpPr>
          <p:cNvPr id="227" name="Google Shape;227;p25"/>
          <p:cNvSpPr txBox="1"/>
          <p:nvPr/>
        </p:nvSpPr>
        <p:spPr>
          <a:xfrm>
            <a:off x="1198495" y="217234"/>
            <a:ext cx="10528539" cy="957737"/>
          </a:xfrm>
          <a:prstGeom prst="rect">
            <a:avLst/>
          </a:prstGeom>
          <a:solidFill>
            <a:srgbClr val="002060"/>
          </a:solidFill>
          <a:ln>
            <a:noFill/>
          </a:ln>
        </p:spPr>
        <p:txBody>
          <a:bodyPr spcFirstLastPara="1" wrap="square" lIns="91354" tIns="45664" rIns="91354" bIns="45664" anchor="ctr" anchorCtr="0">
            <a:noAutofit/>
          </a:bodyPr>
          <a:lstStyle/>
          <a:p>
            <a:endParaRPr sz="2400">
              <a:solidFill>
                <a:srgbClr val="000000"/>
              </a:solidFill>
              <a:latin typeface="Arial"/>
              <a:ea typeface="Arial"/>
              <a:cs typeface="Arial"/>
              <a:sym typeface="Arial"/>
            </a:endParaRPr>
          </a:p>
        </p:txBody>
      </p:sp>
      <p:pic>
        <p:nvPicPr>
          <p:cNvPr id="228" name="Google Shape;228;p25" descr="Kementerian Kesihatan Malaysia Logo"/>
          <p:cNvPicPr preferRelativeResize="0"/>
          <p:nvPr/>
        </p:nvPicPr>
        <p:blipFill rotWithShape="1">
          <a:blip r:embed="rId3">
            <a:alphaModFix/>
          </a:blip>
          <a:srcRect/>
          <a:stretch/>
        </p:blipFill>
        <p:spPr>
          <a:xfrm>
            <a:off x="2205" y="230774"/>
            <a:ext cx="1196290" cy="885843"/>
          </a:xfrm>
          <a:prstGeom prst="rect">
            <a:avLst/>
          </a:prstGeom>
          <a:noFill/>
          <a:ln>
            <a:noFill/>
          </a:ln>
        </p:spPr>
      </p:pic>
      <p:sp>
        <p:nvSpPr>
          <p:cNvPr id="229" name="Google Shape;229;p25"/>
          <p:cNvSpPr txBox="1"/>
          <p:nvPr/>
        </p:nvSpPr>
        <p:spPr>
          <a:xfrm>
            <a:off x="1397152" y="576064"/>
            <a:ext cx="10426864" cy="441391"/>
          </a:xfrm>
          <a:prstGeom prst="rect">
            <a:avLst/>
          </a:prstGeom>
          <a:noFill/>
          <a:ln>
            <a:noFill/>
          </a:ln>
        </p:spPr>
        <p:txBody>
          <a:bodyPr spcFirstLastPara="1" wrap="square" lIns="91329" tIns="45639" rIns="91329" bIns="45639" anchor="b" anchorCtr="0">
            <a:noAutofit/>
          </a:bodyPr>
          <a:lstStyle/>
          <a:p>
            <a:r>
              <a:rPr lang="en-US" sz="3200" b="1" dirty="0">
                <a:solidFill>
                  <a:srgbClr val="FFC000"/>
                </a:solidFill>
                <a:latin typeface="Arial Black"/>
                <a:ea typeface="Arial Black"/>
                <a:cs typeface="Arial Black"/>
                <a:sym typeface="Arial Black"/>
              </a:rPr>
              <a:t>PERJALANAN PROGRAM LATIHAN</a:t>
            </a:r>
          </a:p>
        </p:txBody>
      </p:sp>
      <p:sp>
        <p:nvSpPr>
          <p:cNvPr id="6" name="Rectangle 5">
            <a:extLst>
              <a:ext uri="{FF2B5EF4-FFF2-40B4-BE49-F238E27FC236}">
                <a16:creationId xmlns:a16="http://schemas.microsoft.com/office/drawing/2014/main" id="{02806799-6E6A-4740-9D28-D7168D9127FA}"/>
              </a:ext>
            </a:extLst>
          </p:cNvPr>
          <p:cNvSpPr/>
          <p:nvPr/>
        </p:nvSpPr>
        <p:spPr>
          <a:xfrm>
            <a:off x="1198494" y="1376285"/>
            <a:ext cx="10528539" cy="781749"/>
          </a:xfrm>
          <a:prstGeom prst="rect">
            <a:avLst/>
          </a:prstGeom>
          <a:solidFill>
            <a:schemeClr val="accent5">
              <a:lumMod val="40000"/>
              <a:lumOff val="6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n-MY" sz="2800" b="1" dirty="0">
                <a:latin typeface="Arial" panose="020B0604020202020204" pitchFamily="34" charset="0"/>
                <a:cs typeface="Arial" panose="020B0604020202020204" pitchFamily="34" charset="0"/>
              </a:rPr>
              <a:t>LATIHAN DALAM NEGARA</a:t>
            </a:r>
          </a:p>
        </p:txBody>
      </p:sp>
      <p:sp>
        <p:nvSpPr>
          <p:cNvPr id="7" name="Content Placeholder 4">
            <a:extLst>
              <a:ext uri="{FF2B5EF4-FFF2-40B4-BE49-F238E27FC236}">
                <a16:creationId xmlns:a16="http://schemas.microsoft.com/office/drawing/2014/main" id="{FDC4DAE4-BE04-4A09-80FF-B6BC99A31593}"/>
              </a:ext>
            </a:extLst>
          </p:cNvPr>
          <p:cNvSpPr txBox="1">
            <a:spLocks/>
          </p:cNvSpPr>
          <p:nvPr/>
        </p:nvSpPr>
        <p:spPr>
          <a:xfrm>
            <a:off x="1198495" y="2514861"/>
            <a:ext cx="10528539" cy="4024125"/>
          </a:xfrm>
          <a:prstGeom prst="rect">
            <a:avLst/>
          </a:prstGeom>
          <a:solidFill>
            <a:schemeClr val="accent1">
              <a:lumMod val="20000"/>
              <a:lumOff val="8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None/>
            </a:pPr>
            <a:r>
              <a:rPr lang="ms-MY" sz="2000" b="1" dirty="0">
                <a:latin typeface="Arial Nova" panose="020B0504020202020204" pitchFamily="34" charset="0"/>
                <a:cs typeface="Arial" panose="020B0604020202020204" pitchFamily="34" charset="0"/>
              </a:rPr>
              <a:t>TAMAT LATIHAN: </a:t>
            </a:r>
          </a:p>
          <a:p>
            <a:endParaRPr lang="ms-MY" sz="2000" dirty="0">
              <a:latin typeface="Arial Nova" panose="020B0504020202020204" pitchFamily="34" charset="0"/>
              <a:cs typeface="Arial" panose="020B0604020202020204" pitchFamily="34" charset="0"/>
            </a:endParaRPr>
          </a:p>
          <a:p>
            <a:pPr lvl="1">
              <a:buFont typeface="Arial" panose="020B0604020202020204" pitchFamily="34" charset="0"/>
              <a:buChar char="•"/>
            </a:pPr>
            <a:r>
              <a:rPr lang="ms-MY" sz="2000" dirty="0">
                <a:latin typeface="Arial Nova" panose="020B0504020202020204" pitchFamily="34" charset="0"/>
                <a:cs typeface="Arial" panose="020B0604020202020204" pitchFamily="34" charset="0"/>
              </a:rPr>
              <a:t>Maklumkan kepada Urus Setia 1 bulan sebelum tarikh tamat latihan melalui email. </a:t>
            </a:r>
          </a:p>
          <a:p>
            <a:pPr lvl="1">
              <a:buFont typeface="Arial" panose="020B0604020202020204" pitchFamily="34" charset="0"/>
              <a:buChar char="•"/>
            </a:pPr>
            <a:r>
              <a:rPr lang="ms-MY" sz="2000" dirty="0">
                <a:latin typeface="Arial Nova" panose="020B0504020202020204" pitchFamily="34" charset="0"/>
                <a:cs typeface="Arial" panose="020B0604020202020204" pitchFamily="34" charset="0"/>
              </a:rPr>
              <a:t>Lapor diri di BPL mengikut tarikh Surat Kelulusan</a:t>
            </a:r>
          </a:p>
          <a:p>
            <a:pPr lvl="1">
              <a:buFont typeface="Arial" panose="020B0604020202020204" pitchFamily="34" charset="0"/>
              <a:buChar char="•"/>
            </a:pPr>
            <a:r>
              <a:rPr lang="ms-MY" sz="2000" dirty="0">
                <a:latin typeface="Arial Nova" panose="020B0504020202020204" pitchFamily="34" charset="0"/>
                <a:cs typeface="Arial" panose="020B0604020202020204" pitchFamily="34" charset="0"/>
              </a:rPr>
              <a:t>Kemuka surat tamat latihan dari Ketua Kepakaran</a:t>
            </a:r>
          </a:p>
          <a:p>
            <a:pPr lvl="1">
              <a:buFont typeface="Arial" panose="020B0604020202020204" pitchFamily="34" charset="0"/>
              <a:buChar char="•"/>
            </a:pPr>
            <a:r>
              <a:rPr lang="ms-MY" sz="2000" dirty="0">
                <a:latin typeface="Arial Nova" panose="020B0504020202020204" pitchFamily="34" charset="0"/>
                <a:cs typeface="Arial" panose="020B0604020202020204" pitchFamily="34" charset="0"/>
              </a:rPr>
              <a:t>Sijil Peperiksaan.</a:t>
            </a:r>
          </a:p>
          <a:p>
            <a:pPr lvl="1">
              <a:buFont typeface="Arial" panose="020B0604020202020204" pitchFamily="34" charset="0"/>
              <a:buChar char="•"/>
            </a:pPr>
            <a:r>
              <a:rPr lang="ms-MY" sz="2000" dirty="0">
                <a:latin typeface="Arial Nova" panose="020B0504020202020204" pitchFamily="34" charset="0"/>
                <a:cs typeface="Arial" panose="020B0604020202020204" pitchFamily="34" charset="0"/>
              </a:rPr>
              <a:t>Lain-lain dokumen</a:t>
            </a:r>
          </a:p>
          <a:p>
            <a:pPr lvl="1">
              <a:buFont typeface="Arial" panose="020B0604020202020204" pitchFamily="34" charset="0"/>
              <a:buChar char="•"/>
            </a:pPr>
            <a:r>
              <a:rPr lang="ms-MY" sz="2000" dirty="0">
                <a:latin typeface="Arial Nova" panose="020B0504020202020204" pitchFamily="34" charset="0"/>
                <a:cs typeface="Arial" panose="020B0604020202020204" pitchFamily="34" charset="0"/>
              </a:rPr>
              <a:t>Surat Lapor diri tamat latihan akan di keluarkan oleh pihak Urusetia. </a:t>
            </a:r>
          </a:p>
        </p:txBody>
      </p:sp>
    </p:spTree>
    <p:extLst>
      <p:ext uri="{BB962C8B-B14F-4D97-AF65-F5344CB8AC3E}">
        <p14:creationId xmlns:p14="http://schemas.microsoft.com/office/powerpoint/2010/main" val="4334403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225" name="Google Shape;225;p25"/>
          <p:cNvSpPr txBox="1">
            <a:spLocks noGrp="1"/>
          </p:cNvSpPr>
          <p:nvPr>
            <p:ph type="sldNum" idx="12"/>
          </p:nvPr>
        </p:nvSpPr>
        <p:spPr>
          <a:xfrm>
            <a:off x="8609224" y="6356466"/>
            <a:ext cx="2742565" cy="365040"/>
          </a:xfrm>
          <a:prstGeom prst="rect">
            <a:avLst/>
          </a:prstGeom>
          <a:noFill/>
          <a:ln>
            <a:noFill/>
          </a:ln>
        </p:spPr>
        <p:txBody>
          <a:bodyPr spcFirstLastPara="1" vert="horz" wrap="square" lIns="91404" tIns="45689" rIns="91404" bIns="45689" rtlCol="0" anchor="ctr" anchorCtr="0">
            <a:noAutofit/>
          </a:bodyPr>
          <a:lstStyle/>
          <a:p>
            <a:pPr>
              <a:buSzPts val="1200"/>
            </a:pPr>
            <a:fld id="{00000000-1234-1234-1234-123412341234}" type="slidenum">
              <a:rPr lang="en-US"/>
              <a:pPr>
                <a:buSzPts val="1200"/>
              </a:pPr>
              <a:t>17</a:t>
            </a:fld>
            <a:endParaRPr dirty="0"/>
          </a:p>
        </p:txBody>
      </p:sp>
      <p:sp>
        <p:nvSpPr>
          <p:cNvPr id="227" name="Google Shape;227;p25"/>
          <p:cNvSpPr txBox="1"/>
          <p:nvPr/>
        </p:nvSpPr>
        <p:spPr>
          <a:xfrm>
            <a:off x="1198495" y="217234"/>
            <a:ext cx="10528539" cy="957737"/>
          </a:xfrm>
          <a:prstGeom prst="rect">
            <a:avLst/>
          </a:prstGeom>
          <a:solidFill>
            <a:srgbClr val="002060"/>
          </a:solidFill>
          <a:ln>
            <a:noFill/>
          </a:ln>
        </p:spPr>
        <p:txBody>
          <a:bodyPr spcFirstLastPara="1" wrap="square" lIns="91354" tIns="45664" rIns="91354" bIns="45664" anchor="ctr" anchorCtr="0">
            <a:noAutofit/>
          </a:bodyPr>
          <a:lstStyle/>
          <a:p>
            <a:endParaRPr sz="2400">
              <a:solidFill>
                <a:srgbClr val="000000"/>
              </a:solidFill>
              <a:latin typeface="Arial"/>
              <a:ea typeface="Arial"/>
              <a:cs typeface="Arial"/>
              <a:sym typeface="Arial"/>
            </a:endParaRPr>
          </a:p>
        </p:txBody>
      </p:sp>
      <p:pic>
        <p:nvPicPr>
          <p:cNvPr id="228" name="Google Shape;228;p25" descr="Kementerian Kesihatan Malaysia Logo"/>
          <p:cNvPicPr preferRelativeResize="0"/>
          <p:nvPr/>
        </p:nvPicPr>
        <p:blipFill rotWithShape="1">
          <a:blip r:embed="rId3">
            <a:alphaModFix/>
          </a:blip>
          <a:srcRect/>
          <a:stretch/>
        </p:blipFill>
        <p:spPr>
          <a:xfrm>
            <a:off x="2205" y="230774"/>
            <a:ext cx="1196290" cy="885843"/>
          </a:xfrm>
          <a:prstGeom prst="rect">
            <a:avLst/>
          </a:prstGeom>
          <a:noFill/>
          <a:ln>
            <a:noFill/>
          </a:ln>
        </p:spPr>
      </p:pic>
      <p:sp>
        <p:nvSpPr>
          <p:cNvPr id="229" name="Google Shape;229;p25"/>
          <p:cNvSpPr txBox="1"/>
          <p:nvPr/>
        </p:nvSpPr>
        <p:spPr>
          <a:xfrm>
            <a:off x="1397152" y="576064"/>
            <a:ext cx="10426864" cy="441391"/>
          </a:xfrm>
          <a:prstGeom prst="rect">
            <a:avLst/>
          </a:prstGeom>
          <a:noFill/>
          <a:ln>
            <a:noFill/>
          </a:ln>
        </p:spPr>
        <p:txBody>
          <a:bodyPr spcFirstLastPara="1" wrap="square" lIns="91329" tIns="45639" rIns="91329" bIns="45639" anchor="b" anchorCtr="0">
            <a:noAutofit/>
          </a:bodyPr>
          <a:lstStyle/>
          <a:p>
            <a:r>
              <a:rPr lang="en-US" sz="3200" b="1" dirty="0">
                <a:solidFill>
                  <a:srgbClr val="FFC000"/>
                </a:solidFill>
                <a:latin typeface="Arial Black"/>
                <a:ea typeface="Arial Black"/>
                <a:cs typeface="Arial Black"/>
                <a:sym typeface="Arial Black"/>
              </a:rPr>
              <a:t>PERJALANAN PROGRAM LATIHAN</a:t>
            </a:r>
          </a:p>
        </p:txBody>
      </p:sp>
      <p:sp>
        <p:nvSpPr>
          <p:cNvPr id="6" name="Rectangle 5">
            <a:extLst>
              <a:ext uri="{FF2B5EF4-FFF2-40B4-BE49-F238E27FC236}">
                <a16:creationId xmlns:a16="http://schemas.microsoft.com/office/drawing/2014/main" id="{02806799-6E6A-4740-9D28-D7168D9127FA}"/>
              </a:ext>
            </a:extLst>
          </p:cNvPr>
          <p:cNvSpPr/>
          <p:nvPr/>
        </p:nvSpPr>
        <p:spPr>
          <a:xfrm>
            <a:off x="1198495" y="1376285"/>
            <a:ext cx="10528538" cy="781749"/>
          </a:xfrm>
          <a:prstGeom prst="rect">
            <a:avLst/>
          </a:prstGeom>
          <a:solidFill>
            <a:schemeClr val="accent5">
              <a:lumMod val="40000"/>
              <a:lumOff val="6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n-MY" sz="2800" b="1" dirty="0">
                <a:latin typeface="Arial" panose="020B0604020202020204" pitchFamily="34" charset="0"/>
                <a:cs typeface="Arial" panose="020B0604020202020204" pitchFamily="34" charset="0"/>
              </a:rPr>
              <a:t>LATIHAN LUAR NEGARA</a:t>
            </a:r>
          </a:p>
        </p:txBody>
      </p:sp>
      <p:sp>
        <p:nvSpPr>
          <p:cNvPr id="7" name="Content Placeholder 3">
            <a:extLst>
              <a:ext uri="{FF2B5EF4-FFF2-40B4-BE49-F238E27FC236}">
                <a16:creationId xmlns:a16="http://schemas.microsoft.com/office/drawing/2014/main" id="{7DAAEA2F-C1B3-4C5B-985D-68D2246277A7}"/>
              </a:ext>
            </a:extLst>
          </p:cNvPr>
          <p:cNvSpPr txBox="1">
            <a:spLocks/>
          </p:cNvSpPr>
          <p:nvPr/>
        </p:nvSpPr>
        <p:spPr>
          <a:xfrm>
            <a:off x="1198494" y="2359348"/>
            <a:ext cx="10528538" cy="4219253"/>
          </a:xfrm>
          <a:prstGeom prst="rect">
            <a:avLst/>
          </a:prstGeom>
          <a:solidFill>
            <a:schemeClr val="accent1">
              <a:lumMod val="20000"/>
              <a:lumOff val="8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285764" indent="-285764" algn="just"/>
            <a:endParaRPr lang="en-MY" sz="1600" dirty="0">
              <a:latin typeface="Arial Nova" panose="020B0504020202020204" pitchFamily="34" charset="0"/>
              <a:cs typeface="Arial" panose="020B0604020202020204" pitchFamily="34" charset="0"/>
            </a:endParaRPr>
          </a:p>
          <a:p>
            <a:pPr marL="285764" indent="-285764" algn="just"/>
            <a:endParaRPr lang="en-MY" sz="1600" dirty="0">
              <a:latin typeface="Arial Nova" panose="020B0504020202020204" pitchFamily="34" charset="0"/>
              <a:cs typeface="Arial" panose="020B0604020202020204" pitchFamily="34" charset="0"/>
            </a:endParaRPr>
          </a:p>
          <a:p>
            <a:pPr marL="0" indent="0" algn="just">
              <a:buNone/>
            </a:pPr>
            <a:r>
              <a:rPr lang="en-MY" sz="1600" b="1" dirty="0">
                <a:latin typeface="Arial Nova" panose="020B0504020202020204" pitchFamily="34" charset="0"/>
                <a:cs typeface="Arial" panose="020B0604020202020204" pitchFamily="34" charset="0"/>
              </a:rPr>
              <a:t>SEBELUM MULA LATIHAN LUAR NEGARA: </a:t>
            </a:r>
          </a:p>
          <a:p>
            <a:pPr marL="285764" indent="-285764" algn="just"/>
            <a:endParaRPr lang="ms-MY" sz="1600" dirty="0">
              <a:latin typeface="Arial Nova" panose="020B0504020202020204" pitchFamily="34" charset="0"/>
              <a:cs typeface="Arial" panose="020B0604020202020204" pitchFamily="34" charset="0"/>
            </a:endParaRPr>
          </a:p>
          <a:p>
            <a:pPr marL="742987" lvl="1" indent="-285764" algn="just">
              <a:buFont typeface="Arial" pitchFamily="34" charset="0"/>
              <a:buChar char="•"/>
            </a:pPr>
            <a:r>
              <a:rPr lang="ms-MY" sz="1600" dirty="0">
                <a:latin typeface="Arial Nova" panose="020B0504020202020204" pitchFamily="34" charset="0"/>
                <a:cs typeface="Arial" panose="020B0604020202020204" pitchFamily="34" charset="0"/>
              </a:rPr>
              <a:t>Pegawai dikehendaki memulakan latihan mengikut tarikh yang telah ditetapkan tanpa sebarang penangguhan. </a:t>
            </a:r>
          </a:p>
          <a:p>
            <a:pPr marL="742987" lvl="1" indent="-285764" algn="just">
              <a:buFont typeface="Arial" pitchFamily="34" charset="0"/>
              <a:buChar char="•"/>
            </a:pPr>
            <a:r>
              <a:rPr lang="ms-MY" sz="1600" dirty="0">
                <a:latin typeface="Arial Nova" panose="020B0504020202020204" pitchFamily="34" charset="0"/>
                <a:cs typeface="Arial" panose="020B0604020202020204" pitchFamily="34" charset="0"/>
              </a:rPr>
              <a:t>Pegawai perlu mengemukakan permohonan lengkap Latihan Ke Luar Negara 6 bulan sebelum tarikh mula latihan beserta dokumen berkaitan (Surat Tawaran Rasmi institusi, lain-lain dokumen Medical Council, APHRA, Salinan VISA, passport, penyata gaji)</a:t>
            </a:r>
          </a:p>
          <a:p>
            <a:pPr marL="742987" lvl="1" indent="-285764" algn="just">
              <a:buFont typeface="Arial" pitchFamily="34" charset="0"/>
              <a:buChar char="•"/>
            </a:pPr>
            <a:r>
              <a:rPr lang="ms-MY" sz="1600" dirty="0">
                <a:latin typeface="Arial Nova" panose="020B0504020202020204" pitchFamily="34" charset="0"/>
                <a:cs typeface="Arial" panose="020B0604020202020204" pitchFamily="34" charset="0"/>
              </a:rPr>
              <a:t>Surat Kelulusan Latihan Luar Negara dari Urusetia BPL sebelum memulakan pengajian.</a:t>
            </a:r>
          </a:p>
          <a:p>
            <a:pPr marL="742987" lvl="1" indent="-285764" algn="just">
              <a:buFont typeface="Arial" pitchFamily="34" charset="0"/>
              <a:buChar char="•"/>
            </a:pPr>
            <a:r>
              <a:rPr lang="en-MY" sz="1600" dirty="0">
                <a:latin typeface="Arial Nova" panose="020B0504020202020204" pitchFamily="34" charset="0"/>
                <a:cs typeface="Arial" panose="020B0604020202020204" pitchFamily="34" charset="0"/>
              </a:rPr>
              <a:t>Surat </a:t>
            </a:r>
            <a:r>
              <a:rPr lang="en-MY" sz="1600" i="1" dirty="0">
                <a:latin typeface="Arial Nova" panose="020B0504020202020204" pitchFamily="34" charset="0"/>
                <a:cs typeface="Arial" panose="020B0604020202020204" pitchFamily="34" charset="0"/>
              </a:rPr>
              <a:t>Financial Affidavit </a:t>
            </a:r>
            <a:r>
              <a:rPr lang="en-MY" sz="1600" dirty="0">
                <a:latin typeface="Arial Nova" panose="020B0504020202020204" pitchFamily="34" charset="0"/>
                <a:cs typeface="Arial" panose="020B0604020202020204" pitchFamily="34" charset="0"/>
              </a:rPr>
              <a:t>dan </a:t>
            </a:r>
            <a:r>
              <a:rPr lang="en-MY" sz="1600" i="1" dirty="0">
                <a:latin typeface="Arial Nova" panose="020B0504020202020204" pitchFamily="34" charset="0"/>
                <a:cs typeface="Arial" panose="020B0604020202020204" pitchFamily="34" charset="0"/>
              </a:rPr>
              <a:t>Confirmation of Employment </a:t>
            </a:r>
            <a:r>
              <a:rPr lang="en-MY" sz="1600" dirty="0">
                <a:latin typeface="Arial Nova" panose="020B0504020202020204" pitchFamily="34" charset="0"/>
                <a:cs typeface="Arial" panose="020B0604020202020204" pitchFamily="34" charset="0"/>
              </a:rPr>
              <a:t>di </a:t>
            </a:r>
            <a:r>
              <a:rPr lang="ms-MY" sz="1600" dirty="0">
                <a:latin typeface="Arial Nova" panose="020B0504020202020204" pitchFamily="34" charset="0"/>
                <a:cs typeface="Arial" panose="020B0604020202020204" pitchFamily="34" charset="0"/>
              </a:rPr>
              <a:t>sediakan</a:t>
            </a:r>
            <a:r>
              <a:rPr lang="en-MY" sz="1600" dirty="0">
                <a:latin typeface="Arial Nova" panose="020B0504020202020204" pitchFamily="34" charset="0"/>
                <a:cs typeface="Arial" panose="020B0604020202020204" pitchFamily="34" charset="0"/>
              </a:rPr>
              <a:t> </a:t>
            </a:r>
            <a:r>
              <a:rPr lang="en-MY" sz="1600" dirty="0" err="1">
                <a:latin typeface="Arial Nova" panose="020B0504020202020204" pitchFamily="34" charset="0"/>
                <a:cs typeface="Arial" panose="020B0604020202020204" pitchFamily="34" charset="0"/>
              </a:rPr>
              <a:t>oleh</a:t>
            </a:r>
            <a:r>
              <a:rPr lang="en-MY" sz="1600" dirty="0">
                <a:latin typeface="Arial Nova" panose="020B0504020202020204" pitchFamily="34" charset="0"/>
                <a:cs typeface="Arial" panose="020B0604020202020204" pitchFamily="34" charset="0"/>
              </a:rPr>
              <a:t> </a:t>
            </a:r>
            <a:r>
              <a:rPr lang="ms-MY" sz="1600" dirty="0">
                <a:latin typeface="Arial Nova" panose="020B0504020202020204" pitchFamily="34" charset="0"/>
                <a:cs typeface="Arial" panose="020B0604020202020204" pitchFamily="34" charset="0"/>
              </a:rPr>
              <a:t>Urusetia</a:t>
            </a:r>
          </a:p>
          <a:p>
            <a:pPr marL="742987" lvl="1" indent="-285764" algn="just">
              <a:buFont typeface="Arial" pitchFamily="34" charset="0"/>
              <a:buChar char="•"/>
            </a:pPr>
            <a:r>
              <a:rPr lang="ms-MY" sz="1600" dirty="0">
                <a:latin typeface="Arial Nova" panose="020B0504020202020204" pitchFamily="34" charset="0"/>
                <a:cs typeface="Arial" panose="020B0604020202020204" pitchFamily="34" charset="0"/>
              </a:rPr>
              <a:t>Borang Permohonan Peperiksaan Luar Negara 6 bulan sebelum tarikh peperiksaan dijalankan</a:t>
            </a:r>
          </a:p>
          <a:p>
            <a:pPr marL="0" indent="0">
              <a:buNone/>
            </a:pPr>
            <a:endParaRPr lang="en-MY" sz="1333" dirty="0">
              <a:latin typeface="Arial" panose="020B0604020202020204" pitchFamily="34" charset="0"/>
              <a:cs typeface="Arial" panose="020B0604020202020204" pitchFamily="34" charset="0"/>
            </a:endParaRPr>
          </a:p>
          <a:p>
            <a:pPr algn="just"/>
            <a:endParaRPr lang="en-MY" sz="1333"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63611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225" name="Google Shape;225;p25"/>
          <p:cNvSpPr txBox="1">
            <a:spLocks noGrp="1"/>
          </p:cNvSpPr>
          <p:nvPr>
            <p:ph type="sldNum" idx="12"/>
          </p:nvPr>
        </p:nvSpPr>
        <p:spPr>
          <a:xfrm>
            <a:off x="8609224" y="6356466"/>
            <a:ext cx="2742565" cy="365040"/>
          </a:xfrm>
          <a:prstGeom prst="rect">
            <a:avLst/>
          </a:prstGeom>
          <a:noFill/>
          <a:ln>
            <a:noFill/>
          </a:ln>
        </p:spPr>
        <p:txBody>
          <a:bodyPr spcFirstLastPara="1" vert="horz" wrap="square" lIns="91404" tIns="45689" rIns="91404" bIns="45689" rtlCol="0" anchor="ctr" anchorCtr="0">
            <a:noAutofit/>
          </a:bodyPr>
          <a:lstStyle/>
          <a:p>
            <a:pPr>
              <a:buSzPts val="1200"/>
            </a:pPr>
            <a:fld id="{00000000-1234-1234-1234-123412341234}" type="slidenum">
              <a:rPr lang="en-US"/>
              <a:pPr>
                <a:buSzPts val="1200"/>
              </a:pPr>
              <a:t>18</a:t>
            </a:fld>
            <a:endParaRPr dirty="0"/>
          </a:p>
        </p:txBody>
      </p:sp>
      <p:sp>
        <p:nvSpPr>
          <p:cNvPr id="227" name="Google Shape;227;p25"/>
          <p:cNvSpPr txBox="1"/>
          <p:nvPr/>
        </p:nvSpPr>
        <p:spPr>
          <a:xfrm>
            <a:off x="1198495" y="217234"/>
            <a:ext cx="10528539" cy="957737"/>
          </a:xfrm>
          <a:prstGeom prst="rect">
            <a:avLst/>
          </a:prstGeom>
          <a:solidFill>
            <a:srgbClr val="002060"/>
          </a:solidFill>
          <a:ln>
            <a:noFill/>
          </a:ln>
        </p:spPr>
        <p:txBody>
          <a:bodyPr spcFirstLastPara="1" wrap="square" lIns="91354" tIns="45664" rIns="91354" bIns="45664" anchor="ctr" anchorCtr="0">
            <a:noAutofit/>
          </a:bodyPr>
          <a:lstStyle/>
          <a:p>
            <a:endParaRPr sz="2400">
              <a:solidFill>
                <a:srgbClr val="000000"/>
              </a:solidFill>
              <a:latin typeface="Arial"/>
              <a:ea typeface="Arial"/>
              <a:cs typeface="Arial"/>
              <a:sym typeface="Arial"/>
            </a:endParaRPr>
          </a:p>
        </p:txBody>
      </p:sp>
      <p:pic>
        <p:nvPicPr>
          <p:cNvPr id="228" name="Google Shape;228;p25" descr="Kementerian Kesihatan Malaysia Logo"/>
          <p:cNvPicPr preferRelativeResize="0"/>
          <p:nvPr/>
        </p:nvPicPr>
        <p:blipFill rotWithShape="1">
          <a:blip r:embed="rId3">
            <a:alphaModFix/>
          </a:blip>
          <a:srcRect/>
          <a:stretch/>
        </p:blipFill>
        <p:spPr>
          <a:xfrm>
            <a:off x="2205" y="230774"/>
            <a:ext cx="1196290" cy="885843"/>
          </a:xfrm>
          <a:prstGeom prst="rect">
            <a:avLst/>
          </a:prstGeom>
          <a:noFill/>
          <a:ln>
            <a:noFill/>
          </a:ln>
        </p:spPr>
      </p:pic>
      <p:sp>
        <p:nvSpPr>
          <p:cNvPr id="229" name="Google Shape;229;p25"/>
          <p:cNvSpPr txBox="1"/>
          <p:nvPr/>
        </p:nvSpPr>
        <p:spPr>
          <a:xfrm>
            <a:off x="1397152" y="576064"/>
            <a:ext cx="10426864" cy="441391"/>
          </a:xfrm>
          <a:prstGeom prst="rect">
            <a:avLst/>
          </a:prstGeom>
          <a:noFill/>
          <a:ln>
            <a:noFill/>
          </a:ln>
        </p:spPr>
        <p:txBody>
          <a:bodyPr spcFirstLastPara="1" wrap="square" lIns="91329" tIns="45639" rIns="91329" bIns="45639" anchor="b" anchorCtr="0">
            <a:noAutofit/>
          </a:bodyPr>
          <a:lstStyle/>
          <a:p>
            <a:r>
              <a:rPr lang="en-US" sz="3200" b="1" dirty="0">
                <a:solidFill>
                  <a:srgbClr val="FFC000"/>
                </a:solidFill>
                <a:latin typeface="Arial Black"/>
                <a:ea typeface="Arial Black"/>
                <a:cs typeface="Arial Black"/>
                <a:sym typeface="Arial Black"/>
              </a:rPr>
              <a:t>PERJALANAN PROGRAM LATIHAN</a:t>
            </a:r>
          </a:p>
        </p:txBody>
      </p:sp>
      <p:sp>
        <p:nvSpPr>
          <p:cNvPr id="6" name="Rectangle 5">
            <a:extLst>
              <a:ext uri="{FF2B5EF4-FFF2-40B4-BE49-F238E27FC236}">
                <a16:creationId xmlns:a16="http://schemas.microsoft.com/office/drawing/2014/main" id="{02806799-6E6A-4740-9D28-D7168D9127FA}"/>
              </a:ext>
            </a:extLst>
          </p:cNvPr>
          <p:cNvSpPr/>
          <p:nvPr/>
        </p:nvSpPr>
        <p:spPr>
          <a:xfrm>
            <a:off x="1198494" y="1376285"/>
            <a:ext cx="10528539" cy="781749"/>
          </a:xfrm>
          <a:prstGeom prst="rect">
            <a:avLst/>
          </a:prstGeom>
          <a:solidFill>
            <a:schemeClr val="accent5">
              <a:lumMod val="40000"/>
              <a:lumOff val="6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n-MY" sz="2800" b="1" dirty="0">
                <a:latin typeface="Arial" panose="020B0604020202020204" pitchFamily="34" charset="0"/>
                <a:cs typeface="Arial" panose="020B0604020202020204" pitchFamily="34" charset="0"/>
              </a:rPr>
              <a:t>LATIHAN LUAR NEGARA</a:t>
            </a:r>
          </a:p>
        </p:txBody>
      </p:sp>
      <p:sp>
        <p:nvSpPr>
          <p:cNvPr id="7" name="Rectangle 6">
            <a:extLst>
              <a:ext uri="{FF2B5EF4-FFF2-40B4-BE49-F238E27FC236}">
                <a16:creationId xmlns:a16="http://schemas.microsoft.com/office/drawing/2014/main" id="{9B9A4CF2-12E1-423D-BA67-08A1628BA79A}"/>
              </a:ext>
            </a:extLst>
          </p:cNvPr>
          <p:cNvSpPr/>
          <p:nvPr/>
        </p:nvSpPr>
        <p:spPr>
          <a:xfrm>
            <a:off x="1198495" y="2242164"/>
            <a:ext cx="10528539" cy="4385062"/>
          </a:xfrm>
          <a:prstGeom prst="rect">
            <a:avLst/>
          </a:prstGeom>
          <a:solidFill>
            <a:schemeClr val="accent1">
              <a:lumMod val="20000"/>
              <a:lumOff val="8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just"/>
            <a:endParaRPr lang="en-MY" sz="1700" b="1" dirty="0">
              <a:latin typeface="Arial Nova" panose="020B0504020202020204" pitchFamily="34" charset="0"/>
              <a:cs typeface="Arial" panose="020B0604020202020204" pitchFamily="34" charset="0"/>
            </a:endParaRPr>
          </a:p>
          <a:p>
            <a:pPr algn="just"/>
            <a:r>
              <a:rPr lang="en-MY" sz="1700" b="1" dirty="0">
                <a:latin typeface="Arial Nova" panose="020B0504020202020204" pitchFamily="34" charset="0"/>
                <a:cs typeface="Arial" panose="020B0604020202020204" pitchFamily="34" charset="0"/>
              </a:rPr>
              <a:t>SEMASA DALAM LATIHAN</a:t>
            </a:r>
          </a:p>
          <a:p>
            <a:pPr algn="just"/>
            <a:endParaRPr lang="en-MY" sz="1700" b="1" dirty="0">
              <a:latin typeface="Arial Nova" panose="020B0504020202020204" pitchFamily="34" charset="0"/>
              <a:cs typeface="Arial" panose="020B0604020202020204" pitchFamily="34" charset="0"/>
            </a:endParaRPr>
          </a:p>
          <a:p>
            <a:pPr marL="539750" lvl="1" indent="-276225" algn="just">
              <a:buFont typeface="Arial" panose="020B0604020202020204" pitchFamily="34" charset="0"/>
              <a:buChar char="•"/>
            </a:pPr>
            <a:r>
              <a:rPr lang="ms-MY" sz="1700" dirty="0">
                <a:latin typeface="Arial Nova" panose="020B0504020202020204" pitchFamily="34" charset="0"/>
                <a:cs typeface="Arial" panose="020B0604020202020204" pitchFamily="34" charset="0"/>
              </a:rPr>
              <a:t>Surat Pengesahan Mula Latihan dari Institusi (5 hari selepas lapor diri).</a:t>
            </a:r>
          </a:p>
          <a:p>
            <a:pPr marL="539750" lvl="1" indent="-276225" algn="just">
              <a:buFont typeface="Arial" panose="020B0604020202020204" pitchFamily="34" charset="0"/>
              <a:buChar char="•"/>
            </a:pPr>
            <a:r>
              <a:rPr lang="en-MY" sz="1700" dirty="0">
                <a:latin typeface="Arial Nova" panose="020B0504020202020204" pitchFamily="34" charset="0"/>
                <a:cs typeface="Arial" panose="020B0604020202020204" pitchFamily="34" charset="0"/>
              </a:rPr>
              <a:t>Plan of </a:t>
            </a:r>
            <a:r>
              <a:rPr lang="ms-MY" sz="1700" dirty="0">
                <a:latin typeface="Arial Nova" panose="020B0504020202020204" pitchFamily="34" charset="0"/>
                <a:cs typeface="Arial" panose="020B0604020202020204" pitchFamily="34" charset="0"/>
              </a:rPr>
              <a:t>Study/Carta Gantt. </a:t>
            </a:r>
          </a:p>
          <a:p>
            <a:pPr marL="539750" lvl="1" indent="-276225" algn="just">
              <a:buFont typeface="Arial" panose="020B0604020202020204" pitchFamily="34" charset="0"/>
              <a:buChar char="•"/>
            </a:pPr>
            <a:r>
              <a:rPr lang="ms-MY" sz="1700" dirty="0">
                <a:latin typeface="Arial Nova" panose="020B0504020202020204" pitchFamily="34" charset="0"/>
                <a:cs typeface="Arial" panose="020B0604020202020204" pitchFamily="34" charset="0"/>
              </a:rPr>
              <a:t>Struktur Latihan dan Modul Latihan</a:t>
            </a:r>
          </a:p>
          <a:p>
            <a:pPr marL="539750" lvl="1" indent="-276225" algn="just">
              <a:buFont typeface="Arial" panose="020B0604020202020204" pitchFamily="34" charset="0"/>
              <a:buChar char="•"/>
            </a:pPr>
            <a:r>
              <a:rPr lang="ms-MY" sz="1700" dirty="0">
                <a:latin typeface="Arial Nova" panose="020B0504020202020204" pitchFamily="34" charset="0"/>
                <a:cs typeface="Arial" panose="020B0604020202020204" pitchFamily="34" charset="0"/>
              </a:rPr>
              <a:t>PSD Form</a:t>
            </a:r>
          </a:p>
          <a:p>
            <a:pPr marL="263525" lvl="1" algn="just"/>
            <a:endParaRPr lang="ms-MY" sz="1700" dirty="0">
              <a:latin typeface="Arial Nova" panose="020B0504020202020204" pitchFamily="34" charset="0"/>
              <a:cs typeface="Arial" panose="020B0604020202020204" pitchFamily="34" charset="0"/>
            </a:endParaRPr>
          </a:p>
          <a:p>
            <a:pPr marL="0" lvl="1" algn="just"/>
            <a:r>
              <a:rPr lang="ms-MY" sz="1700" b="1" dirty="0">
                <a:latin typeface="Arial Nova" panose="020B0504020202020204" pitchFamily="34" charset="0"/>
                <a:cs typeface="Arial" panose="020B0604020202020204" pitchFamily="34" charset="0"/>
              </a:rPr>
              <a:t>TAMAT LATIHAN </a:t>
            </a:r>
          </a:p>
          <a:p>
            <a:pPr marL="285750" lvl="1" indent="-285750" algn="just">
              <a:buFont typeface="Arial" panose="020B0604020202020204" pitchFamily="34" charset="0"/>
              <a:buChar char="•"/>
            </a:pPr>
            <a:endParaRPr lang="ms-MY" sz="1700" b="1" dirty="0">
              <a:latin typeface="Arial Nova" panose="020B0504020202020204" pitchFamily="34" charset="0"/>
              <a:cs typeface="Arial" panose="020B0604020202020204" pitchFamily="34" charset="0"/>
            </a:endParaRPr>
          </a:p>
          <a:p>
            <a:pPr marL="609630" lvl="1" indent="-304815">
              <a:buFont typeface="Arial" panose="020B0604020202020204" pitchFamily="34" charset="0"/>
              <a:buChar char="•"/>
            </a:pPr>
            <a:r>
              <a:rPr lang="ms-MY" sz="1700" dirty="0">
                <a:latin typeface="Arial Nova" panose="020B0504020202020204" pitchFamily="34" charset="0"/>
                <a:cs typeface="Arial" panose="020B0604020202020204" pitchFamily="34" charset="0"/>
              </a:rPr>
              <a:t>Maklumkan kepada Urus Setia 1 bulan sebelum tamat latihan.</a:t>
            </a:r>
          </a:p>
          <a:p>
            <a:pPr marL="609630" lvl="1" indent="-304815">
              <a:buFont typeface="Arial" panose="020B0604020202020204" pitchFamily="34" charset="0"/>
              <a:buChar char="•"/>
            </a:pPr>
            <a:r>
              <a:rPr lang="ms-MY" sz="1700" dirty="0">
                <a:latin typeface="Arial Nova" panose="020B0504020202020204" pitchFamily="34" charset="0"/>
                <a:cs typeface="Arial" panose="020B0604020202020204" pitchFamily="34" charset="0"/>
              </a:rPr>
              <a:t>Lapor Diri di BPL</a:t>
            </a:r>
          </a:p>
          <a:p>
            <a:pPr marL="609630" lvl="1" indent="-304815">
              <a:buFont typeface="Arial" panose="020B0604020202020204" pitchFamily="34" charset="0"/>
              <a:buChar char="•"/>
            </a:pPr>
            <a:r>
              <a:rPr lang="ms-MY" sz="1700" dirty="0">
                <a:latin typeface="Arial Nova" panose="020B0504020202020204" pitchFamily="34" charset="0"/>
                <a:cs typeface="Arial" panose="020B0604020202020204" pitchFamily="34" charset="0"/>
              </a:rPr>
              <a:t>Surat Tamat latihan dari Institusi</a:t>
            </a:r>
          </a:p>
          <a:p>
            <a:pPr marL="609630" lvl="1" indent="-304815">
              <a:buFont typeface="Arial" panose="020B0604020202020204" pitchFamily="34" charset="0"/>
              <a:buChar char="•"/>
            </a:pPr>
            <a:r>
              <a:rPr lang="ms-MY" sz="1700" dirty="0">
                <a:latin typeface="Arial Nova" panose="020B0504020202020204" pitchFamily="34" charset="0"/>
                <a:cs typeface="Arial" panose="020B0604020202020204" pitchFamily="34" charset="0"/>
              </a:rPr>
              <a:t>Surat Tamat Latihan Luar Negara/Keseluruhan  akan di keluarkan oleh Urus Setia.</a:t>
            </a:r>
          </a:p>
          <a:p>
            <a:pPr marL="539750" lvl="1" indent="-276225" algn="just">
              <a:buFont typeface="Arial" panose="020B0604020202020204" pitchFamily="34" charset="0"/>
              <a:buChar char="•"/>
            </a:pPr>
            <a:endParaRPr lang="ms-MY" sz="1700" dirty="0">
              <a:latin typeface="Arial Nova" panose="020B0504020202020204" pitchFamily="34" charset="0"/>
              <a:cs typeface="Arial" panose="020B0604020202020204" pitchFamily="34" charset="0"/>
            </a:endParaRPr>
          </a:p>
          <a:p>
            <a:pPr algn="just"/>
            <a:endParaRPr lang="en-US" sz="1700" dirty="0">
              <a:latin typeface="Arial Nova" panose="020B0504020202020204" pitchFamily="34" charset="0"/>
              <a:cs typeface="Arial" panose="020B0604020202020204" pitchFamily="34" charset="0"/>
            </a:endParaRPr>
          </a:p>
          <a:p>
            <a:pPr algn="just"/>
            <a:endParaRPr lang="en-MY" sz="1700" dirty="0">
              <a:latin typeface="Arial Nova" panose="020B0504020202020204" pitchFamily="34" charset="0"/>
              <a:cs typeface="Arial" panose="020B0604020202020204" pitchFamily="34" charset="0"/>
            </a:endParaRPr>
          </a:p>
        </p:txBody>
      </p:sp>
    </p:spTree>
    <p:extLst>
      <p:ext uri="{BB962C8B-B14F-4D97-AF65-F5344CB8AC3E}">
        <p14:creationId xmlns:p14="http://schemas.microsoft.com/office/powerpoint/2010/main" val="41648613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225" name="Google Shape;225;p25"/>
          <p:cNvSpPr txBox="1">
            <a:spLocks noGrp="1"/>
          </p:cNvSpPr>
          <p:nvPr>
            <p:ph type="sldNum" idx="12"/>
          </p:nvPr>
        </p:nvSpPr>
        <p:spPr>
          <a:xfrm>
            <a:off x="8609224" y="6356466"/>
            <a:ext cx="2742565" cy="365040"/>
          </a:xfrm>
          <a:prstGeom prst="rect">
            <a:avLst/>
          </a:prstGeom>
          <a:noFill/>
          <a:ln>
            <a:noFill/>
          </a:ln>
        </p:spPr>
        <p:txBody>
          <a:bodyPr spcFirstLastPara="1" vert="horz" wrap="square" lIns="91404" tIns="45689" rIns="91404" bIns="45689" rtlCol="0" anchor="ctr" anchorCtr="0">
            <a:noAutofit/>
          </a:bodyPr>
          <a:lstStyle/>
          <a:p>
            <a:pPr>
              <a:buSzPts val="1200"/>
            </a:pPr>
            <a:fld id="{00000000-1234-1234-1234-123412341234}" type="slidenum">
              <a:rPr lang="en-US"/>
              <a:pPr>
                <a:buSzPts val="1200"/>
              </a:pPr>
              <a:t>19</a:t>
            </a:fld>
            <a:endParaRPr dirty="0"/>
          </a:p>
        </p:txBody>
      </p:sp>
      <p:sp>
        <p:nvSpPr>
          <p:cNvPr id="227" name="Google Shape;227;p25"/>
          <p:cNvSpPr txBox="1"/>
          <p:nvPr/>
        </p:nvSpPr>
        <p:spPr>
          <a:xfrm>
            <a:off x="1198495" y="217234"/>
            <a:ext cx="10528539" cy="957737"/>
          </a:xfrm>
          <a:prstGeom prst="rect">
            <a:avLst/>
          </a:prstGeom>
          <a:solidFill>
            <a:srgbClr val="002060"/>
          </a:solidFill>
          <a:ln>
            <a:noFill/>
          </a:ln>
        </p:spPr>
        <p:txBody>
          <a:bodyPr spcFirstLastPara="1" wrap="square" lIns="91354" tIns="45664" rIns="91354" bIns="45664" anchor="ctr" anchorCtr="0">
            <a:noAutofit/>
          </a:bodyPr>
          <a:lstStyle/>
          <a:p>
            <a:endParaRPr sz="2400">
              <a:solidFill>
                <a:srgbClr val="000000"/>
              </a:solidFill>
              <a:latin typeface="Arial"/>
              <a:ea typeface="Arial"/>
              <a:cs typeface="Arial"/>
              <a:sym typeface="Arial"/>
            </a:endParaRPr>
          </a:p>
        </p:txBody>
      </p:sp>
      <p:pic>
        <p:nvPicPr>
          <p:cNvPr id="228" name="Google Shape;228;p25" descr="Kementerian Kesihatan Malaysia Logo"/>
          <p:cNvPicPr preferRelativeResize="0"/>
          <p:nvPr/>
        </p:nvPicPr>
        <p:blipFill rotWithShape="1">
          <a:blip r:embed="rId3">
            <a:alphaModFix/>
          </a:blip>
          <a:srcRect/>
          <a:stretch/>
        </p:blipFill>
        <p:spPr>
          <a:xfrm>
            <a:off x="2205" y="230774"/>
            <a:ext cx="1196290" cy="885843"/>
          </a:xfrm>
          <a:prstGeom prst="rect">
            <a:avLst/>
          </a:prstGeom>
          <a:noFill/>
          <a:ln>
            <a:noFill/>
          </a:ln>
        </p:spPr>
      </p:pic>
      <p:sp>
        <p:nvSpPr>
          <p:cNvPr id="229" name="Google Shape;229;p25"/>
          <p:cNvSpPr txBox="1"/>
          <p:nvPr/>
        </p:nvSpPr>
        <p:spPr>
          <a:xfrm>
            <a:off x="1397152" y="576064"/>
            <a:ext cx="10426864" cy="441391"/>
          </a:xfrm>
          <a:prstGeom prst="rect">
            <a:avLst/>
          </a:prstGeom>
          <a:noFill/>
          <a:ln>
            <a:noFill/>
          </a:ln>
        </p:spPr>
        <p:txBody>
          <a:bodyPr spcFirstLastPara="1" wrap="square" lIns="91329" tIns="45639" rIns="91329" bIns="45639" anchor="b" anchorCtr="0">
            <a:noAutofit/>
          </a:bodyPr>
          <a:lstStyle/>
          <a:p>
            <a:r>
              <a:rPr lang="en-US" sz="3200" b="1" dirty="0">
                <a:solidFill>
                  <a:srgbClr val="FFC000"/>
                </a:solidFill>
                <a:latin typeface="Arial Black"/>
                <a:ea typeface="Arial Black"/>
                <a:cs typeface="Arial Black"/>
                <a:sym typeface="Arial Black"/>
              </a:rPr>
              <a:t>LAPOR DIRI TAMAT LATIHAN LUAR NEGARA</a:t>
            </a:r>
          </a:p>
        </p:txBody>
      </p:sp>
      <p:sp>
        <p:nvSpPr>
          <p:cNvPr id="8" name="Rounded Rectangle 30">
            <a:extLst>
              <a:ext uri="{FF2B5EF4-FFF2-40B4-BE49-F238E27FC236}">
                <a16:creationId xmlns:a16="http://schemas.microsoft.com/office/drawing/2014/main" id="{D3ACCD8A-334B-40D1-918E-2A78790A3572}"/>
              </a:ext>
            </a:extLst>
          </p:cNvPr>
          <p:cNvSpPr/>
          <p:nvPr/>
        </p:nvSpPr>
        <p:spPr>
          <a:xfrm>
            <a:off x="1198495" y="1533801"/>
            <a:ext cx="4515455" cy="4552959"/>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ms-MY" sz="1700" dirty="0">
                <a:solidFill>
                  <a:prstClr val="black"/>
                </a:solidFill>
                <a:latin typeface="Arial Nova" panose="020B0504020202020204" pitchFamily="34" charset="0"/>
                <a:cs typeface="Arial" panose="020B0604020202020204" pitchFamily="34" charset="0"/>
              </a:rPr>
              <a:t>Pegawai dikehendaki melapor diri ke BPL, KKM:</a:t>
            </a:r>
          </a:p>
          <a:p>
            <a:pPr lvl="0" algn="ctr"/>
            <a:endParaRPr lang="ms-MY" sz="1700" dirty="0">
              <a:solidFill>
                <a:prstClr val="black"/>
              </a:solidFill>
              <a:latin typeface="Arial Nova" panose="020B0504020202020204" pitchFamily="34" charset="0"/>
              <a:cs typeface="Arial" panose="020B0604020202020204" pitchFamily="34" charset="0"/>
            </a:endParaRPr>
          </a:p>
          <a:p>
            <a:pPr marL="228611" indent="-228611" algn="just">
              <a:buFont typeface="Wingdings" panose="05000000000000000000" pitchFamily="2" charset="2"/>
              <a:buChar char="Ø"/>
            </a:pPr>
            <a:r>
              <a:rPr lang="ms-MY" sz="1700" dirty="0">
                <a:solidFill>
                  <a:prstClr val="black"/>
                </a:solidFill>
                <a:latin typeface="Arial Nova" panose="020B0504020202020204" pitchFamily="34" charset="0"/>
                <a:cs typeface="Arial" panose="020B0604020202020204" pitchFamily="34" charset="0"/>
              </a:rPr>
              <a:t>Setelah </a:t>
            </a:r>
            <a:r>
              <a:rPr lang="ms-MY" sz="1700" b="1" dirty="0">
                <a:solidFill>
                  <a:prstClr val="black"/>
                </a:solidFill>
                <a:latin typeface="Arial Nova" panose="020B0504020202020204" pitchFamily="34" charset="0"/>
                <a:cs typeface="Arial" panose="020B0604020202020204" pitchFamily="34" charset="0"/>
              </a:rPr>
              <a:t>tamat tempoh pengajian</a:t>
            </a:r>
            <a:r>
              <a:rPr lang="ms-MY" sz="1700" dirty="0">
                <a:solidFill>
                  <a:prstClr val="black"/>
                </a:solidFill>
                <a:latin typeface="Arial Nova" panose="020B0504020202020204" pitchFamily="34" charset="0"/>
                <a:cs typeface="Arial" panose="020B0604020202020204" pitchFamily="34" charset="0"/>
              </a:rPr>
              <a:t>, sama ada dengan jaya atau tidak; atau</a:t>
            </a:r>
          </a:p>
          <a:p>
            <a:pPr lvl="0" algn="just"/>
            <a:r>
              <a:rPr lang="ms-MY" sz="1700" dirty="0">
                <a:solidFill>
                  <a:prstClr val="black"/>
                </a:solidFill>
                <a:latin typeface="Arial Nova" panose="020B0504020202020204" pitchFamily="34" charset="0"/>
                <a:cs typeface="Arial" panose="020B0604020202020204" pitchFamily="34" charset="0"/>
              </a:rPr>
              <a:t> </a:t>
            </a:r>
          </a:p>
          <a:p>
            <a:pPr marL="228611" indent="-228611" algn="just">
              <a:buFont typeface="Wingdings" panose="05000000000000000000" pitchFamily="2" charset="2"/>
              <a:buChar char="Ø"/>
            </a:pPr>
            <a:r>
              <a:rPr lang="ms-MY" sz="1700" dirty="0">
                <a:solidFill>
                  <a:prstClr val="black"/>
                </a:solidFill>
                <a:latin typeface="Arial Nova" panose="020B0504020202020204" pitchFamily="34" charset="0"/>
                <a:cs typeface="Arial" panose="020B0604020202020204" pitchFamily="34" charset="0"/>
              </a:rPr>
              <a:t>Setelah tamat pengajian atau tamat tempoh Cuti Belajar </a:t>
            </a:r>
            <a:r>
              <a:rPr lang="ms-MY" sz="1700" b="1" u="sng" dirty="0">
                <a:solidFill>
                  <a:prstClr val="black"/>
                </a:solidFill>
                <a:latin typeface="Arial Nova" panose="020B0504020202020204" pitchFamily="34" charset="0"/>
                <a:cs typeface="Arial" panose="020B0604020202020204" pitchFamily="34" charset="0"/>
              </a:rPr>
              <a:t>mana yang terdahulu</a:t>
            </a:r>
            <a:r>
              <a:rPr lang="ms-MY" sz="1700" dirty="0">
                <a:solidFill>
                  <a:prstClr val="black"/>
                </a:solidFill>
                <a:latin typeface="Arial Nova" panose="020B0504020202020204" pitchFamily="34" charset="0"/>
                <a:cs typeface="Arial" panose="020B0604020202020204" pitchFamily="34" charset="0"/>
              </a:rPr>
              <a:t>; atau</a:t>
            </a:r>
          </a:p>
          <a:p>
            <a:pPr lvl="0" algn="just"/>
            <a:endParaRPr lang="ms-MY" sz="1700" dirty="0">
              <a:solidFill>
                <a:prstClr val="black"/>
              </a:solidFill>
              <a:latin typeface="Arial Nova" panose="020B0504020202020204" pitchFamily="34" charset="0"/>
              <a:cs typeface="Arial" panose="020B0604020202020204" pitchFamily="34" charset="0"/>
            </a:endParaRPr>
          </a:p>
          <a:p>
            <a:pPr marL="228611" indent="-228611" algn="just">
              <a:buFont typeface="Wingdings" panose="05000000000000000000" pitchFamily="2" charset="2"/>
              <a:buChar char="Ø"/>
            </a:pPr>
            <a:r>
              <a:rPr lang="ms-MY" sz="1700" dirty="0">
                <a:solidFill>
                  <a:prstClr val="black"/>
                </a:solidFill>
                <a:latin typeface="Arial Nova" panose="020B0504020202020204" pitchFamily="34" charset="0"/>
                <a:cs typeface="Arial" panose="020B0604020202020204" pitchFamily="34" charset="0"/>
              </a:rPr>
              <a:t>Gagal atau ditamatkan pengajian; atau</a:t>
            </a:r>
          </a:p>
          <a:p>
            <a:pPr lvl="0" algn="just"/>
            <a:endParaRPr lang="ms-MY" sz="1700" dirty="0">
              <a:solidFill>
                <a:prstClr val="black"/>
              </a:solidFill>
              <a:latin typeface="Arial Nova" panose="020B0504020202020204" pitchFamily="34" charset="0"/>
              <a:cs typeface="Arial" panose="020B0604020202020204" pitchFamily="34" charset="0"/>
            </a:endParaRPr>
          </a:p>
          <a:p>
            <a:pPr marL="228611" indent="-228611" algn="just">
              <a:buFont typeface="Wingdings" panose="05000000000000000000" pitchFamily="2" charset="2"/>
              <a:buChar char="Ø"/>
            </a:pPr>
            <a:r>
              <a:rPr lang="ms-MY" sz="1700" dirty="0">
                <a:solidFill>
                  <a:prstClr val="black"/>
                </a:solidFill>
                <a:latin typeface="Arial Nova" panose="020B0504020202020204" pitchFamily="34" charset="0"/>
                <a:cs typeface="Arial" panose="020B0604020202020204" pitchFamily="34" charset="0"/>
              </a:rPr>
              <a:t>Menarik diri dari pengajian.</a:t>
            </a:r>
          </a:p>
        </p:txBody>
      </p:sp>
      <p:sp>
        <p:nvSpPr>
          <p:cNvPr id="9" name="Rounded Rectangle 31">
            <a:extLst>
              <a:ext uri="{FF2B5EF4-FFF2-40B4-BE49-F238E27FC236}">
                <a16:creationId xmlns:a16="http://schemas.microsoft.com/office/drawing/2014/main" id="{F06D3D0A-E47A-4BCF-B93F-81C0AA1D6434}"/>
              </a:ext>
            </a:extLst>
          </p:cNvPr>
          <p:cNvSpPr/>
          <p:nvPr/>
        </p:nvSpPr>
        <p:spPr>
          <a:xfrm>
            <a:off x="7286213" y="1489239"/>
            <a:ext cx="4440821" cy="4552959"/>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1700" dirty="0">
                <a:solidFill>
                  <a:schemeClr val="tx1"/>
                </a:solidFill>
                <a:latin typeface="Arial Nova" panose="020B0504020202020204" pitchFamily="34" charset="0"/>
                <a:cs typeface="Arial" panose="020B0604020202020204" pitchFamily="34" charset="0"/>
              </a:rPr>
              <a:t>Dokumen yang perlu dikemukakan adalah:</a:t>
            </a:r>
          </a:p>
          <a:p>
            <a:pPr algn="ctr"/>
            <a:endParaRPr lang="en-US" sz="1700" dirty="0">
              <a:solidFill>
                <a:schemeClr val="tx1"/>
              </a:solidFill>
              <a:latin typeface="Arial Nova" panose="020B0504020202020204" pitchFamily="34" charset="0"/>
              <a:cs typeface="Arial" panose="020B0604020202020204" pitchFamily="34" charset="0"/>
            </a:endParaRPr>
          </a:p>
          <a:p>
            <a:pPr marL="228611" indent="-228611" algn="just">
              <a:buFont typeface="Wingdings" panose="05000000000000000000" pitchFamily="2" charset="2"/>
              <a:buChar char="Ø"/>
            </a:pPr>
            <a:r>
              <a:rPr lang="ms-MY" sz="1700" dirty="0">
                <a:solidFill>
                  <a:schemeClr val="tx1"/>
                </a:solidFill>
                <a:latin typeface="Arial Nova" panose="020B0504020202020204" pitchFamily="34" charset="0"/>
                <a:cs typeface="Arial" panose="020B0604020202020204" pitchFamily="34" charset="0"/>
              </a:rPr>
              <a:t>Borang pengesahan tamat pengajian dan lulus dengan jayanya daripada Universiti; atau</a:t>
            </a:r>
          </a:p>
          <a:p>
            <a:pPr algn="just"/>
            <a:endParaRPr lang="en-MY" sz="1700" dirty="0">
              <a:solidFill>
                <a:schemeClr val="tx1"/>
              </a:solidFill>
              <a:latin typeface="Arial Nova" panose="020B0504020202020204" pitchFamily="34" charset="0"/>
              <a:cs typeface="Arial" panose="020B0604020202020204" pitchFamily="34" charset="0"/>
            </a:endParaRPr>
          </a:p>
          <a:p>
            <a:pPr marL="228611" indent="-228611" algn="just">
              <a:buFont typeface="Wingdings" panose="05000000000000000000" pitchFamily="2" charset="2"/>
              <a:buChar char="Ø"/>
            </a:pPr>
            <a:r>
              <a:rPr lang="ms-MY" sz="1700" dirty="0">
                <a:solidFill>
                  <a:schemeClr val="tx1"/>
                </a:solidFill>
                <a:latin typeface="Arial Nova" panose="020B0504020202020204" pitchFamily="34" charset="0"/>
                <a:cs typeface="Arial" panose="020B0604020202020204" pitchFamily="34" charset="0"/>
              </a:rPr>
              <a:t>Keputusan peperiksaan akhir; atau</a:t>
            </a:r>
          </a:p>
          <a:p>
            <a:pPr algn="just"/>
            <a:endParaRPr lang="en-MY" sz="1700" dirty="0">
              <a:solidFill>
                <a:schemeClr val="tx1"/>
              </a:solidFill>
              <a:latin typeface="Arial Nova" panose="020B0504020202020204" pitchFamily="34" charset="0"/>
              <a:cs typeface="Arial" panose="020B0604020202020204" pitchFamily="34" charset="0"/>
            </a:endParaRPr>
          </a:p>
          <a:p>
            <a:pPr marL="228611" indent="-228611" algn="just">
              <a:buFont typeface="Wingdings" panose="05000000000000000000" pitchFamily="2" charset="2"/>
              <a:buChar char="Ø"/>
            </a:pPr>
            <a:r>
              <a:rPr lang="ms-MY" sz="1700" dirty="0">
                <a:solidFill>
                  <a:schemeClr val="tx1"/>
                </a:solidFill>
                <a:latin typeface="Arial Nova" panose="020B0504020202020204" pitchFamily="34" charset="0"/>
                <a:cs typeface="Arial" panose="020B0604020202020204" pitchFamily="34" charset="0"/>
              </a:rPr>
              <a:t>Surat pengesahan status terkini daripada Universiti (bagi yang belum menamatkan pengajian).</a:t>
            </a:r>
          </a:p>
        </p:txBody>
      </p:sp>
      <p:sp>
        <p:nvSpPr>
          <p:cNvPr id="10" name="Right Arrow 35">
            <a:extLst>
              <a:ext uri="{FF2B5EF4-FFF2-40B4-BE49-F238E27FC236}">
                <a16:creationId xmlns:a16="http://schemas.microsoft.com/office/drawing/2014/main" id="{79A89C58-2835-4378-AA26-72404E6BBA41}"/>
              </a:ext>
            </a:extLst>
          </p:cNvPr>
          <p:cNvSpPr/>
          <p:nvPr/>
        </p:nvSpPr>
        <p:spPr>
          <a:xfrm>
            <a:off x="5889473" y="3013251"/>
            <a:ext cx="1221216" cy="752467"/>
          </a:xfrm>
          <a:prstGeom prst="rightArrow">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Tree>
    <p:extLst>
      <p:ext uri="{BB962C8B-B14F-4D97-AF65-F5344CB8AC3E}">
        <p14:creationId xmlns:p14="http://schemas.microsoft.com/office/powerpoint/2010/main" val="3999805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object 7"/>
          <p:cNvGrpSpPr/>
          <p:nvPr/>
        </p:nvGrpSpPr>
        <p:grpSpPr>
          <a:xfrm>
            <a:off x="581369" y="2658992"/>
            <a:ext cx="2095500" cy="3227493"/>
            <a:chOff x="872054" y="3988488"/>
            <a:chExt cx="3143250" cy="4841240"/>
          </a:xfrm>
        </p:grpSpPr>
        <p:sp>
          <p:nvSpPr>
            <p:cNvPr id="8" name="object 8"/>
            <p:cNvSpPr/>
            <p:nvPr/>
          </p:nvSpPr>
          <p:spPr>
            <a:xfrm>
              <a:off x="900629" y="4017063"/>
              <a:ext cx="3086100" cy="4784090"/>
            </a:xfrm>
            <a:custGeom>
              <a:avLst/>
              <a:gdLst/>
              <a:ahLst/>
              <a:cxnLst/>
              <a:rect l="l" t="t" r="r" b="b"/>
              <a:pathLst>
                <a:path w="3086100" h="4784090">
                  <a:moveTo>
                    <a:pt x="190500" y="0"/>
                  </a:moveTo>
                  <a:lnTo>
                    <a:pt x="2895599" y="0"/>
                  </a:lnTo>
                  <a:lnTo>
                    <a:pt x="2932937" y="3694"/>
                  </a:lnTo>
                  <a:lnTo>
                    <a:pt x="3001289" y="32005"/>
                  </a:lnTo>
                  <a:lnTo>
                    <a:pt x="3054094" y="84810"/>
                  </a:lnTo>
                  <a:lnTo>
                    <a:pt x="3082405" y="153161"/>
                  </a:lnTo>
                  <a:lnTo>
                    <a:pt x="3086100" y="190500"/>
                  </a:lnTo>
                  <a:lnTo>
                    <a:pt x="3086100" y="4593536"/>
                  </a:lnTo>
                  <a:lnTo>
                    <a:pt x="3071599" y="4666438"/>
                  </a:lnTo>
                  <a:lnTo>
                    <a:pt x="3030305" y="4728241"/>
                  </a:lnTo>
                  <a:lnTo>
                    <a:pt x="2968500" y="4769535"/>
                  </a:lnTo>
                  <a:lnTo>
                    <a:pt x="2895599" y="4784036"/>
                  </a:lnTo>
                  <a:lnTo>
                    <a:pt x="190500" y="4784036"/>
                  </a:lnTo>
                  <a:lnTo>
                    <a:pt x="117599" y="4769535"/>
                  </a:lnTo>
                  <a:lnTo>
                    <a:pt x="55795" y="4728241"/>
                  </a:lnTo>
                  <a:lnTo>
                    <a:pt x="14500" y="4666438"/>
                  </a:lnTo>
                  <a:lnTo>
                    <a:pt x="0" y="4593536"/>
                  </a:lnTo>
                  <a:lnTo>
                    <a:pt x="0" y="190500"/>
                  </a:lnTo>
                  <a:lnTo>
                    <a:pt x="14500" y="117599"/>
                  </a:lnTo>
                  <a:lnTo>
                    <a:pt x="55795" y="55795"/>
                  </a:lnTo>
                  <a:lnTo>
                    <a:pt x="117599" y="14500"/>
                  </a:lnTo>
                  <a:lnTo>
                    <a:pt x="190500" y="0"/>
                  </a:lnTo>
                  <a:close/>
                </a:path>
              </a:pathLst>
            </a:custGeom>
            <a:ln w="57150">
              <a:solidFill>
                <a:srgbClr val="000000"/>
              </a:solidFill>
            </a:ln>
          </p:spPr>
          <p:txBody>
            <a:bodyPr wrap="square" lIns="0" tIns="0" rIns="0" bIns="0" rtlCol="0"/>
            <a:lstStyle/>
            <a:p>
              <a:endParaRPr sz="1200"/>
            </a:p>
          </p:txBody>
        </p:sp>
        <p:sp>
          <p:nvSpPr>
            <p:cNvPr id="9" name="object 9"/>
            <p:cNvSpPr/>
            <p:nvPr/>
          </p:nvSpPr>
          <p:spPr>
            <a:xfrm>
              <a:off x="923433" y="5856381"/>
              <a:ext cx="3086100" cy="508000"/>
            </a:xfrm>
            <a:custGeom>
              <a:avLst/>
              <a:gdLst/>
              <a:ahLst/>
              <a:cxnLst/>
              <a:rect l="l" t="t" r="r" b="b"/>
              <a:pathLst>
                <a:path w="3086100" h="508000">
                  <a:moveTo>
                    <a:pt x="3086099" y="0"/>
                  </a:moveTo>
                  <a:lnTo>
                    <a:pt x="0" y="0"/>
                  </a:lnTo>
                  <a:lnTo>
                    <a:pt x="0" y="507623"/>
                  </a:lnTo>
                  <a:lnTo>
                    <a:pt x="3086099" y="507623"/>
                  </a:lnTo>
                  <a:lnTo>
                    <a:pt x="3086099" y="0"/>
                  </a:lnTo>
                  <a:close/>
                </a:path>
              </a:pathLst>
            </a:custGeom>
            <a:solidFill>
              <a:srgbClr val="000000"/>
            </a:solidFill>
          </p:spPr>
          <p:txBody>
            <a:bodyPr wrap="square" lIns="0" tIns="0" rIns="0" bIns="0" rtlCol="0"/>
            <a:lstStyle/>
            <a:p>
              <a:endParaRPr sz="1200"/>
            </a:p>
          </p:txBody>
        </p:sp>
      </p:grpSp>
      <p:sp>
        <p:nvSpPr>
          <p:cNvPr id="10" name="object 10"/>
          <p:cNvSpPr txBox="1"/>
          <p:nvPr/>
        </p:nvSpPr>
        <p:spPr>
          <a:xfrm>
            <a:off x="615622" y="3904254"/>
            <a:ext cx="2057400" cy="257763"/>
          </a:xfrm>
          <a:prstGeom prst="rect">
            <a:avLst/>
          </a:prstGeom>
        </p:spPr>
        <p:txBody>
          <a:bodyPr vert="horz" wrap="square" lIns="0" tIns="11430" rIns="0" bIns="0" rtlCol="0">
            <a:spAutoFit/>
          </a:bodyPr>
          <a:lstStyle/>
          <a:p>
            <a:pPr algn="ctr">
              <a:spcBef>
                <a:spcPts val="90"/>
              </a:spcBef>
              <a:tabLst>
                <a:tab pos="195590" algn="l"/>
              </a:tabLst>
            </a:pPr>
            <a:r>
              <a:rPr sz="1600" b="1" spc="-257" dirty="0">
                <a:solidFill>
                  <a:srgbClr val="FFFFFF"/>
                </a:solidFill>
                <a:latin typeface="Arial"/>
                <a:cs typeface="Arial"/>
              </a:rPr>
              <a:t>&lt;	</a:t>
            </a:r>
            <a:r>
              <a:rPr sz="1600" b="1" spc="-20" dirty="0">
                <a:solidFill>
                  <a:srgbClr val="FFFFFF"/>
                </a:solidFill>
                <a:latin typeface="Arial"/>
                <a:cs typeface="Arial"/>
              </a:rPr>
              <a:t>2008</a:t>
            </a:r>
            <a:endParaRPr sz="1600">
              <a:latin typeface="Arial"/>
              <a:cs typeface="Arial"/>
            </a:endParaRPr>
          </a:p>
        </p:txBody>
      </p:sp>
      <p:grpSp>
        <p:nvGrpSpPr>
          <p:cNvPr id="11" name="object 11"/>
          <p:cNvGrpSpPr/>
          <p:nvPr/>
        </p:nvGrpSpPr>
        <p:grpSpPr>
          <a:xfrm>
            <a:off x="2852913" y="2658992"/>
            <a:ext cx="2095500" cy="3227493"/>
            <a:chOff x="4279370" y="3988488"/>
            <a:chExt cx="3143250" cy="4841240"/>
          </a:xfrm>
        </p:grpSpPr>
        <p:sp>
          <p:nvSpPr>
            <p:cNvPr id="12" name="object 12"/>
            <p:cNvSpPr/>
            <p:nvPr/>
          </p:nvSpPr>
          <p:spPr>
            <a:xfrm>
              <a:off x="4307945" y="4017063"/>
              <a:ext cx="3086100" cy="4784090"/>
            </a:xfrm>
            <a:custGeom>
              <a:avLst/>
              <a:gdLst/>
              <a:ahLst/>
              <a:cxnLst/>
              <a:rect l="l" t="t" r="r" b="b"/>
              <a:pathLst>
                <a:path w="3086100" h="4784090">
                  <a:moveTo>
                    <a:pt x="190500" y="0"/>
                  </a:moveTo>
                  <a:lnTo>
                    <a:pt x="2895600" y="0"/>
                  </a:lnTo>
                  <a:lnTo>
                    <a:pt x="2932938" y="3694"/>
                  </a:lnTo>
                  <a:lnTo>
                    <a:pt x="3001289" y="32005"/>
                  </a:lnTo>
                  <a:lnTo>
                    <a:pt x="3054094" y="84810"/>
                  </a:lnTo>
                  <a:lnTo>
                    <a:pt x="3082405" y="153161"/>
                  </a:lnTo>
                  <a:lnTo>
                    <a:pt x="3086100" y="190500"/>
                  </a:lnTo>
                  <a:lnTo>
                    <a:pt x="3086100" y="4593536"/>
                  </a:lnTo>
                  <a:lnTo>
                    <a:pt x="3071599" y="4666438"/>
                  </a:lnTo>
                  <a:lnTo>
                    <a:pt x="3030305" y="4728241"/>
                  </a:lnTo>
                  <a:lnTo>
                    <a:pt x="2968501" y="4769535"/>
                  </a:lnTo>
                  <a:lnTo>
                    <a:pt x="2895600" y="4784036"/>
                  </a:lnTo>
                  <a:lnTo>
                    <a:pt x="190500" y="4784036"/>
                  </a:lnTo>
                  <a:lnTo>
                    <a:pt x="117599" y="4769535"/>
                  </a:lnTo>
                  <a:lnTo>
                    <a:pt x="55795" y="4728241"/>
                  </a:lnTo>
                  <a:lnTo>
                    <a:pt x="14500" y="4666438"/>
                  </a:lnTo>
                  <a:lnTo>
                    <a:pt x="0" y="4593536"/>
                  </a:lnTo>
                  <a:lnTo>
                    <a:pt x="0" y="190500"/>
                  </a:lnTo>
                  <a:lnTo>
                    <a:pt x="14500" y="117599"/>
                  </a:lnTo>
                  <a:lnTo>
                    <a:pt x="55795" y="55795"/>
                  </a:lnTo>
                  <a:lnTo>
                    <a:pt x="117599" y="14500"/>
                  </a:lnTo>
                  <a:lnTo>
                    <a:pt x="190500" y="0"/>
                  </a:lnTo>
                  <a:close/>
                </a:path>
              </a:pathLst>
            </a:custGeom>
            <a:ln w="57150">
              <a:solidFill>
                <a:srgbClr val="000000"/>
              </a:solidFill>
            </a:ln>
          </p:spPr>
          <p:txBody>
            <a:bodyPr wrap="square" lIns="0" tIns="0" rIns="0" bIns="0" rtlCol="0"/>
            <a:lstStyle/>
            <a:p>
              <a:endParaRPr sz="1200"/>
            </a:p>
          </p:txBody>
        </p:sp>
        <p:sp>
          <p:nvSpPr>
            <p:cNvPr id="13" name="object 13"/>
            <p:cNvSpPr/>
            <p:nvPr/>
          </p:nvSpPr>
          <p:spPr>
            <a:xfrm>
              <a:off x="4327614" y="5856381"/>
              <a:ext cx="3086100" cy="508000"/>
            </a:xfrm>
            <a:custGeom>
              <a:avLst/>
              <a:gdLst/>
              <a:ahLst/>
              <a:cxnLst/>
              <a:rect l="l" t="t" r="r" b="b"/>
              <a:pathLst>
                <a:path w="3086100" h="508000">
                  <a:moveTo>
                    <a:pt x="3086098" y="0"/>
                  </a:moveTo>
                  <a:lnTo>
                    <a:pt x="0" y="0"/>
                  </a:lnTo>
                  <a:lnTo>
                    <a:pt x="0" y="507623"/>
                  </a:lnTo>
                  <a:lnTo>
                    <a:pt x="3086098" y="507623"/>
                  </a:lnTo>
                  <a:lnTo>
                    <a:pt x="3086098" y="0"/>
                  </a:lnTo>
                  <a:close/>
                </a:path>
              </a:pathLst>
            </a:custGeom>
            <a:solidFill>
              <a:srgbClr val="000000"/>
            </a:solidFill>
          </p:spPr>
          <p:txBody>
            <a:bodyPr wrap="square" lIns="0" tIns="0" rIns="0" bIns="0" rtlCol="0"/>
            <a:lstStyle/>
            <a:p>
              <a:endParaRPr sz="1200"/>
            </a:p>
          </p:txBody>
        </p:sp>
      </p:grpSp>
      <p:sp>
        <p:nvSpPr>
          <p:cNvPr id="14" name="object 14"/>
          <p:cNvSpPr txBox="1"/>
          <p:nvPr/>
        </p:nvSpPr>
        <p:spPr>
          <a:xfrm>
            <a:off x="2885075" y="3904254"/>
            <a:ext cx="2057400" cy="268021"/>
          </a:xfrm>
          <a:prstGeom prst="rect">
            <a:avLst/>
          </a:prstGeom>
        </p:spPr>
        <p:txBody>
          <a:bodyPr vert="horz" wrap="square" lIns="0" tIns="21589" rIns="0" bIns="0" rtlCol="0">
            <a:spAutoFit/>
          </a:bodyPr>
          <a:lstStyle/>
          <a:p>
            <a:pPr marL="46569" algn="ctr">
              <a:spcBef>
                <a:spcPts val="169"/>
              </a:spcBef>
            </a:pPr>
            <a:r>
              <a:rPr sz="1600" b="1" spc="-20" dirty="0">
                <a:solidFill>
                  <a:srgbClr val="FFFFFF"/>
                </a:solidFill>
                <a:latin typeface="Arial"/>
                <a:cs typeface="Arial"/>
              </a:rPr>
              <a:t>2008</a:t>
            </a:r>
            <a:endParaRPr sz="1600">
              <a:latin typeface="Arial"/>
              <a:cs typeface="Arial"/>
            </a:endParaRPr>
          </a:p>
        </p:txBody>
      </p:sp>
      <p:sp>
        <p:nvSpPr>
          <p:cNvPr id="15" name="object 15"/>
          <p:cNvSpPr/>
          <p:nvPr/>
        </p:nvSpPr>
        <p:spPr>
          <a:xfrm>
            <a:off x="5156063" y="2660224"/>
            <a:ext cx="2057400" cy="3189393"/>
          </a:xfrm>
          <a:custGeom>
            <a:avLst/>
            <a:gdLst/>
            <a:ahLst/>
            <a:cxnLst/>
            <a:rect l="l" t="t" r="r" b="b"/>
            <a:pathLst>
              <a:path w="3086100" h="4784090">
                <a:moveTo>
                  <a:pt x="190500" y="0"/>
                </a:moveTo>
                <a:lnTo>
                  <a:pt x="2895599" y="0"/>
                </a:lnTo>
                <a:lnTo>
                  <a:pt x="2932938" y="3694"/>
                </a:lnTo>
                <a:lnTo>
                  <a:pt x="3001289" y="32005"/>
                </a:lnTo>
                <a:lnTo>
                  <a:pt x="3054094" y="84810"/>
                </a:lnTo>
                <a:lnTo>
                  <a:pt x="3082405" y="153161"/>
                </a:lnTo>
                <a:lnTo>
                  <a:pt x="3086100" y="190500"/>
                </a:lnTo>
                <a:lnTo>
                  <a:pt x="3086100" y="4593536"/>
                </a:lnTo>
                <a:lnTo>
                  <a:pt x="3071599" y="4666438"/>
                </a:lnTo>
                <a:lnTo>
                  <a:pt x="3030305" y="4728241"/>
                </a:lnTo>
                <a:lnTo>
                  <a:pt x="2968500" y="4769535"/>
                </a:lnTo>
                <a:lnTo>
                  <a:pt x="2895599" y="4784036"/>
                </a:lnTo>
                <a:lnTo>
                  <a:pt x="190500" y="4784036"/>
                </a:lnTo>
                <a:lnTo>
                  <a:pt x="117599" y="4769535"/>
                </a:lnTo>
                <a:lnTo>
                  <a:pt x="55795" y="4728241"/>
                </a:lnTo>
                <a:lnTo>
                  <a:pt x="14500" y="4666438"/>
                </a:lnTo>
                <a:lnTo>
                  <a:pt x="0" y="4593536"/>
                </a:lnTo>
                <a:lnTo>
                  <a:pt x="0" y="190500"/>
                </a:lnTo>
                <a:lnTo>
                  <a:pt x="14500" y="117599"/>
                </a:lnTo>
                <a:lnTo>
                  <a:pt x="55795" y="55795"/>
                </a:lnTo>
                <a:lnTo>
                  <a:pt x="117599" y="14500"/>
                </a:lnTo>
                <a:lnTo>
                  <a:pt x="190500" y="0"/>
                </a:lnTo>
                <a:close/>
              </a:path>
            </a:pathLst>
          </a:custGeom>
          <a:ln w="57150">
            <a:solidFill>
              <a:srgbClr val="000000"/>
            </a:solidFill>
          </a:ln>
        </p:spPr>
        <p:txBody>
          <a:bodyPr wrap="square" lIns="0" tIns="0" rIns="0" bIns="0" rtlCol="0"/>
          <a:lstStyle/>
          <a:p>
            <a:endParaRPr sz="1200"/>
          </a:p>
        </p:txBody>
      </p:sp>
      <p:sp>
        <p:nvSpPr>
          <p:cNvPr id="16" name="object 16"/>
          <p:cNvSpPr txBox="1"/>
          <p:nvPr/>
        </p:nvSpPr>
        <p:spPr>
          <a:xfrm>
            <a:off x="5182379" y="3925773"/>
            <a:ext cx="2057400" cy="256480"/>
          </a:xfrm>
          <a:prstGeom prst="rect">
            <a:avLst/>
          </a:prstGeom>
          <a:solidFill>
            <a:srgbClr val="000000"/>
          </a:solidFill>
        </p:spPr>
        <p:txBody>
          <a:bodyPr vert="horz" wrap="square" lIns="0" tIns="10160" rIns="0" bIns="0" rtlCol="0">
            <a:spAutoFit/>
          </a:bodyPr>
          <a:lstStyle/>
          <a:p>
            <a:pPr algn="ctr">
              <a:spcBef>
                <a:spcPts val="80"/>
              </a:spcBef>
            </a:pPr>
            <a:r>
              <a:rPr sz="1600" b="1" spc="-107" dirty="0">
                <a:solidFill>
                  <a:srgbClr val="FFFFFF"/>
                </a:solidFill>
                <a:latin typeface="Arial"/>
                <a:cs typeface="Arial"/>
              </a:rPr>
              <a:t>2018</a:t>
            </a:r>
            <a:endParaRPr sz="1600">
              <a:latin typeface="Arial"/>
              <a:cs typeface="Arial"/>
            </a:endParaRPr>
          </a:p>
        </p:txBody>
      </p:sp>
      <p:sp>
        <p:nvSpPr>
          <p:cNvPr id="17" name="object 17"/>
          <p:cNvSpPr/>
          <p:nvPr/>
        </p:nvSpPr>
        <p:spPr>
          <a:xfrm>
            <a:off x="9670330" y="2636114"/>
            <a:ext cx="2057400" cy="3189393"/>
          </a:xfrm>
          <a:custGeom>
            <a:avLst/>
            <a:gdLst/>
            <a:ahLst/>
            <a:cxnLst/>
            <a:rect l="l" t="t" r="r" b="b"/>
            <a:pathLst>
              <a:path w="3086100" h="4784090">
                <a:moveTo>
                  <a:pt x="190500" y="0"/>
                </a:moveTo>
                <a:lnTo>
                  <a:pt x="2895599" y="0"/>
                </a:lnTo>
                <a:lnTo>
                  <a:pt x="2932938" y="3694"/>
                </a:lnTo>
                <a:lnTo>
                  <a:pt x="3001289" y="32005"/>
                </a:lnTo>
                <a:lnTo>
                  <a:pt x="3054094" y="84810"/>
                </a:lnTo>
                <a:lnTo>
                  <a:pt x="3082405" y="153161"/>
                </a:lnTo>
                <a:lnTo>
                  <a:pt x="3086100" y="190500"/>
                </a:lnTo>
                <a:lnTo>
                  <a:pt x="3086100" y="4593536"/>
                </a:lnTo>
                <a:lnTo>
                  <a:pt x="3071599" y="4666438"/>
                </a:lnTo>
                <a:lnTo>
                  <a:pt x="3030305" y="4728241"/>
                </a:lnTo>
                <a:lnTo>
                  <a:pt x="2968500" y="4769535"/>
                </a:lnTo>
                <a:lnTo>
                  <a:pt x="2895599" y="4784036"/>
                </a:lnTo>
                <a:lnTo>
                  <a:pt x="190500" y="4784036"/>
                </a:lnTo>
                <a:lnTo>
                  <a:pt x="117599" y="4769535"/>
                </a:lnTo>
                <a:lnTo>
                  <a:pt x="55795" y="4728241"/>
                </a:lnTo>
                <a:lnTo>
                  <a:pt x="14500" y="4666438"/>
                </a:lnTo>
                <a:lnTo>
                  <a:pt x="0" y="4593536"/>
                </a:lnTo>
                <a:lnTo>
                  <a:pt x="0" y="190500"/>
                </a:lnTo>
                <a:lnTo>
                  <a:pt x="14500" y="117599"/>
                </a:lnTo>
                <a:lnTo>
                  <a:pt x="55795" y="55795"/>
                </a:lnTo>
                <a:lnTo>
                  <a:pt x="117599" y="14500"/>
                </a:lnTo>
                <a:lnTo>
                  <a:pt x="190500" y="0"/>
                </a:lnTo>
                <a:close/>
              </a:path>
            </a:pathLst>
          </a:custGeom>
          <a:ln w="57150">
            <a:solidFill>
              <a:srgbClr val="000000"/>
            </a:solidFill>
          </a:ln>
        </p:spPr>
        <p:txBody>
          <a:bodyPr wrap="square" lIns="0" tIns="0" rIns="0" bIns="0" rtlCol="0"/>
          <a:lstStyle/>
          <a:p>
            <a:endParaRPr sz="1200"/>
          </a:p>
        </p:txBody>
      </p:sp>
      <p:sp>
        <p:nvSpPr>
          <p:cNvPr id="18" name="object 18"/>
          <p:cNvSpPr txBox="1"/>
          <p:nvPr/>
        </p:nvSpPr>
        <p:spPr>
          <a:xfrm>
            <a:off x="9670330" y="3901663"/>
            <a:ext cx="2057400" cy="258190"/>
          </a:xfrm>
          <a:prstGeom prst="rect">
            <a:avLst/>
          </a:prstGeom>
          <a:solidFill>
            <a:srgbClr val="000000"/>
          </a:solidFill>
        </p:spPr>
        <p:txBody>
          <a:bodyPr vert="horz" wrap="square" lIns="0" tIns="11853" rIns="0" bIns="0" rtlCol="0">
            <a:spAutoFit/>
          </a:bodyPr>
          <a:lstStyle/>
          <a:p>
            <a:pPr algn="ctr">
              <a:spcBef>
                <a:spcPts val="93"/>
              </a:spcBef>
            </a:pPr>
            <a:r>
              <a:rPr sz="1600" b="1" spc="-127" dirty="0">
                <a:solidFill>
                  <a:srgbClr val="FFFFFF"/>
                </a:solidFill>
                <a:latin typeface="Arial"/>
                <a:cs typeface="Arial"/>
              </a:rPr>
              <a:t>2021</a:t>
            </a:r>
            <a:endParaRPr sz="1600">
              <a:latin typeface="Arial"/>
              <a:cs typeface="Arial"/>
            </a:endParaRPr>
          </a:p>
        </p:txBody>
      </p:sp>
      <p:sp>
        <p:nvSpPr>
          <p:cNvPr id="19" name="object 19"/>
          <p:cNvSpPr txBox="1"/>
          <p:nvPr/>
        </p:nvSpPr>
        <p:spPr>
          <a:xfrm>
            <a:off x="965665" y="4441613"/>
            <a:ext cx="1452880" cy="916918"/>
          </a:xfrm>
          <a:prstGeom prst="rect">
            <a:avLst/>
          </a:prstGeom>
        </p:spPr>
        <p:txBody>
          <a:bodyPr vert="horz" wrap="square" lIns="0" tIns="19050" rIns="0" bIns="0" rtlCol="0">
            <a:spAutoFit/>
          </a:bodyPr>
          <a:lstStyle/>
          <a:p>
            <a:pPr marL="10584" marR="5927" algn="ctr">
              <a:lnSpc>
                <a:spcPts val="1393"/>
              </a:lnSpc>
              <a:spcBef>
                <a:spcPts val="150"/>
              </a:spcBef>
            </a:pPr>
            <a:r>
              <a:rPr sz="1200" b="1" spc="113" dirty="0">
                <a:latin typeface="Arial Nova" panose="020B0504020202020204" pitchFamily="34" charset="0"/>
                <a:cs typeface="Verdana"/>
              </a:rPr>
              <a:t>Pengurusan</a:t>
            </a:r>
            <a:r>
              <a:rPr sz="1200" b="1" spc="33" dirty="0">
                <a:latin typeface="Arial Nova" panose="020B0504020202020204" pitchFamily="34" charset="0"/>
                <a:cs typeface="Verdana"/>
              </a:rPr>
              <a:t> </a:t>
            </a:r>
            <a:r>
              <a:rPr sz="1200" b="1" spc="93" dirty="0">
                <a:latin typeface="Arial Nova" panose="020B0504020202020204" pitchFamily="34" charset="0"/>
                <a:cs typeface="Verdana"/>
              </a:rPr>
              <a:t>dan </a:t>
            </a:r>
            <a:r>
              <a:rPr sz="1200" b="1" spc="-413" dirty="0">
                <a:latin typeface="Arial Nova" panose="020B0504020202020204" pitchFamily="34" charset="0"/>
                <a:cs typeface="Verdana"/>
              </a:rPr>
              <a:t> </a:t>
            </a:r>
            <a:r>
              <a:rPr sz="1200" b="1" spc="87" dirty="0">
                <a:latin typeface="Arial Nova" panose="020B0504020202020204" pitchFamily="34" charset="0"/>
                <a:cs typeface="Verdana"/>
              </a:rPr>
              <a:t>kelulusan</a:t>
            </a:r>
            <a:endParaRPr sz="1200" b="1" dirty="0">
              <a:latin typeface="Arial Nova" panose="020B0504020202020204" pitchFamily="34" charset="0"/>
              <a:cs typeface="Verdana"/>
            </a:endParaRPr>
          </a:p>
          <a:p>
            <a:pPr marL="8467" marR="3387" indent="-847" algn="ctr">
              <a:lnSpc>
                <a:spcPts val="1393"/>
              </a:lnSpc>
              <a:spcBef>
                <a:spcPts val="13"/>
              </a:spcBef>
            </a:pPr>
            <a:r>
              <a:rPr sz="1200" b="1" spc="113" dirty="0">
                <a:latin typeface="Arial Nova" panose="020B0504020202020204" pitchFamily="34" charset="0"/>
                <a:cs typeface="Verdana"/>
              </a:rPr>
              <a:t>kemudahan </a:t>
            </a:r>
            <a:r>
              <a:rPr sz="1200" b="1" spc="87" dirty="0">
                <a:latin typeface="Arial Nova" panose="020B0504020202020204" pitchFamily="34" charset="0"/>
                <a:cs typeface="Verdana"/>
              </a:rPr>
              <a:t>cuti </a:t>
            </a:r>
            <a:r>
              <a:rPr sz="1200" b="1" spc="-413" dirty="0">
                <a:latin typeface="Arial Nova" panose="020B0504020202020204" pitchFamily="34" charset="0"/>
                <a:cs typeface="Verdana"/>
              </a:rPr>
              <a:t> </a:t>
            </a:r>
            <a:r>
              <a:rPr sz="1200" b="1" spc="63" dirty="0">
                <a:latin typeface="Arial Nova" panose="020B0504020202020204" pitchFamily="34" charset="0"/>
                <a:cs typeface="Verdana"/>
              </a:rPr>
              <a:t>belajar</a:t>
            </a:r>
            <a:r>
              <a:rPr sz="1200" b="1" spc="57" dirty="0">
                <a:latin typeface="Arial Nova" panose="020B0504020202020204" pitchFamily="34" charset="0"/>
                <a:cs typeface="Verdana"/>
              </a:rPr>
              <a:t> </a:t>
            </a:r>
            <a:r>
              <a:rPr sz="1200" b="1" spc="70" dirty="0">
                <a:latin typeface="Arial Nova" panose="020B0504020202020204" pitchFamily="34" charset="0"/>
                <a:cs typeface="Verdana"/>
              </a:rPr>
              <a:t>di</a:t>
            </a:r>
            <a:r>
              <a:rPr sz="1200" b="1" spc="63" dirty="0">
                <a:latin typeface="Arial Nova" panose="020B0504020202020204" pitchFamily="34" charset="0"/>
                <a:cs typeface="Verdana"/>
              </a:rPr>
              <a:t> </a:t>
            </a:r>
            <a:r>
              <a:rPr sz="1200" b="1" spc="100" dirty="0">
                <a:latin typeface="Arial Nova" panose="020B0504020202020204" pitchFamily="34" charset="0"/>
                <a:cs typeface="Verdana"/>
              </a:rPr>
              <a:t>bawah</a:t>
            </a:r>
            <a:endParaRPr sz="1200" b="1" dirty="0">
              <a:latin typeface="Arial Nova" panose="020B0504020202020204" pitchFamily="34" charset="0"/>
              <a:cs typeface="Verdana"/>
            </a:endParaRPr>
          </a:p>
          <a:p>
            <a:pPr algn="ctr">
              <a:lnSpc>
                <a:spcPts val="1367"/>
              </a:lnSpc>
            </a:pPr>
            <a:r>
              <a:rPr sz="1200" b="1" spc="133" dirty="0">
                <a:latin typeface="Arial Nova" panose="020B0504020202020204" pitchFamily="34" charset="0"/>
                <a:cs typeface="Verdana"/>
              </a:rPr>
              <a:t>JPA</a:t>
            </a:r>
            <a:r>
              <a:rPr sz="1200" b="1" spc="23" dirty="0">
                <a:latin typeface="Arial Nova" panose="020B0504020202020204" pitchFamily="34" charset="0"/>
                <a:cs typeface="Verdana"/>
              </a:rPr>
              <a:t> </a:t>
            </a:r>
            <a:r>
              <a:rPr sz="1200" b="1" spc="97" dirty="0">
                <a:latin typeface="Arial Nova" panose="020B0504020202020204" pitchFamily="34" charset="0"/>
                <a:cs typeface="Verdana"/>
              </a:rPr>
              <a:t>sepenuhnya</a:t>
            </a:r>
            <a:endParaRPr sz="1200" b="1" dirty="0">
              <a:latin typeface="Arial Nova" panose="020B0504020202020204" pitchFamily="34" charset="0"/>
              <a:cs typeface="Verdana"/>
            </a:endParaRPr>
          </a:p>
        </p:txBody>
      </p:sp>
      <p:sp>
        <p:nvSpPr>
          <p:cNvPr id="20" name="object 20"/>
          <p:cNvSpPr txBox="1"/>
          <p:nvPr/>
        </p:nvSpPr>
        <p:spPr>
          <a:xfrm>
            <a:off x="3169228" y="4386749"/>
            <a:ext cx="1542203" cy="1097887"/>
          </a:xfrm>
          <a:prstGeom prst="rect">
            <a:avLst/>
          </a:prstGeom>
        </p:spPr>
        <p:txBody>
          <a:bodyPr vert="horz" wrap="square" lIns="0" tIns="8467" rIns="0" bIns="0" rtlCol="0">
            <a:spAutoFit/>
          </a:bodyPr>
          <a:lstStyle/>
          <a:p>
            <a:pPr marL="182042" algn="ctr">
              <a:lnSpc>
                <a:spcPts val="1417"/>
              </a:lnSpc>
              <a:spcBef>
                <a:spcPts val="67"/>
              </a:spcBef>
            </a:pPr>
            <a:r>
              <a:rPr sz="1200" b="1" spc="113" dirty="0">
                <a:latin typeface="Arial Nova" panose="020B0504020202020204" pitchFamily="34" charset="0"/>
              </a:rPr>
              <a:t>JPA memberi</a:t>
            </a:r>
          </a:p>
          <a:p>
            <a:pPr marL="8467" marR="3387" indent="847" algn="ctr">
              <a:lnSpc>
                <a:spcPct val="97800"/>
              </a:lnSpc>
              <a:spcBef>
                <a:spcPts val="7"/>
              </a:spcBef>
            </a:pPr>
            <a:r>
              <a:rPr sz="1200" b="1" spc="113" dirty="0">
                <a:latin typeface="Arial Nova" panose="020B0504020202020204" pitchFamily="34" charset="0"/>
              </a:rPr>
              <a:t>penurunan kuasa  kepada KKM bagi  pengurusan cuti</a:t>
            </a:r>
          </a:p>
          <a:p>
            <a:pPr marL="196436" marR="190933" indent="82977" algn="ctr">
              <a:lnSpc>
                <a:spcPts val="1393"/>
              </a:lnSpc>
              <a:spcBef>
                <a:spcPts val="60"/>
              </a:spcBef>
            </a:pPr>
            <a:r>
              <a:rPr sz="1200" b="1" spc="113" dirty="0">
                <a:latin typeface="Arial Nova" panose="020B0504020202020204" pitchFamily="34" charset="0"/>
              </a:rPr>
              <a:t>belajar dan  biasiswa HLP</a:t>
            </a:r>
          </a:p>
        </p:txBody>
      </p:sp>
      <p:sp>
        <p:nvSpPr>
          <p:cNvPr id="21" name="object 21"/>
          <p:cNvSpPr txBox="1"/>
          <p:nvPr/>
        </p:nvSpPr>
        <p:spPr>
          <a:xfrm>
            <a:off x="5304913" y="4331208"/>
            <a:ext cx="1791123" cy="1348917"/>
          </a:xfrm>
          <a:prstGeom prst="rect">
            <a:avLst/>
          </a:prstGeom>
        </p:spPr>
        <p:txBody>
          <a:bodyPr vert="horz" wrap="square" lIns="0" tIns="8467" rIns="0" bIns="0" rtlCol="0">
            <a:spAutoFit/>
          </a:bodyPr>
          <a:lstStyle/>
          <a:p>
            <a:pPr marL="8044" marR="3387" algn="ctr">
              <a:lnSpc>
                <a:spcPct val="124300"/>
              </a:lnSpc>
              <a:spcBef>
                <a:spcPts val="67"/>
              </a:spcBef>
            </a:pPr>
            <a:r>
              <a:rPr sz="1000" b="1" spc="163" dirty="0">
                <a:solidFill>
                  <a:srgbClr val="231F20"/>
                </a:solidFill>
                <a:latin typeface="Arial Nova" panose="020B0504020202020204" pitchFamily="34" charset="0"/>
                <a:cs typeface="Verdana"/>
              </a:rPr>
              <a:t>JP</a:t>
            </a:r>
            <a:r>
              <a:rPr sz="1000" b="1" spc="20" dirty="0">
                <a:solidFill>
                  <a:srgbClr val="231F20"/>
                </a:solidFill>
                <a:latin typeface="Arial Nova" panose="020B0504020202020204" pitchFamily="34" charset="0"/>
                <a:cs typeface="Verdana"/>
              </a:rPr>
              <a:t>A</a:t>
            </a:r>
            <a:r>
              <a:rPr sz="1000" b="1" spc="110" dirty="0">
                <a:solidFill>
                  <a:srgbClr val="231F20"/>
                </a:solidFill>
                <a:latin typeface="Arial Nova" panose="020B0504020202020204" pitchFamily="34" charset="0"/>
                <a:cs typeface="Verdana"/>
              </a:rPr>
              <a:t> </a:t>
            </a:r>
            <a:r>
              <a:rPr sz="1000" b="1" spc="150" dirty="0">
                <a:solidFill>
                  <a:srgbClr val="231F20"/>
                </a:solidFill>
                <a:latin typeface="Arial Nova" panose="020B0504020202020204" pitchFamily="34" charset="0"/>
                <a:cs typeface="Verdana"/>
              </a:rPr>
              <a:t>m</a:t>
            </a:r>
            <a:r>
              <a:rPr sz="1000" b="1" spc="130" dirty="0">
                <a:solidFill>
                  <a:srgbClr val="231F20"/>
                </a:solidFill>
                <a:latin typeface="Arial Nova" panose="020B0504020202020204" pitchFamily="34" charset="0"/>
                <a:cs typeface="Verdana"/>
              </a:rPr>
              <a:t>e</a:t>
            </a:r>
            <a:r>
              <a:rPr sz="1000" b="1" spc="177" dirty="0">
                <a:solidFill>
                  <a:srgbClr val="231F20"/>
                </a:solidFill>
                <a:latin typeface="Arial Nova" panose="020B0504020202020204" pitchFamily="34" charset="0"/>
                <a:cs typeface="Verdana"/>
              </a:rPr>
              <a:t>m</a:t>
            </a:r>
            <a:r>
              <a:rPr sz="1000" b="1" spc="150" dirty="0">
                <a:solidFill>
                  <a:srgbClr val="231F20"/>
                </a:solidFill>
                <a:latin typeface="Arial Nova" panose="020B0504020202020204" pitchFamily="34" charset="0"/>
                <a:cs typeface="Verdana"/>
              </a:rPr>
              <a:t>b</a:t>
            </a:r>
            <a:r>
              <a:rPr sz="1000" b="1" spc="100" dirty="0">
                <a:solidFill>
                  <a:srgbClr val="231F20"/>
                </a:solidFill>
                <a:latin typeface="Arial Nova" panose="020B0504020202020204" pitchFamily="34" charset="0"/>
                <a:cs typeface="Verdana"/>
              </a:rPr>
              <a:t>e</a:t>
            </a:r>
            <a:r>
              <a:rPr sz="1000" b="1" spc="70" dirty="0">
                <a:solidFill>
                  <a:srgbClr val="231F20"/>
                </a:solidFill>
                <a:latin typeface="Arial Nova" panose="020B0504020202020204" pitchFamily="34" charset="0"/>
                <a:cs typeface="Verdana"/>
              </a:rPr>
              <a:t>r</a:t>
            </a:r>
            <a:r>
              <a:rPr sz="1000" b="1" spc="-20" dirty="0">
                <a:solidFill>
                  <a:srgbClr val="231F20"/>
                </a:solidFill>
                <a:latin typeface="Arial Nova" panose="020B0504020202020204" pitchFamily="34" charset="0"/>
                <a:cs typeface="Verdana"/>
              </a:rPr>
              <a:t>i</a:t>
            </a:r>
            <a:r>
              <a:rPr sz="1000" b="1" spc="107" dirty="0">
                <a:solidFill>
                  <a:srgbClr val="231F20"/>
                </a:solidFill>
                <a:latin typeface="Arial Nova" panose="020B0504020202020204" pitchFamily="34" charset="0"/>
                <a:cs typeface="Verdana"/>
              </a:rPr>
              <a:t> </a:t>
            </a:r>
            <a:r>
              <a:rPr sz="1000" b="1" spc="160" dirty="0">
                <a:solidFill>
                  <a:srgbClr val="231F20"/>
                </a:solidFill>
                <a:latin typeface="Arial Nova" panose="020B0504020202020204" pitchFamily="34" charset="0"/>
                <a:cs typeface="Verdana"/>
              </a:rPr>
              <a:t>pe</a:t>
            </a:r>
            <a:r>
              <a:rPr sz="1000" b="1" spc="177" dirty="0">
                <a:solidFill>
                  <a:srgbClr val="231F20"/>
                </a:solidFill>
                <a:latin typeface="Arial Nova" panose="020B0504020202020204" pitchFamily="34" charset="0"/>
                <a:cs typeface="Verdana"/>
              </a:rPr>
              <a:t>n</a:t>
            </a:r>
            <a:r>
              <a:rPr sz="1000" b="1" spc="167" dirty="0">
                <a:solidFill>
                  <a:srgbClr val="231F20"/>
                </a:solidFill>
                <a:latin typeface="Arial Nova" panose="020B0504020202020204" pitchFamily="34" charset="0"/>
                <a:cs typeface="Verdana"/>
              </a:rPr>
              <a:t>u</a:t>
            </a:r>
            <a:r>
              <a:rPr sz="1000" b="1" spc="-17" dirty="0">
                <a:solidFill>
                  <a:srgbClr val="231F20"/>
                </a:solidFill>
                <a:latin typeface="Arial Nova" panose="020B0504020202020204" pitchFamily="34" charset="0"/>
                <a:cs typeface="Verdana"/>
              </a:rPr>
              <a:t>r</a:t>
            </a:r>
            <a:r>
              <a:rPr sz="1000" b="1" spc="-203" dirty="0">
                <a:solidFill>
                  <a:srgbClr val="231F20"/>
                </a:solidFill>
                <a:latin typeface="Arial Nova" panose="020B0504020202020204" pitchFamily="34" charset="0"/>
                <a:cs typeface="Verdana"/>
              </a:rPr>
              <a:t> </a:t>
            </a:r>
            <a:r>
              <a:rPr sz="1000" b="1" spc="167" dirty="0">
                <a:solidFill>
                  <a:srgbClr val="231F20"/>
                </a:solidFill>
                <a:latin typeface="Arial Nova" panose="020B0504020202020204" pitchFamily="34" charset="0"/>
                <a:cs typeface="Verdana"/>
              </a:rPr>
              <a:t>u</a:t>
            </a:r>
            <a:r>
              <a:rPr sz="1000" b="1" spc="177" dirty="0">
                <a:solidFill>
                  <a:srgbClr val="231F20"/>
                </a:solidFill>
                <a:latin typeface="Arial Nova" panose="020B0504020202020204" pitchFamily="34" charset="0"/>
                <a:cs typeface="Verdana"/>
              </a:rPr>
              <a:t>n</a:t>
            </a:r>
            <a:r>
              <a:rPr sz="1000" b="1" spc="3" dirty="0">
                <a:solidFill>
                  <a:srgbClr val="231F20"/>
                </a:solidFill>
                <a:latin typeface="Arial Nova" panose="020B0504020202020204" pitchFamily="34" charset="0"/>
                <a:cs typeface="Verdana"/>
              </a:rPr>
              <a:t>a</a:t>
            </a:r>
            <a:r>
              <a:rPr sz="1000" b="1" spc="-197" dirty="0">
                <a:solidFill>
                  <a:srgbClr val="231F20"/>
                </a:solidFill>
                <a:latin typeface="Arial Nova" panose="020B0504020202020204" pitchFamily="34" charset="0"/>
                <a:cs typeface="Verdana"/>
              </a:rPr>
              <a:t> </a:t>
            </a:r>
            <a:r>
              <a:rPr sz="1000" b="1" spc="40" dirty="0">
                <a:solidFill>
                  <a:srgbClr val="231F20"/>
                </a:solidFill>
                <a:latin typeface="Arial Nova" panose="020B0504020202020204" pitchFamily="34" charset="0"/>
                <a:cs typeface="Verdana"/>
              </a:rPr>
              <a:t>n  </a:t>
            </a:r>
            <a:r>
              <a:rPr sz="1000" b="1" spc="147" dirty="0">
                <a:solidFill>
                  <a:srgbClr val="231F20"/>
                </a:solidFill>
                <a:latin typeface="Arial Nova" panose="020B0504020202020204" pitchFamily="34" charset="0"/>
                <a:cs typeface="Verdana"/>
              </a:rPr>
              <a:t>ku</a:t>
            </a:r>
            <a:r>
              <a:rPr sz="1000" b="1" spc="3" dirty="0">
                <a:solidFill>
                  <a:srgbClr val="231F20"/>
                </a:solidFill>
                <a:latin typeface="Arial Nova" panose="020B0504020202020204" pitchFamily="34" charset="0"/>
                <a:cs typeface="Verdana"/>
              </a:rPr>
              <a:t>a</a:t>
            </a:r>
            <a:r>
              <a:rPr sz="1000" b="1" spc="-197" dirty="0">
                <a:solidFill>
                  <a:srgbClr val="231F20"/>
                </a:solidFill>
                <a:latin typeface="Arial Nova" panose="020B0504020202020204" pitchFamily="34" charset="0"/>
                <a:cs typeface="Verdana"/>
              </a:rPr>
              <a:t> </a:t>
            </a:r>
            <a:r>
              <a:rPr sz="1000" b="1" spc="-23" dirty="0">
                <a:solidFill>
                  <a:srgbClr val="231F20"/>
                </a:solidFill>
                <a:latin typeface="Arial Nova" panose="020B0504020202020204" pitchFamily="34" charset="0"/>
                <a:cs typeface="Verdana"/>
              </a:rPr>
              <a:t>s</a:t>
            </a:r>
            <a:r>
              <a:rPr sz="1000" b="1" spc="-200" dirty="0">
                <a:solidFill>
                  <a:srgbClr val="231F20"/>
                </a:solidFill>
                <a:latin typeface="Arial Nova" panose="020B0504020202020204" pitchFamily="34" charset="0"/>
                <a:cs typeface="Verdana"/>
              </a:rPr>
              <a:t> </a:t>
            </a:r>
            <a:r>
              <a:rPr sz="1000" b="1" spc="3" dirty="0">
                <a:solidFill>
                  <a:srgbClr val="231F20"/>
                </a:solidFill>
                <a:latin typeface="Arial Nova" panose="020B0504020202020204" pitchFamily="34" charset="0"/>
                <a:cs typeface="Verdana"/>
              </a:rPr>
              <a:t>a</a:t>
            </a:r>
            <a:r>
              <a:rPr sz="1000" b="1" spc="143" dirty="0">
                <a:solidFill>
                  <a:srgbClr val="231F20"/>
                </a:solidFill>
                <a:latin typeface="Arial Nova" panose="020B0504020202020204" pitchFamily="34" charset="0"/>
                <a:cs typeface="Verdana"/>
              </a:rPr>
              <a:t> </a:t>
            </a:r>
            <a:r>
              <a:rPr sz="1000" b="1" spc="110" dirty="0">
                <a:solidFill>
                  <a:srgbClr val="231F20"/>
                </a:solidFill>
                <a:latin typeface="Arial Nova" panose="020B0504020202020204" pitchFamily="34" charset="0"/>
                <a:cs typeface="Verdana"/>
              </a:rPr>
              <a:t>ke</a:t>
            </a:r>
            <a:r>
              <a:rPr sz="1000" b="1" spc="113" dirty="0">
                <a:solidFill>
                  <a:srgbClr val="231F20"/>
                </a:solidFill>
                <a:latin typeface="Arial Nova" panose="020B0504020202020204" pitchFamily="34" charset="0"/>
                <a:cs typeface="Verdana"/>
              </a:rPr>
              <a:t>p</a:t>
            </a:r>
            <a:r>
              <a:rPr sz="1000" b="1" spc="76" dirty="0">
                <a:solidFill>
                  <a:srgbClr val="231F20"/>
                </a:solidFill>
                <a:latin typeface="Arial Nova" panose="020B0504020202020204" pitchFamily="34" charset="0"/>
                <a:cs typeface="Verdana"/>
              </a:rPr>
              <a:t>a</a:t>
            </a:r>
            <a:r>
              <a:rPr sz="1000" b="1" spc="147" dirty="0">
                <a:solidFill>
                  <a:srgbClr val="231F20"/>
                </a:solidFill>
                <a:latin typeface="Arial Nova" panose="020B0504020202020204" pitchFamily="34" charset="0"/>
                <a:cs typeface="Verdana"/>
              </a:rPr>
              <a:t>d</a:t>
            </a:r>
            <a:r>
              <a:rPr sz="1000" b="1" spc="-17" dirty="0">
                <a:solidFill>
                  <a:srgbClr val="231F20"/>
                </a:solidFill>
                <a:latin typeface="Arial Nova" panose="020B0504020202020204" pitchFamily="34" charset="0"/>
                <a:cs typeface="Verdana"/>
              </a:rPr>
              <a:t>a</a:t>
            </a:r>
            <a:r>
              <a:rPr sz="1000" b="1" spc="107" dirty="0">
                <a:solidFill>
                  <a:srgbClr val="231F20"/>
                </a:solidFill>
                <a:latin typeface="Arial Nova" panose="020B0504020202020204" pitchFamily="34" charset="0"/>
                <a:cs typeface="Verdana"/>
              </a:rPr>
              <a:t> </a:t>
            </a:r>
            <a:r>
              <a:rPr sz="1000" b="1" spc="136" dirty="0">
                <a:solidFill>
                  <a:srgbClr val="231F20"/>
                </a:solidFill>
                <a:latin typeface="Arial Nova" panose="020B0504020202020204" pitchFamily="34" charset="0"/>
                <a:cs typeface="Verdana"/>
              </a:rPr>
              <a:t>KK</a:t>
            </a:r>
            <a:r>
              <a:rPr sz="1000" b="1" spc="47" dirty="0">
                <a:solidFill>
                  <a:srgbClr val="231F20"/>
                </a:solidFill>
                <a:latin typeface="Arial Nova" panose="020B0504020202020204" pitchFamily="34" charset="0"/>
                <a:cs typeface="Verdana"/>
              </a:rPr>
              <a:t>M</a:t>
            </a:r>
            <a:r>
              <a:rPr sz="1000" b="1" spc="-230" dirty="0">
                <a:solidFill>
                  <a:srgbClr val="231F20"/>
                </a:solidFill>
                <a:latin typeface="Arial Nova" panose="020B0504020202020204" pitchFamily="34" charset="0"/>
                <a:cs typeface="Verdana"/>
              </a:rPr>
              <a:t> </a:t>
            </a:r>
            <a:endParaRPr sz="1000" b="1" dirty="0">
              <a:latin typeface="Arial Nova" panose="020B0504020202020204" pitchFamily="34" charset="0"/>
              <a:cs typeface="Verdana"/>
            </a:endParaRPr>
          </a:p>
          <a:p>
            <a:pPr marL="2963" algn="ctr">
              <a:spcBef>
                <a:spcPts val="287"/>
              </a:spcBef>
            </a:pPr>
            <a:r>
              <a:rPr sz="1000" b="1" spc="87" dirty="0">
                <a:solidFill>
                  <a:srgbClr val="231F20"/>
                </a:solidFill>
                <a:latin typeface="Arial Nova" panose="020B0504020202020204" pitchFamily="34" charset="0"/>
                <a:cs typeface="Verdana"/>
              </a:rPr>
              <a:t>berkaitan</a:t>
            </a:r>
            <a:r>
              <a:rPr sz="1000" b="1" spc="90" dirty="0">
                <a:solidFill>
                  <a:srgbClr val="231F20"/>
                </a:solidFill>
                <a:latin typeface="Arial Nova" panose="020B0504020202020204" pitchFamily="34" charset="0"/>
                <a:cs typeface="Verdana"/>
              </a:rPr>
              <a:t> </a:t>
            </a:r>
            <a:r>
              <a:rPr sz="1000" b="1" spc="63" dirty="0">
                <a:solidFill>
                  <a:srgbClr val="231F20"/>
                </a:solidFill>
                <a:latin typeface="Arial Nova" panose="020B0504020202020204" pitchFamily="34" charset="0"/>
                <a:cs typeface="Verdana"/>
              </a:rPr>
              <a:t>dasar</a:t>
            </a:r>
            <a:r>
              <a:rPr sz="1000" b="1" spc="93" dirty="0">
                <a:solidFill>
                  <a:srgbClr val="231F20"/>
                </a:solidFill>
                <a:latin typeface="Arial Nova" panose="020B0504020202020204" pitchFamily="34" charset="0"/>
                <a:cs typeface="Verdana"/>
              </a:rPr>
              <a:t> </a:t>
            </a:r>
            <a:r>
              <a:rPr sz="1000" b="1" spc="87" dirty="0">
                <a:solidFill>
                  <a:srgbClr val="231F20"/>
                </a:solidFill>
                <a:latin typeface="Arial Nova" panose="020B0504020202020204" pitchFamily="34" charset="0"/>
                <a:cs typeface="Verdana"/>
              </a:rPr>
              <a:t>dan</a:t>
            </a:r>
            <a:endParaRPr sz="1000" b="1" dirty="0">
              <a:latin typeface="Arial Nova" panose="020B0504020202020204" pitchFamily="34" charset="0"/>
              <a:cs typeface="Verdana"/>
            </a:endParaRPr>
          </a:p>
          <a:p>
            <a:pPr marL="2963" algn="ctr">
              <a:spcBef>
                <a:spcPts val="273"/>
              </a:spcBef>
            </a:pPr>
            <a:r>
              <a:rPr sz="1000" b="1" spc="100" dirty="0">
                <a:solidFill>
                  <a:srgbClr val="231F20"/>
                </a:solidFill>
                <a:latin typeface="Arial Nova" panose="020B0504020202020204" pitchFamily="34" charset="0"/>
                <a:cs typeface="Verdana"/>
              </a:rPr>
              <a:t>pengurusan</a:t>
            </a:r>
            <a:r>
              <a:rPr sz="1000" b="1" spc="93" dirty="0">
                <a:solidFill>
                  <a:srgbClr val="231F20"/>
                </a:solidFill>
                <a:latin typeface="Arial Nova" panose="020B0504020202020204" pitchFamily="34" charset="0"/>
                <a:cs typeface="Verdana"/>
              </a:rPr>
              <a:t> </a:t>
            </a:r>
            <a:r>
              <a:rPr sz="1000" b="1" spc="107" dirty="0">
                <a:solidFill>
                  <a:srgbClr val="231F20"/>
                </a:solidFill>
                <a:latin typeface="Arial Nova" panose="020B0504020202020204" pitchFamily="34" charset="0"/>
                <a:cs typeface="Verdana"/>
              </a:rPr>
              <a:t>kemudahan</a:t>
            </a:r>
            <a:endParaRPr sz="1000" b="1" dirty="0">
              <a:latin typeface="Arial Nova" panose="020B0504020202020204" pitchFamily="34" charset="0"/>
              <a:cs typeface="Verdana"/>
            </a:endParaRPr>
          </a:p>
          <a:p>
            <a:pPr marL="27095" marR="18628" algn="ctr">
              <a:lnSpc>
                <a:spcPct val="124300"/>
              </a:lnSpc>
              <a:spcBef>
                <a:spcPts val="13"/>
              </a:spcBef>
            </a:pPr>
            <a:r>
              <a:rPr sz="1000" b="1" spc="87" dirty="0">
                <a:solidFill>
                  <a:srgbClr val="231F20"/>
                </a:solidFill>
                <a:latin typeface="Arial Nova" panose="020B0504020202020204" pitchFamily="34" charset="0"/>
                <a:cs typeface="Verdana"/>
              </a:rPr>
              <a:t>cuti</a:t>
            </a:r>
            <a:r>
              <a:rPr sz="1000" b="1" spc="97" dirty="0">
                <a:solidFill>
                  <a:srgbClr val="231F20"/>
                </a:solidFill>
                <a:latin typeface="Arial Nova" panose="020B0504020202020204" pitchFamily="34" charset="0"/>
                <a:cs typeface="Verdana"/>
              </a:rPr>
              <a:t> </a:t>
            </a:r>
            <a:r>
              <a:rPr sz="1000" b="1" spc="67" dirty="0">
                <a:solidFill>
                  <a:srgbClr val="231F20"/>
                </a:solidFill>
                <a:latin typeface="Arial Nova" panose="020B0504020202020204" pitchFamily="34" charset="0"/>
                <a:cs typeface="Verdana"/>
              </a:rPr>
              <a:t>belajar</a:t>
            </a:r>
            <a:r>
              <a:rPr sz="1000" b="1" spc="97" dirty="0">
                <a:solidFill>
                  <a:srgbClr val="231F20"/>
                </a:solidFill>
                <a:latin typeface="Arial Nova" panose="020B0504020202020204" pitchFamily="34" charset="0"/>
                <a:cs typeface="Verdana"/>
              </a:rPr>
              <a:t> </a:t>
            </a:r>
            <a:r>
              <a:rPr sz="1000" b="1" spc="87" dirty="0">
                <a:solidFill>
                  <a:srgbClr val="231F20"/>
                </a:solidFill>
                <a:latin typeface="Arial Nova" panose="020B0504020202020204" pitchFamily="34" charset="0"/>
                <a:cs typeface="Verdana"/>
              </a:rPr>
              <a:t>dan</a:t>
            </a:r>
            <a:r>
              <a:rPr sz="1000" b="1" spc="97" dirty="0">
                <a:solidFill>
                  <a:srgbClr val="231F20"/>
                </a:solidFill>
                <a:latin typeface="Arial Nova" panose="020B0504020202020204" pitchFamily="34" charset="0"/>
                <a:cs typeface="Verdana"/>
              </a:rPr>
              <a:t> </a:t>
            </a:r>
            <a:r>
              <a:rPr sz="1000" b="1" spc="76" dirty="0">
                <a:solidFill>
                  <a:srgbClr val="231F20"/>
                </a:solidFill>
                <a:latin typeface="Arial Nova" panose="020B0504020202020204" pitchFamily="34" charset="0"/>
                <a:cs typeface="Verdana"/>
              </a:rPr>
              <a:t>biasiswa </a:t>
            </a:r>
            <a:r>
              <a:rPr sz="1000" b="1" spc="-317" dirty="0">
                <a:solidFill>
                  <a:srgbClr val="231F20"/>
                </a:solidFill>
                <a:latin typeface="Arial Nova" panose="020B0504020202020204" pitchFamily="34" charset="0"/>
                <a:cs typeface="Verdana"/>
              </a:rPr>
              <a:t> </a:t>
            </a:r>
            <a:r>
              <a:rPr sz="1000" b="1" spc="143" dirty="0">
                <a:solidFill>
                  <a:srgbClr val="231F20"/>
                </a:solidFill>
                <a:latin typeface="Arial Nova" panose="020B0504020202020204" pitchFamily="34" charset="0"/>
                <a:cs typeface="Verdana"/>
              </a:rPr>
              <a:t>H</a:t>
            </a:r>
            <a:r>
              <a:rPr sz="1000" b="1" spc="133" dirty="0">
                <a:solidFill>
                  <a:srgbClr val="231F20"/>
                </a:solidFill>
                <a:latin typeface="Arial Nova" panose="020B0504020202020204" pitchFamily="34" charset="0"/>
                <a:cs typeface="Verdana"/>
              </a:rPr>
              <a:t>L</a:t>
            </a:r>
            <a:r>
              <a:rPr sz="1000" b="1" spc="103" dirty="0">
                <a:solidFill>
                  <a:srgbClr val="231F20"/>
                </a:solidFill>
                <a:latin typeface="Arial Nova" panose="020B0504020202020204" pitchFamily="34" charset="0"/>
                <a:cs typeface="Verdana"/>
              </a:rPr>
              <a:t>P</a:t>
            </a:r>
            <a:r>
              <a:rPr sz="1000" b="1" spc="110" dirty="0">
                <a:solidFill>
                  <a:srgbClr val="231F20"/>
                </a:solidFill>
                <a:latin typeface="Arial Nova" panose="020B0504020202020204" pitchFamily="34" charset="0"/>
                <a:cs typeface="Verdana"/>
              </a:rPr>
              <a:t> </a:t>
            </a:r>
            <a:r>
              <a:rPr sz="1000" b="1" spc="130" dirty="0">
                <a:solidFill>
                  <a:srgbClr val="231F20"/>
                </a:solidFill>
                <a:latin typeface="Arial Nova" panose="020B0504020202020204" pitchFamily="34" charset="0"/>
                <a:cs typeface="Verdana"/>
              </a:rPr>
              <a:t>u</a:t>
            </a:r>
            <a:r>
              <a:rPr sz="1000" b="1" spc="127" dirty="0">
                <a:solidFill>
                  <a:srgbClr val="231F20"/>
                </a:solidFill>
                <a:latin typeface="Arial Nova" panose="020B0504020202020204" pitchFamily="34" charset="0"/>
                <a:cs typeface="Verdana"/>
              </a:rPr>
              <a:t>n</a:t>
            </a:r>
            <a:r>
              <a:rPr sz="1000" b="1" spc="103" dirty="0">
                <a:solidFill>
                  <a:srgbClr val="231F20"/>
                </a:solidFill>
                <a:latin typeface="Arial Nova" panose="020B0504020202020204" pitchFamily="34" charset="0"/>
                <a:cs typeface="Verdana"/>
              </a:rPr>
              <a:t>t</a:t>
            </a:r>
            <a:r>
              <a:rPr sz="1000" b="1" spc="110" dirty="0">
                <a:solidFill>
                  <a:srgbClr val="231F20"/>
                </a:solidFill>
                <a:latin typeface="Arial Nova" panose="020B0504020202020204" pitchFamily="34" charset="0"/>
                <a:cs typeface="Verdana"/>
              </a:rPr>
              <a:t>u</a:t>
            </a:r>
            <a:r>
              <a:rPr sz="1000" b="1" spc="13" dirty="0">
                <a:solidFill>
                  <a:srgbClr val="231F20"/>
                </a:solidFill>
                <a:latin typeface="Arial Nova" panose="020B0504020202020204" pitchFamily="34" charset="0"/>
                <a:cs typeface="Verdana"/>
              </a:rPr>
              <a:t>k</a:t>
            </a:r>
            <a:r>
              <a:rPr sz="1000" b="1" spc="110" dirty="0">
                <a:solidFill>
                  <a:srgbClr val="231F20"/>
                </a:solidFill>
                <a:latin typeface="Arial Nova" panose="020B0504020202020204" pitchFamily="34" charset="0"/>
                <a:cs typeface="Verdana"/>
              </a:rPr>
              <a:t> </a:t>
            </a:r>
            <a:r>
              <a:rPr sz="1000" b="1" u="sng" spc="183" dirty="0">
                <a:solidFill>
                  <a:srgbClr val="231F20"/>
                </a:solidFill>
                <a:uFill>
                  <a:solidFill>
                    <a:srgbClr val="231F20"/>
                  </a:solidFill>
                </a:uFill>
                <a:latin typeface="Arial Nova" panose="020B0504020202020204" pitchFamily="34" charset="0"/>
                <a:cs typeface="Verdana"/>
              </a:rPr>
              <a:t>Pe</a:t>
            </a:r>
            <a:r>
              <a:rPr sz="1000" b="1" u="sng" spc="193" dirty="0">
                <a:solidFill>
                  <a:srgbClr val="231F20"/>
                </a:solidFill>
                <a:uFill>
                  <a:solidFill>
                    <a:srgbClr val="231F20"/>
                  </a:solidFill>
                </a:uFill>
                <a:latin typeface="Arial Nova" panose="020B0504020202020204" pitchFamily="34" charset="0"/>
                <a:cs typeface="Verdana"/>
              </a:rPr>
              <a:t>g</a:t>
            </a:r>
            <a:r>
              <a:rPr sz="1000" b="1" u="sng" spc="3" dirty="0">
                <a:solidFill>
                  <a:srgbClr val="231F20"/>
                </a:solidFill>
                <a:uFill>
                  <a:solidFill>
                    <a:srgbClr val="231F20"/>
                  </a:solidFill>
                </a:uFill>
                <a:latin typeface="Arial Nova" panose="020B0504020202020204" pitchFamily="34" charset="0"/>
                <a:cs typeface="Verdana"/>
              </a:rPr>
              <a:t>a</a:t>
            </a:r>
            <a:r>
              <a:rPr sz="1000" b="1" u="sng" spc="-197" dirty="0">
                <a:solidFill>
                  <a:srgbClr val="231F20"/>
                </a:solidFill>
                <a:uFill>
                  <a:solidFill>
                    <a:srgbClr val="231F20"/>
                  </a:solidFill>
                </a:uFill>
                <a:latin typeface="Arial Nova" panose="020B0504020202020204" pitchFamily="34" charset="0"/>
                <a:cs typeface="Verdana"/>
              </a:rPr>
              <a:t> </a:t>
            </a:r>
            <a:r>
              <a:rPr sz="1000" b="1" u="sng" spc="183" dirty="0">
                <a:solidFill>
                  <a:srgbClr val="231F20"/>
                </a:solidFill>
                <a:uFill>
                  <a:solidFill>
                    <a:srgbClr val="231F20"/>
                  </a:solidFill>
                </a:uFill>
                <a:latin typeface="Arial Nova" panose="020B0504020202020204" pitchFamily="34" charset="0"/>
                <a:cs typeface="Verdana"/>
              </a:rPr>
              <a:t>w</a:t>
            </a:r>
            <a:r>
              <a:rPr sz="1000" b="1" u="sng" spc="3" dirty="0">
                <a:solidFill>
                  <a:srgbClr val="231F20"/>
                </a:solidFill>
                <a:uFill>
                  <a:solidFill>
                    <a:srgbClr val="231F20"/>
                  </a:solidFill>
                </a:uFill>
                <a:latin typeface="Arial Nova" panose="020B0504020202020204" pitchFamily="34" charset="0"/>
                <a:cs typeface="Verdana"/>
              </a:rPr>
              <a:t>a</a:t>
            </a:r>
            <a:r>
              <a:rPr sz="1000" b="1" u="sng" spc="-197" dirty="0">
                <a:solidFill>
                  <a:srgbClr val="231F20"/>
                </a:solidFill>
                <a:uFill>
                  <a:solidFill>
                    <a:srgbClr val="231F20"/>
                  </a:solidFill>
                </a:uFill>
                <a:latin typeface="Arial Nova" panose="020B0504020202020204" pitchFamily="34" charset="0"/>
                <a:cs typeface="Verdana"/>
              </a:rPr>
              <a:t> </a:t>
            </a:r>
            <a:r>
              <a:rPr sz="1000" b="1" u="sng" spc="-7" dirty="0">
                <a:solidFill>
                  <a:srgbClr val="231F20"/>
                </a:solidFill>
                <a:uFill>
                  <a:solidFill>
                    <a:srgbClr val="231F20"/>
                  </a:solidFill>
                </a:uFill>
                <a:latin typeface="Arial Nova" panose="020B0504020202020204" pitchFamily="34" charset="0"/>
                <a:cs typeface="Verdana"/>
              </a:rPr>
              <a:t>i</a:t>
            </a:r>
            <a:endParaRPr sz="1000" b="1" dirty="0">
              <a:latin typeface="Arial Nova" panose="020B0504020202020204" pitchFamily="34" charset="0"/>
              <a:cs typeface="Verdana"/>
            </a:endParaRPr>
          </a:p>
          <a:p>
            <a:pPr algn="ctr">
              <a:spcBef>
                <a:spcPts val="310"/>
              </a:spcBef>
            </a:pPr>
            <a:r>
              <a:rPr sz="1000" b="1" u="sng" spc="183" dirty="0">
                <a:solidFill>
                  <a:srgbClr val="231F20"/>
                </a:solidFill>
                <a:uFill>
                  <a:solidFill>
                    <a:srgbClr val="231F20"/>
                  </a:solidFill>
                </a:uFill>
                <a:latin typeface="Arial Nova" panose="020B0504020202020204" pitchFamily="34" charset="0"/>
                <a:cs typeface="Verdana"/>
              </a:rPr>
              <a:t>Pe</a:t>
            </a:r>
            <a:r>
              <a:rPr sz="1000" b="1" u="sng" spc="-17" dirty="0">
                <a:solidFill>
                  <a:srgbClr val="231F20"/>
                </a:solidFill>
                <a:uFill>
                  <a:solidFill>
                    <a:srgbClr val="231F20"/>
                  </a:solidFill>
                </a:uFill>
                <a:latin typeface="Arial Nova" panose="020B0504020202020204" pitchFamily="34" charset="0"/>
                <a:cs typeface="Verdana"/>
              </a:rPr>
              <a:t>r</a:t>
            </a:r>
            <a:r>
              <a:rPr sz="1000" b="1" u="sng" spc="-203" dirty="0">
                <a:solidFill>
                  <a:srgbClr val="231F20"/>
                </a:solidFill>
                <a:uFill>
                  <a:solidFill>
                    <a:srgbClr val="231F20"/>
                  </a:solidFill>
                </a:uFill>
                <a:latin typeface="Arial Nova" panose="020B0504020202020204" pitchFamily="34" charset="0"/>
                <a:cs typeface="Verdana"/>
              </a:rPr>
              <a:t> </a:t>
            </a:r>
            <a:r>
              <a:rPr sz="1000" b="1" u="sng" spc="167" dirty="0">
                <a:solidFill>
                  <a:srgbClr val="231F20"/>
                </a:solidFill>
                <a:uFill>
                  <a:solidFill>
                    <a:srgbClr val="231F20"/>
                  </a:solidFill>
                </a:uFill>
                <a:latin typeface="Arial Nova" panose="020B0504020202020204" pitchFamily="34" charset="0"/>
                <a:cs typeface="Verdana"/>
              </a:rPr>
              <a:t>u</a:t>
            </a:r>
            <a:r>
              <a:rPr sz="1000" b="1" u="sng" spc="183" dirty="0">
                <a:solidFill>
                  <a:srgbClr val="231F20"/>
                </a:solidFill>
                <a:uFill>
                  <a:solidFill>
                    <a:srgbClr val="231F20"/>
                  </a:solidFill>
                </a:uFill>
                <a:latin typeface="Arial Nova" panose="020B0504020202020204" pitchFamily="34" charset="0"/>
                <a:cs typeface="Verdana"/>
              </a:rPr>
              <a:t>b</a:t>
            </a:r>
            <a:r>
              <a:rPr sz="1000" b="1" u="sng" spc="3" dirty="0">
                <a:solidFill>
                  <a:srgbClr val="231F20"/>
                </a:solidFill>
                <a:uFill>
                  <a:solidFill>
                    <a:srgbClr val="231F20"/>
                  </a:solidFill>
                </a:uFill>
                <a:latin typeface="Arial Nova" panose="020B0504020202020204" pitchFamily="34" charset="0"/>
                <a:cs typeface="Verdana"/>
              </a:rPr>
              <a:t>a</a:t>
            </a:r>
            <a:r>
              <a:rPr sz="1000" b="1" u="sng" spc="-197" dirty="0">
                <a:solidFill>
                  <a:srgbClr val="231F20"/>
                </a:solidFill>
                <a:uFill>
                  <a:solidFill>
                    <a:srgbClr val="231F20"/>
                  </a:solidFill>
                </a:uFill>
                <a:latin typeface="Arial Nova" panose="020B0504020202020204" pitchFamily="34" charset="0"/>
                <a:cs typeface="Verdana"/>
              </a:rPr>
              <a:t> </a:t>
            </a:r>
            <a:r>
              <a:rPr sz="1000" b="1" u="sng" spc="17" dirty="0">
                <a:solidFill>
                  <a:srgbClr val="231F20"/>
                </a:solidFill>
                <a:uFill>
                  <a:solidFill>
                    <a:srgbClr val="231F20"/>
                  </a:solidFill>
                </a:uFill>
                <a:latin typeface="Arial Nova" panose="020B0504020202020204" pitchFamily="34" charset="0"/>
                <a:cs typeface="Verdana"/>
              </a:rPr>
              <a:t>t</a:t>
            </a:r>
            <a:r>
              <a:rPr sz="1000" b="1" u="sng" spc="-200" dirty="0">
                <a:solidFill>
                  <a:srgbClr val="231F20"/>
                </a:solidFill>
                <a:uFill>
                  <a:solidFill>
                    <a:srgbClr val="231F20"/>
                  </a:solidFill>
                </a:uFill>
                <a:latin typeface="Arial Nova" panose="020B0504020202020204" pitchFamily="34" charset="0"/>
                <a:cs typeface="Verdana"/>
              </a:rPr>
              <a:t> </a:t>
            </a:r>
            <a:r>
              <a:rPr sz="1000" b="1" u="sng" spc="3" dirty="0">
                <a:solidFill>
                  <a:srgbClr val="231F20"/>
                </a:solidFill>
                <a:uFill>
                  <a:solidFill>
                    <a:srgbClr val="231F20"/>
                  </a:solidFill>
                </a:uFill>
                <a:latin typeface="Arial Nova" panose="020B0504020202020204" pitchFamily="34" charset="0"/>
                <a:cs typeface="Verdana"/>
              </a:rPr>
              <a:t>a</a:t>
            </a:r>
            <a:r>
              <a:rPr sz="1000" b="1" u="sng" spc="-197" dirty="0">
                <a:solidFill>
                  <a:srgbClr val="231F20"/>
                </a:solidFill>
                <a:uFill>
                  <a:solidFill>
                    <a:srgbClr val="231F20"/>
                  </a:solidFill>
                </a:uFill>
                <a:latin typeface="Arial Nova" panose="020B0504020202020204" pitchFamily="34" charset="0"/>
                <a:cs typeface="Verdana"/>
              </a:rPr>
              <a:t> </a:t>
            </a:r>
            <a:r>
              <a:rPr sz="1000" b="1" u="sng" spc="57" dirty="0">
                <a:solidFill>
                  <a:srgbClr val="231F20"/>
                </a:solidFill>
                <a:uFill>
                  <a:solidFill>
                    <a:srgbClr val="231F20"/>
                  </a:solidFill>
                </a:uFill>
                <a:latin typeface="Arial Nova" panose="020B0504020202020204" pitchFamily="34" charset="0"/>
                <a:cs typeface="Verdana"/>
              </a:rPr>
              <a:t>n</a:t>
            </a:r>
            <a:endParaRPr sz="1000" b="1" dirty="0">
              <a:latin typeface="Arial Nova" panose="020B0504020202020204" pitchFamily="34" charset="0"/>
              <a:cs typeface="Verdana"/>
            </a:endParaRPr>
          </a:p>
        </p:txBody>
      </p:sp>
      <p:sp>
        <p:nvSpPr>
          <p:cNvPr id="22" name="object 22"/>
          <p:cNvSpPr txBox="1"/>
          <p:nvPr/>
        </p:nvSpPr>
        <p:spPr>
          <a:xfrm>
            <a:off x="9923059" y="4230810"/>
            <a:ext cx="1575223" cy="1486668"/>
          </a:xfrm>
          <a:prstGeom prst="rect">
            <a:avLst/>
          </a:prstGeom>
        </p:spPr>
        <p:txBody>
          <a:bodyPr vert="horz" wrap="square" lIns="0" tIns="44873" rIns="0" bIns="0" rtlCol="0">
            <a:spAutoFit/>
          </a:bodyPr>
          <a:lstStyle/>
          <a:p>
            <a:pPr marL="2540" algn="ctr">
              <a:spcBef>
                <a:spcPts val="353"/>
              </a:spcBef>
            </a:pPr>
            <a:r>
              <a:rPr sz="1000" b="1" spc="143" dirty="0">
                <a:solidFill>
                  <a:srgbClr val="231F20"/>
                </a:solidFill>
                <a:latin typeface="Arial Nova" panose="020B0504020202020204" pitchFamily="34" charset="0"/>
                <a:cs typeface="Verdana"/>
              </a:rPr>
              <a:t>MJM</a:t>
            </a:r>
            <a:r>
              <a:rPr sz="1000" b="1" spc="83" dirty="0">
                <a:solidFill>
                  <a:srgbClr val="231F20"/>
                </a:solidFill>
                <a:latin typeface="Arial Nova" panose="020B0504020202020204" pitchFamily="34" charset="0"/>
                <a:cs typeface="Verdana"/>
              </a:rPr>
              <a:t> bersetuju</a:t>
            </a:r>
            <a:endParaRPr sz="1000" b="1" dirty="0">
              <a:latin typeface="Arial Nova" panose="020B0504020202020204" pitchFamily="34" charset="0"/>
              <a:cs typeface="Verdana"/>
            </a:endParaRPr>
          </a:p>
          <a:p>
            <a:pPr marL="132933" marR="124890" algn="ctr">
              <a:lnSpc>
                <a:spcPct val="124300"/>
              </a:lnSpc>
              <a:spcBef>
                <a:spcPts val="17"/>
              </a:spcBef>
            </a:pPr>
            <a:r>
              <a:rPr sz="1000" b="1" spc="107" dirty="0">
                <a:solidFill>
                  <a:srgbClr val="231F20"/>
                </a:solidFill>
                <a:latin typeface="Arial Nova" panose="020B0504020202020204" pitchFamily="34" charset="0"/>
                <a:cs typeface="Verdana"/>
              </a:rPr>
              <a:t>kemudahan </a:t>
            </a:r>
            <a:r>
              <a:rPr sz="1000" b="1" spc="63" dirty="0">
                <a:solidFill>
                  <a:srgbClr val="231F20"/>
                </a:solidFill>
                <a:latin typeface="Arial Nova" panose="020B0504020202020204" pitchFamily="34" charset="0"/>
                <a:cs typeface="Verdana"/>
              </a:rPr>
              <a:t>setara </a:t>
            </a:r>
            <a:r>
              <a:rPr sz="1000" b="1" spc="-320" dirty="0">
                <a:solidFill>
                  <a:srgbClr val="231F20"/>
                </a:solidFill>
                <a:latin typeface="Arial Nova" panose="020B0504020202020204" pitchFamily="34" charset="0"/>
                <a:cs typeface="Verdana"/>
              </a:rPr>
              <a:t> </a:t>
            </a:r>
            <a:r>
              <a:rPr sz="1000" b="1" spc="133" dirty="0">
                <a:solidFill>
                  <a:srgbClr val="231F20"/>
                </a:solidFill>
                <a:latin typeface="Arial Nova" panose="020B0504020202020204" pitchFamily="34" charset="0"/>
                <a:cs typeface="Verdana"/>
              </a:rPr>
              <a:t>CBBP</a:t>
            </a:r>
            <a:r>
              <a:rPr sz="1000" b="1" spc="76" dirty="0">
                <a:solidFill>
                  <a:srgbClr val="231F20"/>
                </a:solidFill>
                <a:latin typeface="Arial Nova" panose="020B0504020202020204" pitchFamily="34" charset="0"/>
                <a:cs typeface="Verdana"/>
              </a:rPr>
              <a:t> </a:t>
            </a:r>
            <a:r>
              <a:rPr sz="1000" b="1" spc="107" dirty="0">
                <a:solidFill>
                  <a:srgbClr val="231F20"/>
                </a:solidFill>
                <a:latin typeface="Arial Nova" panose="020B0504020202020204" pitchFamily="34" charset="0"/>
                <a:cs typeface="Verdana"/>
              </a:rPr>
              <a:t>Dengan</a:t>
            </a:r>
            <a:r>
              <a:rPr sz="1000" b="1" spc="80" dirty="0">
                <a:solidFill>
                  <a:srgbClr val="231F20"/>
                </a:solidFill>
                <a:latin typeface="Arial Nova" panose="020B0504020202020204" pitchFamily="34" charset="0"/>
                <a:cs typeface="Verdana"/>
              </a:rPr>
              <a:t> </a:t>
            </a:r>
            <a:r>
              <a:rPr sz="1000" b="1" spc="127" dirty="0">
                <a:solidFill>
                  <a:srgbClr val="231F20"/>
                </a:solidFill>
                <a:latin typeface="Arial Nova" panose="020B0504020202020204" pitchFamily="34" charset="0"/>
                <a:cs typeface="Verdana"/>
              </a:rPr>
              <a:t>HLP</a:t>
            </a:r>
            <a:endParaRPr sz="1000" b="1" dirty="0">
              <a:latin typeface="Arial Nova" panose="020B0504020202020204" pitchFamily="34" charset="0"/>
              <a:cs typeface="Verdana"/>
            </a:endParaRPr>
          </a:p>
          <a:p>
            <a:pPr marL="8467" marR="3387" algn="ctr">
              <a:lnSpc>
                <a:spcPts val="1393"/>
              </a:lnSpc>
              <a:spcBef>
                <a:spcPts val="93"/>
              </a:spcBef>
            </a:pPr>
            <a:r>
              <a:rPr sz="1000" b="1" spc="160" dirty="0">
                <a:solidFill>
                  <a:srgbClr val="231F20"/>
                </a:solidFill>
                <a:latin typeface="Arial Nova" panose="020B0504020202020204" pitchFamily="34" charset="0"/>
                <a:cs typeface="Verdana"/>
              </a:rPr>
              <a:t>d</a:t>
            </a:r>
            <a:r>
              <a:rPr sz="1000" b="1" spc="130" dirty="0">
                <a:solidFill>
                  <a:srgbClr val="231F20"/>
                </a:solidFill>
                <a:latin typeface="Arial Nova" panose="020B0504020202020204" pitchFamily="34" charset="0"/>
                <a:cs typeface="Verdana"/>
              </a:rPr>
              <a:t>i</a:t>
            </a:r>
            <a:r>
              <a:rPr sz="1000" b="1" spc="153" dirty="0">
                <a:solidFill>
                  <a:srgbClr val="231F20"/>
                </a:solidFill>
                <a:latin typeface="Arial Nova" panose="020B0504020202020204" pitchFamily="34" charset="0"/>
                <a:cs typeface="Verdana"/>
              </a:rPr>
              <a:t>p</a:t>
            </a:r>
            <a:r>
              <a:rPr sz="1000" b="1" spc="33" dirty="0">
                <a:solidFill>
                  <a:srgbClr val="231F20"/>
                </a:solidFill>
                <a:latin typeface="Arial Nova" panose="020B0504020202020204" pitchFamily="34" charset="0"/>
                <a:cs typeface="Verdana"/>
              </a:rPr>
              <a:t>a</a:t>
            </a:r>
            <a:r>
              <a:rPr sz="1000" b="1" spc="-197" dirty="0">
                <a:solidFill>
                  <a:srgbClr val="231F20"/>
                </a:solidFill>
                <a:latin typeface="Arial Nova" panose="020B0504020202020204" pitchFamily="34" charset="0"/>
                <a:cs typeface="Verdana"/>
              </a:rPr>
              <a:t> </a:t>
            </a:r>
            <a:r>
              <a:rPr sz="1000" b="1" spc="177" dirty="0">
                <a:solidFill>
                  <a:srgbClr val="231F20"/>
                </a:solidFill>
                <a:latin typeface="Arial Nova" panose="020B0504020202020204" pitchFamily="34" charset="0"/>
                <a:cs typeface="Verdana"/>
              </a:rPr>
              <a:t>n</a:t>
            </a:r>
            <a:r>
              <a:rPr sz="1000" b="1" spc="-63" dirty="0">
                <a:solidFill>
                  <a:srgbClr val="231F20"/>
                </a:solidFill>
                <a:latin typeface="Arial Nova" panose="020B0504020202020204" pitchFamily="34" charset="0"/>
                <a:cs typeface="Verdana"/>
              </a:rPr>
              <a:t>j</a:t>
            </a:r>
            <a:r>
              <a:rPr sz="1000" b="1" spc="-200" dirty="0">
                <a:solidFill>
                  <a:srgbClr val="231F20"/>
                </a:solidFill>
                <a:latin typeface="Arial Nova" panose="020B0504020202020204" pitchFamily="34" charset="0"/>
                <a:cs typeface="Verdana"/>
              </a:rPr>
              <a:t> </a:t>
            </a:r>
            <a:r>
              <a:rPr sz="1000" b="1" spc="3" dirty="0">
                <a:solidFill>
                  <a:srgbClr val="231F20"/>
                </a:solidFill>
                <a:latin typeface="Arial Nova" panose="020B0504020202020204" pitchFamily="34" charset="0"/>
                <a:cs typeface="Verdana"/>
              </a:rPr>
              <a:t>a</a:t>
            </a:r>
            <a:r>
              <a:rPr sz="1000" b="1" spc="-197" dirty="0">
                <a:solidFill>
                  <a:srgbClr val="231F20"/>
                </a:solidFill>
                <a:latin typeface="Arial Nova" panose="020B0504020202020204" pitchFamily="34" charset="0"/>
                <a:cs typeface="Verdana"/>
              </a:rPr>
              <a:t> </a:t>
            </a:r>
            <a:r>
              <a:rPr sz="1000" b="1" spc="177" dirty="0">
                <a:solidFill>
                  <a:srgbClr val="231F20"/>
                </a:solidFill>
                <a:latin typeface="Arial Nova" panose="020B0504020202020204" pitchFamily="34" charset="0"/>
                <a:cs typeface="Verdana"/>
              </a:rPr>
              <a:t>n</a:t>
            </a:r>
            <a:r>
              <a:rPr sz="1000" b="1" spc="193" dirty="0">
                <a:solidFill>
                  <a:srgbClr val="231F20"/>
                </a:solidFill>
                <a:latin typeface="Arial Nova" panose="020B0504020202020204" pitchFamily="34" charset="0"/>
                <a:cs typeface="Verdana"/>
              </a:rPr>
              <a:t>g</a:t>
            </a:r>
            <a:r>
              <a:rPr sz="1000" b="1" spc="13" dirty="0">
                <a:solidFill>
                  <a:srgbClr val="231F20"/>
                </a:solidFill>
                <a:latin typeface="Arial Nova" panose="020B0504020202020204" pitchFamily="34" charset="0"/>
                <a:cs typeface="Verdana"/>
              </a:rPr>
              <a:t>k</a:t>
            </a:r>
            <a:r>
              <a:rPr sz="1000" b="1" spc="-200" dirty="0">
                <a:solidFill>
                  <a:srgbClr val="231F20"/>
                </a:solidFill>
                <a:latin typeface="Arial Nova" panose="020B0504020202020204" pitchFamily="34" charset="0"/>
                <a:cs typeface="Verdana"/>
              </a:rPr>
              <a:t> </a:t>
            </a:r>
            <a:r>
              <a:rPr sz="1000" b="1" spc="3" dirty="0">
                <a:solidFill>
                  <a:srgbClr val="231F20"/>
                </a:solidFill>
                <a:latin typeface="Arial Nova" panose="020B0504020202020204" pitchFamily="34" charset="0"/>
                <a:cs typeface="Verdana"/>
              </a:rPr>
              <a:t>a</a:t>
            </a:r>
            <a:r>
              <a:rPr sz="1000" b="1" spc="-197" dirty="0">
                <a:solidFill>
                  <a:srgbClr val="231F20"/>
                </a:solidFill>
                <a:latin typeface="Arial Nova" panose="020B0504020202020204" pitchFamily="34" charset="0"/>
                <a:cs typeface="Verdana"/>
              </a:rPr>
              <a:t> </a:t>
            </a:r>
            <a:r>
              <a:rPr sz="1000" b="1" spc="57" dirty="0">
                <a:solidFill>
                  <a:srgbClr val="231F20"/>
                </a:solidFill>
                <a:latin typeface="Arial Nova" panose="020B0504020202020204" pitchFamily="34" charset="0"/>
                <a:cs typeface="Verdana"/>
              </a:rPr>
              <a:t>n</a:t>
            </a:r>
            <a:r>
              <a:rPr sz="1000" b="1" spc="143" dirty="0">
                <a:solidFill>
                  <a:srgbClr val="231F20"/>
                </a:solidFill>
                <a:latin typeface="Arial Nova" panose="020B0504020202020204" pitchFamily="34" charset="0"/>
                <a:cs typeface="Verdana"/>
              </a:rPr>
              <a:t> </a:t>
            </a:r>
            <a:r>
              <a:rPr sz="1000" b="1" spc="147" dirty="0">
                <a:solidFill>
                  <a:srgbClr val="231F20"/>
                </a:solidFill>
                <a:latin typeface="Arial Nova" panose="020B0504020202020204" pitchFamily="34" charset="0"/>
                <a:cs typeface="Verdana"/>
              </a:rPr>
              <a:t>ke</a:t>
            </a:r>
            <a:r>
              <a:rPr sz="1000" b="1" spc="153" dirty="0">
                <a:solidFill>
                  <a:srgbClr val="231F20"/>
                </a:solidFill>
                <a:latin typeface="Arial Nova" panose="020B0504020202020204" pitchFamily="34" charset="0"/>
                <a:cs typeface="Verdana"/>
              </a:rPr>
              <a:t>p</a:t>
            </a:r>
            <a:r>
              <a:rPr sz="1000" b="1" spc="3" dirty="0">
                <a:solidFill>
                  <a:srgbClr val="231F20"/>
                </a:solidFill>
                <a:latin typeface="Arial Nova" panose="020B0504020202020204" pitchFamily="34" charset="0"/>
                <a:cs typeface="Verdana"/>
              </a:rPr>
              <a:t>a</a:t>
            </a:r>
            <a:r>
              <a:rPr sz="1000" b="1" spc="-197" dirty="0">
                <a:solidFill>
                  <a:srgbClr val="231F20"/>
                </a:solidFill>
                <a:latin typeface="Arial Nova" panose="020B0504020202020204" pitchFamily="34" charset="0"/>
                <a:cs typeface="Verdana"/>
              </a:rPr>
              <a:t> </a:t>
            </a:r>
            <a:r>
              <a:rPr sz="1000" b="1" spc="183" dirty="0">
                <a:solidFill>
                  <a:srgbClr val="231F20"/>
                </a:solidFill>
                <a:latin typeface="Arial Nova" panose="020B0504020202020204" pitchFamily="34" charset="0"/>
                <a:cs typeface="Verdana"/>
              </a:rPr>
              <a:t>d</a:t>
            </a:r>
            <a:r>
              <a:rPr sz="1000" b="1" dirty="0">
                <a:solidFill>
                  <a:srgbClr val="231F20"/>
                </a:solidFill>
                <a:latin typeface="Arial Nova" panose="020B0504020202020204" pitchFamily="34" charset="0"/>
                <a:cs typeface="Verdana"/>
              </a:rPr>
              <a:t>a  </a:t>
            </a:r>
            <a:r>
              <a:rPr sz="1000" b="1" spc="183" dirty="0">
                <a:solidFill>
                  <a:srgbClr val="231F20"/>
                </a:solidFill>
                <a:latin typeface="Arial Nova" panose="020B0504020202020204" pitchFamily="34" charset="0"/>
                <a:cs typeface="Verdana"/>
              </a:rPr>
              <a:t>Pe</a:t>
            </a:r>
            <a:r>
              <a:rPr sz="1000" b="1" spc="193" dirty="0">
                <a:solidFill>
                  <a:srgbClr val="231F20"/>
                </a:solidFill>
                <a:latin typeface="Arial Nova" panose="020B0504020202020204" pitchFamily="34" charset="0"/>
                <a:cs typeface="Verdana"/>
              </a:rPr>
              <a:t>g</a:t>
            </a:r>
            <a:r>
              <a:rPr sz="1000" b="1" spc="3" dirty="0">
                <a:solidFill>
                  <a:srgbClr val="231F20"/>
                </a:solidFill>
                <a:latin typeface="Arial Nova" panose="020B0504020202020204" pitchFamily="34" charset="0"/>
                <a:cs typeface="Verdana"/>
              </a:rPr>
              <a:t>a</a:t>
            </a:r>
            <a:r>
              <a:rPr sz="1000" b="1" spc="-197" dirty="0">
                <a:solidFill>
                  <a:srgbClr val="231F20"/>
                </a:solidFill>
                <a:latin typeface="Arial Nova" panose="020B0504020202020204" pitchFamily="34" charset="0"/>
                <a:cs typeface="Verdana"/>
              </a:rPr>
              <a:t> </a:t>
            </a:r>
            <a:r>
              <a:rPr sz="1000" b="1" spc="183" dirty="0">
                <a:solidFill>
                  <a:srgbClr val="231F20"/>
                </a:solidFill>
                <a:latin typeface="Arial Nova" panose="020B0504020202020204" pitchFamily="34" charset="0"/>
                <a:cs typeface="Verdana"/>
              </a:rPr>
              <a:t>w</a:t>
            </a:r>
            <a:r>
              <a:rPr sz="1000" b="1" spc="3" dirty="0">
                <a:solidFill>
                  <a:srgbClr val="231F20"/>
                </a:solidFill>
                <a:latin typeface="Arial Nova" panose="020B0504020202020204" pitchFamily="34" charset="0"/>
                <a:cs typeface="Verdana"/>
              </a:rPr>
              <a:t>a</a:t>
            </a:r>
            <a:r>
              <a:rPr sz="1000" b="1" spc="-197" dirty="0">
                <a:solidFill>
                  <a:srgbClr val="231F20"/>
                </a:solidFill>
                <a:latin typeface="Arial Nova" panose="020B0504020202020204" pitchFamily="34" charset="0"/>
                <a:cs typeface="Verdana"/>
              </a:rPr>
              <a:t> </a:t>
            </a:r>
            <a:r>
              <a:rPr sz="1000" b="1" spc="-7" dirty="0">
                <a:solidFill>
                  <a:srgbClr val="231F20"/>
                </a:solidFill>
                <a:latin typeface="Arial Nova" panose="020B0504020202020204" pitchFamily="34" charset="0"/>
                <a:cs typeface="Verdana"/>
              </a:rPr>
              <a:t>i</a:t>
            </a:r>
            <a:r>
              <a:rPr sz="1000" b="1" spc="136" dirty="0">
                <a:solidFill>
                  <a:srgbClr val="231F20"/>
                </a:solidFill>
                <a:latin typeface="Arial Nova" panose="020B0504020202020204" pitchFamily="34" charset="0"/>
                <a:cs typeface="Verdana"/>
              </a:rPr>
              <a:t> </a:t>
            </a:r>
            <a:r>
              <a:rPr sz="1000" b="1" spc="140" dirty="0">
                <a:solidFill>
                  <a:srgbClr val="231F20"/>
                </a:solidFill>
                <a:latin typeface="Arial Nova" panose="020B0504020202020204" pitchFamily="34" charset="0"/>
                <a:cs typeface="Verdana"/>
              </a:rPr>
              <a:t>L</a:t>
            </a:r>
            <a:r>
              <a:rPr sz="1000" b="1" spc="23" dirty="0">
                <a:solidFill>
                  <a:srgbClr val="231F20"/>
                </a:solidFill>
                <a:latin typeface="Arial Nova" panose="020B0504020202020204" pitchFamily="34" charset="0"/>
                <a:cs typeface="Verdana"/>
              </a:rPr>
              <a:t>a</a:t>
            </a:r>
            <a:r>
              <a:rPr sz="1000" b="1" spc="-197" dirty="0">
                <a:solidFill>
                  <a:srgbClr val="231F20"/>
                </a:solidFill>
                <a:latin typeface="Arial Nova" panose="020B0504020202020204" pitchFamily="34" charset="0"/>
                <a:cs typeface="Verdana"/>
              </a:rPr>
              <a:t> </a:t>
            </a:r>
            <a:r>
              <a:rPr sz="1000" b="1" spc="177" dirty="0">
                <a:solidFill>
                  <a:srgbClr val="231F20"/>
                </a:solidFill>
                <a:latin typeface="Arial Nova" panose="020B0504020202020204" pitchFamily="34" charset="0"/>
                <a:cs typeface="Verdana"/>
              </a:rPr>
              <a:t>n</a:t>
            </a:r>
            <a:r>
              <a:rPr sz="1000" b="1" spc="17" dirty="0">
                <a:solidFill>
                  <a:srgbClr val="231F20"/>
                </a:solidFill>
                <a:latin typeface="Arial Nova" panose="020B0504020202020204" pitchFamily="34" charset="0"/>
                <a:cs typeface="Verdana"/>
              </a:rPr>
              <a:t>t</a:t>
            </a:r>
            <a:r>
              <a:rPr sz="1000" b="1" spc="-200" dirty="0">
                <a:solidFill>
                  <a:srgbClr val="231F20"/>
                </a:solidFill>
                <a:latin typeface="Arial Nova" panose="020B0504020202020204" pitchFamily="34" charset="0"/>
                <a:cs typeface="Verdana"/>
              </a:rPr>
              <a:t> </a:t>
            </a:r>
            <a:r>
              <a:rPr sz="1000" b="1" spc="-7" dirty="0">
                <a:solidFill>
                  <a:srgbClr val="231F20"/>
                </a:solidFill>
                <a:latin typeface="Arial Nova" panose="020B0504020202020204" pitchFamily="34" charset="0"/>
                <a:cs typeface="Verdana"/>
              </a:rPr>
              <a:t>i</a:t>
            </a:r>
            <a:r>
              <a:rPr sz="1000" b="1" spc="-203" dirty="0">
                <a:solidFill>
                  <a:srgbClr val="231F20"/>
                </a:solidFill>
                <a:latin typeface="Arial Nova" panose="020B0504020202020204" pitchFamily="34" charset="0"/>
                <a:cs typeface="Verdana"/>
              </a:rPr>
              <a:t> </a:t>
            </a:r>
            <a:r>
              <a:rPr sz="1000" b="1" spc="13" dirty="0">
                <a:solidFill>
                  <a:srgbClr val="231F20"/>
                </a:solidFill>
                <a:latin typeface="Arial Nova" panose="020B0504020202020204" pitchFamily="34" charset="0"/>
                <a:cs typeface="Verdana"/>
              </a:rPr>
              <a:t>k</a:t>
            </a:r>
            <a:r>
              <a:rPr sz="1000" b="1" spc="-200" dirty="0">
                <a:solidFill>
                  <a:srgbClr val="231F20"/>
                </a:solidFill>
                <a:latin typeface="Arial Nova" panose="020B0504020202020204" pitchFamily="34" charset="0"/>
                <a:cs typeface="Verdana"/>
              </a:rPr>
              <a:t> </a:t>
            </a:r>
            <a:r>
              <a:rPr sz="1000" b="1" spc="3" dirty="0">
                <a:solidFill>
                  <a:srgbClr val="231F20"/>
                </a:solidFill>
                <a:latin typeface="Arial Nova" panose="020B0504020202020204" pitchFamily="34" charset="0"/>
                <a:cs typeface="Verdana"/>
              </a:rPr>
              <a:t>a</a:t>
            </a:r>
            <a:r>
              <a:rPr sz="1000" b="1" spc="-197" dirty="0">
                <a:solidFill>
                  <a:srgbClr val="231F20"/>
                </a:solidFill>
                <a:latin typeface="Arial Nova" panose="020B0504020202020204" pitchFamily="34" charset="0"/>
                <a:cs typeface="Verdana"/>
              </a:rPr>
              <a:t> </a:t>
            </a:r>
            <a:r>
              <a:rPr sz="1000" b="1" spc="57" dirty="0">
                <a:solidFill>
                  <a:srgbClr val="231F20"/>
                </a:solidFill>
                <a:latin typeface="Arial Nova" panose="020B0504020202020204" pitchFamily="34" charset="0"/>
                <a:cs typeface="Verdana"/>
              </a:rPr>
              <a:t>n</a:t>
            </a:r>
            <a:endParaRPr sz="1000" b="1" dirty="0">
              <a:latin typeface="Arial Nova" panose="020B0504020202020204" pitchFamily="34" charset="0"/>
              <a:cs typeface="Verdana"/>
            </a:endParaRPr>
          </a:p>
          <a:p>
            <a:pPr marL="11007" marR="5927" algn="ctr">
              <a:lnSpc>
                <a:spcPts val="1393"/>
              </a:lnSpc>
            </a:pPr>
            <a:r>
              <a:rPr sz="1000" b="1" spc="150" dirty="0">
                <a:solidFill>
                  <a:srgbClr val="231F20"/>
                </a:solidFill>
                <a:latin typeface="Arial Nova" panose="020B0504020202020204" pitchFamily="34" charset="0"/>
                <a:cs typeface="Verdana"/>
              </a:rPr>
              <a:t>K</a:t>
            </a:r>
            <a:r>
              <a:rPr sz="1000" b="1" spc="30" dirty="0">
                <a:solidFill>
                  <a:srgbClr val="231F20"/>
                </a:solidFill>
                <a:latin typeface="Arial Nova" panose="020B0504020202020204" pitchFamily="34" charset="0"/>
                <a:cs typeface="Verdana"/>
              </a:rPr>
              <a:t>o</a:t>
            </a:r>
            <a:r>
              <a:rPr sz="1000" b="1" spc="-197" dirty="0">
                <a:solidFill>
                  <a:srgbClr val="231F20"/>
                </a:solidFill>
                <a:latin typeface="Arial Nova" panose="020B0504020202020204" pitchFamily="34" charset="0"/>
                <a:cs typeface="Verdana"/>
              </a:rPr>
              <a:t> </a:t>
            </a:r>
            <a:r>
              <a:rPr sz="1000" b="1" spc="177" dirty="0">
                <a:solidFill>
                  <a:srgbClr val="231F20"/>
                </a:solidFill>
                <a:latin typeface="Arial Nova" panose="020B0504020202020204" pitchFamily="34" charset="0"/>
                <a:cs typeface="Verdana"/>
              </a:rPr>
              <a:t>n</a:t>
            </a:r>
            <a:r>
              <a:rPr sz="1000" b="1" spc="17" dirty="0">
                <a:solidFill>
                  <a:srgbClr val="231F20"/>
                </a:solidFill>
                <a:latin typeface="Arial Nova" panose="020B0504020202020204" pitchFamily="34" charset="0"/>
                <a:cs typeface="Verdana"/>
              </a:rPr>
              <a:t>t</a:t>
            </a:r>
            <a:r>
              <a:rPr sz="1000" b="1" spc="-200" dirty="0">
                <a:solidFill>
                  <a:srgbClr val="231F20"/>
                </a:solidFill>
                <a:latin typeface="Arial Nova" panose="020B0504020202020204" pitchFamily="34" charset="0"/>
                <a:cs typeface="Verdana"/>
              </a:rPr>
              <a:t> </a:t>
            </a:r>
            <a:r>
              <a:rPr sz="1000" b="1" spc="-17" dirty="0">
                <a:solidFill>
                  <a:srgbClr val="231F20"/>
                </a:solidFill>
                <a:latin typeface="Arial Nova" panose="020B0504020202020204" pitchFamily="34" charset="0"/>
                <a:cs typeface="Verdana"/>
              </a:rPr>
              <a:t>r</a:t>
            </a:r>
            <a:r>
              <a:rPr sz="1000" b="1" spc="-203" dirty="0">
                <a:solidFill>
                  <a:srgbClr val="231F20"/>
                </a:solidFill>
                <a:latin typeface="Arial Nova" panose="020B0504020202020204" pitchFamily="34" charset="0"/>
                <a:cs typeface="Verdana"/>
              </a:rPr>
              <a:t> </a:t>
            </a:r>
            <a:r>
              <a:rPr sz="1000" b="1" spc="3" dirty="0">
                <a:solidFill>
                  <a:srgbClr val="231F20"/>
                </a:solidFill>
                <a:latin typeface="Arial Nova" panose="020B0504020202020204" pitchFamily="34" charset="0"/>
                <a:cs typeface="Verdana"/>
              </a:rPr>
              <a:t>a</a:t>
            </a:r>
            <a:r>
              <a:rPr sz="1000" b="1" spc="-197" dirty="0">
                <a:solidFill>
                  <a:srgbClr val="231F20"/>
                </a:solidFill>
                <a:latin typeface="Arial Nova" panose="020B0504020202020204" pitchFamily="34" charset="0"/>
                <a:cs typeface="Verdana"/>
              </a:rPr>
              <a:t> </a:t>
            </a:r>
            <a:r>
              <a:rPr sz="1000" b="1" spc="13" dirty="0">
                <a:solidFill>
                  <a:srgbClr val="231F20"/>
                </a:solidFill>
                <a:latin typeface="Arial Nova" panose="020B0504020202020204" pitchFamily="34" charset="0"/>
                <a:cs typeface="Verdana"/>
              </a:rPr>
              <a:t>k</a:t>
            </a:r>
            <a:r>
              <a:rPr sz="1000" b="1" spc="140" dirty="0">
                <a:solidFill>
                  <a:srgbClr val="231F20"/>
                </a:solidFill>
                <a:latin typeface="Arial Nova" panose="020B0504020202020204" pitchFamily="34" charset="0"/>
                <a:cs typeface="Verdana"/>
              </a:rPr>
              <a:t> </a:t>
            </a:r>
            <a:r>
              <a:rPr sz="1000" b="1" spc="-110" dirty="0">
                <a:solidFill>
                  <a:srgbClr val="231F20"/>
                </a:solidFill>
                <a:latin typeface="Arial Nova" panose="020B0504020202020204" pitchFamily="34" charset="0"/>
                <a:cs typeface="Verdana"/>
              </a:rPr>
              <a:t>(</a:t>
            </a:r>
            <a:r>
              <a:rPr sz="1000" b="1" spc="-203" dirty="0">
                <a:solidFill>
                  <a:srgbClr val="231F20"/>
                </a:solidFill>
                <a:latin typeface="Arial Nova" panose="020B0504020202020204" pitchFamily="34" charset="0"/>
                <a:cs typeface="Verdana"/>
              </a:rPr>
              <a:t> </a:t>
            </a:r>
            <a:r>
              <a:rPr sz="1000" b="1" spc="183" dirty="0">
                <a:solidFill>
                  <a:srgbClr val="231F20"/>
                </a:solidFill>
                <a:latin typeface="Arial Nova" panose="020B0504020202020204" pitchFamily="34" charset="0"/>
                <a:cs typeface="Verdana"/>
              </a:rPr>
              <a:t>Pe</a:t>
            </a:r>
            <a:r>
              <a:rPr sz="1000" b="1" spc="-17" dirty="0">
                <a:solidFill>
                  <a:srgbClr val="231F20"/>
                </a:solidFill>
                <a:latin typeface="Arial Nova" panose="020B0504020202020204" pitchFamily="34" charset="0"/>
                <a:cs typeface="Verdana"/>
              </a:rPr>
              <a:t>r</a:t>
            </a:r>
            <a:r>
              <a:rPr sz="1000" b="1" spc="-203" dirty="0">
                <a:solidFill>
                  <a:srgbClr val="231F20"/>
                </a:solidFill>
                <a:latin typeface="Arial Nova" panose="020B0504020202020204" pitchFamily="34" charset="0"/>
                <a:cs typeface="Verdana"/>
              </a:rPr>
              <a:t> </a:t>
            </a:r>
            <a:r>
              <a:rPr sz="1000" b="1" spc="167" dirty="0">
                <a:solidFill>
                  <a:srgbClr val="231F20"/>
                </a:solidFill>
                <a:latin typeface="Arial Nova" panose="020B0504020202020204" pitchFamily="34" charset="0"/>
                <a:cs typeface="Verdana"/>
              </a:rPr>
              <a:t>u</a:t>
            </a:r>
            <a:r>
              <a:rPr sz="1000" b="1" spc="183" dirty="0">
                <a:solidFill>
                  <a:srgbClr val="231F20"/>
                </a:solidFill>
                <a:latin typeface="Arial Nova" panose="020B0504020202020204" pitchFamily="34" charset="0"/>
                <a:cs typeface="Verdana"/>
              </a:rPr>
              <a:t>b</a:t>
            </a:r>
            <a:r>
              <a:rPr sz="1000" b="1" spc="3" dirty="0">
                <a:solidFill>
                  <a:srgbClr val="231F20"/>
                </a:solidFill>
                <a:latin typeface="Arial Nova" panose="020B0504020202020204" pitchFamily="34" charset="0"/>
                <a:cs typeface="Verdana"/>
              </a:rPr>
              <a:t>a</a:t>
            </a:r>
            <a:r>
              <a:rPr sz="1000" b="1" spc="-197" dirty="0">
                <a:solidFill>
                  <a:srgbClr val="231F20"/>
                </a:solidFill>
                <a:latin typeface="Arial Nova" panose="020B0504020202020204" pitchFamily="34" charset="0"/>
                <a:cs typeface="Verdana"/>
              </a:rPr>
              <a:t> </a:t>
            </a:r>
            <a:r>
              <a:rPr sz="1000" b="1" spc="17" dirty="0">
                <a:solidFill>
                  <a:srgbClr val="231F20"/>
                </a:solidFill>
                <a:latin typeface="Arial Nova" panose="020B0504020202020204" pitchFamily="34" charset="0"/>
                <a:cs typeface="Verdana"/>
              </a:rPr>
              <a:t>t</a:t>
            </a:r>
            <a:r>
              <a:rPr sz="1000" b="1" spc="-200" dirty="0">
                <a:solidFill>
                  <a:srgbClr val="231F20"/>
                </a:solidFill>
                <a:latin typeface="Arial Nova" panose="020B0504020202020204" pitchFamily="34" charset="0"/>
                <a:cs typeface="Verdana"/>
              </a:rPr>
              <a:t> </a:t>
            </a:r>
            <a:r>
              <a:rPr sz="1000" b="1" spc="3" dirty="0">
                <a:solidFill>
                  <a:srgbClr val="231F20"/>
                </a:solidFill>
                <a:latin typeface="Arial Nova" panose="020B0504020202020204" pitchFamily="34" charset="0"/>
                <a:cs typeface="Verdana"/>
              </a:rPr>
              <a:t>a</a:t>
            </a:r>
            <a:r>
              <a:rPr sz="1000" b="1" spc="-197" dirty="0">
                <a:solidFill>
                  <a:srgbClr val="231F20"/>
                </a:solidFill>
                <a:latin typeface="Arial Nova" panose="020B0504020202020204" pitchFamily="34" charset="0"/>
                <a:cs typeface="Verdana"/>
              </a:rPr>
              <a:t> </a:t>
            </a:r>
            <a:r>
              <a:rPr sz="1000" b="1" spc="57" dirty="0">
                <a:solidFill>
                  <a:srgbClr val="231F20"/>
                </a:solidFill>
                <a:latin typeface="Arial Nova" panose="020B0504020202020204" pitchFamily="34" charset="0"/>
                <a:cs typeface="Verdana"/>
              </a:rPr>
              <a:t>n</a:t>
            </a:r>
            <a:r>
              <a:rPr sz="1000" b="1" spc="143" dirty="0">
                <a:solidFill>
                  <a:srgbClr val="231F20"/>
                </a:solidFill>
                <a:latin typeface="Arial Nova" panose="020B0504020202020204" pitchFamily="34" charset="0"/>
                <a:cs typeface="Verdana"/>
              </a:rPr>
              <a:t> </a:t>
            </a:r>
            <a:r>
              <a:rPr sz="1000" b="1" spc="-30" dirty="0">
                <a:solidFill>
                  <a:srgbClr val="231F20"/>
                </a:solidFill>
                <a:latin typeface="Arial Nova" panose="020B0504020202020204" pitchFamily="34" charset="0"/>
                <a:cs typeface="Verdana"/>
              </a:rPr>
              <a:t>&amp;  </a:t>
            </a:r>
            <a:r>
              <a:rPr sz="1000" b="1" spc="183" dirty="0">
                <a:solidFill>
                  <a:srgbClr val="231F20"/>
                </a:solidFill>
                <a:latin typeface="Arial Nova" panose="020B0504020202020204" pitchFamily="34" charset="0"/>
                <a:cs typeface="Verdana"/>
              </a:rPr>
              <a:t>Pe</a:t>
            </a:r>
            <a:r>
              <a:rPr sz="1000" b="1" spc="-17" dirty="0">
                <a:solidFill>
                  <a:srgbClr val="231F20"/>
                </a:solidFill>
                <a:latin typeface="Arial Nova" panose="020B0504020202020204" pitchFamily="34" charset="0"/>
                <a:cs typeface="Verdana"/>
              </a:rPr>
              <a:t>r</a:t>
            </a:r>
            <a:r>
              <a:rPr sz="1000" b="1" spc="-203" dirty="0">
                <a:solidFill>
                  <a:srgbClr val="231F20"/>
                </a:solidFill>
                <a:latin typeface="Arial Nova" panose="020B0504020202020204" pitchFamily="34" charset="0"/>
                <a:cs typeface="Verdana"/>
              </a:rPr>
              <a:t> </a:t>
            </a:r>
            <a:r>
              <a:rPr sz="1000" b="1" spc="193" dirty="0">
                <a:solidFill>
                  <a:srgbClr val="231F20"/>
                </a:solidFill>
                <a:latin typeface="Arial Nova" panose="020B0504020202020204" pitchFamily="34" charset="0"/>
                <a:cs typeface="Verdana"/>
              </a:rPr>
              <a:t>g</a:t>
            </a:r>
            <a:r>
              <a:rPr sz="1000" b="1" spc="-7" dirty="0">
                <a:solidFill>
                  <a:srgbClr val="231F20"/>
                </a:solidFill>
                <a:latin typeface="Arial Nova" panose="020B0504020202020204" pitchFamily="34" charset="0"/>
                <a:cs typeface="Verdana"/>
              </a:rPr>
              <a:t>i</a:t>
            </a:r>
            <a:r>
              <a:rPr sz="1000" b="1" spc="-203" dirty="0">
                <a:solidFill>
                  <a:srgbClr val="231F20"/>
                </a:solidFill>
                <a:latin typeface="Arial Nova" panose="020B0504020202020204" pitchFamily="34" charset="0"/>
                <a:cs typeface="Verdana"/>
              </a:rPr>
              <a:t> </a:t>
            </a:r>
            <a:r>
              <a:rPr sz="1000" b="1" spc="193" dirty="0">
                <a:solidFill>
                  <a:srgbClr val="231F20"/>
                </a:solidFill>
                <a:latin typeface="Arial Nova" panose="020B0504020202020204" pitchFamily="34" charset="0"/>
                <a:cs typeface="Verdana"/>
              </a:rPr>
              <a:t>g</a:t>
            </a:r>
            <a:r>
              <a:rPr sz="1000" b="1" spc="-7" dirty="0">
                <a:solidFill>
                  <a:srgbClr val="231F20"/>
                </a:solidFill>
                <a:latin typeface="Arial Nova" panose="020B0504020202020204" pitchFamily="34" charset="0"/>
                <a:cs typeface="Verdana"/>
              </a:rPr>
              <a:t>i</a:t>
            </a:r>
            <a:r>
              <a:rPr sz="1000" b="1" spc="-203" dirty="0">
                <a:solidFill>
                  <a:srgbClr val="231F20"/>
                </a:solidFill>
                <a:latin typeface="Arial Nova" panose="020B0504020202020204" pitchFamily="34" charset="0"/>
                <a:cs typeface="Verdana"/>
              </a:rPr>
              <a:t> </a:t>
            </a:r>
            <a:r>
              <a:rPr sz="1000" b="1" spc="3" dirty="0">
                <a:solidFill>
                  <a:srgbClr val="231F20"/>
                </a:solidFill>
                <a:latin typeface="Arial Nova" panose="020B0504020202020204" pitchFamily="34" charset="0"/>
                <a:cs typeface="Verdana"/>
              </a:rPr>
              <a:t>a</a:t>
            </a:r>
            <a:r>
              <a:rPr sz="1000" b="1" spc="-197" dirty="0">
                <a:solidFill>
                  <a:srgbClr val="231F20"/>
                </a:solidFill>
                <a:latin typeface="Arial Nova" panose="020B0504020202020204" pitchFamily="34" charset="0"/>
                <a:cs typeface="Verdana"/>
              </a:rPr>
              <a:t> </a:t>
            </a:r>
            <a:r>
              <a:rPr sz="1000" b="1" spc="177" dirty="0">
                <a:solidFill>
                  <a:srgbClr val="231F20"/>
                </a:solidFill>
                <a:latin typeface="Arial Nova" panose="020B0504020202020204" pitchFamily="34" charset="0"/>
                <a:cs typeface="Verdana"/>
              </a:rPr>
              <a:t>n</a:t>
            </a:r>
            <a:r>
              <a:rPr sz="1000" b="1" spc="-110" dirty="0">
                <a:solidFill>
                  <a:srgbClr val="231F20"/>
                </a:solidFill>
                <a:latin typeface="Arial Nova" panose="020B0504020202020204" pitchFamily="34" charset="0"/>
                <a:cs typeface="Verdana"/>
              </a:rPr>
              <a:t>)</a:t>
            </a:r>
            <a:endParaRPr sz="1000" b="1" dirty="0">
              <a:latin typeface="Arial Nova" panose="020B0504020202020204" pitchFamily="34" charset="0"/>
              <a:cs typeface="Verdana"/>
            </a:endParaRPr>
          </a:p>
        </p:txBody>
      </p:sp>
      <p:grpSp>
        <p:nvGrpSpPr>
          <p:cNvPr id="23" name="object 23"/>
          <p:cNvGrpSpPr/>
          <p:nvPr/>
        </p:nvGrpSpPr>
        <p:grpSpPr>
          <a:xfrm>
            <a:off x="0" y="2489200"/>
            <a:ext cx="9486477" cy="3397250"/>
            <a:chOff x="0" y="3733800"/>
            <a:chExt cx="14229715" cy="5095875"/>
          </a:xfrm>
        </p:grpSpPr>
        <p:pic>
          <p:nvPicPr>
            <p:cNvPr id="24" name="object 24"/>
            <p:cNvPicPr/>
            <p:nvPr/>
          </p:nvPicPr>
          <p:blipFill>
            <a:blip r:embed="rId2" cstate="print"/>
            <a:stretch>
              <a:fillRect/>
            </a:stretch>
          </p:blipFill>
          <p:spPr>
            <a:xfrm>
              <a:off x="5425440" y="4407408"/>
              <a:ext cx="792479" cy="978408"/>
            </a:xfrm>
            <a:prstGeom prst="rect">
              <a:avLst/>
            </a:prstGeom>
          </p:spPr>
        </p:pic>
        <p:pic>
          <p:nvPicPr>
            <p:cNvPr id="25" name="object 25"/>
            <p:cNvPicPr/>
            <p:nvPr/>
          </p:nvPicPr>
          <p:blipFill>
            <a:blip r:embed="rId3" cstate="print"/>
            <a:stretch>
              <a:fillRect/>
            </a:stretch>
          </p:blipFill>
          <p:spPr>
            <a:xfrm>
              <a:off x="0" y="3733800"/>
              <a:ext cx="4892040" cy="2286000"/>
            </a:xfrm>
            <a:prstGeom prst="rect">
              <a:avLst/>
            </a:prstGeom>
          </p:spPr>
        </p:pic>
        <p:pic>
          <p:nvPicPr>
            <p:cNvPr id="26" name="object 26"/>
            <p:cNvPicPr/>
            <p:nvPr/>
          </p:nvPicPr>
          <p:blipFill>
            <a:blip r:embed="rId4" cstate="print"/>
            <a:stretch>
              <a:fillRect/>
            </a:stretch>
          </p:blipFill>
          <p:spPr>
            <a:xfrm>
              <a:off x="8720328" y="4459223"/>
              <a:ext cx="1152144" cy="993648"/>
            </a:xfrm>
            <a:prstGeom prst="rect">
              <a:avLst/>
            </a:prstGeom>
          </p:spPr>
        </p:pic>
        <p:sp>
          <p:nvSpPr>
            <p:cNvPr id="27" name="object 27"/>
            <p:cNvSpPr/>
            <p:nvPr/>
          </p:nvSpPr>
          <p:spPr>
            <a:xfrm>
              <a:off x="11114596" y="4017063"/>
              <a:ext cx="3086100" cy="4784090"/>
            </a:xfrm>
            <a:custGeom>
              <a:avLst/>
              <a:gdLst/>
              <a:ahLst/>
              <a:cxnLst/>
              <a:rect l="l" t="t" r="r" b="b"/>
              <a:pathLst>
                <a:path w="3086100" h="4784090">
                  <a:moveTo>
                    <a:pt x="190500" y="0"/>
                  </a:moveTo>
                  <a:lnTo>
                    <a:pt x="2895600" y="0"/>
                  </a:lnTo>
                  <a:lnTo>
                    <a:pt x="2932938" y="3694"/>
                  </a:lnTo>
                  <a:lnTo>
                    <a:pt x="3001289" y="32005"/>
                  </a:lnTo>
                  <a:lnTo>
                    <a:pt x="3054094" y="84810"/>
                  </a:lnTo>
                  <a:lnTo>
                    <a:pt x="3082405" y="153161"/>
                  </a:lnTo>
                  <a:lnTo>
                    <a:pt x="3086100" y="190500"/>
                  </a:lnTo>
                  <a:lnTo>
                    <a:pt x="3086100" y="4593536"/>
                  </a:lnTo>
                  <a:lnTo>
                    <a:pt x="3071599" y="4666438"/>
                  </a:lnTo>
                  <a:lnTo>
                    <a:pt x="3030305" y="4728241"/>
                  </a:lnTo>
                  <a:lnTo>
                    <a:pt x="2968501" y="4769535"/>
                  </a:lnTo>
                  <a:lnTo>
                    <a:pt x="2895600" y="4784036"/>
                  </a:lnTo>
                  <a:lnTo>
                    <a:pt x="190500" y="4784036"/>
                  </a:lnTo>
                  <a:lnTo>
                    <a:pt x="117599" y="4769535"/>
                  </a:lnTo>
                  <a:lnTo>
                    <a:pt x="55795" y="4728241"/>
                  </a:lnTo>
                  <a:lnTo>
                    <a:pt x="14500" y="4666438"/>
                  </a:lnTo>
                  <a:lnTo>
                    <a:pt x="0" y="4593536"/>
                  </a:lnTo>
                  <a:lnTo>
                    <a:pt x="0" y="190500"/>
                  </a:lnTo>
                  <a:lnTo>
                    <a:pt x="14500" y="117599"/>
                  </a:lnTo>
                  <a:lnTo>
                    <a:pt x="55795" y="55795"/>
                  </a:lnTo>
                  <a:lnTo>
                    <a:pt x="117599" y="14500"/>
                  </a:lnTo>
                  <a:lnTo>
                    <a:pt x="190500" y="0"/>
                  </a:lnTo>
                  <a:close/>
                </a:path>
              </a:pathLst>
            </a:custGeom>
            <a:ln w="57150">
              <a:solidFill>
                <a:srgbClr val="000000"/>
              </a:solidFill>
            </a:ln>
          </p:spPr>
          <p:txBody>
            <a:bodyPr wrap="square" lIns="0" tIns="0" rIns="0" bIns="0" rtlCol="0"/>
            <a:lstStyle/>
            <a:p>
              <a:endParaRPr sz="1200"/>
            </a:p>
          </p:txBody>
        </p:sp>
      </p:grpSp>
      <p:sp>
        <p:nvSpPr>
          <p:cNvPr id="28" name="object 28"/>
          <p:cNvSpPr txBox="1"/>
          <p:nvPr/>
        </p:nvSpPr>
        <p:spPr>
          <a:xfrm>
            <a:off x="7409731" y="3916487"/>
            <a:ext cx="2057400" cy="257763"/>
          </a:xfrm>
          <a:prstGeom prst="rect">
            <a:avLst/>
          </a:prstGeom>
          <a:solidFill>
            <a:srgbClr val="000000"/>
          </a:solidFill>
        </p:spPr>
        <p:txBody>
          <a:bodyPr vert="horz" wrap="square" lIns="0" tIns="11430" rIns="0" bIns="0" rtlCol="0">
            <a:spAutoFit/>
          </a:bodyPr>
          <a:lstStyle/>
          <a:p>
            <a:pPr algn="ctr">
              <a:spcBef>
                <a:spcPts val="90"/>
              </a:spcBef>
            </a:pPr>
            <a:r>
              <a:rPr sz="1600" b="1" spc="-40" dirty="0">
                <a:solidFill>
                  <a:srgbClr val="FFFFFF"/>
                </a:solidFill>
                <a:latin typeface="Arial"/>
                <a:cs typeface="Arial"/>
              </a:rPr>
              <a:t>2020</a:t>
            </a:r>
            <a:endParaRPr sz="1600">
              <a:latin typeface="Arial"/>
              <a:cs typeface="Arial"/>
            </a:endParaRPr>
          </a:p>
        </p:txBody>
      </p:sp>
      <p:sp>
        <p:nvSpPr>
          <p:cNvPr id="29" name="object 29"/>
          <p:cNvSpPr txBox="1"/>
          <p:nvPr/>
        </p:nvSpPr>
        <p:spPr>
          <a:xfrm>
            <a:off x="7553237" y="4382008"/>
            <a:ext cx="1791123" cy="1348917"/>
          </a:xfrm>
          <a:prstGeom prst="rect">
            <a:avLst/>
          </a:prstGeom>
        </p:spPr>
        <p:txBody>
          <a:bodyPr vert="horz" wrap="square" lIns="0" tIns="8467" rIns="0" bIns="0" rtlCol="0">
            <a:spAutoFit/>
          </a:bodyPr>
          <a:lstStyle/>
          <a:p>
            <a:pPr marL="8467" marR="3387" algn="ctr">
              <a:lnSpc>
                <a:spcPct val="124300"/>
              </a:lnSpc>
              <a:spcBef>
                <a:spcPts val="67"/>
              </a:spcBef>
            </a:pPr>
            <a:r>
              <a:rPr sz="1000" b="1" spc="163" dirty="0">
                <a:solidFill>
                  <a:srgbClr val="231F20"/>
                </a:solidFill>
                <a:latin typeface="Arial Nova" panose="020B0504020202020204" pitchFamily="34" charset="0"/>
                <a:cs typeface="Verdana"/>
              </a:rPr>
              <a:t>JP</a:t>
            </a:r>
            <a:r>
              <a:rPr sz="1000" b="1" spc="20" dirty="0">
                <a:solidFill>
                  <a:srgbClr val="231F20"/>
                </a:solidFill>
                <a:latin typeface="Arial Nova" panose="020B0504020202020204" pitchFamily="34" charset="0"/>
                <a:cs typeface="Verdana"/>
              </a:rPr>
              <a:t>A</a:t>
            </a:r>
            <a:r>
              <a:rPr sz="1000" b="1" spc="110" dirty="0">
                <a:solidFill>
                  <a:srgbClr val="231F20"/>
                </a:solidFill>
                <a:latin typeface="Arial Nova" panose="020B0504020202020204" pitchFamily="34" charset="0"/>
                <a:cs typeface="Verdana"/>
              </a:rPr>
              <a:t> </a:t>
            </a:r>
            <a:r>
              <a:rPr sz="1000" b="1" spc="150" dirty="0">
                <a:solidFill>
                  <a:srgbClr val="231F20"/>
                </a:solidFill>
                <a:latin typeface="Arial Nova" panose="020B0504020202020204" pitchFamily="34" charset="0"/>
                <a:cs typeface="Verdana"/>
              </a:rPr>
              <a:t>m</a:t>
            </a:r>
            <a:r>
              <a:rPr sz="1000" b="1" spc="130" dirty="0">
                <a:solidFill>
                  <a:srgbClr val="231F20"/>
                </a:solidFill>
                <a:latin typeface="Arial Nova" panose="020B0504020202020204" pitchFamily="34" charset="0"/>
                <a:cs typeface="Verdana"/>
              </a:rPr>
              <a:t>e</a:t>
            </a:r>
            <a:r>
              <a:rPr sz="1000" b="1" spc="177" dirty="0">
                <a:solidFill>
                  <a:srgbClr val="231F20"/>
                </a:solidFill>
                <a:latin typeface="Arial Nova" panose="020B0504020202020204" pitchFamily="34" charset="0"/>
                <a:cs typeface="Verdana"/>
              </a:rPr>
              <a:t>m</a:t>
            </a:r>
            <a:r>
              <a:rPr sz="1000" b="1" spc="150" dirty="0">
                <a:solidFill>
                  <a:srgbClr val="231F20"/>
                </a:solidFill>
                <a:latin typeface="Arial Nova" panose="020B0504020202020204" pitchFamily="34" charset="0"/>
                <a:cs typeface="Verdana"/>
              </a:rPr>
              <a:t>b</a:t>
            </a:r>
            <a:r>
              <a:rPr sz="1000" b="1" spc="100" dirty="0">
                <a:solidFill>
                  <a:srgbClr val="231F20"/>
                </a:solidFill>
                <a:latin typeface="Arial Nova" panose="020B0504020202020204" pitchFamily="34" charset="0"/>
                <a:cs typeface="Verdana"/>
              </a:rPr>
              <a:t>e</a:t>
            </a:r>
            <a:r>
              <a:rPr sz="1000" b="1" spc="70" dirty="0">
                <a:solidFill>
                  <a:srgbClr val="231F20"/>
                </a:solidFill>
                <a:latin typeface="Arial Nova" panose="020B0504020202020204" pitchFamily="34" charset="0"/>
                <a:cs typeface="Verdana"/>
              </a:rPr>
              <a:t>r</a:t>
            </a:r>
            <a:r>
              <a:rPr sz="1000" b="1" spc="-20" dirty="0">
                <a:solidFill>
                  <a:srgbClr val="231F20"/>
                </a:solidFill>
                <a:latin typeface="Arial Nova" panose="020B0504020202020204" pitchFamily="34" charset="0"/>
                <a:cs typeface="Verdana"/>
              </a:rPr>
              <a:t>i</a:t>
            </a:r>
            <a:r>
              <a:rPr sz="1000" b="1" spc="107" dirty="0">
                <a:solidFill>
                  <a:srgbClr val="231F20"/>
                </a:solidFill>
                <a:latin typeface="Arial Nova" panose="020B0504020202020204" pitchFamily="34" charset="0"/>
                <a:cs typeface="Verdana"/>
              </a:rPr>
              <a:t> </a:t>
            </a:r>
            <a:r>
              <a:rPr sz="1000" b="1" spc="160" dirty="0">
                <a:solidFill>
                  <a:srgbClr val="231F20"/>
                </a:solidFill>
                <a:latin typeface="Arial Nova" panose="020B0504020202020204" pitchFamily="34" charset="0"/>
                <a:cs typeface="Verdana"/>
              </a:rPr>
              <a:t>pe</a:t>
            </a:r>
            <a:r>
              <a:rPr sz="1000" b="1" spc="177" dirty="0">
                <a:solidFill>
                  <a:srgbClr val="231F20"/>
                </a:solidFill>
                <a:latin typeface="Arial Nova" panose="020B0504020202020204" pitchFamily="34" charset="0"/>
                <a:cs typeface="Verdana"/>
              </a:rPr>
              <a:t>n</a:t>
            </a:r>
            <a:r>
              <a:rPr sz="1000" b="1" spc="167" dirty="0">
                <a:solidFill>
                  <a:srgbClr val="231F20"/>
                </a:solidFill>
                <a:latin typeface="Arial Nova" panose="020B0504020202020204" pitchFamily="34" charset="0"/>
                <a:cs typeface="Verdana"/>
              </a:rPr>
              <a:t>u</a:t>
            </a:r>
            <a:r>
              <a:rPr sz="1000" b="1" spc="-17" dirty="0">
                <a:solidFill>
                  <a:srgbClr val="231F20"/>
                </a:solidFill>
                <a:latin typeface="Arial Nova" panose="020B0504020202020204" pitchFamily="34" charset="0"/>
                <a:cs typeface="Verdana"/>
              </a:rPr>
              <a:t>r</a:t>
            </a:r>
            <a:r>
              <a:rPr sz="1000" b="1" spc="-203" dirty="0">
                <a:solidFill>
                  <a:srgbClr val="231F20"/>
                </a:solidFill>
                <a:latin typeface="Arial Nova" panose="020B0504020202020204" pitchFamily="34" charset="0"/>
                <a:cs typeface="Verdana"/>
              </a:rPr>
              <a:t> </a:t>
            </a:r>
            <a:r>
              <a:rPr sz="1000" b="1" spc="167" dirty="0">
                <a:solidFill>
                  <a:srgbClr val="231F20"/>
                </a:solidFill>
                <a:latin typeface="Arial Nova" panose="020B0504020202020204" pitchFamily="34" charset="0"/>
                <a:cs typeface="Verdana"/>
              </a:rPr>
              <a:t>u</a:t>
            </a:r>
            <a:r>
              <a:rPr sz="1000" b="1" spc="177" dirty="0">
                <a:solidFill>
                  <a:srgbClr val="231F20"/>
                </a:solidFill>
                <a:latin typeface="Arial Nova" panose="020B0504020202020204" pitchFamily="34" charset="0"/>
                <a:cs typeface="Verdana"/>
              </a:rPr>
              <a:t>n</a:t>
            </a:r>
            <a:r>
              <a:rPr sz="1000" b="1" spc="3" dirty="0">
                <a:solidFill>
                  <a:srgbClr val="231F20"/>
                </a:solidFill>
                <a:latin typeface="Arial Nova" panose="020B0504020202020204" pitchFamily="34" charset="0"/>
                <a:cs typeface="Verdana"/>
              </a:rPr>
              <a:t>a</a:t>
            </a:r>
            <a:r>
              <a:rPr sz="1000" b="1" spc="-197" dirty="0">
                <a:solidFill>
                  <a:srgbClr val="231F20"/>
                </a:solidFill>
                <a:latin typeface="Arial Nova" panose="020B0504020202020204" pitchFamily="34" charset="0"/>
                <a:cs typeface="Verdana"/>
              </a:rPr>
              <a:t> </a:t>
            </a:r>
            <a:r>
              <a:rPr sz="1000" b="1" spc="40" dirty="0">
                <a:solidFill>
                  <a:srgbClr val="231F20"/>
                </a:solidFill>
                <a:latin typeface="Arial Nova" panose="020B0504020202020204" pitchFamily="34" charset="0"/>
                <a:cs typeface="Verdana"/>
              </a:rPr>
              <a:t>n  </a:t>
            </a:r>
            <a:r>
              <a:rPr sz="1000" b="1" spc="147" dirty="0">
                <a:solidFill>
                  <a:srgbClr val="231F20"/>
                </a:solidFill>
                <a:latin typeface="Arial Nova" panose="020B0504020202020204" pitchFamily="34" charset="0"/>
                <a:cs typeface="Verdana"/>
              </a:rPr>
              <a:t>ku</a:t>
            </a:r>
            <a:r>
              <a:rPr sz="1000" b="1" spc="3" dirty="0">
                <a:solidFill>
                  <a:srgbClr val="231F20"/>
                </a:solidFill>
                <a:latin typeface="Arial Nova" panose="020B0504020202020204" pitchFamily="34" charset="0"/>
                <a:cs typeface="Verdana"/>
              </a:rPr>
              <a:t>a</a:t>
            </a:r>
            <a:r>
              <a:rPr sz="1000" b="1" spc="-197" dirty="0">
                <a:solidFill>
                  <a:srgbClr val="231F20"/>
                </a:solidFill>
                <a:latin typeface="Arial Nova" panose="020B0504020202020204" pitchFamily="34" charset="0"/>
                <a:cs typeface="Verdana"/>
              </a:rPr>
              <a:t> </a:t>
            </a:r>
            <a:r>
              <a:rPr sz="1000" b="1" spc="-23" dirty="0">
                <a:solidFill>
                  <a:srgbClr val="231F20"/>
                </a:solidFill>
                <a:latin typeface="Arial Nova" panose="020B0504020202020204" pitchFamily="34" charset="0"/>
                <a:cs typeface="Verdana"/>
              </a:rPr>
              <a:t>s</a:t>
            </a:r>
            <a:r>
              <a:rPr sz="1000" b="1" spc="-200" dirty="0">
                <a:solidFill>
                  <a:srgbClr val="231F20"/>
                </a:solidFill>
                <a:latin typeface="Arial Nova" panose="020B0504020202020204" pitchFamily="34" charset="0"/>
                <a:cs typeface="Verdana"/>
              </a:rPr>
              <a:t> </a:t>
            </a:r>
            <a:r>
              <a:rPr sz="1000" b="1" spc="3" dirty="0">
                <a:solidFill>
                  <a:srgbClr val="231F20"/>
                </a:solidFill>
                <a:latin typeface="Arial Nova" panose="020B0504020202020204" pitchFamily="34" charset="0"/>
                <a:cs typeface="Verdana"/>
              </a:rPr>
              <a:t>a</a:t>
            </a:r>
            <a:r>
              <a:rPr sz="1000" b="1" spc="143" dirty="0">
                <a:solidFill>
                  <a:srgbClr val="231F20"/>
                </a:solidFill>
                <a:latin typeface="Arial Nova" panose="020B0504020202020204" pitchFamily="34" charset="0"/>
                <a:cs typeface="Verdana"/>
              </a:rPr>
              <a:t> </a:t>
            </a:r>
            <a:r>
              <a:rPr sz="1000" b="1" spc="110" dirty="0">
                <a:solidFill>
                  <a:srgbClr val="231F20"/>
                </a:solidFill>
                <a:latin typeface="Arial Nova" panose="020B0504020202020204" pitchFamily="34" charset="0"/>
                <a:cs typeface="Verdana"/>
              </a:rPr>
              <a:t>ke</a:t>
            </a:r>
            <a:r>
              <a:rPr sz="1000" b="1" spc="113" dirty="0">
                <a:solidFill>
                  <a:srgbClr val="231F20"/>
                </a:solidFill>
                <a:latin typeface="Arial Nova" panose="020B0504020202020204" pitchFamily="34" charset="0"/>
                <a:cs typeface="Verdana"/>
              </a:rPr>
              <a:t>p</a:t>
            </a:r>
            <a:r>
              <a:rPr sz="1000" b="1" spc="76" dirty="0">
                <a:solidFill>
                  <a:srgbClr val="231F20"/>
                </a:solidFill>
                <a:latin typeface="Arial Nova" panose="020B0504020202020204" pitchFamily="34" charset="0"/>
                <a:cs typeface="Verdana"/>
              </a:rPr>
              <a:t>a</a:t>
            </a:r>
            <a:r>
              <a:rPr sz="1000" b="1" spc="147" dirty="0">
                <a:solidFill>
                  <a:srgbClr val="231F20"/>
                </a:solidFill>
                <a:latin typeface="Arial Nova" panose="020B0504020202020204" pitchFamily="34" charset="0"/>
                <a:cs typeface="Verdana"/>
              </a:rPr>
              <a:t>d</a:t>
            </a:r>
            <a:r>
              <a:rPr sz="1000" b="1" spc="-17" dirty="0">
                <a:solidFill>
                  <a:srgbClr val="231F20"/>
                </a:solidFill>
                <a:latin typeface="Arial Nova" panose="020B0504020202020204" pitchFamily="34" charset="0"/>
                <a:cs typeface="Verdana"/>
              </a:rPr>
              <a:t>a</a:t>
            </a:r>
            <a:r>
              <a:rPr sz="1000" b="1" spc="107" dirty="0">
                <a:solidFill>
                  <a:srgbClr val="231F20"/>
                </a:solidFill>
                <a:latin typeface="Arial Nova" panose="020B0504020202020204" pitchFamily="34" charset="0"/>
                <a:cs typeface="Verdana"/>
              </a:rPr>
              <a:t> </a:t>
            </a:r>
            <a:r>
              <a:rPr sz="1000" b="1" spc="136" dirty="0">
                <a:solidFill>
                  <a:srgbClr val="231F20"/>
                </a:solidFill>
                <a:latin typeface="Arial Nova" panose="020B0504020202020204" pitchFamily="34" charset="0"/>
                <a:cs typeface="Verdana"/>
              </a:rPr>
              <a:t>KK</a:t>
            </a:r>
            <a:r>
              <a:rPr sz="1000" b="1" spc="47" dirty="0">
                <a:solidFill>
                  <a:srgbClr val="231F20"/>
                </a:solidFill>
                <a:latin typeface="Arial Nova" panose="020B0504020202020204" pitchFamily="34" charset="0"/>
                <a:cs typeface="Verdana"/>
              </a:rPr>
              <a:t>M</a:t>
            </a:r>
            <a:r>
              <a:rPr sz="1000" b="1" spc="-230" dirty="0">
                <a:solidFill>
                  <a:srgbClr val="231F20"/>
                </a:solidFill>
                <a:latin typeface="Arial Nova" panose="020B0504020202020204" pitchFamily="34" charset="0"/>
                <a:cs typeface="Verdana"/>
              </a:rPr>
              <a:t> </a:t>
            </a:r>
            <a:endParaRPr sz="1000" b="1" dirty="0">
              <a:latin typeface="Arial Nova" panose="020B0504020202020204" pitchFamily="34" charset="0"/>
              <a:cs typeface="Verdana"/>
            </a:endParaRPr>
          </a:p>
          <a:p>
            <a:pPr marL="2963" algn="ctr">
              <a:spcBef>
                <a:spcPts val="287"/>
              </a:spcBef>
            </a:pPr>
            <a:r>
              <a:rPr sz="1000" b="1" spc="87" dirty="0">
                <a:solidFill>
                  <a:srgbClr val="231F20"/>
                </a:solidFill>
                <a:latin typeface="Arial Nova" panose="020B0504020202020204" pitchFamily="34" charset="0"/>
                <a:cs typeface="Verdana"/>
              </a:rPr>
              <a:t>berkaitan</a:t>
            </a:r>
            <a:r>
              <a:rPr sz="1000" b="1" spc="90" dirty="0">
                <a:solidFill>
                  <a:srgbClr val="231F20"/>
                </a:solidFill>
                <a:latin typeface="Arial Nova" panose="020B0504020202020204" pitchFamily="34" charset="0"/>
                <a:cs typeface="Verdana"/>
              </a:rPr>
              <a:t> </a:t>
            </a:r>
            <a:r>
              <a:rPr sz="1000" b="1" spc="63" dirty="0">
                <a:solidFill>
                  <a:srgbClr val="231F20"/>
                </a:solidFill>
                <a:latin typeface="Arial Nova" panose="020B0504020202020204" pitchFamily="34" charset="0"/>
                <a:cs typeface="Verdana"/>
              </a:rPr>
              <a:t>dasar</a:t>
            </a:r>
            <a:r>
              <a:rPr sz="1000" b="1" spc="93" dirty="0">
                <a:solidFill>
                  <a:srgbClr val="231F20"/>
                </a:solidFill>
                <a:latin typeface="Arial Nova" panose="020B0504020202020204" pitchFamily="34" charset="0"/>
                <a:cs typeface="Verdana"/>
              </a:rPr>
              <a:t> </a:t>
            </a:r>
            <a:r>
              <a:rPr sz="1000" b="1" spc="87" dirty="0">
                <a:solidFill>
                  <a:srgbClr val="231F20"/>
                </a:solidFill>
                <a:latin typeface="Arial Nova" panose="020B0504020202020204" pitchFamily="34" charset="0"/>
                <a:cs typeface="Verdana"/>
              </a:rPr>
              <a:t>dan</a:t>
            </a:r>
            <a:endParaRPr sz="1000" b="1" dirty="0">
              <a:latin typeface="Arial Nova" panose="020B0504020202020204" pitchFamily="34" charset="0"/>
              <a:cs typeface="Verdana"/>
            </a:endParaRPr>
          </a:p>
          <a:p>
            <a:pPr marL="2963" algn="ctr">
              <a:spcBef>
                <a:spcPts val="273"/>
              </a:spcBef>
            </a:pPr>
            <a:r>
              <a:rPr sz="1000" b="1" spc="100" dirty="0">
                <a:solidFill>
                  <a:srgbClr val="231F20"/>
                </a:solidFill>
                <a:latin typeface="Arial Nova" panose="020B0504020202020204" pitchFamily="34" charset="0"/>
                <a:cs typeface="Verdana"/>
              </a:rPr>
              <a:t>pengurusan</a:t>
            </a:r>
            <a:r>
              <a:rPr sz="1000" b="1" spc="93" dirty="0">
                <a:solidFill>
                  <a:srgbClr val="231F20"/>
                </a:solidFill>
                <a:latin typeface="Arial Nova" panose="020B0504020202020204" pitchFamily="34" charset="0"/>
                <a:cs typeface="Verdana"/>
              </a:rPr>
              <a:t> </a:t>
            </a:r>
            <a:r>
              <a:rPr sz="1000" b="1" spc="107" dirty="0">
                <a:solidFill>
                  <a:srgbClr val="231F20"/>
                </a:solidFill>
                <a:latin typeface="Arial Nova" panose="020B0504020202020204" pitchFamily="34" charset="0"/>
                <a:cs typeface="Verdana"/>
              </a:rPr>
              <a:t>kemudahan</a:t>
            </a:r>
            <a:endParaRPr sz="1000" b="1" dirty="0">
              <a:latin typeface="Arial Nova" panose="020B0504020202020204" pitchFamily="34" charset="0"/>
              <a:cs typeface="Verdana"/>
            </a:endParaRPr>
          </a:p>
          <a:p>
            <a:pPr marL="27095" marR="18628" algn="ctr">
              <a:lnSpc>
                <a:spcPct val="124300"/>
              </a:lnSpc>
              <a:spcBef>
                <a:spcPts val="13"/>
              </a:spcBef>
            </a:pPr>
            <a:r>
              <a:rPr sz="1000" b="1" spc="87" dirty="0">
                <a:solidFill>
                  <a:srgbClr val="231F20"/>
                </a:solidFill>
                <a:latin typeface="Arial Nova" panose="020B0504020202020204" pitchFamily="34" charset="0"/>
                <a:cs typeface="Verdana"/>
              </a:rPr>
              <a:t>cuti</a:t>
            </a:r>
            <a:r>
              <a:rPr sz="1000" b="1" spc="97" dirty="0">
                <a:solidFill>
                  <a:srgbClr val="231F20"/>
                </a:solidFill>
                <a:latin typeface="Arial Nova" panose="020B0504020202020204" pitchFamily="34" charset="0"/>
                <a:cs typeface="Verdana"/>
              </a:rPr>
              <a:t> </a:t>
            </a:r>
            <a:r>
              <a:rPr sz="1000" b="1" spc="67" dirty="0">
                <a:solidFill>
                  <a:srgbClr val="231F20"/>
                </a:solidFill>
                <a:latin typeface="Arial Nova" panose="020B0504020202020204" pitchFamily="34" charset="0"/>
                <a:cs typeface="Verdana"/>
              </a:rPr>
              <a:t>belajar</a:t>
            </a:r>
            <a:r>
              <a:rPr sz="1000" b="1" spc="97" dirty="0">
                <a:solidFill>
                  <a:srgbClr val="231F20"/>
                </a:solidFill>
                <a:latin typeface="Arial Nova" panose="020B0504020202020204" pitchFamily="34" charset="0"/>
                <a:cs typeface="Verdana"/>
              </a:rPr>
              <a:t> </a:t>
            </a:r>
            <a:r>
              <a:rPr sz="1000" b="1" spc="87" dirty="0">
                <a:solidFill>
                  <a:srgbClr val="231F20"/>
                </a:solidFill>
                <a:latin typeface="Arial Nova" panose="020B0504020202020204" pitchFamily="34" charset="0"/>
                <a:cs typeface="Verdana"/>
              </a:rPr>
              <a:t>dan</a:t>
            </a:r>
            <a:r>
              <a:rPr sz="1000" b="1" spc="97" dirty="0">
                <a:solidFill>
                  <a:srgbClr val="231F20"/>
                </a:solidFill>
                <a:latin typeface="Arial Nova" panose="020B0504020202020204" pitchFamily="34" charset="0"/>
                <a:cs typeface="Verdana"/>
              </a:rPr>
              <a:t> </a:t>
            </a:r>
            <a:r>
              <a:rPr sz="1000" b="1" spc="76" dirty="0">
                <a:solidFill>
                  <a:srgbClr val="231F20"/>
                </a:solidFill>
                <a:latin typeface="Arial Nova" panose="020B0504020202020204" pitchFamily="34" charset="0"/>
                <a:cs typeface="Verdana"/>
              </a:rPr>
              <a:t>biasiswa </a:t>
            </a:r>
            <a:r>
              <a:rPr sz="1000" b="1" spc="-317" dirty="0">
                <a:solidFill>
                  <a:srgbClr val="231F20"/>
                </a:solidFill>
                <a:latin typeface="Arial Nova" panose="020B0504020202020204" pitchFamily="34" charset="0"/>
                <a:cs typeface="Verdana"/>
              </a:rPr>
              <a:t> </a:t>
            </a:r>
            <a:r>
              <a:rPr sz="1000" b="1" spc="143" dirty="0">
                <a:solidFill>
                  <a:srgbClr val="231F20"/>
                </a:solidFill>
                <a:latin typeface="Arial Nova" panose="020B0504020202020204" pitchFamily="34" charset="0"/>
                <a:cs typeface="Verdana"/>
              </a:rPr>
              <a:t>H</a:t>
            </a:r>
            <a:r>
              <a:rPr sz="1000" b="1" spc="133" dirty="0">
                <a:solidFill>
                  <a:srgbClr val="231F20"/>
                </a:solidFill>
                <a:latin typeface="Arial Nova" panose="020B0504020202020204" pitchFamily="34" charset="0"/>
                <a:cs typeface="Verdana"/>
              </a:rPr>
              <a:t>L</a:t>
            </a:r>
            <a:r>
              <a:rPr sz="1000" b="1" spc="103" dirty="0">
                <a:solidFill>
                  <a:srgbClr val="231F20"/>
                </a:solidFill>
                <a:latin typeface="Arial Nova" panose="020B0504020202020204" pitchFamily="34" charset="0"/>
                <a:cs typeface="Verdana"/>
              </a:rPr>
              <a:t>P</a:t>
            </a:r>
            <a:r>
              <a:rPr sz="1000" b="1" spc="110" dirty="0">
                <a:solidFill>
                  <a:srgbClr val="231F20"/>
                </a:solidFill>
                <a:latin typeface="Arial Nova" panose="020B0504020202020204" pitchFamily="34" charset="0"/>
                <a:cs typeface="Verdana"/>
              </a:rPr>
              <a:t> </a:t>
            </a:r>
            <a:r>
              <a:rPr sz="1000" b="1" spc="130" dirty="0">
                <a:solidFill>
                  <a:srgbClr val="231F20"/>
                </a:solidFill>
                <a:latin typeface="Arial Nova" panose="020B0504020202020204" pitchFamily="34" charset="0"/>
                <a:cs typeface="Verdana"/>
              </a:rPr>
              <a:t>u</a:t>
            </a:r>
            <a:r>
              <a:rPr sz="1000" b="1" spc="127" dirty="0">
                <a:solidFill>
                  <a:srgbClr val="231F20"/>
                </a:solidFill>
                <a:latin typeface="Arial Nova" panose="020B0504020202020204" pitchFamily="34" charset="0"/>
                <a:cs typeface="Verdana"/>
              </a:rPr>
              <a:t>n</a:t>
            </a:r>
            <a:r>
              <a:rPr sz="1000" b="1" spc="103" dirty="0">
                <a:solidFill>
                  <a:srgbClr val="231F20"/>
                </a:solidFill>
                <a:latin typeface="Arial Nova" panose="020B0504020202020204" pitchFamily="34" charset="0"/>
                <a:cs typeface="Verdana"/>
              </a:rPr>
              <a:t>t</a:t>
            </a:r>
            <a:r>
              <a:rPr sz="1000" b="1" spc="110" dirty="0">
                <a:solidFill>
                  <a:srgbClr val="231F20"/>
                </a:solidFill>
                <a:latin typeface="Arial Nova" panose="020B0504020202020204" pitchFamily="34" charset="0"/>
                <a:cs typeface="Verdana"/>
              </a:rPr>
              <a:t>u</a:t>
            </a:r>
            <a:r>
              <a:rPr sz="1000" b="1" spc="13" dirty="0">
                <a:solidFill>
                  <a:srgbClr val="231F20"/>
                </a:solidFill>
                <a:latin typeface="Arial Nova" panose="020B0504020202020204" pitchFamily="34" charset="0"/>
                <a:cs typeface="Verdana"/>
              </a:rPr>
              <a:t>k</a:t>
            </a:r>
            <a:r>
              <a:rPr sz="1000" b="1" spc="110" dirty="0">
                <a:solidFill>
                  <a:srgbClr val="231F20"/>
                </a:solidFill>
                <a:latin typeface="Arial Nova" panose="020B0504020202020204" pitchFamily="34" charset="0"/>
                <a:cs typeface="Verdana"/>
              </a:rPr>
              <a:t> </a:t>
            </a:r>
            <a:r>
              <a:rPr sz="1000" b="1" u="sng" spc="183" dirty="0">
                <a:solidFill>
                  <a:srgbClr val="231F20"/>
                </a:solidFill>
                <a:uFill>
                  <a:solidFill>
                    <a:srgbClr val="231F20"/>
                  </a:solidFill>
                </a:uFill>
                <a:latin typeface="Arial Nova" panose="020B0504020202020204" pitchFamily="34" charset="0"/>
                <a:cs typeface="Verdana"/>
              </a:rPr>
              <a:t>Pe</a:t>
            </a:r>
            <a:r>
              <a:rPr sz="1000" b="1" u="sng" spc="193" dirty="0">
                <a:solidFill>
                  <a:srgbClr val="231F20"/>
                </a:solidFill>
                <a:uFill>
                  <a:solidFill>
                    <a:srgbClr val="231F20"/>
                  </a:solidFill>
                </a:uFill>
                <a:latin typeface="Arial Nova" panose="020B0504020202020204" pitchFamily="34" charset="0"/>
                <a:cs typeface="Verdana"/>
              </a:rPr>
              <a:t>g</a:t>
            </a:r>
            <a:r>
              <a:rPr sz="1000" b="1" u="sng" spc="3" dirty="0">
                <a:solidFill>
                  <a:srgbClr val="231F20"/>
                </a:solidFill>
                <a:uFill>
                  <a:solidFill>
                    <a:srgbClr val="231F20"/>
                  </a:solidFill>
                </a:uFill>
                <a:latin typeface="Arial Nova" panose="020B0504020202020204" pitchFamily="34" charset="0"/>
                <a:cs typeface="Verdana"/>
              </a:rPr>
              <a:t>a</a:t>
            </a:r>
            <a:r>
              <a:rPr sz="1000" b="1" u="sng" spc="-197" dirty="0">
                <a:solidFill>
                  <a:srgbClr val="231F20"/>
                </a:solidFill>
                <a:uFill>
                  <a:solidFill>
                    <a:srgbClr val="231F20"/>
                  </a:solidFill>
                </a:uFill>
                <a:latin typeface="Arial Nova" panose="020B0504020202020204" pitchFamily="34" charset="0"/>
                <a:cs typeface="Verdana"/>
              </a:rPr>
              <a:t> </a:t>
            </a:r>
            <a:r>
              <a:rPr sz="1000" b="1" u="sng" spc="183" dirty="0">
                <a:solidFill>
                  <a:srgbClr val="231F20"/>
                </a:solidFill>
                <a:uFill>
                  <a:solidFill>
                    <a:srgbClr val="231F20"/>
                  </a:solidFill>
                </a:uFill>
                <a:latin typeface="Arial Nova" panose="020B0504020202020204" pitchFamily="34" charset="0"/>
                <a:cs typeface="Verdana"/>
              </a:rPr>
              <a:t>w</a:t>
            </a:r>
            <a:r>
              <a:rPr sz="1000" b="1" u="sng" spc="3" dirty="0">
                <a:solidFill>
                  <a:srgbClr val="231F20"/>
                </a:solidFill>
                <a:uFill>
                  <a:solidFill>
                    <a:srgbClr val="231F20"/>
                  </a:solidFill>
                </a:uFill>
                <a:latin typeface="Arial Nova" panose="020B0504020202020204" pitchFamily="34" charset="0"/>
                <a:cs typeface="Verdana"/>
              </a:rPr>
              <a:t>a</a:t>
            </a:r>
            <a:r>
              <a:rPr sz="1000" b="1" u="sng" spc="-197" dirty="0">
                <a:solidFill>
                  <a:srgbClr val="231F20"/>
                </a:solidFill>
                <a:uFill>
                  <a:solidFill>
                    <a:srgbClr val="231F20"/>
                  </a:solidFill>
                </a:uFill>
                <a:latin typeface="Arial Nova" panose="020B0504020202020204" pitchFamily="34" charset="0"/>
                <a:cs typeface="Verdana"/>
              </a:rPr>
              <a:t> </a:t>
            </a:r>
            <a:r>
              <a:rPr sz="1000" b="1" u="sng" spc="-7" dirty="0">
                <a:solidFill>
                  <a:srgbClr val="231F20"/>
                </a:solidFill>
                <a:uFill>
                  <a:solidFill>
                    <a:srgbClr val="231F20"/>
                  </a:solidFill>
                </a:uFill>
                <a:latin typeface="Arial Nova" panose="020B0504020202020204" pitchFamily="34" charset="0"/>
                <a:cs typeface="Verdana"/>
              </a:rPr>
              <a:t>i</a:t>
            </a:r>
            <a:endParaRPr sz="1000" b="1" dirty="0">
              <a:latin typeface="Arial Nova" panose="020B0504020202020204" pitchFamily="34" charset="0"/>
              <a:cs typeface="Verdana"/>
            </a:endParaRPr>
          </a:p>
          <a:p>
            <a:pPr algn="ctr">
              <a:spcBef>
                <a:spcPts val="310"/>
              </a:spcBef>
            </a:pPr>
            <a:r>
              <a:rPr sz="1000" b="1" u="sng" spc="183" dirty="0">
                <a:solidFill>
                  <a:srgbClr val="231F20"/>
                </a:solidFill>
                <a:uFill>
                  <a:solidFill>
                    <a:srgbClr val="231F20"/>
                  </a:solidFill>
                </a:uFill>
                <a:latin typeface="Arial Nova" panose="020B0504020202020204" pitchFamily="34" charset="0"/>
                <a:cs typeface="Verdana"/>
              </a:rPr>
              <a:t>Pe</a:t>
            </a:r>
            <a:r>
              <a:rPr sz="1000" b="1" u="sng" spc="-17" dirty="0">
                <a:solidFill>
                  <a:srgbClr val="231F20"/>
                </a:solidFill>
                <a:uFill>
                  <a:solidFill>
                    <a:srgbClr val="231F20"/>
                  </a:solidFill>
                </a:uFill>
                <a:latin typeface="Arial Nova" panose="020B0504020202020204" pitchFamily="34" charset="0"/>
                <a:cs typeface="Verdana"/>
              </a:rPr>
              <a:t>r</a:t>
            </a:r>
            <a:r>
              <a:rPr sz="1000" b="1" u="sng" spc="-203" dirty="0">
                <a:solidFill>
                  <a:srgbClr val="231F20"/>
                </a:solidFill>
                <a:uFill>
                  <a:solidFill>
                    <a:srgbClr val="231F20"/>
                  </a:solidFill>
                </a:uFill>
                <a:latin typeface="Arial Nova" panose="020B0504020202020204" pitchFamily="34" charset="0"/>
                <a:cs typeface="Verdana"/>
              </a:rPr>
              <a:t> </a:t>
            </a:r>
            <a:r>
              <a:rPr sz="1000" b="1" u="sng" spc="193" dirty="0">
                <a:solidFill>
                  <a:srgbClr val="231F20"/>
                </a:solidFill>
                <a:uFill>
                  <a:solidFill>
                    <a:srgbClr val="231F20"/>
                  </a:solidFill>
                </a:uFill>
                <a:latin typeface="Arial Nova" panose="020B0504020202020204" pitchFamily="34" charset="0"/>
                <a:cs typeface="Verdana"/>
              </a:rPr>
              <a:t>g</a:t>
            </a:r>
            <a:r>
              <a:rPr sz="1000" b="1" u="sng" spc="-7" dirty="0">
                <a:solidFill>
                  <a:srgbClr val="231F20"/>
                </a:solidFill>
                <a:uFill>
                  <a:solidFill>
                    <a:srgbClr val="231F20"/>
                  </a:solidFill>
                </a:uFill>
                <a:latin typeface="Arial Nova" panose="020B0504020202020204" pitchFamily="34" charset="0"/>
                <a:cs typeface="Verdana"/>
              </a:rPr>
              <a:t>i</a:t>
            </a:r>
            <a:r>
              <a:rPr sz="1000" b="1" u="sng" spc="-203" dirty="0">
                <a:solidFill>
                  <a:srgbClr val="231F20"/>
                </a:solidFill>
                <a:uFill>
                  <a:solidFill>
                    <a:srgbClr val="231F20"/>
                  </a:solidFill>
                </a:uFill>
                <a:latin typeface="Arial Nova" panose="020B0504020202020204" pitchFamily="34" charset="0"/>
                <a:cs typeface="Verdana"/>
              </a:rPr>
              <a:t> </a:t>
            </a:r>
            <a:r>
              <a:rPr sz="1000" b="1" u="sng" spc="193" dirty="0">
                <a:solidFill>
                  <a:srgbClr val="231F20"/>
                </a:solidFill>
                <a:uFill>
                  <a:solidFill>
                    <a:srgbClr val="231F20"/>
                  </a:solidFill>
                </a:uFill>
                <a:latin typeface="Arial Nova" panose="020B0504020202020204" pitchFamily="34" charset="0"/>
                <a:cs typeface="Verdana"/>
              </a:rPr>
              <a:t>g</a:t>
            </a:r>
            <a:r>
              <a:rPr sz="1000" b="1" u="sng" spc="-7" dirty="0">
                <a:solidFill>
                  <a:srgbClr val="231F20"/>
                </a:solidFill>
                <a:uFill>
                  <a:solidFill>
                    <a:srgbClr val="231F20"/>
                  </a:solidFill>
                </a:uFill>
                <a:latin typeface="Arial Nova" panose="020B0504020202020204" pitchFamily="34" charset="0"/>
                <a:cs typeface="Verdana"/>
              </a:rPr>
              <a:t>i</a:t>
            </a:r>
            <a:r>
              <a:rPr sz="1000" b="1" u="sng" spc="-203" dirty="0">
                <a:solidFill>
                  <a:srgbClr val="231F20"/>
                </a:solidFill>
                <a:uFill>
                  <a:solidFill>
                    <a:srgbClr val="231F20"/>
                  </a:solidFill>
                </a:uFill>
                <a:latin typeface="Arial Nova" panose="020B0504020202020204" pitchFamily="34" charset="0"/>
                <a:cs typeface="Verdana"/>
              </a:rPr>
              <a:t> </a:t>
            </a:r>
            <a:r>
              <a:rPr sz="1000" b="1" u="sng" spc="3" dirty="0">
                <a:solidFill>
                  <a:srgbClr val="231F20"/>
                </a:solidFill>
                <a:uFill>
                  <a:solidFill>
                    <a:srgbClr val="231F20"/>
                  </a:solidFill>
                </a:uFill>
                <a:latin typeface="Arial Nova" panose="020B0504020202020204" pitchFamily="34" charset="0"/>
                <a:cs typeface="Verdana"/>
              </a:rPr>
              <a:t>a</a:t>
            </a:r>
            <a:r>
              <a:rPr sz="1000" b="1" u="sng" spc="-197" dirty="0">
                <a:solidFill>
                  <a:srgbClr val="231F20"/>
                </a:solidFill>
                <a:uFill>
                  <a:solidFill>
                    <a:srgbClr val="231F20"/>
                  </a:solidFill>
                </a:uFill>
                <a:latin typeface="Arial Nova" panose="020B0504020202020204" pitchFamily="34" charset="0"/>
                <a:cs typeface="Verdana"/>
              </a:rPr>
              <a:t> </a:t>
            </a:r>
            <a:r>
              <a:rPr sz="1000" b="1" u="sng" spc="57" dirty="0">
                <a:solidFill>
                  <a:srgbClr val="231F20"/>
                </a:solidFill>
                <a:uFill>
                  <a:solidFill>
                    <a:srgbClr val="231F20"/>
                  </a:solidFill>
                </a:uFill>
                <a:latin typeface="Arial Nova" panose="020B0504020202020204" pitchFamily="34" charset="0"/>
                <a:cs typeface="Verdana"/>
              </a:rPr>
              <a:t>n</a:t>
            </a:r>
            <a:endParaRPr sz="1000" b="1" dirty="0">
              <a:latin typeface="Arial Nova" panose="020B0504020202020204" pitchFamily="34" charset="0"/>
              <a:cs typeface="Verdana"/>
            </a:endParaRPr>
          </a:p>
        </p:txBody>
      </p:sp>
      <p:grpSp>
        <p:nvGrpSpPr>
          <p:cNvPr id="30" name="object 30"/>
          <p:cNvGrpSpPr/>
          <p:nvPr/>
        </p:nvGrpSpPr>
        <p:grpSpPr>
          <a:xfrm>
            <a:off x="8113776" y="2934208"/>
            <a:ext cx="2940473" cy="733637"/>
            <a:chOff x="12170664" y="4401311"/>
            <a:chExt cx="4410710" cy="1100455"/>
          </a:xfrm>
        </p:grpSpPr>
        <p:pic>
          <p:nvPicPr>
            <p:cNvPr id="31" name="object 31"/>
            <p:cNvPicPr/>
            <p:nvPr/>
          </p:nvPicPr>
          <p:blipFill>
            <a:blip r:embed="rId5" cstate="print"/>
            <a:stretch>
              <a:fillRect/>
            </a:stretch>
          </p:blipFill>
          <p:spPr>
            <a:xfrm>
              <a:off x="12170664" y="4456175"/>
              <a:ext cx="1027176" cy="1045463"/>
            </a:xfrm>
            <a:prstGeom prst="rect">
              <a:avLst/>
            </a:prstGeom>
          </p:spPr>
        </p:pic>
        <p:pic>
          <p:nvPicPr>
            <p:cNvPr id="32" name="object 32"/>
            <p:cNvPicPr/>
            <p:nvPr/>
          </p:nvPicPr>
          <p:blipFill>
            <a:blip r:embed="rId6" cstate="print"/>
            <a:stretch>
              <a:fillRect/>
            </a:stretch>
          </p:blipFill>
          <p:spPr>
            <a:xfrm>
              <a:off x="15550896" y="4401311"/>
              <a:ext cx="1030223" cy="1048512"/>
            </a:xfrm>
            <a:prstGeom prst="rect">
              <a:avLst/>
            </a:prstGeom>
          </p:spPr>
        </p:pic>
      </p:grpSp>
      <p:sp>
        <p:nvSpPr>
          <p:cNvPr id="45" name="object 45"/>
          <p:cNvSpPr txBox="1"/>
          <p:nvPr/>
        </p:nvSpPr>
        <p:spPr>
          <a:xfrm>
            <a:off x="6209222" y="280755"/>
            <a:ext cx="599017" cy="364288"/>
          </a:xfrm>
          <a:prstGeom prst="rect">
            <a:avLst/>
          </a:prstGeom>
        </p:spPr>
        <p:txBody>
          <a:bodyPr vert="horz" wrap="square" lIns="0" tIns="8467" rIns="0" bIns="0" rtlCol="0">
            <a:spAutoFit/>
          </a:bodyPr>
          <a:lstStyle/>
          <a:p>
            <a:pPr marL="8467" marR="3387" indent="127853">
              <a:lnSpc>
                <a:spcPct val="113700"/>
              </a:lnSpc>
              <a:spcBef>
                <a:spcPts val="67"/>
              </a:spcBef>
            </a:pPr>
            <a:r>
              <a:rPr sz="1067" b="1" spc="-53" dirty="0">
                <a:solidFill>
                  <a:srgbClr val="FFFFFF"/>
                </a:solidFill>
                <a:latin typeface="Tahoma"/>
                <a:cs typeface="Tahoma"/>
              </a:rPr>
              <a:t>Latar </a:t>
            </a:r>
            <a:r>
              <a:rPr sz="1067" b="1" spc="-50" dirty="0">
                <a:solidFill>
                  <a:srgbClr val="FFFFFF"/>
                </a:solidFill>
                <a:latin typeface="Tahoma"/>
                <a:cs typeface="Tahoma"/>
              </a:rPr>
              <a:t> B</a:t>
            </a:r>
            <a:r>
              <a:rPr sz="1067" b="1" spc="-43" dirty="0">
                <a:solidFill>
                  <a:srgbClr val="FFFFFF"/>
                </a:solidFill>
                <a:latin typeface="Tahoma"/>
                <a:cs typeface="Tahoma"/>
              </a:rPr>
              <a:t>e</a:t>
            </a:r>
            <a:r>
              <a:rPr sz="1067" b="1" spc="-7" dirty="0">
                <a:solidFill>
                  <a:srgbClr val="FFFFFF"/>
                </a:solidFill>
                <a:latin typeface="Tahoma"/>
                <a:cs typeface="Tahoma"/>
              </a:rPr>
              <a:t>l</a:t>
            </a:r>
            <a:r>
              <a:rPr sz="1067" b="1" spc="-50" dirty="0">
                <a:solidFill>
                  <a:srgbClr val="FFFFFF"/>
                </a:solidFill>
                <a:latin typeface="Tahoma"/>
                <a:cs typeface="Tahoma"/>
              </a:rPr>
              <a:t>a</a:t>
            </a:r>
            <a:r>
              <a:rPr sz="1067" b="1" spc="-47" dirty="0">
                <a:solidFill>
                  <a:srgbClr val="FFFFFF"/>
                </a:solidFill>
                <a:latin typeface="Tahoma"/>
                <a:cs typeface="Tahoma"/>
              </a:rPr>
              <a:t>k</a:t>
            </a:r>
            <a:r>
              <a:rPr sz="1067" b="1" spc="-50" dirty="0">
                <a:solidFill>
                  <a:srgbClr val="FFFFFF"/>
                </a:solidFill>
                <a:latin typeface="Tahoma"/>
                <a:cs typeface="Tahoma"/>
              </a:rPr>
              <a:t>a</a:t>
            </a:r>
            <a:r>
              <a:rPr sz="1067" b="1" spc="-70" dirty="0">
                <a:solidFill>
                  <a:srgbClr val="FFFFFF"/>
                </a:solidFill>
                <a:latin typeface="Tahoma"/>
                <a:cs typeface="Tahoma"/>
              </a:rPr>
              <a:t>n</a:t>
            </a:r>
            <a:r>
              <a:rPr sz="1067" b="1" spc="-83" dirty="0">
                <a:solidFill>
                  <a:srgbClr val="FFFFFF"/>
                </a:solidFill>
                <a:latin typeface="Tahoma"/>
                <a:cs typeface="Tahoma"/>
              </a:rPr>
              <a:t>g</a:t>
            </a:r>
            <a:endParaRPr sz="1067">
              <a:latin typeface="Tahoma"/>
              <a:cs typeface="Tahoma"/>
            </a:endParaRPr>
          </a:p>
        </p:txBody>
      </p:sp>
      <p:sp>
        <p:nvSpPr>
          <p:cNvPr id="50" name="object 50"/>
          <p:cNvSpPr txBox="1"/>
          <p:nvPr/>
        </p:nvSpPr>
        <p:spPr>
          <a:xfrm>
            <a:off x="12002134" y="6542265"/>
            <a:ext cx="154093" cy="243656"/>
          </a:xfrm>
          <a:prstGeom prst="rect">
            <a:avLst/>
          </a:prstGeom>
        </p:spPr>
        <p:txBody>
          <a:bodyPr vert="horz" wrap="square" lIns="0" tIns="0" rIns="0" bIns="0" rtlCol="0">
            <a:spAutoFit/>
          </a:bodyPr>
          <a:lstStyle/>
          <a:p>
            <a:pPr marL="25401">
              <a:lnSpc>
                <a:spcPts val="1910"/>
              </a:lnSpc>
            </a:pPr>
            <a:fld id="{81D60167-4931-47E6-BA6A-407CBD079E47}" type="slidenum">
              <a:rPr sz="1600" dirty="0">
                <a:solidFill>
                  <a:srgbClr val="898989"/>
                </a:solidFill>
                <a:latin typeface="Calibri"/>
                <a:cs typeface="Calibri"/>
              </a:rPr>
              <a:pPr marL="25401">
                <a:lnSpc>
                  <a:spcPts val="1910"/>
                </a:lnSpc>
              </a:pPr>
              <a:t>2</a:t>
            </a:fld>
            <a:endParaRPr sz="1600">
              <a:latin typeface="Calibri"/>
              <a:cs typeface="Calibri"/>
            </a:endParaRPr>
          </a:p>
        </p:txBody>
      </p:sp>
      <p:sp>
        <p:nvSpPr>
          <p:cNvPr id="51" name="object 51"/>
          <p:cNvSpPr txBox="1"/>
          <p:nvPr/>
        </p:nvSpPr>
        <p:spPr>
          <a:xfrm>
            <a:off x="10464681" y="6602768"/>
            <a:ext cx="392430" cy="192360"/>
          </a:xfrm>
          <a:prstGeom prst="rect">
            <a:avLst/>
          </a:prstGeom>
        </p:spPr>
        <p:txBody>
          <a:bodyPr vert="horz" wrap="square" lIns="0" tIns="0" rIns="0" bIns="0" rtlCol="0">
            <a:spAutoFit/>
          </a:bodyPr>
          <a:lstStyle/>
          <a:p>
            <a:pPr marL="8467">
              <a:lnSpc>
                <a:spcPts val="1540"/>
              </a:lnSpc>
            </a:pPr>
            <a:r>
              <a:rPr sz="1333" spc="93" dirty="0">
                <a:solidFill>
                  <a:srgbClr val="FFFFFF"/>
                </a:solidFill>
                <a:latin typeface="Arial MT"/>
                <a:cs typeface="Arial MT"/>
              </a:rPr>
              <a:t>BPL</a:t>
            </a:r>
            <a:r>
              <a:rPr sz="1333" spc="-227" dirty="0">
                <a:solidFill>
                  <a:srgbClr val="FFFFFF"/>
                </a:solidFill>
                <a:latin typeface="Arial MT"/>
                <a:cs typeface="Arial MT"/>
              </a:rPr>
              <a:t> </a:t>
            </a:r>
            <a:endParaRPr sz="1333" dirty="0">
              <a:latin typeface="Arial MT"/>
              <a:cs typeface="Arial MT"/>
            </a:endParaRPr>
          </a:p>
        </p:txBody>
      </p:sp>
      <p:pic>
        <p:nvPicPr>
          <p:cNvPr id="53" name="Google Shape;228;p25" descr="Kementerian Kesihatan Malaysia Logo">
            <a:extLst>
              <a:ext uri="{FF2B5EF4-FFF2-40B4-BE49-F238E27FC236}">
                <a16:creationId xmlns:a16="http://schemas.microsoft.com/office/drawing/2014/main" id="{5098C770-C524-470E-8487-64D5FBD16B11}"/>
              </a:ext>
            </a:extLst>
          </p:cNvPr>
          <p:cNvPicPr preferRelativeResize="0"/>
          <p:nvPr/>
        </p:nvPicPr>
        <p:blipFill rotWithShape="1">
          <a:blip r:embed="rId7">
            <a:alphaModFix/>
          </a:blip>
          <a:srcRect/>
          <a:stretch/>
        </p:blipFill>
        <p:spPr>
          <a:xfrm>
            <a:off x="2205" y="230774"/>
            <a:ext cx="1196290" cy="885843"/>
          </a:xfrm>
          <a:prstGeom prst="rect">
            <a:avLst/>
          </a:prstGeom>
          <a:noFill/>
          <a:ln>
            <a:noFill/>
          </a:ln>
        </p:spPr>
      </p:pic>
      <p:sp>
        <p:nvSpPr>
          <p:cNvPr id="54" name="Google Shape;227;p25">
            <a:extLst>
              <a:ext uri="{FF2B5EF4-FFF2-40B4-BE49-F238E27FC236}">
                <a16:creationId xmlns:a16="http://schemas.microsoft.com/office/drawing/2014/main" id="{C37FAF1B-E91C-47A7-A417-C6C79A932042}"/>
              </a:ext>
            </a:extLst>
          </p:cNvPr>
          <p:cNvSpPr txBox="1"/>
          <p:nvPr/>
        </p:nvSpPr>
        <p:spPr>
          <a:xfrm>
            <a:off x="1198495" y="217234"/>
            <a:ext cx="10528539" cy="957737"/>
          </a:xfrm>
          <a:prstGeom prst="rect">
            <a:avLst/>
          </a:prstGeom>
          <a:solidFill>
            <a:srgbClr val="002060"/>
          </a:solidFill>
          <a:ln>
            <a:noFill/>
          </a:ln>
        </p:spPr>
        <p:txBody>
          <a:bodyPr spcFirstLastPara="1" wrap="square" lIns="91354" tIns="45664" rIns="91354" bIns="45664" anchor="ctr" anchorCtr="0">
            <a:noAutofit/>
          </a:bodyPr>
          <a:lstStyle/>
          <a:p>
            <a:endParaRPr sz="2400">
              <a:solidFill>
                <a:srgbClr val="000000"/>
              </a:solidFill>
              <a:latin typeface="Arial"/>
              <a:ea typeface="Arial"/>
              <a:cs typeface="Arial"/>
              <a:sym typeface="Arial"/>
            </a:endParaRPr>
          </a:p>
        </p:txBody>
      </p:sp>
      <p:sp>
        <p:nvSpPr>
          <p:cNvPr id="55" name="Rectangle 54">
            <a:extLst>
              <a:ext uri="{FF2B5EF4-FFF2-40B4-BE49-F238E27FC236}">
                <a16:creationId xmlns:a16="http://schemas.microsoft.com/office/drawing/2014/main" id="{0F5E680B-65A3-4DE9-B386-1B19FEED7482}"/>
              </a:ext>
            </a:extLst>
          </p:cNvPr>
          <p:cNvSpPr/>
          <p:nvPr/>
        </p:nvSpPr>
        <p:spPr>
          <a:xfrm>
            <a:off x="1348060" y="347887"/>
            <a:ext cx="9867216" cy="584775"/>
          </a:xfrm>
          <a:prstGeom prst="rect">
            <a:avLst/>
          </a:prstGeom>
        </p:spPr>
        <p:txBody>
          <a:bodyPr wrap="square">
            <a:spAutoFit/>
          </a:bodyPr>
          <a:lstStyle/>
          <a:p>
            <a:r>
              <a:rPr lang="en-US" sz="3200" b="1" dirty="0">
                <a:solidFill>
                  <a:srgbClr val="FFC000"/>
                </a:solidFill>
                <a:latin typeface="Arial Black"/>
                <a:sym typeface="Arial Black"/>
              </a:rPr>
              <a:t>PUNCA KUASA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225" name="Google Shape;225;p25"/>
          <p:cNvSpPr txBox="1">
            <a:spLocks noGrp="1"/>
          </p:cNvSpPr>
          <p:nvPr>
            <p:ph type="sldNum" idx="12"/>
          </p:nvPr>
        </p:nvSpPr>
        <p:spPr>
          <a:xfrm>
            <a:off x="8609224" y="6356466"/>
            <a:ext cx="2742565" cy="365040"/>
          </a:xfrm>
          <a:prstGeom prst="rect">
            <a:avLst/>
          </a:prstGeom>
          <a:noFill/>
          <a:ln>
            <a:noFill/>
          </a:ln>
        </p:spPr>
        <p:txBody>
          <a:bodyPr spcFirstLastPara="1" vert="horz" wrap="square" lIns="91404" tIns="45689" rIns="91404" bIns="45689" rtlCol="0" anchor="ctr" anchorCtr="0">
            <a:noAutofit/>
          </a:bodyPr>
          <a:lstStyle/>
          <a:p>
            <a:pPr>
              <a:buSzPts val="1200"/>
            </a:pPr>
            <a:fld id="{00000000-1234-1234-1234-123412341234}" type="slidenum">
              <a:rPr lang="en-US"/>
              <a:pPr>
                <a:buSzPts val="1200"/>
              </a:pPr>
              <a:t>20</a:t>
            </a:fld>
            <a:endParaRPr dirty="0"/>
          </a:p>
        </p:txBody>
      </p:sp>
      <p:sp>
        <p:nvSpPr>
          <p:cNvPr id="227" name="Google Shape;227;p25"/>
          <p:cNvSpPr txBox="1"/>
          <p:nvPr/>
        </p:nvSpPr>
        <p:spPr>
          <a:xfrm>
            <a:off x="1198495" y="217234"/>
            <a:ext cx="10528539" cy="957737"/>
          </a:xfrm>
          <a:prstGeom prst="rect">
            <a:avLst/>
          </a:prstGeom>
          <a:solidFill>
            <a:srgbClr val="002060"/>
          </a:solidFill>
          <a:ln>
            <a:noFill/>
          </a:ln>
        </p:spPr>
        <p:txBody>
          <a:bodyPr spcFirstLastPara="1" wrap="square" lIns="91354" tIns="45664" rIns="91354" bIns="45664" anchor="ctr" anchorCtr="0">
            <a:noAutofit/>
          </a:bodyPr>
          <a:lstStyle/>
          <a:p>
            <a:endParaRPr sz="2400">
              <a:solidFill>
                <a:srgbClr val="000000"/>
              </a:solidFill>
              <a:latin typeface="Arial"/>
              <a:ea typeface="Arial"/>
              <a:cs typeface="Arial"/>
              <a:sym typeface="Arial"/>
            </a:endParaRPr>
          </a:p>
        </p:txBody>
      </p:sp>
      <p:pic>
        <p:nvPicPr>
          <p:cNvPr id="228" name="Google Shape;228;p25" descr="Kementerian Kesihatan Malaysia Logo"/>
          <p:cNvPicPr preferRelativeResize="0"/>
          <p:nvPr/>
        </p:nvPicPr>
        <p:blipFill rotWithShape="1">
          <a:blip r:embed="rId3">
            <a:alphaModFix/>
          </a:blip>
          <a:srcRect/>
          <a:stretch/>
        </p:blipFill>
        <p:spPr>
          <a:xfrm>
            <a:off x="2205" y="230774"/>
            <a:ext cx="1196290" cy="885843"/>
          </a:xfrm>
          <a:prstGeom prst="rect">
            <a:avLst/>
          </a:prstGeom>
          <a:noFill/>
          <a:ln>
            <a:noFill/>
          </a:ln>
        </p:spPr>
      </p:pic>
      <p:sp>
        <p:nvSpPr>
          <p:cNvPr id="229" name="Google Shape;229;p25"/>
          <p:cNvSpPr txBox="1"/>
          <p:nvPr/>
        </p:nvSpPr>
        <p:spPr>
          <a:xfrm>
            <a:off x="1397152" y="576064"/>
            <a:ext cx="10426864" cy="441391"/>
          </a:xfrm>
          <a:prstGeom prst="rect">
            <a:avLst/>
          </a:prstGeom>
          <a:noFill/>
          <a:ln>
            <a:noFill/>
          </a:ln>
        </p:spPr>
        <p:txBody>
          <a:bodyPr spcFirstLastPara="1" wrap="square" lIns="91329" tIns="45639" rIns="91329" bIns="45639" anchor="b" anchorCtr="0">
            <a:noAutofit/>
          </a:bodyPr>
          <a:lstStyle/>
          <a:p>
            <a:r>
              <a:rPr lang="en-US" sz="3200" b="1" dirty="0">
                <a:solidFill>
                  <a:srgbClr val="FFC000"/>
                </a:solidFill>
                <a:latin typeface="Arial Black"/>
                <a:ea typeface="Arial Black"/>
                <a:cs typeface="Arial Black"/>
                <a:sym typeface="Arial Black"/>
              </a:rPr>
              <a:t>LAPOR DIRI TAMAT LATIHAN KESELURUHAN</a:t>
            </a:r>
          </a:p>
        </p:txBody>
      </p:sp>
      <p:sp>
        <p:nvSpPr>
          <p:cNvPr id="6" name="Rectangle 5">
            <a:extLst>
              <a:ext uri="{FF2B5EF4-FFF2-40B4-BE49-F238E27FC236}">
                <a16:creationId xmlns:a16="http://schemas.microsoft.com/office/drawing/2014/main" id="{6C1D1DCE-BD43-4EA5-BB92-1D867D02275F}"/>
              </a:ext>
            </a:extLst>
          </p:cNvPr>
          <p:cNvSpPr/>
          <p:nvPr/>
        </p:nvSpPr>
        <p:spPr>
          <a:xfrm>
            <a:off x="1016004" y="1932383"/>
            <a:ext cx="10711028" cy="1280160"/>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ms-MY" sz="2000" dirty="0">
                <a:solidFill>
                  <a:schemeClr val="tx1"/>
                </a:solidFill>
                <a:latin typeface="Arial Nova" panose="020B0504020202020204" pitchFamily="34" charset="0"/>
                <a:cs typeface="Arial" panose="020B0604020202020204" pitchFamily="34" charset="0"/>
              </a:rPr>
              <a:t>Melapor diri ke BPL selepas tamat keseluruhan latihan</a:t>
            </a:r>
          </a:p>
        </p:txBody>
      </p:sp>
      <p:sp>
        <p:nvSpPr>
          <p:cNvPr id="7" name="Rectangle 6">
            <a:extLst>
              <a:ext uri="{FF2B5EF4-FFF2-40B4-BE49-F238E27FC236}">
                <a16:creationId xmlns:a16="http://schemas.microsoft.com/office/drawing/2014/main" id="{F916CF35-C096-4DBB-8E22-50D900F714DB}"/>
              </a:ext>
            </a:extLst>
          </p:cNvPr>
          <p:cNvSpPr/>
          <p:nvPr/>
        </p:nvSpPr>
        <p:spPr>
          <a:xfrm>
            <a:off x="1016005" y="2870201"/>
            <a:ext cx="10711029" cy="2946400"/>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solidFill>
                <a:schemeClr val="tx1"/>
              </a:solidFill>
              <a:latin typeface="Arial" panose="020B0604020202020204" pitchFamily="34" charset="0"/>
              <a:cs typeface="Arial" panose="020B0604020202020204" pitchFamily="34" charset="0"/>
            </a:endParaRPr>
          </a:p>
          <a:p>
            <a:pPr algn="just"/>
            <a:r>
              <a:rPr lang="ms-MY" sz="2000" dirty="0">
                <a:solidFill>
                  <a:schemeClr val="tx1"/>
                </a:solidFill>
                <a:latin typeface="Arial Nova" panose="020B0504020202020204" pitchFamily="34" charset="0"/>
                <a:cs typeface="Arial" panose="020B0604020202020204" pitchFamily="34" charset="0"/>
              </a:rPr>
              <a:t>Sila</a:t>
            </a:r>
            <a:r>
              <a:rPr lang="en-US" sz="2000" dirty="0">
                <a:solidFill>
                  <a:schemeClr val="tx1"/>
                </a:solidFill>
                <a:latin typeface="Arial Nova" panose="020B0504020202020204" pitchFamily="34" charset="0"/>
                <a:cs typeface="Arial" panose="020B0604020202020204" pitchFamily="34" charset="0"/>
              </a:rPr>
              <a:t> </a:t>
            </a:r>
            <a:r>
              <a:rPr lang="ms-MY" sz="2000" dirty="0">
                <a:solidFill>
                  <a:schemeClr val="tx1"/>
                </a:solidFill>
                <a:latin typeface="Arial Nova" panose="020B0504020202020204" pitchFamily="34" charset="0"/>
                <a:cs typeface="Arial" panose="020B0604020202020204" pitchFamily="34" charset="0"/>
              </a:rPr>
              <a:t>kemukakan :</a:t>
            </a:r>
          </a:p>
          <a:p>
            <a:pPr marL="285764" indent="-285764" algn="just">
              <a:buFont typeface="Arial" panose="020B0604020202020204" pitchFamily="34" charset="0"/>
              <a:buChar char="•"/>
            </a:pPr>
            <a:r>
              <a:rPr lang="ms-MY" sz="2000" dirty="0">
                <a:solidFill>
                  <a:schemeClr val="tx1"/>
                </a:solidFill>
                <a:latin typeface="Arial Nova" panose="020B0504020202020204" pitchFamily="34" charset="0"/>
                <a:cs typeface="Arial" panose="020B0604020202020204" pitchFamily="34" charset="0"/>
              </a:rPr>
              <a:t>Maklumkan </a:t>
            </a:r>
            <a:r>
              <a:rPr lang="ms-MY" sz="2000" b="1" dirty="0">
                <a:solidFill>
                  <a:schemeClr val="tx1"/>
                </a:solidFill>
                <a:latin typeface="Arial Nova" panose="020B0504020202020204" pitchFamily="34" charset="0"/>
                <a:cs typeface="Arial" panose="020B0604020202020204" pitchFamily="34" charset="0"/>
              </a:rPr>
              <a:t>1 bulan sebelum </a:t>
            </a:r>
            <a:r>
              <a:rPr lang="ms-MY" sz="2000" dirty="0">
                <a:solidFill>
                  <a:schemeClr val="tx1"/>
                </a:solidFill>
                <a:latin typeface="Arial Nova" panose="020B0504020202020204" pitchFamily="34" charset="0"/>
                <a:cs typeface="Arial" panose="020B0604020202020204" pitchFamily="34" charset="0"/>
              </a:rPr>
              <a:t>tamat latihan kepada Urus Setia.</a:t>
            </a:r>
          </a:p>
          <a:p>
            <a:pPr marL="285764" indent="-285764" algn="just">
              <a:buFont typeface="Arial" panose="020B0604020202020204" pitchFamily="34" charset="0"/>
              <a:buChar char="•"/>
            </a:pPr>
            <a:r>
              <a:rPr lang="ms-MY" sz="2000" dirty="0">
                <a:solidFill>
                  <a:schemeClr val="tx1"/>
                </a:solidFill>
                <a:latin typeface="Arial Nova" panose="020B0504020202020204" pitchFamily="34" charset="0"/>
                <a:cs typeface="Arial" panose="020B0604020202020204" pitchFamily="34" charset="0"/>
              </a:rPr>
              <a:t>Pengesahan tamat latihan oleh Penyelia</a:t>
            </a:r>
          </a:p>
          <a:p>
            <a:pPr marL="285764" indent="-285764" algn="just">
              <a:buFont typeface="Arial" panose="020B0604020202020204" pitchFamily="34" charset="0"/>
              <a:buChar char="•"/>
            </a:pPr>
            <a:r>
              <a:rPr lang="ms-MY" sz="2000" dirty="0">
                <a:solidFill>
                  <a:schemeClr val="tx1"/>
                </a:solidFill>
                <a:latin typeface="Arial Nova" panose="020B0504020202020204" pitchFamily="34" charset="0"/>
                <a:cs typeface="Arial" panose="020B0604020202020204" pitchFamily="34" charset="0"/>
              </a:rPr>
              <a:t>Keputusan peperiksaan </a:t>
            </a:r>
          </a:p>
          <a:p>
            <a:pPr marL="285764" indent="-285764" algn="just">
              <a:buFont typeface="Arial" panose="020B0604020202020204" pitchFamily="34" charset="0"/>
              <a:buChar char="•"/>
            </a:pPr>
            <a:r>
              <a:rPr lang="ms-MY" sz="2000" dirty="0">
                <a:solidFill>
                  <a:schemeClr val="tx1"/>
                </a:solidFill>
                <a:latin typeface="Arial Nova" panose="020B0504020202020204" pitchFamily="34" charset="0"/>
                <a:cs typeface="Arial" panose="020B0604020202020204" pitchFamily="34" charset="0"/>
              </a:rPr>
              <a:t>Sijil Latihan</a:t>
            </a:r>
          </a:p>
          <a:p>
            <a:pPr marL="285764" indent="-285764" algn="just">
              <a:buFont typeface="Arial" panose="020B0604020202020204" pitchFamily="34" charset="0"/>
              <a:buChar char="•"/>
            </a:pPr>
            <a:r>
              <a:rPr lang="ms-MY" sz="2000" dirty="0">
                <a:solidFill>
                  <a:schemeClr val="tx1"/>
                </a:solidFill>
                <a:latin typeface="Arial Nova" panose="020B0504020202020204" pitchFamily="34" charset="0"/>
                <a:cs typeface="Arial" panose="020B0604020202020204" pitchFamily="34" charset="0"/>
              </a:rPr>
              <a:t>Borang pengesahan kehadiran dan borang pengesahan tamat latihan di penempatan </a:t>
            </a:r>
          </a:p>
          <a:p>
            <a:pPr marL="285764" indent="-285764" algn="just">
              <a:buFont typeface="Arial" panose="020B0604020202020204" pitchFamily="34" charset="0"/>
              <a:buChar char="•"/>
            </a:pPr>
            <a:r>
              <a:rPr lang="ms-MY" sz="2000" dirty="0">
                <a:solidFill>
                  <a:schemeClr val="tx1"/>
                </a:solidFill>
                <a:latin typeface="Arial Nova" panose="020B0504020202020204" pitchFamily="34" charset="0"/>
                <a:cs typeface="Arial" panose="020B0604020202020204" pitchFamily="34" charset="0"/>
              </a:rPr>
              <a:t>Surat Tamat Latihan Keseluruhan akan dikeluarkan oleh Urusetia.</a:t>
            </a:r>
          </a:p>
          <a:p>
            <a:pPr algn="just"/>
            <a:endParaRPr lang="en-MY"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31919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225" name="Google Shape;225;p25"/>
          <p:cNvSpPr txBox="1">
            <a:spLocks noGrp="1"/>
          </p:cNvSpPr>
          <p:nvPr>
            <p:ph type="sldNum" idx="12"/>
          </p:nvPr>
        </p:nvSpPr>
        <p:spPr>
          <a:xfrm>
            <a:off x="8609224" y="6356466"/>
            <a:ext cx="2742565" cy="365040"/>
          </a:xfrm>
          <a:prstGeom prst="rect">
            <a:avLst/>
          </a:prstGeom>
          <a:noFill/>
          <a:ln>
            <a:noFill/>
          </a:ln>
        </p:spPr>
        <p:txBody>
          <a:bodyPr spcFirstLastPara="1" vert="horz" wrap="square" lIns="91404" tIns="45689" rIns="91404" bIns="45689" rtlCol="0" anchor="ctr" anchorCtr="0">
            <a:noAutofit/>
          </a:bodyPr>
          <a:lstStyle/>
          <a:p>
            <a:pPr>
              <a:buSzPts val="1200"/>
            </a:pPr>
            <a:fld id="{00000000-1234-1234-1234-123412341234}" type="slidenum">
              <a:rPr lang="en-US"/>
              <a:pPr>
                <a:buSzPts val="1200"/>
              </a:pPr>
              <a:t>21</a:t>
            </a:fld>
            <a:endParaRPr dirty="0"/>
          </a:p>
        </p:txBody>
      </p:sp>
      <p:sp>
        <p:nvSpPr>
          <p:cNvPr id="227" name="Google Shape;227;p25"/>
          <p:cNvSpPr txBox="1"/>
          <p:nvPr/>
        </p:nvSpPr>
        <p:spPr>
          <a:xfrm>
            <a:off x="1198495" y="217234"/>
            <a:ext cx="10528539" cy="957737"/>
          </a:xfrm>
          <a:prstGeom prst="rect">
            <a:avLst/>
          </a:prstGeom>
          <a:solidFill>
            <a:srgbClr val="002060"/>
          </a:solidFill>
          <a:ln>
            <a:noFill/>
          </a:ln>
        </p:spPr>
        <p:txBody>
          <a:bodyPr spcFirstLastPara="1" wrap="square" lIns="91354" tIns="45664" rIns="91354" bIns="45664" anchor="ctr" anchorCtr="0">
            <a:noAutofit/>
          </a:bodyPr>
          <a:lstStyle/>
          <a:p>
            <a:endParaRPr sz="2400">
              <a:solidFill>
                <a:srgbClr val="000000"/>
              </a:solidFill>
              <a:latin typeface="Arial"/>
              <a:ea typeface="Arial"/>
              <a:cs typeface="Arial"/>
              <a:sym typeface="Arial"/>
            </a:endParaRPr>
          </a:p>
        </p:txBody>
      </p:sp>
      <p:pic>
        <p:nvPicPr>
          <p:cNvPr id="228" name="Google Shape;228;p25" descr="Kementerian Kesihatan Malaysia Logo"/>
          <p:cNvPicPr preferRelativeResize="0"/>
          <p:nvPr/>
        </p:nvPicPr>
        <p:blipFill rotWithShape="1">
          <a:blip r:embed="rId3">
            <a:alphaModFix/>
          </a:blip>
          <a:srcRect/>
          <a:stretch/>
        </p:blipFill>
        <p:spPr>
          <a:xfrm>
            <a:off x="2205" y="230774"/>
            <a:ext cx="1196290" cy="885843"/>
          </a:xfrm>
          <a:prstGeom prst="rect">
            <a:avLst/>
          </a:prstGeom>
          <a:noFill/>
          <a:ln>
            <a:noFill/>
          </a:ln>
        </p:spPr>
      </p:pic>
      <p:sp>
        <p:nvSpPr>
          <p:cNvPr id="229" name="Google Shape;229;p25"/>
          <p:cNvSpPr txBox="1"/>
          <p:nvPr/>
        </p:nvSpPr>
        <p:spPr>
          <a:xfrm>
            <a:off x="1300170" y="760776"/>
            <a:ext cx="10426864" cy="441391"/>
          </a:xfrm>
          <a:prstGeom prst="rect">
            <a:avLst/>
          </a:prstGeom>
          <a:noFill/>
          <a:ln>
            <a:noFill/>
          </a:ln>
        </p:spPr>
        <p:txBody>
          <a:bodyPr spcFirstLastPara="1" wrap="square" lIns="91329" tIns="45639" rIns="91329" bIns="45639" anchor="b" anchorCtr="0">
            <a:noAutofit/>
          </a:bodyPr>
          <a:lstStyle/>
          <a:p>
            <a:r>
              <a:rPr lang="en-US" sz="3200" b="1" dirty="0">
                <a:solidFill>
                  <a:srgbClr val="FFC000"/>
                </a:solidFill>
                <a:latin typeface="Arial Black"/>
                <a:ea typeface="Arial Black"/>
                <a:cs typeface="Arial Black"/>
                <a:sym typeface="Arial Black"/>
              </a:rPr>
              <a:t>PENANGGUHAN DAN PELANJUTAN PROGRAM LATIHAN</a:t>
            </a:r>
          </a:p>
        </p:txBody>
      </p:sp>
      <p:sp>
        <p:nvSpPr>
          <p:cNvPr id="11" name="Rectangle 10">
            <a:extLst>
              <a:ext uri="{FF2B5EF4-FFF2-40B4-BE49-F238E27FC236}">
                <a16:creationId xmlns:a16="http://schemas.microsoft.com/office/drawing/2014/main" id="{1DA07D67-8A93-47D7-91F8-CE51E5F9CC77}"/>
              </a:ext>
            </a:extLst>
          </p:cNvPr>
          <p:cNvSpPr/>
          <p:nvPr/>
        </p:nvSpPr>
        <p:spPr>
          <a:xfrm>
            <a:off x="888276" y="2194560"/>
            <a:ext cx="3696789" cy="4572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Nova" panose="020B0504020202020204" pitchFamily="34" charset="0"/>
                <a:cs typeface="Arial" panose="020B0604020202020204" pitchFamily="34" charset="0"/>
              </a:rPr>
              <a:t>TATACARA PERMOHONAN</a:t>
            </a:r>
            <a:endParaRPr lang="en-MY" b="1" dirty="0">
              <a:solidFill>
                <a:schemeClr val="tx1"/>
              </a:solidFill>
              <a:latin typeface="Arial Nova" panose="020B05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B27D33E9-EFE3-47FF-8E11-ADDE517E9422}"/>
              </a:ext>
            </a:extLst>
          </p:cNvPr>
          <p:cNvSpPr/>
          <p:nvPr/>
        </p:nvSpPr>
        <p:spPr>
          <a:xfrm>
            <a:off x="888276" y="2651760"/>
            <a:ext cx="3696789" cy="1031966"/>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ms-MY" sz="1700" dirty="0">
                <a:solidFill>
                  <a:schemeClr val="tx1"/>
                </a:solidFill>
                <a:latin typeface="Arial Nova" panose="020B0504020202020204" pitchFamily="34" charset="0"/>
                <a:cs typeface="Arial" panose="020B0604020202020204" pitchFamily="34" charset="0"/>
              </a:rPr>
              <a:t>Permohonan Selewat-lewatnya </a:t>
            </a:r>
          </a:p>
          <a:p>
            <a:r>
              <a:rPr lang="ms-MY" sz="1700" dirty="0">
                <a:solidFill>
                  <a:schemeClr val="tx1"/>
                </a:solidFill>
                <a:latin typeface="Arial Nova" panose="020B0504020202020204" pitchFamily="34" charset="0"/>
                <a:cs typeface="Arial" panose="020B0604020202020204" pitchFamily="34" charset="0"/>
              </a:rPr>
              <a:t>3 Bulan Sebelum Tarikh Penangguhan/Pelanjutan</a:t>
            </a:r>
          </a:p>
        </p:txBody>
      </p:sp>
      <p:sp>
        <p:nvSpPr>
          <p:cNvPr id="13" name="Rectangle 12">
            <a:extLst>
              <a:ext uri="{FF2B5EF4-FFF2-40B4-BE49-F238E27FC236}">
                <a16:creationId xmlns:a16="http://schemas.microsoft.com/office/drawing/2014/main" id="{3C949917-46DD-4D7F-8188-363F460F8546}"/>
              </a:ext>
            </a:extLst>
          </p:cNvPr>
          <p:cNvSpPr/>
          <p:nvPr/>
        </p:nvSpPr>
        <p:spPr>
          <a:xfrm>
            <a:off x="888276" y="3683727"/>
            <a:ext cx="3696789" cy="2240281"/>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ms-MY" sz="1700" dirty="0">
                <a:solidFill>
                  <a:schemeClr val="tx1"/>
                </a:solidFill>
                <a:latin typeface="Arial Nova" panose="020B0504020202020204" pitchFamily="34" charset="0"/>
                <a:cs typeface="Arial" panose="020B0604020202020204" pitchFamily="34" charset="0"/>
              </a:rPr>
              <a:t>Dokumen Diperlukan :</a:t>
            </a:r>
          </a:p>
          <a:p>
            <a:pPr marL="285764" indent="-285764" algn="just">
              <a:buFontTx/>
              <a:buChar char="-"/>
            </a:pPr>
            <a:r>
              <a:rPr lang="ms-MY" sz="1700" dirty="0">
                <a:solidFill>
                  <a:schemeClr val="tx1"/>
                </a:solidFill>
                <a:latin typeface="Arial Nova" panose="020B0504020202020204" pitchFamily="34" charset="0"/>
                <a:cs typeface="Arial" panose="020B0604020202020204" pitchFamily="34" charset="0"/>
              </a:rPr>
              <a:t>Borang Penangguhan/Pelanjutan Yang Lengkap</a:t>
            </a:r>
          </a:p>
          <a:p>
            <a:pPr marL="285764" indent="-285764" algn="just">
              <a:buFontTx/>
              <a:buChar char="-"/>
            </a:pPr>
            <a:r>
              <a:rPr lang="ms-MY" sz="1700" dirty="0">
                <a:solidFill>
                  <a:schemeClr val="tx1"/>
                </a:solidFill>
                <a:latin typeface="Arial Nova" panose="020B0504020202020204" pitchFamily="34" charset="0"/>
                <a:cs typeface="Arial" panose="020B0604020202020204" pitchFamily="34" charset="0"/>
              </a:rPr>
              <a:t>Surat Kebenaran Ketua Jabatan/Penyelia</a:t>
            </a:r>
          </a:p>
          <a:p>
            <a:pPr marL="285764" indent="-285764" algn="just">
              <a:buFontTx/>
              <a:buChar char="-"/>
            </a:pPr>
            <a:r>
              <a:rPr lang="ms-MY" sz="1700" dirty="0">
                <a:solidFill>
                  <a:schemeClr val="tx1"/>
                </a:solidFill>
                <a:latin typeface="Arial Nova" panose="020B0504020202020204" pitchFamily="34" charset="0"/>
                <a:cs typeface="Arial" panose="020B0604020202020204" pitchFamily="34" charset="0"/>
              </a:rPr>
              <a:t>Laporan Kemajuan Kursus (</a:t>
            </a:r>
            <a:r>
              <a:rPr lang="ms-MY" sz="1700" i="1" dirty="0">
                <a:solidFill>
                  <a:schemeClr val="tx1"/>
                </a:solidFill>
                <a:latin typeface="Arial Nova" panose="020B0504020202020204" pitchFamily="34" charset="0"/>
                <a:cs typeface="Arial" panose="020B0604020202020204" pitchFamily="34" charset="0"/>
              </a:rPr>
              <a:t>Gantt Chart</a:t>
            </a:r>
            <a:r>
              <a:rPr lang="ms-MY" sz="1700" dirty="0">
                <a:solidFill>
                  <a:schemeClr val="tx1"/>
                </a:solidFill>
                <a:latin typeface="Arial Nova" panose="020B0504020202020204" pitchFamily="34" charset="0"/>
                <a:cs typeface="Arial" panose="020B0604020202020204" pitchFamily="34" charset="0"/>
              </a:rPr>
              <a:t>)</a:t>
            </a:r>
          </a:p>
          <a:p>
            <a:pPr marL="285764" indent="-285764" algn="just">
              <a:buFontTx/>
              <a:buChar char="-"/>
            </a:pPr>
            <a:endParaRPr lang="en-MY" sz="1600" b="1" dirty="0">
              <a:solidFill>
                <a:schemeClr val="tx1"/>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F7A0C5F9-3F2C-4E7E-AFAF-AC31385B1DF5}"/>
              </a:ext>
            </a:extLst>
          </p:cNvPr>
          <p:cNvSpPr/>
          <p:nvPr/>
        </p:nvSpPr>
        <p:spPr>
          <a:xfrm>
            <a:off x="4852851" y="2201093"/>
            <a:ext cx="3126377" cy="463731"/>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Nova" panose="020B0504020202020204" pitchFamily="34" charset="0"/>
                <a:cs typeface="Arial" panose="020B0604020202020204" pitchFamily="34" charset="0"/>
              </a:rPr>
              <a:t>SEBAB</a:t>
            </a:r>
            <a:r>
              <a:rPr lang="en-US" b="1" dirty="0">
                <a:solidFill>
                  <a:schemeClr val="tx1"/>
                </a:solidFill>
                <a:latin typeface="Arial" panose="020B0604020202020204" pitchFamily="34" charset="0"/>
                <a:cs typeface="Arial" panose="020B0604020202020204" pitchFamily="34" charset="0"/>
              </a:rPr>
              <a:t> </a:t>
            </a:r>
            <a:endParaRPr lang="en-MY" b="1" dirty="0">
              <a:solidFill>
                <a:schemeClr val="tx1"/>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81469335-43F8-49B4-8B9C-E473635E14FE}"/>
              </a:ext>
            </a:extLst>
          </p:cNvPr>
          <p:cNvSpPr/>
          <p:nvPr/>
        </p:nvSpPr>
        <p:spPr>
          <a:xfrm>
            <a:off x="4852851" y="2664824"/>
            <a:ext cx="3126377" cy="1162594"/>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ms-MY" sz="1700" dirty="0">
                <a:solidFill>
                  <a:schemeClr val="tx1"/>
                </a:solidFill>
                <a:latin typeface="Arial Nova" panose="020B0504020202020204" pitchFamily="34" charset="0"/>
                <a:cs typeface="Arial" panose="020B0604020202020204" pitchFamily="34" charset="0"/>
              </a:rPr>
              <a:t>Bersalin</a:t>
            </a:r>
            <a:r>
              <a:rPr lang="en-US" sz="1700" dirty="0">
                <a:solidFill>
                  <a:schemeClr val="tx1"/>
                </a:solidFill>
                <a:latin typeface="Arial Nova" panose="020B0504020202020204" pitchFamily="34" charset="0"/>
                <a:cs typeface="Arial" panose="020B0604020202020204" pitchFamily="34" charset="0"/>
              </a:rPr>
              <a:t> </a:t>
            </a:r>
            <a:r>
              <a:rPr lang="ms-MY" sz="1700" dirty="0">
                <a:solidFill>
                  <a:schemeClr val="tx1"/>
                </a:solidFill>
                <a:latin typeface="Arial Nova" panose="020B0504020202020204" pitchFamily="34" charset="0"/>
                <a:cs typeface="Arial" panose="020B0604020202020204" pitchFamily="34" charset="0"/>
              </a:rPr>
              <a:t>dan cuti sakit </a:t>
            </a:r>
            <a:r>
              <a:rPr lang="en-MY" sz="1700" dirty="0">
                <a:solidFill>
                  <a:schemeClr val="tx1"/>
                </a:solidFill>
                <a:latin typeface="Arial Nova" panose="020B0504020202020204" pitchFamily="34" charset="0"/>
                <a:cs typeface="Arial" panose="020B0604020202020204" pitchFamily="34" charset="0"/>
              </a:rPr>
              <a:t>yang </a:t>
            </a:r>
            <a:r>
              <a:rPr lang="ms-MY" sz="1700" dirty="0">
                <a:solidFill>
                  <a:schemeClr val="tx1"/>
                </a:solidFill>
                <a:latin typeface="Arial Nova" panose="020B0504020202020204" pitchFamily="34" charset="0"/>
                <a:cs typeface="Arial" panose="020B0604020202020204" pitchFamily="34" charset="0"/>
              </a:rPr>
              <a:t>berpanjangan sahaja (dengan perakuan Pegawai Perubatan</a:t>
            </a:r>
            <a:r>
              <a:rPr lang="en-MY" sz="1700" dirty="0">
                <a:solidFill>
                  <a:schemeClr val="tx1"/>
                </a:solidFill>
                <a:latin typeface="Arial Nova" panose="020B0504020202020204" pitchFamily="34" charset="0"/>
                <a:cs typeface="Arial" panose="020B0604020202020204" pitchFamily="34" charset="0"/>
              </a:rPr>
              <a:t>)</a:t>
            </a:r>
            <a:endParaRPr lang="en-US" sz="1700" dirty="0">
              <a:solidFill>
                <a:schemeClr val="tx1"/>
              </a:solidFill>
              <a:latin typeface="Arial Nova" panose="020B05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E50402F6-486C-468A-A556-220FEC19D98C}"/>
              </a:ext>
            </a:extLst>
          </p:cNvPr>
          <p:cNvSpPr/>
          <p:nvPr/>
        </p:nvSpPr>
        <p:spPr>
          <a:xfrm>
            <a:off x="4852850" y="3974375"/>
            <a:ext cx="3126377" cy="463731"/>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Nova" panose="020B0504020202020204" pitchFamily="34" charset="0"/>
                <a:cs typeface="Arial" panose="020B0604020202020204" pitchFamily="34" charset="0"/>
              </a:rPr>
              <a:t>TEMPOH</a:t>
            </a:r>
            <a:r>
              <a:rPr lang="en-US" b="1" dirty="0">
                <a:solidFill>
                  <a:schemeClr val="tx1"/>
                </a:solidFill>
                <a:latin typeface="Arial" panose="020B0604020202020204" pitchFamily="34" charset="0"/>
                <a:cs typeface="Arial" panose="020B0604020202020204" pitchFamily="34" charset="0"/>
              </a:rPr>
              <a:t> </a:t>
            </a:r>
            <a:endParaRPr lang="en-MY" b="1" dirty="0">
              <a:solidFill>
                <a:schemeClr val="tx1"/>
              </a:solidFill>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FD412E94-2CAD-48ED-89D7-390CED994FB8}"/>
              </a:ext>
            </a:extLst>
          </p:cNvPr>
          <p:cNvSpPr/>
          <p:nvPr/>
        </p:nvSpPr>
        <p:spPr>
          <a:xfrm>
            <a:off x="4852846" y="4438107"/>
            <a:ext cx="3126377" cy="1025435"/>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ms-MY" sz="1700" dirty="0">
                <a:solidFill>
                  <a:schemeClr val="tx1"/>
                </a:solidFill>
                <a:latin typeface="Arial Nova" panose="020B0504020202020204" pitchFamily="34" charset="0"/>
                <a:cs typeface="Arial" panose="020B0604020202020204" pitchFamily="34" charset="0"/>
              </a:rPr>
              <a:t>Tempoh maksimum adalah 6 bulan sahaja</a:t>
            </a:r>
            <a:r>
              <a:rPr lang="en-US" sz="1700" dirty="0">
                <a:solidFill>
                  <a:schemeClr val="tx1"/>
                </a:solidFill>
                <a:latin typeface="Arial Nova" panose="020B0504020202020204" pitchFamily="34" charset="0"/>
                <a:cs typeface="Arial" panose="020B0604020202020204" pitchFamily="34" charset="0"/>
              </a:rPr>
              <a:t>.</a:t>
            </a:r>
            <a:endParaRPr lang="en-MY" sz="1700" dirty="0">
              <a:solidFill>
                <a:schemeClr val="tx1"/>
              </a:solidFill>
              <a:latin typeface="Arial Nova" panose="020B05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8859169F-539C-48ED-B954-A6F1C9FA4CEE}"/>
              </a:ext>
            </a:extLst>
          </p:cNvPr>
          <p:cNvSpPr/>
          <p:nvPr/>
        </p:nvSpPr>
        <p:spPr>
          <a:xfrm>
            <a:off x="8247018" y="3014255"/>
            <a:ext cx="3126377" cy="463731"/>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Nova" panose="020B0504020202020204" pitchFamily="34" charset="0"/>
                <a:cs typeface="Arial" panose="020B0604020202020204" pitchFamily="34" charset="0"/>
              </a:rPr>
              <a:t>KESAN</a:t>
            </a:r>
            <a:r>
              <a:rPr lang="en-US" b="1" dirty="0">
                <a:solidFill>
                  <a:schemeClr val="tx1"/>
                </a:solidFill>
                <a:latin typeface="Arial" panose="020B0604020202020204" pitchFamily="34" charset="0"/>
                <a:cs typeface="Arial" panose="020B0604020202020204" pitchFamily="34" charset="0"/>
              </a:rPr>
              <a:t> </a:t>
            </a:r>
            <a:endParaRPr lang="en-MY" b="1" dirty="0">
              <a:solidFill>
                <a:schemeClr val="tx1"/>
              </a:solidFill>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E0AF5347-22D3-4C8E-8BF6-676DB302F738}"/>
              </a:ext>
            </a:extLst>
          </p:cNvPr>
          <p:cNvSpPr/>
          <p:nvPr/>
        </p:nvSpPr>
        <p:spPr>
          <a:xfrm>
            <a:off x="8247010" y="3477986"/>
            <a:ext cx="3126377" cy="1025435"/>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ms-MY" sz="1700" dirty="0">
                <a:solidFill>
                  <a:schemeClr val="tx1"/>
                </a:solidFill>
                <a:latin typeface="Arial Nova" panose="020B0504020202020204" pitchFamily="34" charset="0"/>
                <a:cs typeface="Arial" panose="020B0604020202020204" pitchFamily="34" charset="0"/>
              </a:rPr>
              <a:t>Bayaran elaun HLP akan ditangguhkan.</a:t>
            </a:r>
          </a:p>
        </p:txBody>
      </p:sp>
    </p:spTree>
    <p:extLst>
      <p:ext uri="{BB962C8B-B14F-4D97-AF65-F5344CB8AC3E}">
        <p14:creationId xmlns:p14="http://schemas.microsoft.com/office/powerpoint/2010/main" val="21874929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225" name="Google Shape;225;p25"/>
          <p:cNvSpPr txBox="1">
            <a:spLocks noGrp="1"/>
          </p:cNvSpPr>
          <p:nvPr>
            <p:ph type="sldNum" idx="12"/>
          </p:nvPr>
        </p:nvSpPr>
        <p:spPr>
          <a:xfrm>
            <a:off x="8609224" y="6356466"/>
            <a:ext cx="2742565" cy="365040"/>
          </a:xfrm>
          <a:prstGeom prst="rect">
            <a:avLst/>
          </a:prstGeom>
          <a:noFill/>
          <a:ln>
            <a:noFill/>
          </a:ln>
        </p:spPr>
        <p:txBody>
          <a:bodyPr spcFirstLastPara="1" vert="horz" wrap="square" lIns="91404" tIns="45689" rIns="91404" bIns="45689" rtlCol="0" anchor="ctr" anchorCtr="0">
            <a:noAutofit/>
          </a:bodyPr>
          <a:lstStyle/>
          <a:p>
            <a:pPr>
              <a:buSzPts val="1200"/>
            </a:pPr>
            <a:fld id="{00000000-1234-1234-1234-123412341234}" type="slidenum">
              <a:rPr lang="en-US"/>
              <a:pPr>
                <a:buSzPts val="1200"/>
              </a:pPr>
              <a:t>22</a:t>
            </a:fld>
            <a:endParaRPr dirty="0"/>
          </a:p>
        </p:txBody>
      </p:sp>
      <p:sp>
        <p:nvSpPr>
          <p:cNvPr id="227" name="Google Shape;227;p25"/>
          <p:cNvSpPr txBox="1"/>
          <p:nvPr/>
        </p:nvSpPr>
        <p:spPr>
          <a:xfrm>
            <a:off x="1198495" y="217234"/>
            <a:ext cx="10528539" cy="957737"/>
          </a:xfrm>
          <a:prstGeom prst="rect">
            <a:avLst/>
          </a:prstGeom>
          <a:solidFill>
            <a:srgbClr val="002060"/>
          </a:solidFill>
          <a:ln>
            <a:noFill/>
          </a:ln>
        </p:spPr>
        <p:txBody>
          <a:bodyPr spcFirstLastPara="1" wrap="square" lIns="91354" tIns="45664" rIns="91354" bIns="45664" anchor="ctr" anchorCtr="0">
            <a:noAutofit/>
          </a:bodyPr>
          <a:lstStyle/>
          <a:p>
            <a:endParaRPr sz="2400">
              <a:solidFill>
                <a:srgbClr val="000000"/>
              </a:solidFill>
              <a:latin typeface="Arial"/>
              <a:ea typeface="Arial"/>
              <a:cs typeface="Arial"/>
              <a:sym typeface="Arial"/>
            </a:endParaRPr>
          </a:p>
        </p:txBody>
      </p:sp>
      <p:pic>
        <p:nvPicPr>
          <p:cNvPr id="228" name="Google Shape;228;p25" descr="Kementerian Kesihatan Malaysia Logo"/>
          <p:cNvPicPr preferRelativeResize="0"/>
          <p:nvPr/>
        </p:nvPicPr>
        <p:blipFill rotWithShape="1">
          <a:blip r:embed="rId3">
            <a:alphaModFix/>
          </a:blip>
          <a:srcRect/>
          <a:stretch/>
        </p:blipFill>
        <p:spPr>
          <a:xfrm>
            <a:off x="2205" y="230774"/>
            <a:ext cx="1196290" cy="885843"/>
          </a:xfrm>
          <a:prstGeom prst="rect">
            <a:avLst/>
          </a:prstGeom>
          <a:noFill/>
          <a:ln>
            <a:noFill/>
          </a:ln>
        </p:spPr>
      </p:pic>
      <p:sp>
        <p:nvSpPr>
          <p:cNvPr id="229" name="Google Shape;229;p25"/>
          <p:cNvSpPr txBox="1"/>
          <p:nvPr/>
        </p:nvSpPr>
        <p:spPr>
          <a:xfrm>
            <a:off x="1397152" y="576064"/>
            <a:ext cx="10426864" cy="441391"/>
          </a:xfrm>
          <a:prstGeom prst="rect">
            <a:avLst/>
          </a:prstGeom>
          <a:noFill/>
          <a:ln>
            <a:noFill/>
          </a:ln>
        </p:spPr>
        <p:txBody>
          <a:bodyPr spcFirstLastPara="1" wrap="square" lIns="91329" tIns="45639" rIns="91329" bIns="45639" anchor="b" anchorCtr="0">
            <a:noAutofit/>
          </a:bodyPr>
          <a:lstStyle/>
          <a:p>
            <a:r>
              <a:rPr lang="en-US" sz="3200" b="1" dirty="0">
                <a:solidFill>
                  <a:srgbClr val="FFC000"/>
                </a:solidFill>
                <a:latin typeface="Arial Black"/>
                <a:ea typeface="Arial Black"/>
                <a:cs typeface="Arial Black"/>
                <a:sym typeface="Arial Black"/>
              </a:rPr>
              <a:t>TARIKH MULA LATIHAN</a:t>
            </a:r>
          </a:p>
        </p:txBody>
      </p:sp>
      <p:graphicFrame>
        <p:nvGraphicFramePr>
          <p:cNvPr id="2" name="Table 1">
            <a:extLst>
              <a:ext uri="{FF2B5EF4-FFF2-40B4-BE49-F238E27FC236}">
                <a16:creationId xmlns:a16="http://schemas.microsoft.com/office/drawing/2014/main" id="{B444F4A9-C7A9-4A91-A20D-DA1EE844B0BE}"/>
              </a:ext>
            </a:extLst>
          </p:cNvPr>
          <p:cNvGraphicFramePr>
            <a:graphicFrameLocks noGrp="1"/>
          </p:cNvGraphicFramePr>
          <p:nvPr>
            <p:extLst>
              <p:ext uri="{D42A27DB-BD31-4B8C-83A1-F6EECF244321}">
                <p14:modId xmlns:p14="http://schemas.microsoft.com/office/powerpoint/2010/main" val="808516406"/>
              </p:ext>
            </p:extLst>
          </p:nvPr>
        </p:nvGraphicFramePr>
        <p:xfrm>
          <a:off x="1198494" y="1376285"/>
          <a:ext cx="8499687" cy="5120640"/>
        </p:xfrm>
        <a:graphic>
          <a:graphicData uri="http://schemas.openxmlformats.org/drawingml/2006/table">
            <a:tbl>
              <a:tblPr firstRow="1" bandRow="1">
                <a:tableStyleId>{5C22544A-7EE6-4342-B048-85BDC9FD1C3A}</a:tableStyleId>
              </a:tblPr>
              <a:tblGrid>
                <a:gridCol w="674196">
                  <a:extLst>
                    <a:ext uri="{9D8B030D-6E8A-4147-A177-3AD203B41FA5}">
                      <a16:colId xmlns:a16="http://schemas.microsoft.com/office/drawing/2014/main" val="484910667"/>
                    </a:ext>
                  </a:extLst>
                </a:gridCol>
                <a:gridCol w="5258727">
                  <a:extLst>
                    <a:ext uri="{9D8B030D-6E8A-4147-A177-3AD203B41FA5}">
                      <a16:colId xmlns:a16="http://schemas.microsoft.com/office/drawing/2014/main" val="1439346278"/>
                    </a:ext>
                  </a:extLst>
                </a:gridCol>
                <a:gridCol w="2566764">
                  <a:extLst>
                    <a:ext uri="{9D8B030D-6E8A-4147-A177-3AD203B41FA5}">
                      <a16:colId xmlns:a16="http://schemas.microsoft.com/office/drawing/2014/main" val="143530487"/>
                    </a:ext>
                  </a:extLst>
                </a:gridCol>
              </a:tblGrid>
              <a:tr h="291786">
                <a:tc>
                  <a:txBody>
                    <a:bodyPr/>
                    <a:lstStyle/>
                    <a:p>
                      <a:pPr algn="ctr"/>
                      <a:r>
                        <a:rPr lang="ms-MY" sz="1500" noProof="0" dirty="0">
                          <a:solidFill>
                            <a:schemeClr val="tx1"/>
                          </a:solidFill>
                          <a:latin typeface="Arial Nova" panose="020B0504020202020204" pitchFamily="34" charset="0"/>
                          <a:cs typeface="Arial" panose="020B0604020202020204" pitchFamily="34" charset="0"/>
                        </a:rPr>
                        <a:t>Bil</a:t>
                      </a:r>
                      <a:r>
                        <a:rPr lang="en-MY" sz="1500" dirty="0">
                          <a:solidFill>
                            <a:schemeClr val="tx1"/>
                          </a:solidFill>
                          <a:latin typeface="Arial Nova" panose="020B0504020202020204" pitchFamily="34" charset="0"/>
                          <a:cs typeface="Arial" panose="020B0604020202020204" pitchFamily="34" charset="0"/>
                        </a:rPr>
                        <a:t>.</a:t>
                      </a:r>
                    </a:p>
                  </a:txBody>
                  <a:tcPr marL="137160" marR="13716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ms-MY" sz="1500" noProof="0" dirty="0">
                          <a:solidFill>
                            <a:schemeClr val="tx1"/>
                          </a:solidFill>
                          <a:latin typeface="Arial Nova" panose="020B0504020202020204" pitchFamily="34" charset="0"/>
                          <a:cs typeface="Arial" panose="020B0604020202020204" pitchFamily="34" charset="0"/>
                        </a:rPr>
                        <a:t>Bidang</a:t>
                      </a:r>
                    </a:p>
                  </a:txBody>
                  <a:tcPr marL="137160" marR="13716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ms-MY" sz="1500" noProof="0" dirty="0">
                          <a:solidFill>
                            <a:schemeClr val="tx1"/>
                          </a:solidFill>
                          <a:latin typeface="Arial Nova" panose="020B0504020202020204" pitchFamily="34" charset="0"/>
                          <a:cs typeface="Arial" panose="020B0604020202020204" pitchFamily="34" charset="0"/>
                        </a:rPr>
                        <a:t>Tarikh Mula Latihan</a:t>
                      </a:r>
                    </a:p>
                  </a:txBody>
                  <a:tcPr marL="137160" marR="13716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46684713"/>
                  </a:ext>
                </a:extLst>
              </a:tr>
              <a:tr h="291786">
                <a:tc>
                  <a:txBody>
                    <a:bodyPr/>
                    <a:lstStyle/>
                    <a:p>
                      <a:pPr algn="ctr"/>
                      <a:r>
                        <a:rPr lang="en-MY" sz="1500" dirty="0">
                          <a:solidFill>
                            <a:schemeClr val="tx1"/>
                          </a:solidFill>
                          <a:latin typeface="Arial Nova" panose="020B0504020202020204" pitchFamily="34" charset="0"/>
                          <a:cs typeface="Arial" panose="020B0604020202020204" pitchFamily="34" charset="0"/>
                        </a:rPr>
                        <a:t>1.</a:t>
                      </a:r>
                    </a:p>
                  </a:txBody>
                  <a:tcPr marL="137160" marR="13716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ms-MY" sz="1500" b="0" noProof="0" dirty="0">
                          <a:latin typeface="Arial Nova" panose="020B0504020202020204" pitchFamily="34" charset="0"/>
                          <a:cs typeface="Arial" panose="020B0604020202020204" pitchFamily="34" charset="0"/>
                        </a:rPr>
                        <a:t>Urologi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10">
                  <a:txBody>
                    <a:bodyPr/>
                    <a:lstStyle/>
                    <a:p>
                      <a:pPr algn="ctr"/>
                      <a:r>
                        <a:rPr lang="ms-MY" sz="1500" noProof="0" dirty="0">
                          <a:solidFill>
                            <a:schemeClr val="tx1"/>
                          </a:solidFill>
                          <a:latin typeface="Arial Nova" panose="020B0504020202020204" pitchFamily="34" charset="0"/>
                          <a:cs typeface="Arial" panose="020B0604020202020204" pitchFamily="34" charset="0"/>
                        </a:rPr>
                        <a:t>1 Julai 2024</a:t>
                      </a:r>
                    </a:p>
                  </a:txBody>
                  <a:tcPr marL="137160" marR="13716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1217866"/>
                  </a:ext>
                </a:extLst>
              </a:tr>
              <a:tr h="291786">
                <a:tc>
                  <a:txBody>
                    <a:bodyPr/>
                    <a:lstStyle/>
                    <a:p>
                      <a:pPr algn="ctr"/>
                      <a:r>
                        <a:rPr lang="en-MY" sz="1500" dirty="0">
                          <a:solidFill>
                            <a:schemeClr val="tx1"/>
                          </a:solidFill>
                          <a:latin typeface="Arial Nova" panose="020B0504020202020204" pitchFamily="34" charset="0"/>
                          <a:cs typeface="Arial" panose="020B0604020202020204" pitchFamily="34" charset="0"/>
                        </a:rPr>
                        <a:t>2.</a:t>
                      </a:r>
                    </a:p>
                  </a:txBody>
                  <a:tcPr marL="137160" marR="13716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500" b="0" kern="1200" baseline="0" noProof="0" dirty="0">
                          <a:solidFill>
                            <a:schemeClr val="dk1"/>
                          </a:solidFill>
                          <a:latin typeface="Arial Nova" panose="020B0504020202020204" pitchFamily="34" charset="0"/>
                          <a:ea typeface="+mn-ea"/>
                          <a:cs typeface="Arial" panose="020B0604020202020204" pitchFamily="34" charset="0"/>
                        </a:rPr>
                        <a:t>Klinikal Onkologi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ms-MY" sz="1500" noProof="0" dirty="0">
                        <a:solidFill>
                          <a:schemeClr val="tx1"/>
                        </a:solidFill>
                        <a:latin typeface="Arial Nova" panose="020B0504020202020204" pitchFamily="34" charset="0"/>
                        <a:cs typeface="Arial" panose="020B0604020202020204" pitchFamily="34" charset="0"/>
                      </a:endParaRPr>
                    </a:p>
                  </a:txBody>
                  <a:tcPr marL="137160" marR="13716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9689345"/>
                  </a:ext>
                </a:extLst>
              </a:tr>
              <a:tr h="291786">
                <a:tc>
                  <a:txBody>
                    <a:bodyPr/>
                    <a:lstStyle/>
                    <a:p>
                      <a:pPr algn="ctr"/>
                      <a:r>
                        <a:rPr lang="en-MY" sz="1500" dirty="0">
                          <a:solidFill>
                            <a:schemeClr val="tx1"/>
                          </a:solidFill>
                          <a:latin typeface="Arial Nova" panose="020B0504020202020204" pitchFamily="34" charset="0"/>
                          <a:cs typeface="Arial" panose="020B0604020202020204" pitchFamily="34" charset="0"/>
                        </a:rPr>
                        <a:t>3.</a:t>
                      </a:r>
                    </a:p>
                  </a:txBody>
                  <a:tcPr marL="137160" marR="13716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500" b="0" noProof="0" dirty="0">
                          <a:latin typeface="Arial Nova" panose="020B0504020202020204" pitchFamily="34" charset="0"/>
                          <a:cs typeface="Arial" panose="020B0604020202020204" pitchFamily="34" charset="0"/>
                        </a:rPr>
                        <a:t>Pediatrik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ms-MY" sz="1500" noProof="0" dirty="0">
                        <a:solidFill>
                          <a:schemeClr val="tx1"/>
                        </a:solidFill>
                        <a:latin typeface="Arial Nova" panose="020B0504020202020204" pitchFamily="34" charset="0"/>
                        <a:cs typeface="Arial" panose="020B0604020202020204" pitchFamily="34" charset="0"/>
                      </a:endParaRPr>
                    </a:p>
                  </a:txBody>
                  <a:tcPr marL="137160" marR="13716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87004536"/>
                  </a:ext>
                </a:extLst>
              </a:tr>
              <a:tr h="291786">
                <a:tc>
                  <a:txBody>
                    <a:bodyPr/>
                    <a:lstStyle/>
                    <a:p>
                      <a:pPr algn="ctr"/>
                      <a:r>
                        <a:rPr lang="en-MY" sz="1500" dirty="0">
                          <a:solidFill>
                            <a:schemeClr val="tx1"/>
                          </a:solidFill>
                          <a:latin typeface="Arial Nova" panose="020B0504020202020204" pitchFamily="34" charset="0"/>
                          <a:cs typeface="Arial" panose="020B0604020202020204" pitchFamily="34" charset="0"/>
                        </a:rPr>
                        <a:t>4.</a:t>
                      </a:r>
                    </a:p>
                  </a:txBody>
                  <a:tcPr marL="137160" marR="13716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500" b="0" noProof="0" dirty="0">
                          <a:latin typeface="Arial Nova" panose="020B0504020202020204" pitchFamily="34" charset="0"/>
                          <a:cs typeface="Arial" panose="020B0604020202020204" pitchFamily="34" charset="0"/>
                        </a:rPr>
                        <a:t>Perubatan Dalaman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ms-MY" sz="1500" noProof="0" dirty="0">
                        <a:solidFill>
                          <a:schemeClr val="tx1"/>
                        </a:solidFill>
                        <a:latin typeface="Arial Nova" panose="020B0504020202020204" pitchFamily="34" charset="0"/>
                        <a:cs typeface="Arial" panose="020B0604020202020204" pitchFamily="34" charset="0"/>
                      </a:endParaRPr>
                    </a:p>
                  </a:txBody>
                  <a:tcPr marL="137160" marR="13716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18881993"/>
                  </a:ext>
                </a:extLst>
              </a:tr>
              <a:tr h="291786">
                <a:tc>
                  <a:txBody>
                    <a:bodyPr/>
                    <a:lstStyle/>
                    <a:p>
                      <a:pPr algn="ctr"/>
                      <a:r>
                        <a:rPr lang="en-MY" sz="1500" dirty="0">
                          <a:solidFill>
                            <a:schemeClr val="tx1"/>
                          </a:solidFill>
                          <a:latin typeface="Arial Nova" panose="020B0504020202020204" pitchFamily="34" charset="0"/>
                          <a:cs typeface="Arial" panose="020B0604020202020204" pitchFamily="34" charset="0"/>
                        </a:rPr>
                        <a:t>5.</a:t>
                      </a:r>
                    </a:p>
                  </a:txBody>
                  <a:tcPr marL="137160" marR="13716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500" b="0" noProof="0" dirty="0">
                          <a:latin typeface="Arial Nova" panose="020B0504020202020204" pitchFamily="34" charset="0"/>
                          <a:cs typeface="Arial" panose="020B0604020202020204" pitchFamily="34" charset="0"/>
                        </a:rPr>
                        <a:t>Anestesiologi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ms-MY" sz="1500" noProof="0" dirty="0">
                        <a:solidFill>
                          <a:schemeClr val="tx1"/>
                        </a:solidFill>
                        <a:latin typeface="Arial Nova" panose="020B0504020202020204" pitchFamily="34" charset="0"/>
                        <a:cs typeface="Arial" panose="020B0604020202020204" pitchFamily="34" charset="0"/>
                      </a:endParaRPr>
                    </a:p>
                  </a:txBody>
                  <a:tcPr marL="137160" marR="13716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2963288"/>
                  </a:ext>
                </a:extLst>
              </a:tr>
              <a:tr h="291786">
                <a:tc>
                  <a:txBody>
                    <a:bodyPr/>
                    <a:lstStyle/>
                    <a:p>
                      <a:pPr algn="ctr"/>
                      <a:r>
                        <a:rPr lang="en-MY" sz="1500" dirty="0">
                          <a:solidFill>
                            <a:schemeClr val="tx1"/>
                          </a:solidFill>
                          <a:latin typeface="Arial Nova" panose="020B0504020202020204" pitchFamily="34" charset="0"/>
                          <a:cs typeface="Arial" panose="020B0604020202020204" pitchFamily="34" charset="0"/>
                        </a:rPr>
                        <a:t>6.</a:t>
                      </a:r>
                    </a:p>
                  </a:txBody>
                  <a:tcPr marL="137160" marR="13716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500" b="0" noProof="0" dirty="0">
                          <a:latin typeface="Arial Nova" panose="020B0504020202020204" pitchFamily="34" charset="0"/>
                          <a:cs typeface="Arial" panose="020B0604020202020204" pitchFamily="34" charset="0"/>
                        </a:rPr>
                        <a:t>Radiologi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ms-MY" sz="1500" noProof="0" dirty="0">
                        <a:solidFill>
                          <a:schemeClr val="tx1"/>
                        </a:solidFill>
                        <a:latin typeface="Arial Nova" panose="020B0504020202020204" pitchFamily="34" charset="0"/>
                        <a:cs typeface="Arial" panose="020B0604020202020204" pitchFamily="34" charset="0"/>
                      </a:endParaRPr>
                    </a:p>
                  </a:txBody>
                  <a:tcPr marL="137160" marR="13716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8638337"/>
                  </a:ext>
                </a:extLst>
              </a:tr>
              <a:tr h="291786">
                <a:tc>
                  <a:txBody>
                    <a:bodyPr/>
                    <a:lstStyle/>
                    <a:p>
                      <a:pPr algn="ctr"/>
                      <a:r>
                        <a:rPr lang="en-MY" sz="1500" dirty="0">
                          <a:solidFill>
                            <a:schemeClr val="tx1"/>
                          </a:solidFill>
                          <a:latin typeface="Arial Nova" panose="020B0504020202020204" pitchFamily="34" charset="0"/>
                          <a:cs typeface="Arial" panose="020B0604020202020204" pitchFamily="34" charset="0"/>
                        </a:rPr>
                        <a:t>7.</a:t>
                      </a:r>
                    </a:p>
                  </a:txBody>
                  <a:tcPr marL="137160" marR="13716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ms-MY" sz="1500" b="0" i="0" u="none" strike="noStrike" noProof="0" dirty="0">
                          <a:solidFill>
                            <a:srgbClr val="000000"/>
                          </a:solidFill>
                          <a:effectLst/>
                          <a:latin typeface="Arial Nova" panose="020B0504020202020204" pitchFamily="34" charset="0"/>
                          <a:cs typeface="Arial" panose="020B0604020202020204" pitchFamily="34" charset="0"/>
                        </a:rPr>
                        <a:t>Obstetrik dan Ginekologi</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ms-MY" sz="1500" noProof="0" dirty="0">
                        <a:solidFill>
                          <a:schemeClr val="tx1"/>
                        </a:solidFill>
                        <a:latin typeface="Arial Nova" panose="020B0504020202020204" pitchFamily="34" charset="0"/>
                        <a:cs typeface="Arial" panose="020B0604020202020204" pitchFamily="34" charset="0"/>
                      </a:endParaRPr>
                    </a:p>
                  </a:txBody>
                  <a:tcPr marL="137160" marR="13716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48041867"/>
                  </a:ext>
                </a:extLst>
              </a:tr>
              <a:tr h="291786">
                <a:tc>
                  <a:txBody>
                    <a:bodyPr/>
                    <a:lstStyle/>
                    <a:p>
                      <a:pPr algn="ctr"/>
                      <a:r>
                        <a:rPr lang="en-MY" sz="1500" dirty="0">
                          <a:solidFill>
                            <a:schemeClr val="tx1"/>
                          </a:solidFill>
                          <a:latin typeface="Arial Nova" panose="020B0504020202020204" pitchFamily="34" charset="0"/>
                          <a:cs typeface="Arial" panose="020B0604020202020204" pitchFamily="34" charset="0"/>
                        </a:rPr>
                        <a:t>8.</a:t>
                      </a:r>
                    </a:p>
                  </a:txBody>
                  <a:tcPr marL="137160" marR="13716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ms-MY" sz="1500" b="0" i="0" u="none" strike="noStrike" noProof="0" dirty="0">
                          <a:solidFill>
                            <a:srgbClr val="000000"/>
                          </a:solidFill>
                          <a:effectLst/>
                          <a:latin typeface="Arial Nova" panose="020B0504020202020204" pitchFamily="34" charset="0"/>
                          <a:cs typeface="Arial" panose="020B0604020202020204" pitchFamily="34" charset="0"/>
                        </a:rPr>
                        <a:t>Oftalmologi</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ms-MY" sz="1500" noProof="0" dirty="0">
                        <a:solidFill>
                          <a:schemeClr val="tx1"/>
                        </a:solidFill>
                        <a:latin typeface="Arial Nova" panose="020B0504020202020204" pitchFamily="34" charset="0"/>
                        <a:cs typeface="Arial" panose="020B0604020202020204" pitchFamily="34" charset="0"/>
                      </a:endParaRPr>
                    </a:p>
                  </a:txBody>
                  <a:tcPr marL="137160" marR="13716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87398130"/>
                  </a:ext>
                </a:extLst>
              </a:tr>
              <a:tr h="291786">
                <a:tc>
                  <a:txBody>
                    <a:bodyPr/>
                    <a:lstStyle/>
                    <a:p>
                      <a:pPr algn="ctr"/>
                      <a:r>
                        <a:rPr lang="en-MY" sz="1500" dirty="0">
                          <a:solidFill>
                            <a:schemeClr val="tx1"/>
                          </a:solidFill>
                          <a:latin typeface="Arial Nova" panose="020B0504020202020204" pitchFamily="34" charset="0"/>
                          <a:cs typeface="Arial" panose="020B0604020202020204" pitchFamily="34" charset="0"/>
                        </a:rPr>
                        <a:t>9.</a:t>
                      </a:r>
                    </a:p>
                  </a:txBody>
                  <a:tcPr marL="137160" marR="13716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ms-MY" sz="1500" b="0" i="0" u="none" strike="noStrike" noProof="0" dirty="0">
                          <a:solidFill>
                            <a:srgbClr val="000000"/>
                          </a:solidFill>
                          <a:effectLst/>
                          <a:latin typeface="Arial Nova" panose="020B0504020202020204" pitchFamily="34" charset="0"/>
                          <a:cs typeface="Arial" panose="020B0604020202020204" pitchFamily="34" charset="0"/>
                        </a:rPr>
                        <a:t>Psikiatri</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ms-MY" sz="1500" noProof="0" dirty="0">
                        <a:solidFill>
                          <a:schemeClr val="tx1"/>
                        </a:solidFill>
                        <a:latin typeface="Arial Nova" panose="020B0504020202020204" pitchFamily="34" charset="0"/>
                        <a:cs typeface="Arial" panose="020B0604020202020204" pitchFamily="34" charset="0"/>
                      </a:endParaRPr>
                    </a:p>
                  </a:txBody>
                  <a:tcPr marL="137160" marR="13716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9432076"/>
                  </a:ext>
                </a:extLst>
              </a:tr>
              <a:tr h="291786">
                <a:tc>
                  <a:txBody>
                    <a:bodyPr/>
                    <a:lstStyle/>
                    <a:p>
                      <a:pPr algn="ctr"/>
                      <a:r>
                        <a:rPr lang="en-MY" sz="1500" dirty="0">
                          <a:solidFill>
                            <a:schemeClr val="tx1"/>
                          </a:solidFill>
                          <a:latin typeface="Arial Nova" panose="020B0504020202020204" pitchFamily="34" charset="0"/>
                          <a:cs typeface="Arial" panose="020B0604020202020204" pitchFamily="34" charset="0"/>
                        </a:rPr>
                        <a:t>10.</a:t>
                      </a:r>
                    </a:p>
                  </a:txBody>
                  <a:tcPr marL="137160" marR="13716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500" b="0" kern="1200" baseline="0" noProof="0" dirty="0">
                          <a:solidFill>
                            <a:schemeClr val="dk1"/>
                          </a:solidFill>
                          <a:latin typeface="Arial Nova" panose="020B0504020202020204" pitchFamily="34" charset="0"/>
                          <a:ea typeface="+mn-ea"/>
                          <a:cs typeface="Arial" panose="020B0604020202020204" pitchFamily="34" charset="0"/>
                        </a:rPr>
                        <a:t>Kecemasan dan Trauma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ms-MY" sz="1500" noProof="0" dirty="0">
                        <a:solidFill>
                          <a:schemeClr val="tx1"/>
                        </a:solidFill>
                        <a:latin typeface="Arial Nova" panose="020B0504020202020204" pitchFamily="34" charset="0"/>
                        <a:cs typeface="Arial" panose="020B0604020202020204" pitchFamily="34" charset="0"/>
                      </a:endParaRPr>
                    </a:p>
                  </a:txBody>
                  <a:tcPr marL="137160" marR="13716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17322976"/>
                  </a:ext>
                </a:extLst>
              </a:tr>
              <a:tr h="291786">
                <a:tc>
                  <a:txBody>
                    <a:bodyPr/>
                    <a:lstStyle/>
                    <a:p>
                      <a:pPr algn="ctr"/>
                      <a:r>
                        <a:rPr lang="en-MY" sz="1500" dirty="0">
                          <a:solidFill>
                            <a:schemeClr val="tx1"/>
                          </a:solidFill>
                          <a:latin typeface="Arial Nova" panose="020B0504020202020204" pitchFamily="34" charset="0"/>
                          <a:cs typeface="Arial" panose="020B0604020202020204" pitchFamily="34" charset="0"/>
                        </a:rPr>
                        <a:t>11.</a:t>
                      </a:r>
                    </a:p>
                  </a:txBody>
                  <a:tcPr marL="137160" marR="13716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500" b="0" noProof="0" dirty="0">
                          <a:latin typeface="Arial Nova" panose="020B0504020202020204" pitchFamily="34" charset="0"/>
                          <a:cs typeface="Arial" panose="020B0604020202020204" pitchFamily="34" charset="0"/>
                        </a:rPr>
                        <a:t>Perubatan</a:t>
                      </a:r>
                      <a:r>
                        <a:rPr lang="ms-MY" sz="1500" b="0" baseline="0" noProof="0" dirty="0">
                          <a:latin typeface="Arial Nova" panose="020B0504020202020204" pitchFamily="34" charset="0"/>
                          <a:cs typeface="Arial" panose="020B0604020202020204" pitchFamily="34" charset="0"/>
                        </a:rPr>
                        <a:t> Keluarga</a:t>
                      </a:r>
                      <a:endParaRPr lang="ms-MY" sz="1500" b="0" noProof="0" dirty="0">
                        <a:latin typeface="Arial Nova" panose="020B05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500" noProof="0" dirty="0">
                          <a:solidFill>
                            <a:schemeClr val="tx1"/>
                          </a:solidFill>
                          <a:latin typeface="Arial Nova" panose="020B0504020202020204" pitchFamily="34" charset="0"/>
                          <a:cs typeface="Arial" panose="020B0604020202020204" pitchFamily="34" charset="0"/>
                        </a:rPr>
                        <a:t>TBC</a:t>
                      </a:r>
                    </a:p>
                  </a:txBody>
                  <a:tcPr marL="137160" marR="13716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8392710"/>
                  </a:ext>
                </a:extLst>
              </a:tr>
              <a:tr h="291786">
                <a:tc>
                  <a:txBody>
                    <a:bodyPr/>
                    <a:lstStyle/>
                    <a:p>
                      <a:pPr algn="ctr"/>
                      <a:r>
                        <a:rPr lang="en-MY" sz="1500" dirty="0">
                          <a:solidFill>
                            <a:schemeClr val="tx1"/>
                          </a:solidFill>
                          <a:latin typeface="Arial Nova" panose="020B0504020202020204" pitchFamily="34" charset="0"/>
                          <a:cs typeface="Arial" panose="020B0604020202020204" pitchFamily="34" charset="0"/>
                        </a:rPr>
                        <a:t>12.</a:t>
                      </a:r>
                    </a:p>
                  </a:txBody>
                  <a:tcPr marL="137160" marR="13716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500" b="0" kern="1200" baseline="0" noProof="0" dirty="0">
                          <a:solidFill>
                            <a:schemeClr val="dk1"/>
                          </a:solidFill>
                          <a:latin typeface="Arial Nova" panose="020B0504020202020204" pitchFamily="34" charset="0"/>
                          <a:ea typeface="+mn-ea"/>
                          <a:cs typeface="Arial" panose="020B0604020202020204" pitchFamily="34" charset="0"/>
                        </a:rPr>
                        <a:t>Pembedahan Plastik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500" noProof="0" dirty="0">
                          <a:solidFill>
                            <a:schemeClr val="tx1"/>
                          </a:solidFill>
                          <a:latin typeface="Arial Nova" panose="020B0504020202020204" pitchFamily="34" charset="0"/>
                          <a:cs typeface="Arial" panose="020B0604020202020204" pitchFamily="34" charset="0"/>
                        </a:rPr>
                        <a:t>TBC</a:t>
                      </a:r>
                    </a:p>
                  </a:txBody>
                  <a:tcPr marL="137160" marR="13716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6514222"/>
                  </a:ext>
                </a:extLst>
              </a:tr>
              <a:tr h="291786">
                <a:tc>
                  <a:txBody>
                    <a:bodyPr/>
                    <a:lstStyle/>
                    <a:p>
                      <a:pPr algn="ctr"/>
                      <a:r>
                        <a:rPr lang="en-MY" sz="1500" dirty="0">
                          <a:solidFill>
                            <a:schemeClr val="tx1"/>
                          </a:solidFill>
                          <a:latin typeface="Arial Nova" panose="020B0504020202020204" pitchFamily="34" charset="0"/>
                          <a:cs typeface="Arial" panose="020B0604020202020204" pitchFamily="34" charset="0"/>
                        </a:rPr>
                        <a:t>13.</a:t>
                      </a:r>
                    </a:p>
                  </a:txBody>
                  <a:tcPr marL="137160" marR="13716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ms-MY" sz="1500" b="0" kern="1200" baseline="0" noProof="0" dirty="0">
                          <a:solidFill>
                            <a:schemeClr val="dk1"/>
                          </a:solidFill>
                          <a:latin typeface="Arial Nova" panose="020B0504020202020204" pitchFamily="34" charset="0"/>
                          <a:ea typeface="+mn-ea"/>
                          <a:cs typeface="Arial" panose="020B0604020202020204" pitchFamily="34" charset="0"/>
                        </a:rPr>
                        <a:t>Surgeri Kardiotorasik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ms-MY" sz="1500" noProof="0" dirty="0">
                          <a:solidFill>
                            <a:schemeClr val="tx1"/>
                          </a:solidFill>
                          <a:latin typeface="Arial Nova" panose="020B0504020202020204" pitchFamily="34" charset="0"/>
                          <a:cs typeface="Arial" panose="020B0604020202020204" pitchFamily="34" charset="0"/>
                        </a:rPr>
                        <a:t>TBC</a:t>
                      </a:r>
                    </a:p>
                  </a:txBody>
                  <a:tcPr marL="137160" marR="13716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32640467"/>
                  </a:ext>
                </a:extLst>
              </a:tr>
            </a:tbl>
          </a:graphicData>
        </a:graphic>
      </p:graphicFrame>
    </p:spTree>
    <p:extLst>
      <p:ext uri="{BB962C8B-B14F-4D97-AF65-F5344CB8AC3E}">
        <p14:creationId xmlns:p14="http://schemas.microsoft.com/office/powerpoint/2010/main" val="35579617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225" name="Google Shape;225;p25"/>
          <p:cNvSpPr txBox="1">
            <a:spLocks noGrp="1"/>
          </p:cNvSpPr>
          <p:nvPr>
            <p:ph type="sldNum" idx="12"/>
          </p:nvPr>
        </p:nvSpPr>
        <p:spPr>
          <a:xfrm>
            <a:off x="8609224" y="6356466"/>
            <a:ext cx="2742565" cy="365040"/>
          </a:xfrm>
          <a:prstGeom prst="rect">
            <a:avLst/>
          </a:prstGeom>
          <a:noFill/>
          <a:ln>
            <a:noFill/>
          </a:ln>
        </p:spPr>
        <p:txBody>
          <a:bodyPr spcFirstLastPara="1" vert="horz" wrap="square" lIns="91404" tIns="45689" rIns="91404" bIns="45689" rtlCol="0" anchor="ctr" anchorCtr="0">
            <a:noAutofit/>
          </a:bodyPr>
          <a:lstStyle/>
          <a:p>
            <a:pPr>
              <a:buSzPts val="1200"/>
            </a:pPr>
            <a:fld id="{00000000-1234-1234-1234-123412341234}" type="slidenum">
              <a:rPr lang="en-US"/>
              <a:pPr>
                <a:buSzPts val="1200"/>
              </a:pPr>
              <a:t>23</a:t>
            </a:fld>
            <a:endParaRPr dirty="0"/>
          </a:p>
        </p:txBody>
      </p:sp>
      <p:sp>
        <p:nvSpPr>
          <p:cNvPr id="227" name="Google Shape;227;p25"/>
          <p:cNvSpPr txBox="1"/>
          <p:nvPr/>
        </p:nvSpPr>
        <p:spPr>
          <a:xfrm>
            <a:off x="1198495" y="217234"/>
            <a:ext cx="10528539" cy="957737"/>
          </a:xfrm>
          <a:prstGeom prst="rect">
            <a:avLst/>
          </a:prstGeom>
          <a:solidFill>
            <a:srgbClr val="002060"/>
          </a:solidFill>
          <a:ln>
            <a:noFill/>
          </a:ln>
        </p:spPr>
        <p:txBody>
          <a:bodyPr spcFirstLastPara="1" wrap="square" lIns="91354" tIns="45664" rIns="91354" bIns="45664" anchor="ctr" anchorCtr="0">
            <a:noAutofit/>
          </a:bodyPr>
          <a:lstStyle/>
          <a:p>
            <a:endParaRPr sz="2400">
              <a:solidFill>
                <a:srgbClr val="000000"/>
              </a:solidFill>
              <a:latin typeface="Arial"/>
              <a:ea typeface="Arial"/>
              <a:cs typeface="Arial"/>
              <a:sym typeface="Arial"/>
            </a:endParaRPr>
          </a:p>
        </p:txBody>
      </p:sp>
      <p:pic>
        <p:nvPicPr>
          <p:cNvPr id="228" name="Google Shape;228;p25" descr="Kementerian Kesihatan Malaysia Logo"/>
          <p:cNvPicPr preferRelativeResize="0"/>
          <p:nvPr/>
        </p:nvPicPr>
        <p:blipFill rotWithShape="1">
          <a:blip r:embed="rId3">
            <a:alphaModFix/>
          </a:blip>
          <a:srcRect/>
          <a:stretch/>
        </p:blipFill>
        <p:spPr>
          <a:xfrm>
            <a:off x="2205" y="230774"/>
            <a:ext cx="1196290" cy="885843"/>
          </a:xfrm>
          <a:prstGeom prst="rect">
            <a:avLst/>
          </a:prstGeom>
          <a:noFill/>
          <a:ln>
            <a:noFill/>
          </a:ln>
        </p:spPr>
      </p:pic>
      <p:sp>
        <p:nvSpPr>
          <p:cNvPr id="229" name="Google Shape;229;p25"/>
          <p:cNvSpPr txBox="1"/>
          <p:nvPr/>
        </p:nvSpPr>
        <p:spPr>
          <a:xfrm>
            <a:off x="1397152" y="576064"/>
            <a:ext cx="10426864" cy="441391"/>
          </a:xfrm>
          <a:prstGeom prst="rect">
            <a:avLst/>
          </a:prstGeom>
          <a:noFill/>
          <a:ln>
            <a:noFill/>
          </a:ln>
        </p:spPr>
        <p:txBody>
          <a:bodyPr spcFirstLastPara="1" wrap="square" lIns="91329" tIns="45639" rIns="91329" bIns="45639" anchor="b" anchorCtr="0">
            <a:noAutofit/>
          </a:bodyPr>
          <a:lstStyle/>
          <a:p>
            <a:r>
              <a:rPr lang="en-US" sz="3200" b="1" dirty="0">
                <a:solidFill>
                  <a:srgbClr val="FFC000"/>
                </a:solidFill>
                <a:latin typeface="Arial Black"/>
                <a:ea typeface="Arial Black"/>
                <a:cs typeface="Arial Black"/>
                <a:sym typeface="Arial Black"/>
              </a:rPr>
              <a:t>TATATERTIB</a:t>
            </a:r>
          </a:p>
        </p:txBody>
      </p:sp>
      <p:sp>
        <p:nvSpPr>
          <p:cNvPr id="6" name="Subtitle 2">
            <a:extLst>
              <a:ext uri="{FF2B5EF4-FFF2-40B4-BE49-F238E27FC236}">
                <a16:creationId xmlns:a16="http://schemas.microsoft.com/office/drawing/2014/main" id="{3FA64408-F52D-41E2-B59B-B88503D807DF}"/>
              </a:ext>
            </a:extLst>
          </p:cNvPr>
          <p:cNvSpPr txBox="1">
            <a:spLocks/>
          </p:cNvSpPr>
          <p:nvPr/>
        </p:nvSpPr>
        <p:spPr>
          <a:xfrm>
            <a:off x="769969" y="1735667"/>
            <a:ext cx="10914031" cy="3875423"/>
          </a:xfrm>
          <a:prstGeom prst="rect">
            <a:avLst/>
          </a:prstGeom>
          <a:solidFill>
            <a:schemeClr val="accent5">
              <a:lumMod val="60000"/>
              <a:lumOff val="40000"/>
            </a:schemeClr>
          </a:solidFill>
          <a:ln>
            <a:solidFill>
              <a:schemeClr val="tx1"/>
            </a:solidFill>
          </a:ln>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Wingdings" panose="05000000000000000000" pitchFamily="2" charset="2"/>
              <a:buChar char="Ø"/>
            </a:pPr>
            <a:endParaRPr lang="ms-MY" sz="2000" dirty="0">
              <a:latin typeface="Arial Nova" panose="020B0504020202020204" pitchFamily="34" charset="0"/>
              <a:cs typeface="Arial" panose="020B0604020202020204" pitchFamily="34" charset="0"/>
            </a:endParaRPr>
          </a:p>
          <a:p>
            <a:pPr algn="just">
              <a:buFont typeface="Wingdings" panose="05000000000000000000" pitchFamily="2" charset="2"/>
              <a:buChar char="Ø"/>
            </a:pPr>
            <a:r>
              <a:rPr lang="ms-MY" sz="2000" dirty="0">
                <a:latin typeface="Arial Nova" panose="020B0504020202020204" pitchFamily="34" charset="0"/>
                <a:cs typeface="Arial" panose="020B0604020202020204" pitchFamily="34" charset="0"/>
              </a:rPr>
              <a:t>Semasa mengikuti pengajian, pegawai perlu menjaga tatakelakuan sebagai penjawat awam. </a:t>
            </a:r>
          </a:p>
          <a:p>
            <a:pPr marL="0" indent="0" algn="just">
              <a:buNone/>
            </a:pPr>
            <a:endParaRPr lang="ms-MY" sz="2000" dirty="0">
              <a:latin typeface="Arial Nova" panose="020B0504020202020204" pitchFamily="34" charset="0"/>
              <a:cs typeface="Arial" panose="020B0604020202020204" pitchFamily="34" charset="0"/>
            </a:endParaRPr>
          </a:p>
          <a:p>
            <a:pPr lvl="1" algn="just">
              <a:buFont typeface="Wingdings" panose="05000000000000000000" pitchFamily="2" charset="2"/>
              <a:buChar char="§"/>
            </a:pPr>
            <a:r>
              <a:rPr lang="ms-MY" sz="2000" dirty="0">
                <a:latin typeface="Arial Nova" panose="020B0504020202020204" pitchFamily="34" charset="0"/>
                <a:cs typeface="Arial" panose="020B0604020202020204" pitchFamily="34" charset="0"/>
              </a:rPr>
              <a:t>Jika didapati pegawai terlibat dalam sesuatu kegiatan atau mengeluarkan kenyataan atau penerbitan yang tidak bertanggungjawab,</a:t>
            </a:r>
          </a:p>
          <a:p>
            <a:pPr lvl="1" algn="just">
              <a:buFont typeface="Wingdings" panose="05000000000000000000" pitchFamily="2" charset="2"/>
              <a:buChar char="§"/>
            </a:pPr>
            <a:r>
              <a:rPr lang="ms-MY" sz="2000" dirty="0">
                <a:latin typeface="Arial Nova" panose="020B0504020202020204" pitchFamily="34" charset="0"/>
                <a:cs typeface="Arial" panose="020B0604020202020204" pitchFamily="34" charset="0"/>
              </a:rPr>
              <a:t>termasuk tidak mematuhi syarat-syarat Cuti Belajar ini,</a:t>
            </a:r>
          </a:p>
          <a:p>
            <a:pPr lvl="1" algn="just">
              <a:buFont typeface="Wingdings" panose="05000000000000000000" pitchFamily="2" charset="2"/>
              <a:buChar char="§"/>
            </a:pPr>
            <a:r>
              <a:rPr lang="ms-MY" sz="2000" dirty="0">
                <a:latin typeface="Arial Nova" panose="020B0504020202020204" pitchFamily="34" charset="0"/>
                <a:cs typeface="Arial" panose="020B0604020202020204" pitchFamily="34" charset="0"/>
              </a:rPr>
              <a:t>maka kelulusan Cuti Belajar akan ditarik balik dan tindakan tatatertib boleh dikenakan di bawah Peraturan-Peraturan Pegawai Awam (Kelakuan dan Tatatertib) 1993</a:t>
            </a:r>
            <a:r>
              <a:rPr lang="en-US" sz="2000" dirty="0">
                <a:latin typeface="Arial Nova" panose="020B0504020202020204" pitchFamily="34" charset="0"/>
                <a:cs typeface="Arial" panose="020B0604020202020204" pitchFamily="34" charset="0"/>
              </a:rPr>
              <a:t>.</a:t>
            </a:r>
          </a:p>
          <a:p>
            <a:pPr algn="just"/>
            <a:endParaRPr lang="en-US" sz="2000" dirty="0">
              <a:latin typeface="Arial Nova" panose="020B0504020202020204" pitchFamily="34" charset="0"/>
              <a:cs typeface="Arial" panose="020B0604020202020204" pitchFamily="34" charset="0"/>
            </a:endParaRPr>
          </a:p>
          <a:p>
            <a:pPr algn="just">
              <a:buFont typeface="Wingdings" panose="05000000000000000000" pitchFamily="2" charset="2"/>
              <a:buChar char="Ø"/>
            </a:pPr>
            <a:r>
              <a:rPr lang="en-US" sz="2000" dirty="0">
                <a:latin typeface="Arial Nova" panose="020B0504020202020204" pitchFamily="34" charset="0"/>
                <a:cs typeface="Arial" panose="020B0604020202020204" pitchFamily="34" charset="0"/>
              </a:rPr>
              <a:t> </a:t>
            </a:r>
            <a:r>
              <a:rPr lang="ms-MY" sz="2000" dirty="0">
                <a:latin typeface="Arial Nova" panose="020B0504020202020204" pitchFamily="34" charset="0"/>
                <a:cs typeface="Arial" panose="020B0604020202020204" pitchFamily="34" charset="0"/>
              </a:rPr>
              <a:t>Gagal lapor diri di </a:t>
            </a:r>
            <a:r>
              <a:rPr lang="en-US" sz="2000" dirty="0">
                <a:latin typeface="Arial Nova" panose="020B0504020202020204" pitchFamily="34" charset="0"/>
                <a:cs typeface="Arial" panose="020B0604020202020204" pitchFamily="34" charset="0"/>
              </a:rPr>
              <a:t>BPL </a:t>
            </a:r>
            <a:r>
              <a:rPr lang="ms-MY" sz="2000" dirty="0">
                <a:latin typeface="Arial Nova" panose="020B0504020202020204" pitchFamily="34" charset="0"/>
                <a:cs typeface="Arial" panose="020B0604020202020204" pitchFamily="34" charset="0"/>
              </a:rPr>
              <a:t>setelah</a:t>
            </a:r>
            <a:r>
              <a:rPr lang="en-US" sz="2000" dirty="0">
                <a:latin typeface="Arial Nova" panose="020B0504020202020204" pitchFamily="34" charset="0"/>
                <a:cs typeface="Arial" panose="020B0604020202020204" pitchFamily="34" charset="0"/>
              </a:rPr>
              <a:t> </a:t>
            </a:r>
            <a:r>
              <a:rPr lang="ms-MY" sz="2000" dirty="0">
                <a:latin typeface="Arial Nova" panose="020B0504020202020204" pitchFamily="34" charset="0"/>
                <a:cs typeface="Arial" panose="020B0604020202020204" pitchFamily="34" charset="0"/>
              </a:rPr>
              <a:t>tamat latihan dan penalti langgar syarat kontrak</a:t>
            </a:r>
            <a:r>
              <a:rPr lang="en-US" sz="2000" dirty="0">
                <a:latin typeface="Arial Nova" panose="020B0504020202020204" pitchFamily="34" charset="0"/>
                <a:cs typeface="Arial" panose="020B0604020202020204" pitchFamily="34" charset="0"/>
              </a:rPr>
              <a:t>. </a:t>
            </a:r>
          </a:p>
          <a:p>
            <a:pPr marL="0" indent="0" algn="just">
              <a:buNone/>
            </a:pPr>
            <a:endParaRPr lang="en-MY" sz="2000" dirty="0">
              <a:latin typeface="Arial Nova" panose="020B0504020202020204" pitchFamily="34" charset="0"/>
              <a:cs typeface="Arial" panose="020B0604020202020204" pitchFamily="34" charset="0"/>
            </a:endParaRPr>
          </a:p>
          <a:p>
            <a:endParaRPr lang="en-MY" sz="2133" dirty="0"/>
          </a:p>
        </p:txBody>
      </p:sp>
    </p:spTree>
    <p:extLst>
      <p:ext uri="{BB962C8B-B14F-4D97-AF65-F5344CB8AC3E}">
        <p14:creationId xmlns:p14="http://schemas.microsoft.com/office/powerpoint/2010/main" val="11399810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67"/>
        <p:cNvGrpSpPr/>
        <p:nvPr/>
      </p:nvGrpSpPr>
      <p:grpSpPr>
        <a:xfrm>
          <a:off x="0" y="0"/>
          <a:ext cx="0" cy="0"/>
          <a:chOff x="0" y="0"/>
          <a:chExt cx="0" cy="0"/>
        </a:xfrm>
      </p:grpSpPr>
      <p:sp>
        <p:nvSpPr>
          <p:cNvPr id="2868" name="Google Shape;2868;p93"/>
          <p:cNvSpPr/>
          <p:nvPr/>
        </p:nvSpPr>
        <p:spPr>
          <a:xfrm>
            <a:off x="4565600" y="2457500"/>
            <a:ext cx="3060800" cy="3060800"/>
          </a:xfrm>
          <a:prstGeom prst="ellipse">
            <a:avLst/>
          </a:prstGeom>
          <a:no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869" name="Google Shape;2869;p93"/>
          <p:cNvSpPr/>
          <p:nvPr/>
        </p:nvSpPr>
        <p:spPr>
          <a:xfrm>
            <a:off x="4833800" y="2726315"/>
            <a:ext cx="2524400" cy="2523200"/>
          </a:xfrm>
          <a:prstGeom prst="ellipse">
            <a:avLst/>
          </a:prstGeom>
          <a:solidFill>
            <a:schemeClr val="accent5"/>
          </a:solidFill>
          <a:ln>
            <a:noFill/>
          </a:ln>
        </p:spPr>
        <p:txBody>
          <a:bodyPr spcFirstLastPara="1" wrap="square" lIns="121900" tIns="121900" rIns="121900" bIns="121900" anchor="ctr" anchorCtr="0">
            <a:noAutofit/>
          </a:bodyPr>
          <a:lstStyle/>
          <a:p>
            <a:endParaRPr sz="2400"/>
          </a:p>
        </p:txBody>
      </p:sp>
      <p:sp>
        <p:nvSpPr>
          <p:cNvPr id="2870" name="Google Shape;2870;p93"/>
          <p:cNvSpPr txBox="1">
            <a:spLocks noGrp="1"/>
          </p:cNvSpPr>
          <p:nvPr>
            <p:ph type="title"/>
          </p:nvPr>
        </p:nvSpPr>
        <p:spPr>
          <a:xfrm>
            <a:off x="8217200" y="1298035"/>
            <a:ext cx="3586496" cy="624000"/>
          </a:xfrm>
          <a:prstGeom prst="rect">
            <a:avLst/>
          </a:prstGeom>
        </p:spPr>
        <p:txBody>
          <a:bodyPr spcFirstLastPara="1" vert="horz" wrap="square" lIns="121900" tIns="121900" rIns="121900" bIns="121900" rtlCol="0" anchor="t" anchorCtr="0">
            <a:noAutofit/>
          </a:bodyPr>
          <a:lstStyle/>
          <a:p>
            <a:pPr>
              <a:spcBef>
                <a:spcPts val="0"/>
              </a:spcBef>
            </a:pPr>
            <a:r>
              <a:rPr lang="en-US" sz="3000" b="1" dirty="0">
                <a:latin typeface="Arial Nova" panose="020B0504020202020204" pitchFamily="34" charset="0"/>
              </a:rPr>
              <a:t>K</a:t>
            </a:r>
            <a:r>
              <a:rPr lang="en-ID" sz="3000" b="1" dirty="0">
                <a:latin typeface="Arial Nova" panose="020B0504020202020204" pitchFamily="34" charset="0"/>
              </a:rPr>
              <a:t>ELAYAKAN CUTI</a:t>
            </a:r>
            <a:endParaRPr sz="3000" b="1" dirty="0">
              <a:latin typeface="Arial Nova" panose="020B0504020202020204" pitchFamily="34" charset="0"/>
            </a:endParaRPr>
          </a:p>
        </p:txBody>
      </p:sp>
      <p:sp>
        <p:nvSpPr>
          <p:cNvPr id="2871" name="Google Shape;2871;p93"/>
          <p:cNvSpPr/>
          <p:nvPr/>
        </p:nvSpPr>
        <p:spPr>
          <a:xfrm>
            <a:off x="6896184" y="2584484"/>
            <a:ext cx="850800" cy="850800"/>
          </a:xfrm>
          <a:prstGeom prst="ellipse">
            <a:avLst/>
          </a:prstGeom>
          <a:solidFill>
            <a:schemeClr val="dk1"/>
          </a:solidFill>
          <a:ln>
            <a:noFill/>
          </a:ln>
        </p:spPr>
        <p:txBody>
          <a:bodyPr spcFirstLastPara="1" wrap="square" lIns="121900" tIns="121900" rIns="121900" bIns="121900" anchor="ctr" anchorCtr="0">
            <a:noAutofit/>
          </a:bodyPr>
          <a:lstStyle/>
          <a:p>
            <a:endParaRPr sz="2400"/>
          </a:p>
        </p:txBody>
      </p:sp>
      <p:sp>
        <p:nvSpPr>
          <p:cNvPr id="2872" name="Google Shape;2872;p93"/>
          <p:cNvSpPr/>
          <p:nvPr/>
        </p:nvSpPr>
        <p:spPr>
          <a:xfrm>
            <a:off x="4444984" y="2584484"/>
            <a:ext cx="850800" cy="850800"/>
          </a:xfrm>
          <a:prstGeom prst="ellipse">
            <a:avLst/>
          </a:prstGeom>
          <a:solidFill>
            <a:schemeClr val="dk1"/>
          </a:solidFill>
          <a:ln>
            <a:noFill/>
          </a:ln>
        </p:spPr>
        <p:txBody>
          <a:bodyPr spcFirstLastPara="1" wrap="square" lIns="121900" tIns="121900" rIns="121900" bIns="121900" anchor="ctr" anchorCtr="0">
            <a:noAutofit/>
          </a:bodyPr>
          <a:lstStyle/>
          <a:p>
            <a:endParaRPr sz="2400"/>
          </a:p>
        </p:txBody>
      </p:sp>
      <p:sp>
        <p:nvSpPr>
          <p:cNvPr id="2873" name="Google Shape;2873;p93"/>
          <p:cNvSpPr/>
          <p:nvPr/>
        </p:nvSpPr>
        <p:spPr>
          <a:xfrm>
            <a:off x="6896184" y="4281984"/>
            <a:ext cx="850800" cy="850800"/>
          </a:xfrm>
          <a:prstGeom prst="ellipse">
            <a:avLst/>
          </a:prstGeom>
          <a:solidFill>
            <a:schemeClr val="dk1"/>
          </a:solidFill>
          <a:ln>
            <a:noFill/>
          </a:ln>
        </p:spPr>
        <p:txBody>
          <a:bodyPr spcFirstLastPara="1" wrap="square" lIns="121900" tIns="121900" rIns="121900" bIns="121900" anchor="ctr" anchorCtr="0">
            <a:noAutofit/>
          </a:bodyPr>
          <a:lstStyle/>
          <a:p>
            <a:endParaRPr sz="2400"/>
          </a:p>
        </p:txBody>
      </p:sp>
      <p:sp>
        <p:nvSpPr>
          <p:cNvPr id="2874" name="Google Shape;2874;p93"/>
          <p:cNvSpPr/>
          <p:nvPr/>
        </p:nvSpPr>
        <p:spPr>
          <a:xfrm>
            <a:off x="4444984" y="4281984"/>
            <a:ext cx="850800" cy="850800"/>
          </a:xfrm>
          <a:prstGeom prst="ellipse">
            <a:avLst/>
          </a:prstGeom>
          <a:solidFill>
            <a:schemeClr val="dk1"/>
          </a:solidFill>
          <a:ln>
            <a:noFill/>
          </a:ln>
        </p:spPr>
        <p:txBody>
          <a:bodyPr spcFirstLastPara="1" wrap="square" lIns="121900" tIns="121900" rIns="121900" bIns="121900" anchor="ctr" anchorCtr="0">
            <a:noAutofit/>
          </a:bodyPr>
          <a:lstStyle/>
          <a:p>
            <a:endParaRPr sz="2400"/>
          </a:p>
        </p:txBody>
      </p:sp>
      <p:grpSp>
        <p:nvGrpSpPr>
          <p:cNvPr id="2875" name="Google Shape;2875;p93"/>
          <p:cNvGrpSpPr/>
          <p:nvPr/>
        </p:nvGrpSpPr>
        <p:grpSpPr>
          <a:xfrm>
            <a:off x="4650824" y="4472787"/>
            <a:ext cx="439153" cy="469213"/>
            <a:chOff x="-24344425" y="3519475"/>
            <a:chExt cx="276475" cy="295400"/>
          </a:xfrm>
        </p:grpSpPr>
        <p:sp>
          <p:nvSpPr>
            <p:cNvPr id="2876" name="Google Shape;2876;p93"/>
            <p:cNvSpPr/>
            <p:nvPr/>
          </p:nvSpPr>
          <p:spPr>
            <a:xfrm>
              <a:off x="-24240450" y="3554150"/>
              <a:ext cx="69325" cy="34450"/>
            </a:xfrm>
            <a:custGeom>
              <a:avLst/>
              <a:gdLst/>
              <a:ahLst/>
              <a:cxnLst/>
              <a:rect l="l" t="t" r="r" b="b"/>
              <a:pathLst>
                <a:path w="2773" h="1378" extrusionOk="0">
                  <a:moveTo>
                    <a:pt x="1387" y="0"/>
                  </a:moveTo>
                  <a:cubicBezTo>
                    <a:pt x="788" y="0"/>
                    <a:pt x="284" y="347"/>
                    <a:pt x="95" y="914"/>
                  </a:cubicBezTo>
                  <a:cubicBezTo>
                    <a:pt x="0" y="1071"/>
                    <a:pt x="95" y="1260"/>
                    <a:pt x="284" y="1355"/>
                  </a:cubicBezTo>
                  <a:cubicBezTo>
                    <a:pt x="318" y="1366"/>
                    <a:pt x="352" y="1371"/>
                    <a:pt x="385" y="1371"/>
                  </a:cubicBezTo>
                  <a:cubicBezTo>
                    <a:pt x="537" y="1371"/>
                    <a:pt x="673" y="1263"/>
                    <a:pt x="725" y="1134"/>
                  </a:cubicBezTo>
                  <a:cubicBezTo>
                    <a:pt x="788" y="882"/>
                    <a:pt x="1072" y="662"/>
                    <a:pt x="1387" y="662"/>
                  </a:cubicBezTo>
                  <a:cubicBezTo>
                    <a:pt x="1702" y="662"/>
                    <a:pt x="1922" y="882"/>
                    <a:pt x="2048" y="1134"/>
                  </a:cubicBezTo>
                  <a:cubicBezTo>
                    <a:pt x="2120" y="1301"/>
                    <a:pt x="2246" y="1378"/>
                    <a:pt x="2371" y="1378"/>
                  </a:cubicBezTo>
                  <a:cubicBezTo>
                    <a:pt x="2411" y="1378"/>
                    <a:pt x="2451" y="1370"/>
                    <a:pt x="2489" y="1355"/>
                  </a:cubicBezTo>
                  <a:cubicBezTo>
                    <a:pt x="2678" y="1260"/>
                    <a:pt x="2773" y="1071"/>
                    <a:pt x="2678" y="914"/>
                  </a:cubicBezTo>
                  <a:cubicBezTo>
                    <a:pt x="2489" y="347"/>
                    <a:pt x="1985" y="0"/>
                    <a:pt x="1387"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2877" name="Google Shape;2877;p93"/>
            <p:cNvSpPr/>
            <p:nvPr/>
          </p:nvSpPr>
          <p:spPr>
            <a:xfrm>
              <a:off x="-24344425" y="3519475"/>
              <a:ext cx="276475" cy="295400"/>
            </a:xfrm>
            <a:custGeom>
              <a:avLst/>
              <a:gdLst/>
              <a:ahLst/>
              <a:cxnLst/>
              <a:rect l="l" t="t" r="r" b="b"/>
              <a:pathLst>
                <a:path w="11059" h="11816" extrusionOk="0">
                  <a:moveTo>
                    <a:pt x="5546" y="694"/>
                  </a:moveTo>
                  <a:cubicBezTo>
                    <a:pt x="6743" y="694"/>
                    <a:pt x="7625" y="1608"/>
                    <a:pt x="7625" y="2773"/>
                  </a:cubicBezTo>
                  <a:lnTo>
                    <a:pt x="7625" y="3120"/>
                  </a:lnTo>
                  <a:cubicBezTo>
                    <a:pt x="7625" y="3309"/>
                    <a:pt x="7467" y="3466"/>
                    <a:pt x="7278" y="3466"/>
                  </a:cubicBezTo>
                  <a:lnTo>
                    <a:pt x="5892" y="3466"/>
                  </a:lnTo>
                  <a:lnTo>
                    <a:pt x="5892" y="3120"/>
                  </a:lnTo>
                  <a:cubicBezTo>
                    <a:pt x="5892" y="2931"/>
                    <a:pt x="5735" y="2773"/>
                    <a:pt x="5546" y="2773"/>
                  </a:cubicBezTo>
                  <a:cubicBezTo>
                    <a:pt x="5357" y="2773"/>
                    <a:pt x="5199" y="2931"/>
                    <a:pt x="5199" y="3120"/>
                  </a:cubicBezTo>
                  <a:lnTo>
                    <a:pt x="5199" y="3466"/>
                  </a:lnTo>
                  <a:lnTo>
                    <a:pt x="3813" y="3466"/>
                  </a:lnTo>
                  <a:cubicBezTo>
                    <a:pt x="3624" y="3466"/>
                    <a:pt x="3466" y="3309"/>
                    <a:pt x="3466" y="3120"/>
                  </a:cubicBezTo>
                  <a:lnTo>
                    <a:pt x="3466" y="2773"/>
                  </a:lnTo>
                  <a:cubicBezTo>
                    <a:pt x="3466" y="1639"/>
                    <a:pt x="4411" y="694"/>
                    <a:pt x="5546" y="694"/>
                  </a:cubicBezTo>
                  <a:close/>
                  <a:moveTo>
                    <a:pt x="7940" y="4821"/>
                  </a:moveTo>
                  <a:cubicBezTo>
                    <a:pt x="8160" y="4821"/>
                    <a:pt x="8318" y="4979"/>
                    <a:pt x="8318" y="5168"/>
                  </a:cubicBezTo>
                  <a:cubicBezTo>
                    <a:pt x="8318" y="5357"/>
                    <a:pt x="8160" y="5514"/>
                    <a:pt x="7940" y="5514"/>
                  </a:cubicBezTo>
                  <a:lnTo>
                    <a:pt x="3088" y="5514"/>
                  </a:lnTo>
                  <a:cubicBezTo>
                    <a:pt x="2899" y="5514"/>
                    <a:pt x="2742" y="5357"/>
                    <a:pt x="2742" y="5168"/>
                  </a:cubicBezTo>
                  <a:cubicBezTo>
                    <a:pt x="2742" y="4979"/>
                    <a:pt x="2899" y="4821"/>
                    <a:pt x="3088" y="4821"/>
                  </a:cubicBezTo>
                  <a:close/>
                  <a:moveTo>
                    <a:pt x="4128" y="6932"/>
                  </a:moveTo>
                  <a:cubicBezTo>
                    <a:pt x="4317" y="6932"/>
                    <a:pt x="4474" y="7089"/>
                    <a:pt x="4474" y="7310"/>
                  </a:cubicBezTo>
                  <a:cubicBezTo>
                    <a:pt x="4474" y="7499"/>
                    <a:pt x="4317" y="7656"/>
                    <a:pt x="4128" y="7656"/>
                  </a:cubicBezTo>
                  <a:lnTo>
                    <a:pt x="3088" y="7656"/>
                  </a:lnTo>
                  <a:cubicBezTo>
                    <a:pt x="2899" y="7656"/>
                    <a:pt x="2742" y="7499"/>
                    <a:pt x="2742" y="7310"/>
                  </a:cubicBezTo>
                  <a:cubicBezTo>
                    <a:pt x="2742" y="7089"/>
                    <a:pt x="2899" y="6932"/>
                    <a:pt x="3088" y="6932"/>
                  </a:cubicBezTo>
                  <a:close/>
                  <a:moveTo>
                    <a:pt x="7940" y="6932"/>
                  </a:moveTo>
                  <a:cubicBezTo>
                    <a:pt x="8160" y="6932"/>
                    <a:pt x="8318" y="7089"/>
                    <a:pt x="8318" y="7310"/>
                  </a:cubicBezTo>
                  <a:cubicBezTo>
                    <a:pt x="8286" y="7499"/>
                    <a:pt x="8160" y="7656"/>
                    <a:pt x="7940" y="7656"/>
                  </a:cubicBezTo>
                  <a:lnTo>
                    <a:pt x="6932" y="7656"/>
                  </a:lnTo>
                  <a:cubicBezTo>
                    <a:pt x="6743" y="7656"/>
                    <a:pt x="6585" y="7499"/>
                    <a:pt x="6585" y="7310"/>
                  </a:cubicBezTo>
                  <a:cubicBezTo>
                    <a:pt x="6585" y="7089"/>
                    <a:pt x="6743" y="6932"/>
                    <a:pt x="6932" y="6932"/>
                  </a:cubicBezTo>
                  <a:close/>
                  <a:moveTo>
                    <a:pt x="3781" y="8318"/>
                  </a:moveTo>
                  <a:cubicBezTo>
                    <a:pt x="4002" y="8350"/>
                    <a:pt x="4128" y="8507"/>
                    <a:pt x="4128" y="8665"/>
                  </a:cubicBezTo>
                  <a:cubicBezTo>
                    <a:pt x="4128" y="8885"/>
                    <a:pt x="3970" y="9043"/>
                    <a:pt x="3781" y="9043"/>
                  </a:cubicBezTo>
                  <a:lnTo>
                    <a:pt x="3057" y="9043"/>
                  </a:lnTo>
                  <a:cubicBezTo>
                    <a:pt x="2868" y="9043"/>
                    <a:pt x="2710" y="8885"/>
                    <a:pt x="2710" y="8665"/>
                  </a:cubicBezTo>
                  <a:cubicBezTo>
                    <a:pt x="2710" y="8476"/>
                    <a:pt x="2868" y="8318"/>
                    <a:pt x="3057" y="8318"/>
                  </a:cubicBezTo>
                  <a:close/>
                  <a:moveTo>
                    <a:pt x="7940" y="8318"/>
                  </a:moveTo>
                  <a:cubicBezTo>
                    <a:pt x="8160" y="8350"/>
                    <a:pt x="8286" y="8507"/>
                    <a:pt x="8286" y="8665"/>
                  </a:cubicBezTo>
                  <a:cubicBezTo>
                    <a:pt x="8286" y="8885"/>
                    <a:pt x="8129" y="9043"/>
                    <a:pt x="7940" y="9043"/>
                  </a:cubicBezTo>
                  <a:lnTo>
                    <a:pt x="7247" y="9043"/>
                  </a:lnTo>
                  <a:cubicBezTo>
                    <a:pt x="7026" y="9043"/>
                    <a:pt x="6869" y="8885"/>
                    <a:pt x="6869" y="8665"/>
                  </a:cubicBezTo>
                  <a:cubicBezTo>
                    <a:pt x="6869" y="8476"/>
                    <a:pt x="7026" y="8318"/>
                    <a:pt x="7247" y="8318"/>
                  </a:cubicBezTo>
                  <a:close/>
                  <a:moveTo>
                    <a:pt x="2868" y="2049"/>
                  </a:moveTo>
                  <a:lnTo>
                    <a:pt x="2868" y="2049"/>
                  </a:lnTo>
                  <a:cubicBezTo>
                    <a:pt x="2805" y="2332"/>
                    <a:pt x="2805" y="2521"/>
                    <a:pt x="2805" y="2805"/>
                  </a:cubicBezTo>
                  <a:cubicBezTo>
                    <a:pt x="2395" y="2962"/>
                    <a:pt x="2080" y="3309"/>
                    <a:pt x="2080" y="3781"/>
                  </a:cubicBezTo>
                  <a:lnTo>
                    <a:pt x="2080" y="8665"/>
                  </a:lnTo>
                  <a:cubicBezTo>
                    <a:pt x="2080" y="9263"/>
                    <a:pt x="2553" y="9704"/>
                    <a:pt x="3088" y="9704"/>
                  </a:cubicBezTo>
                  <a:lnTo>
                    <a:pt x="5199" y="9704"/>
                  </a:lnTo>
                  <a:lnTo>
                    <a:pt x="5199" y="7247"/>
                  </a:lnTo>
                  <a:cubicBezTo>
                    <a:pt x="5199" y="7058"/>
                    <a:pt x="5357" y="6900"/>
                    <a:pt x="5546" y="6900"/>
                  </a:cubicBezTo>
                  <a:cubicBezTo>
                    <a:pt x="5735" y="6900"/>
                    <a:pt x="5892" y="7058"/>
                    <a:pt x="5892" y="7247"/>
                  </a:cubicBezTo>
                  <a:lnTo>
                    <a:pt x="5892" y="9704"/>
                  </a:lnTo>
                  <a:lnTo>
                    <a:pt x="8003" y="9704"/>
                  </a:lnTo>
                  <a:cubicBezTo>
                    <a:pt x="8570" y="9704"/>
                    <a:pt x="9011" y="9232"/>
                    <a:pt x="9011" y="8665"/>
                  </a:cubicBezTo>
                  <a:lnTo>
                    <a:pt x="9011" y="3844"/>
                  </a:lnTo>
                  <a:cubicBezTo>
                    <a:pt x="9011" y="3372"/>
                    <a:pt x="8728" y="2994"/>
                    <a:pt x="8318" y="2836"/>
                  </a:cubicBezTo>
                  <a:cubicBezTo>
                    <a:pt x="8318" y="2584"/>
                    <a:pt x="8318" y="2364"/>
                    <a:pt x="8223" y="2112"/>
                  </a:cubicBezTo>
                  <a:lnTo>
                    <a:pt x="8223" y="2112"/>
                  </a:lnTo>
                  <a:cubicBezTo>
                    <a:pt x="9043" y="2269"/>
                    <a:pt x="9736" y="2962"/>
                    <a:pt x="9736" y="3844"/>
                  </a:cubicBezTo>
                  <a:lnTo>
                    <a:pt x="9736" y="8696"/>
                  </a:lnTo>
                  <a:cubicBezTo>
                    <a:pt x="9736" y="9641"/>
                    <a:pt x="8948" y="10429"/>
                    <a:pt x="8003" y="10429"/>
                  </a:cubicBezTo>
                  <a:lnTo>
                    <a:pt x="3151" y="10429"/>
                  </a:lnTo>
                  <a:cubicBezTo>
                    <a:pt x="2206" y="10429"/>
                    <a:pt x="1418" y="9641"/>
                    <a:pt x="1418" y="8696"/>
                  </a:cubicBezTo>
                  <a:lnTo>
                    <a:pt x="1418" y="3781"/>
                  </a:lnTo>
                  <a:lnTo>
                    <a:pt x="1355" y="3781"/>
                  </a:lnTo>
                  <a:cubicBezTo>
                    <a:pt x="1355" y="2931"/>
                    <a:pt x="1985" y="2206"/>
                    <a:pt x="2868" y="2049"/>
                  </a:cubicBezTo>
                  <a:close/>
                  <a:moveTo>
                    <a:pt x="3088" y="1"/>
                  </a:moveTo>
                  <a:cubicBezTo>
                    <a:pt x="1355" y="1"/>
                    <a:pt x="1" y="1419"/>
                    <a:pt x="1" y="3120"/>
                  </a:cubicBezTo>
                  <a:lnTo>
                    <a:pt x="1" y="8728"/>
                  </a:lnTo>
                  <a:cubicBezTo>
                    <a:pt x="1" y="10397"/>
                    <a:pt x="1355" y="11815"/>
                    <a:pt x="3088" y="11815"/>
                  </a:cubicBezTo>
                  <a:lnTo>
                    <a:pt x="7940" y="11815"/>
                  </a:lnTo>
                  <a:cubicBezTo>
                    <a:pt x="9673" y="11815"/>
                    <a:pt x="11059" y="10397"/>
                    <a:pt x="11059" y="8728"/>
                  </a:cubicBezTo>
                  <a:lnTo>
                    <a:pt x="11059" y="3120"/>
                  </a:lnTo>
                  <a:cubicBezTo>
                    <a:pt x="11059" y="1387"/>
                    <a:pt x="9641" y="1"/>
                    <a:pt x="7940"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grpSp>
      <p:grpSp>
        <p:nvGrpSpPr>
          <p:cNvPr id="2878" name="Google Shape;2878;p93"/>
          <p:cNvGrpSpPr/>
          <p:nvPr/>
        </p:nvGrpSpPr>
        <p:grpSpPr>
          <a:xfrm>
            <a:off x="7088263" y="4475313"/>
            <a:ext cx="466672" cy="464171"/>
            <a:chOff x="-24353075" y="3891250"/>
            <a:chExt cx="293800" cy="292225"/>
          </a:xfrm>
        </p:grpSpPr>
        <p:sp>
          <p:nvSpPr>
            <p:cNvPr id="2879" name="Google Shape;2879;p93"/>
            <p:cNvSpPr/>
            <p:nvPr/>
          </p:nvSpPr>
          <p:spPr>
            <a:xfrm>
              <a:off x="-24251475" y="4012525"/>
              <a:ext cx="88225" cy="65400"/>
            </a:xfrm>
            <a:custGeom>
              <a:avLst/>
              <a:gdLst/>
              <a:ahLst/>
              <a:cxnLst/>
              <a:rect l="l" t="t" r="r" b="b"/>
              <a:pathLst>
                <a:path w="3529" h="2616" extrusionOk="0">
                  <a:moveTo>
                    <a:pt x="725" y="1"/>
                  </a:moveTo>
                  <a:cubicBezTo>
                    <a:pt x="315" y="1"/>
                    <a:pt x="0" y="347"/>
                    <a:pt x="0" y="725"/>
                  </a:cubicBezTo>
                  <a:cubicBezTo>
                    <a:pt x="0" y="1356"/>
                    <a:pt x="1040" y="2049"/>
                    <a:pt x="1733" y="2616"/>
                  </a:cubicBezTo>
                  <a:cubicBezTo>
                    <a:pt x="2458" y="2017"/>
                    <a:pt x="3466" y="1356"/>
                    <a:pt x="3466" y="725"/>
                  </a:cubicBezTo>
                  <a:cubicBezTo>
                    <a:pt x="3529" y="410"/>
                    <a:pt x="3277" y="1"/>
                    <a:pt x="2804" y="1"/>
                  </a:cubicBezTo>
                  <a:cubicBezTo>
                    <a:pt x="2300" y="1"/>
                    <a:pt x="2111" y="599"/>
                    <a:pt x="2111" y="599"/>
                  </a:cubicBezTo>
                  <a:cubicBezTo>
                    <a:pt x="2063" y="745"/>
                    <a:pt x="1906" y="824"/>
                    <a:pt x="1753" y="824"/>
                  </a:cubicBezTo>
                  <a:cubicBezTo>
                    <a:pt x="1607" y="824"/>
                    <a:pt x="1464" y="753"/>
                    <a:pt x="1418" y="599"/>
                  </a:cubicBezTo>
                  <a:cubicBezTo>
                    <a:pt x="1418" y="568"/>
                    <a:pt x="1229" y="1"/>
                    <a:pt x="725"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2880" name="Google Shape;2880;p93"/>
            <p:cNvSpPr/>
            <p:nvPr/>
          </p:nvSpPr>
          <p:spPr>
            <a:xfrm>
              <a:off x="-24353075" y="3891250"/>
              <a:ext cx="293800" cy="292225"/>
            </a:xfrm>
            <a:custGeom>
              <a:avLst/>
              <a:gdLst/>
              <a:ahLst/>
              <a:cxnLst/>
              <a:rect l="l" t="t" r="r" b="b"/>
              <a:pathLst>
                <a:path w="11752" h="11689" extrusionOk="0">
                  <a:moveTo>
                    <a:pt x="6837" y="4159"/>
                  </a:moveTo>
                  <a:cubicBezTo>
                    <a:pt x="7624" y="4159"/>
                    <a:pt x="8223" y="4789"/>
                    <a:pt x="8223" y="5576"/>
                  </a:cubicBezTo>
                  <a:cubicBezTo>
                    <a:pt x="8254" y="6616"/>
                    <a:pt x="7309" y="7183"/>
                    <a:pt x="6049" y="8223"/>
                  </a:cubicBezTo>
                  <a:cubicBezTo>
                    <a:pt x="5986" y="8286"/>
                    <a:pt x="5907" y="8317"/>
                    <a:pt x="5829" y="8317"/>
                  </a:cubicBezTo>
                  <a:cubicBezTo>
                    <a:pt x="5750" y="8317"/>
                    <a:pt x="5671" y="8286"/>
                    <a:pt x="5608" y="8223"/>
                  </a:cubicBezTo>
                  <a:cubicBezTo>
                    <a:pt x="4348" y="7183"/>
                    <a:pt x="3403" y="6585"/>
                    <a:pt x="3403" y="5576"/>
                  </a:cubicBezTo>
                  <a:cubicBezTo>
                    <a:pt x="3403" y="4789"/>
                    <a:pt x="4033" y="4159"/>
                    <a:pt x="4789" y="4159"/>
                  </a:cubicBezTo>
                  <a:cubicBezTo>
                    <a:pt x="5293" y="4159"/>
                    <a:pt x="5608" y="4411"/>
                    <a:pt x="5797" y="4663"/>
                  </a:cubicBezTo>
                  <a:cubicBezTo>
                    <a:pt x="6018" y="4411"/>
                    <a:pt x="6364" y="4159"/>
                    <a:pt x="6837" y="4159"/>
                  </a:cubicBezTo>
                  <a:close/>
                  <a:moveTo>
                    <a:pt x="4474" y="0"/>
                  </a:moveTo>
                  <a:cubicBezTo>
                    <a:pt x="3875" y="0"/>
                    <a:pt x="3466" y="473"/>
                    <a:pt x="3466" y="1008"/>
                  </a:cubicBezTo>
                  <a:lnTo>
                    <a:pt x="3466" y="3466"/>
                  </a:lnTo>
                  <a:lnTo>
                    <a:pt x="1008" y="3466"/>
                  </a:lnTo>
                  <a:cubicBezTo>
                    <a:pt x="410" y="3466"/>
                    <a:pt x="0" y="3938"/>
                    <a:pt x="0" y="4474"/>
                  </a:cubicBezTo>
                  <a:lnTo>
                    <a:pt x="0" y="7246"/>
                  </a:lnTo>
                  <a:cubicBezTo>
                    <a:pt x="0" y="7813"/>
                    <a:pt x="473" y="8254"/>
                    <a:pt x="1008" y="8254"/>
                  </a:cubicBezTo>
                  <a:lnTo>
                    <a:pt x="3466" y="8254"/>
                  </a:lnTo>
                  <a:lnTo>
                    <a:pt x="3466" y="10649"/>
                  </a:lnTo>
                  <a:cubicBezTo>
                    <a:pt x="3466" y="11247"/>
                    <a:pt x="3938" y="11688"/>
                    <a:pt x="4474" y="11688"/>
                  </a:cubicBezTo>
                  <a:lnTo>
                    <a:pt x="7246" y="11688"/>
                  </a:lnTo>
                  <a:cubicBezTo>
                    <a:pt x="7813" y="11688"/>
                    <a:pt x="8254" y="11216"/>
                    <a:pt x="8254" y="10649"/>
                  </a:cubicBezTo>
                  <a:lnTo>
                    <a:pt x="8254" y="8254"/>
                  </a:lnTo>
                  <a:lnTo>
                    <a:pt x="10680" y="8254"/>
                  </a:lnTo>
                  <a:cubicBezTo>
                    <a:pt x="11279" y="8254"/>
                    <a:pt x="11720" y="7782"/>
                    <a:pt x="11720" y="7246"/>
                  </a:cubicBezTo>
                  <a:lnTo>
                    <a:pt x="11720" y="4474"/>
                  </a:lnTo>
                  <a:cubicBezTo>
                    <a:pt x="11751" y="3938"/>
                    <a:pt x="11279" y="3466"/>
                    <a:pt x="10680" y="3466"/>
                  </a:cubicBezTo>
                  <a:lnTo>
                    <a:pt x="8254" y="3466"/>
                  </a:lnTo>
                  <a:lnTo>
                    <a:pt x="8254" y="1008"/>
                  </a:lnTo>
                  <a:cubicBezTo>
                    <a:pt x="8254" y="410"/>
                    <a:pt x="7782" y="0"/>
                    <a:pt x="7246"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grpSp>
      <p:grpSp>
        <p:nvGrpSpPr>
          <p:cNvPr id="2881" name="Google Shape;2881;p93"/>
          <p:cNvGrpSpPr/>
          <p:nvPr/>
        </p:nvGrpSpPr>
        <p:grpSpPr>
          <a:xfrm>
            <a:off x="7168953" y="2775909"/>
            <a:ext cx="305291" cy="467983"/>
            <a:chOff x="-23930925" y="3149300"/>
            <a:chExt cx="192200" cy="294625"/>
          </a:xfrm>
        </p:grpSpPr>
        <p:sp>
          <p:nvSpPr>
            <p:cNvPr id="2882" name="Google Shape;2882;p93"/>
            <p:cNvSpPr/>
            <p:nvPr/>
          </p:nvSpPr>
          <p:spPr>
            <a:xfrm>
              <a:off x="-23930125" y="3149300"/>
              <a:ext cx="191400" cy="35475"/>
            </a:xfrm>
            <a:custGeom>
              <a:avLst/>
              <a:gdLst/>
              <a:ahLst/>
              <a:cxnLst/>
              <a:rect l="l" t="t" r="r" b="b"/>
              <a:pathLst>
                <a:path w="7656" h="1419" extrusionOk="0">
                  <a:moveTo>
                    <a:pt x="1040" y="1"/>
                  </a:moveTo>
                  <a:cubicBezTo>
                    <a:pt x="441" y="1"/>
                    <a:pt x="0" y="473"/>
                    <a:pt x="0" y="1040"/>
                  </a:cubicBezTo>
                  <a:lnTo>
                    <a:pt x="0" y="1418"/>
                  </a:lnTo>
                  <a:lnTo>
                    <a:pt x="7656" y="1418"/>
                  </a:lnTo>
                  <a:lnTo>
                    <a:pt x="7656" y="1040"/>
                  </a:lnTo>
                  <a:lnTo>
                    <a:pt x="7593" y="1040"/>
                  </a:lnTo>
                  <a:cubicBezTo>
                    <a:pt x="7593" y="442"/>
                    <a:pt x="7120" y="1"/>
                    <a:pt x="6585"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2883" name="Google Shape;2883;p93"/>
            <p:cNvSpPr/>
            <p:nvPr/>
          </p:nvSpPr>
          <p:spPr>
            <a:xfrm>
              <a:off x="-23878925" y="3237525"/>
              <a:ext cx="86650" cy="86650"/>
            </a:xfrm>
            <a:custGeom>
              <a:avLst/>
              <a:gdLst/>
              <a:ahLst/>
              <a:cxnLst/>
              <a:rect l="l" t="t" r="r" b="b"/>
              <a:pathLst>
                <a:path w="3466" h="3466" extrusionOk="0">
                  <a:moveTo>
                    <a:pt x="1386" y="0"/>
                  </a:moveTo>
                  <a:lnTo>
                    <a:pt x="1386" y="1008"/>
                  </a:lnTo>
                  <a:cubicBezTo>
                    <a:pt x="1386" y="1197"/>
                    <a:pt x="1229" y="1355"/>
                    <a:pt x="1008" y="1355"/>
                  </a:cubicBezTo>
                  <a:lnTo>
                    <a:pt x="0" y="1355"/>
                  </a:lnTo>
                  <a:lnTo>
                    <a:pt x="0" y="2079"/>
                  </a:lnTo>
                  <a:lnTo>
                    <a:pt x="1008" y="2079"/>
                  </a:lnTo>
                  <a:cubicBezTo>
                    <a:pt x="1229" y="2079"/>
                    <a:pt x="1386" y="2237"/>
                    <a:pt x="1386" y="2426"/>
                  </a:cubicBezTo>
                  <a:lnTo>
                    <a:pt x="1386" y="3466"/>
                  </a:lnTo>
                  <a:lnTo>
                    <a:pt x="2079" y="3466"/>
                  </a:lnTo>
                  <a:lnTo>
                    <a:pt x="2079" y="2426"/>
                  </a:lnTo>
                  <a:cubicBezTo>
                    <a:pt x="2079" y="2237"/>
                    <a:pt x="2237" y="2079"/>
                    <a:pt x="2426" y="2079"/>
                  </a:cubicBezTo>
                  <a:lnTo>
                    <a:pt x="3466" y="2079"/>
                  </a:lnTo>
                  <a:lnTo>
                    <a:pt x="3466" y="1355"/>
                  </a:lnTo>
                  <a:lnTo>
                    <a:pt x="2426" y="1355"/>
                  </a:lnTo>
                  <a:cubicBezTo>
                    <a:pt x="2237" y="1355"/>
                    <a:pt x="2079" y="1197"/>
                    <a:pt x="2079" y="1008"/>
                  </a:cubicBezTo>
                  <a:lnTo>
                    <a:pt x="2079" y="0"/>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2884" name="Google Shape;2884;p93"/>
            <p:cNvSpPr/>
            <p:nvPr/>
          </p:nvSpPr>
          <p:spPr>
            <a:xfrm>
              <a:off x="-23930925" y="3375350"/>
              <a:ext cx="190625" cy="68575"/>
            </a:xfrm>
            <a:custGeom>
              <a:avLst/>
              <a:gdLst/>
              <a:ahLst/>
              <a:cxnLst/>
              <a:rect l="l" t="t" r="r" b="b"/>
              <a:pathLst>
                <a:path w="7625" h="2743" extrusionOk="0">
                  <a:moveTo>
                    <a:pt x="4159" y="694"/>
                  </a:moveTo>
                  <a:cubicBezTo>
                    <a:pt x="4348" y="694"/>
                    <a:pt x="4506" y="851"/>
                    <a:pt x="4506" y="1040"/>
                  </a:cubicBezTo>
                  <a:cubicBezTo>
                    <a:pt x="4506" y="1261"/>
                    <a:pt x="4348" y="1418"/>
                    <a:pt x="4159" y="1418"/>
                  </a:cubicBezTo>
                  <a:lnTo>
                    <a:pt x="3466" y="1418"/>
                  </a:lnTo>
                  <a:cubicBezTo>
                    <a:pt x="3246" y="1418"/>
                    <a:pt x="3088" y="1261"/>
                    <a:pt x="3088" y="1040"/>
                  </a:cubicBezTo>
                  <a:cubicBezTo>
                    <a:pt x="3088" y="851"/>
                    <a:pt x="3246" y="694"/>
                    <a:pt x="3466" y="694"/>
                  </a:cubicBezTo>
                  <a:close/>
                  <a:moveTo>
                    <a:pt x="1" y="0"/>
                  </a:moveTo>
                  <a:lnTo>
                    <a:pt x="1" y="1733"/>
                  </a:lnTo>
                  <a:cubicBezTo>
                    <a:pt x="1" y="2300"/>
                    <a:pt x="473" y="2741"/>
                    <a:pt x="1009" y="2741"/>
                  </a:cubicBezTo>
                  <a:lnTo>
                    <a:pt x="6554" y="2741"/>
                  </a:lnTo>
                  <a:cubicBezTo>
                    <a:pt x="6573" y="2742"/>
                    <a:pt x="6592" y="2743"/>
                    <a:pt x="6610" y="2743"/>
                  </a:cubicBezTo>
                  <a:cubicBezTo>
                    <a:pt x="7182" y="2743"/>
                    <a:pt x="7625" y="2282"/>
                    <a:pt x="7625" y="1733"/>
                  </a:cubicBezTo>
                  <a:lnTo>
                    <a:pt x="7625" y="0"/>
                  </a:ln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2885" name="Google Shape;2885;p93"/>
            <p:cNvSpPr/>
            <p:nvPr/>
          </p:nvSpPr>
          <p:spPr>
            <a:xfrm>
              <a:off x="-23930925" y="3202075"/>
              <a:ext cx="190625" cy="155975"/>
            </a:xfrm>
            <a:custGeom>
              <a:avLst/>
              <a:gdLst/>
              <a:ahLst/>
              <a:cxnLst/>
              <a:rect l="l" t="t" r="r" b="b"/>
              <a:pathLst>
                <a:path w="7625" h="6239" extrusionOk="0">
                  <a:moveTo>
                    <a:pt x="4506" y="693"/>
                  </a:moveTo>
                  <a:cubicBezTo>
                    <a:pt x="4727" y="693"/>
                    <a:pt x="4884" y="851"/>
                    <a:pt x="4884" y="1040"/>
                  </a:cubicBezTo>
                  <a:lnTo>
                    <a:pt x="4884" y="2080"/>
                  </a:lnTo>
                  <a:lnTo>
                    <a:pt x="5892" y="2080"/>
                  </a:lnTo>
                  <a:cubicBezTo>
                    <a:pt x="6081" y="2080"/>
                    <a:pt x="6239" y="2237"/>
                    <a:pt x="6239" y="2426"/>
                  </a:cubicBezTo>
                  <a:lnTo>
                    <a:pt x="6239" y="3812"/>
                  </a:lnTo>
                  <a:cubicBezTo>
                    <a:pt x="6239" y="4001"/>
                    <a:pt x="6081" y="4159"/>
                    <a:pt x="5892" y="4159"/>
                  </a:cubicBezTo>
                  <a:lnTo>
                    <a:pt x="4884" y="4159"/>
                  </a:lnTo>
                  <a:lnTo>
                    <a:pt x="4884" y="5199"/>
                  </a:lnTo>
                  <a:cubicBezTo>
                    <a:pt x="4884" y="5388"/>
                    <a:pt x="4727" y="5545"/>
                    <a:pt x="4506" y="5545"/>
                  </a:cubicBezTo>
                  <a:lnTo>
                    <a:pt x="3151" y="5545"/>
                  </a:lnTo>
                  <a:cubicBezTo>
                    <a:pt x="2931" y="5545"/>
                    <a:pt x="2773" y="5388"/>
                    <a:pt x="2773" y="5199"/>
                  </a:cubicBezTo>
                  <a:lnTo>
                    <a:pt x="2773" y="4159"/>
                  </a:lnTo>
                  <a:lnTo>
                    <a:pt x="1765" y="4159"/>
                  </a:lnTo>
                  <a:cubicBezTo>
                    <a:pt x="1576" y="4159"/>
                    <a:pt x="1419" y="4001"/>
                    <a:pt x="1419" y="3812"/>
                  </a:cubicBezTo>
                  <a:lnTo>
                    <a:pt x="1419" y="2426"/>
                  </a:lnTo>
                  <a:cubicBezTo>
                    <a:pt x="1419" y="2237"/>
                    <a:pt x="1576" y="2080"/>
                    <a:pt x="1765" y="2080"/>
                  </a:cubicBezTo>
                  <a:lnTo>
                    <a:pt x="2773" y="2080"/>
                  </a:lnTo>
                  <a:lnTo>
                    <a:pt x="2773" y="1040"/>
                  </a:lnTo>
                  <a:cubicBezTo>
                    <a:pt x="2773" y="851"/>
                    <a:pt x="2931" y="693"/>
                    <a:pt x="3151" y="693"/>
                  </a:cubicBezTo>
                  <a:close/>
                  <a:moveTo>
                    <a:pt x="1" y="0"/>
                  </a:moveTo>
                  <a:lnTo>
                    <a:pt x="1" y="6238"/>
                  </a:lnTo>
                  <a:lnTo>
                    <a:pt x="7625" y="6238"/>
                  </a:lnTo>
                  <a:lnTo>
                    <a:pt x="7625" y="0"/>
                  </a:lnTo>
                  <a:close/>
                </a:path>
              </a:pathLst>
            </a:custGeom>
            <a:solidFill>
              <a:schemeClr val="lt1"/>
            </a:solidFill>
            <a:ln>
              <a:noFill/>
            </a:ln>
          </p:spPr>
          <p:txBody>
            <a:bodyPr spcFirstLastPara="1" wrap="square" lIns="121900" tIns="121900" rIns="121900" bIns="121900" anchor="ctr" anchorCtr="0">
              <a:noAutofit/>
            </a:bodyPr>
            <a:lstStyle/>
            <a:p>
              <a:endParaRPr sz="2400"/>
            </a:p>
          </p:txBody>
        </p:sp>
      </p:grpSp>
      <p:grpSp>
        <p:nvGrpSpPr>
          <p:cNvPr id="2886" name="Google Shape;2886;p93"/>
          <p:cNvGrpSpPr/>
          <p:nvPr/>
        </p:nvGrpSpPr>
        <p:grpSpPr>
          <a:xfrm>
            <a:off x="5710616" y="3601494"/>
            <a:ext cx="770771" cy="772833"/>
            <a:chOff x="-23615075" y="3148525"/>
            <a:chExt cx="295375" cy="296150"/>
          </a:xfrm>
        </p:grpSpPr>
        <p:sp>
          <p:nvSpPr>
            <p:cNvPr id="2887" name="Google Shape;2887;p93"/>
            <p:cNvSpPr/>
            <p:nvPr/>
          </p:nvSpPr>
          <p:spPr>
            <a:xfrm>
              <a:off x="-23493775" y="3183950"/>
              <a:ext cx="52775" cy="53600"/>
            </a:xfrm>
            <a:custGeom>
              <a:avLst/>
              <a:gdLst/>
              <a:ahLst/>
              <a:cxnLst/>
              <a:rect l="l" t="t" r="r" b="b"/>
              <a:pathLst>
                <a:path w="2111" h="2144" extrusionOk="0">
                  <a:moveTo>
                    <a:pt x="1040" y="1"/>
                  </a:moveTo>
                  <a:cubicBezTo>
                    <a:pt x="851" y="1"/>
                    <a:pt x="693" y="158"/>
                    <a:pt x="693" y="347"/>
                  </a:cubicBezTo>
                  <a:lnTo>
                    <a:pt x="693" y="725"/>
                  </a:lnTo>
                  <a:lnTo>
                    <a:pt x="347" y="725"/>
                  </a:lnTo>
                  <a:cubicBezTo>
                    <a:pt x="158" y="725"/>
                    <a:pt x="0" y="883"/>
                    <a:pt x="0" y="1072"/>
                  </a:cubicBezTo>
                  <a:cubicBezTo>
                    <a:pt x="0" y="1261"/>
                    <a:pt x="158" y="1418"/>
                    <a:pt x="347" y="1418"/>
                  </a:cubicBezTo>
                  <a:lnTo>
                    <a:pt x="693" y="1418"/>
                  </a:lnTo>
                  <a:lnTo>
                    <a:pt x="693" y="1765"/>
                  </a:lnTo>
                  <a:cubicBezTo>
                    <a:pt x="693" y="1986"/>
                    <a:pt x="851" y="2143"/>
                    <a:pt x="1040" y="2143"/>
                  </a:cubicBezTo>
                  <a:cubicBezTo>
                    <a:pt x="1260" y="2143"/>
                    <a:pt x="1418" y="1986"/>
                    <a:pt x="1418" y="1765"/>
                  </a:cubicBezTo>
                  <a:lnTo>
                    <a:pt x="1418" y="1418"/>
                  </a:lnTo>
                  <a:lnTo>
                    <a:pt x="1764" y="1418"/>
                  </a:lnTo>
                  <a:cubicBezTo>
                    <a:pt x="1953" y="1418"/>
                    <a:pt x="2111" y="1261"/>
                    <a:pt x="2111" y="1072"/>
                  </a:cubicBezTo>
                  <a:cubicBezTo>
                    <a:pt x="2111" y="883"/>
                    <a:pt x="1953" y="725"/>
                    <a:pt x="1764" y="725"/>
                  </a:cubicBezTo>
                  <a:lnTo>
                    <a:pt x="1418" y="725"/>
                  </a:lnTo>
                  <a:lnTo>
                    <a:pt x="1418" y="347"/>
                  </a:lnTo>
                  <a:cubicBezTo>
                    <a:pt x="1418" y="158"/>
                    <a:pt x="1260" y="1"/>
                    <a:pt x="1040"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888" name="Google Shape;2888;p93"/>
            <p:cNvSpPr/>
            <p:nvPr/>
          </p:nvSpPr>
          <p:spPr>
            <a:xfrm>
              <a:off x="-23615075" y="3268225"/>
              <a:ext cx="34675" cy="173300"/>
            </a:xfrm>
            <a:custGeom>
              <a:avLst/>
              <a:gdLst/>
              <a:ahLst/>
              <a:cxnLst/>
              <a:rect l="l" t="t" r="r" b="b"/>
              <a:pathLst>
                <a:path w="1387" h="6932" extrusionOk="0">
                  <a:moveTo>
                    <a:pt x="1008" y="1"/>
                  </a:moveTo>
                  <a:cubicBezTo>
                    <a:pt x="441" y="1"/>
                    <a:pt x="0" y="473"/>
                    <a:pt x="0" y="1040"/>
                  </a:cubicBezTo>
                  <a:lnTo>
                    <a:pt x="0" y="6585"/>
                  </a:lnTo>
                  <a:cubicBezTo>
                    <a:pt x="0" y="6774"/>
                    <a:pt x="158" y="6932"/>
                    <a:pt x="347" y="6932"/>
                  </a:cubicBezTo>
                  <a:lnTo>
                    <a:pt x="1386" y="6932"/>
                  </a:lnTo>
                  <a:lnTo>
                    <a:pt x="1386" y="4285"/>
                  </a:lnTo>
                  <a:lnTo>
                    <a:pt x="662" y="4285"/>
                  </a:lnTo>
                  <a:lnTo>
                    <a:pt x="662" y="3561"/>
                  </a:lnTo>
                  <a:lnTo>
                    <a:pt x="1386" y="3561"/>
                  </a:lnTo>
                  <a:lnTo>
                    <a:pt x="1386" y="2868"/>
                  </a:lnTo>
                  <a:lnTo>
                    <a:pt x="662" y="2868"/>
                  </a:lnTo>
                  <a:lnTo>
                    <a:pt x="662" y="2143"/>
                  </a:lnTo>
                  <a:lnTo>
                    <a:pt x="1386" y="2143"/>
                  </a:lnTo>
                  <a:lnTo>
                    <a:pt x="1386" y="1418"/>
                  </a:lnTo>
                  <a:lnTo>
                    <a:pt x="662" y="1418"/>
                  </a:lnTo>
                  <a:lnTo>
                    <a:pt x="662" y="1072"/>
                  </a:lnTo>
                  <a:cubicBezTo>
                    <a:pt x="662" y="883"/>
                    <a:pt x="819" y="725"/>
                    <a:pt x="1008" y="725"/>
                  </a:cubicBezTo>
                  <a:lnTo>
                    <a:pt x="1386" y="725"/>
                  </a:lnTo>
                  <a:lnTo>
                    <a:pt x="1386"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889" name="Google Shape;2889;p93"/>
            <p:cNvSpPr/>
            <p:nvPr/>
          </p:nvSpPr>
          <p:spPr>
            <a:xfrm>
              <a:off x="-23354375" y="3270600"/>
              <a:ext cx="34675" cy="173300"/>
            </a:xfrm>
            <a:custGeom>
              <a:avLst/>
              <a:gdLst/>
              <a:ahLst/>
              <a:cxnLst/>
              <a:rect l="l" t="t" r="r" b="b"/>
              <a:pathLst>
                <a:path w="1387" h="6932" extrusionOk="0">
                  <a:moveTo>
                    <a:pt x="0" y="0"/>
                  </a:moveTo>
                  <a:lnTo>
                    <a:pt x="0" y="725"/>
                  </a:lnTo>
                  <a:lnTo>
                    <a:pt x="347" y="725"/>
                  </a:lnTo>
                  <a:cubicBezTo>
                    <a:pt x="568" y="725"/>
                    <a:pt x="725" y="882"/>
                    <a:pt x="725" y="1071"/>
                  </a:cubicBezTo>
                  <a:lnTo>
                    <a:pt x="725" y="1418"/>
                  </a:lnTo>
                  <a:lnTo>
                    <a:pt x="0" y="1418"/>
                  </a:lnTo>
                  <a:lnTo>
                    <a:pt x="0" y="2143"/>
                  </a:lnTo>
                  <a:lnTo>
                    <a:pt x="725" y="2143"/>
                  </a:lnTo>
                  <a:lnTo>
                    <a:pt x="725" y="2836"/>
                  </a:lnTo>
                  <a:lnTo>
                    <a:pt x="0" y="2836"/>
                  </a:lnTo>
                  <a:lnTo>
                    <a:pt x="0" y="3560"/>
                  </a:lnTo>
                  <a:lnTo>
                    <a:pt x="725" y="3560"/>
                  </a:lnTo>
                  <a:lnTo>
                    <a:pt x="725" y="4253"/>
                  </a:lnTo>
                  <a:lnTo>
                    <a:pt x="0" y="4253"/>
                  </a:lnTo>
                  <a:lnTo>
                    <a:pt x="0" y="6931"/>
                  </a:lnTo>
                  <a:lnTo>
                    <a:pt x="1040" y="6931"/>
                  </a:lnTo>
                  <a:cubicBezTo>
                    <a:pt x="1229" y="6931"/>
                    <a:pt x="1387" y="6774"/>
                    <a:pt x="1387" y="6585"/>
                  </a:cubicBezTo>
                  <a:lnTo>
                    <a:pt x="1387" y="1040"/>
                  </a:lnTo>
                  <a:cubicBezTo>
                    <a:pt x="1387" y="441"/>
                    <a:pt x="914" y="0"/>
                    <a:pt x="347"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890" name="Google Shape;2890;p93"/>
            <p:cNvSpPr/>
            <p:nvPr/>
          </p:nvSpPr>
          <p:spPr>
            <a:xfrm>
              <a:off x="-23562300" y="3148525"/>
              <a:ext cx="191400" cy="296150"/>
            </a:xfrm>
            <a:custGeom>
              <a:avLst/>
              <a:gdLst/>
              <a:ahLst/>
              <a:cxnLst/>
              <a:rect l="l" t="t" r="r" b="b"/>
              <a:pathLst>
                <a:path w="7656" h="11846" extrusionOk="0">
                  <a:moveTo>
                    <a:pt x="5545" y="662"/>
                  </a:moveTo>
                  <a:lnTo>
                    <a:pt x="5545" y="1764"/>
                  </a:lnTo>
                  <a:lnTo>
                    <a:pt x="5545" y="4222"/>
                  </a:lnTo>
                  <a:lnTo>
                    <a:pt x="2079" y="4222"/>
                  </a:lnTo>
                  <a:lnTo>
                    <a:pt x="2079" y="1764"/>
                  </a:lnTo>
                  <a:lnTo>
                    <a:pt x="2079" y="662"/>
                  </a:lnTo>
                  <a:close/>
                  <a:moveTo>
                    <a:pt x="3434" y="4883"/>
                  </a:moveTo>
                  <a:lnTo>
                    <a:pt x="3434" y="5608"/>
                  </a:lnTo>
                  <a:lnTo>
                    <a:pt x="2079" y="5608"/>
                  </a:lnTo>
                  <a:lnTo>
                    <a:pt x="2079" y="4883"/>
                  </a:lnTo>
                  <a:close/>
                  <a:moveTo>
                    <a:pt x="5513" y="4883"/>
                  </a:moveTo>
                  <a:lnTo>
                    <a:pt x="5513" y="5608"/>
                  </a:lnTo>
                  <a:lnTo>
                    <a:pt x="4159" y="5608"/>
                  </a:lnTo>
                  <a:lnTo>
                    <a:pt x="4159" y="4883"/>
                  </a:lnTo>
                  <a:close/>
                  <a:moveTo>
                    <a:pt x="3434" y="6301"/>
                  </a:moveTo>
                  <a:lnTo>
                    <a:pt x="3434" y="7026"/>
                  </a:lnTo>
                  <a:lnTo>
                    <a:pt x="2079" y="7026"/>
                  </a:lnTo>
                  <a:lnTo>
                    <a:pt x="2079" y="6301"/>
                  </a:lnTo>
                  <a:close/>
                  <a:moveTo>
                    <a:pt x="5513" y="6301"/>
                  </a:moveTo>
                  <a:lnTo>
                    <a:pt x="5513" y="7026"/>
                  </a:lnTo>
                  <a:lnTo>
                    <a:pt x="4159" y="7026"/>
                  </a:lnTo>
                  <a:lnTo>
                    <a:pt x="4159" y="6301"/>
                  </a:lnTo>
                  <a:close/>
                  <a:moveTo>
                    <a:pt x="3434" y="7687"/>
                  </a:moveTo>
                  <a:lnTo>
                    <a:pt x="3434" y="8380"/>
                  </a:lnTo>
                  <a:lnTo>
                    <a:pt x="2079" y="8380"/>
                  </a:lnTo>
                  <a:lnTo>
                    <a:pt x="2079" y="7687"/>
                  </a:lnTo>
                  <a:close/>
                  <a:moveTo>
                    <a:pt x="5513" y="7687"/>
                  </a:moveTo>
                  <a:lnTo>
                    <a:pt x="5513" y="8380"/>
                  </a:lnTo>
                  <a:lnTo>
                    <a:pt x="4159" y="8380"/>
                  </a:lnTo>
                  <a:lnTo>
                    <a:pt x="4159" y="7687"/>
                  </a:lnTo>
                  <a:close/>
                  <a:moveTo>
                    <a:pt x="1733" y="0"/>
                  </a:moveTo>
                  <a:cubicBezTo>
                    <a:pt x="1544" y="0"/>
                    <a:pt x="1386" y="158"/>
                    <a:pt x="1386" y="347"/>
                  </a:cubicBezTo>
                  <a:lnTo>
                    <a:pt x="1386" y="1449"/>
                  </a:lnTo>
                  <a:lnTo>
                    <a:pt x="1040" y="1449"/>
                  </a:lnTo>
                  <a:cubicBezTo>
                    <a:pt x="441" y="1449"/>
                    <a:pt x="0" y="1922"/>
                    <a:pt x="0" y="2489"/>
                  </a:cubicBezTo>
                  <a:lnTo>
                    <a:pt x="0" y="11846"/>
                  </a:lnTo>
                  <a:lnTo>
                    <a:pt x="2804" y="11846"/>
                  </a:lnTo>
                  <a:lnTo>
                    <a:pt x="2804" y="10491"/>
                  </a:lnTo>
                  <a:lnTo>
                    <a:pt x="4883" y="10491"/>
                  </a:lnTo>
                  <a:cubicBezTo>
                    <a:pt x="4852" y="10586"/>
                    <a:pt x="4852" y="11688"/>
                    <a:pt x="4852" y="11846"/>
                  </a:cubicBezTo>
                  <a:lnTo>
                    <a:pt x="7656" y="11846"/>
                  </a:lnTo>
                  <a:lnTo>
                    <a:pt x="7656" y="2489"/>
                  </a:lnTo>
                  <a:cubicBezTo>
                    <a:pt x="7656" y="1890"/>
                    <a:pt x="7183" y="1449"/>
                    <a:pt x="6616" y="1449"/>
                  </a:cubicBezTo>
                  <a:lnTo>
                    <a:pt x="6270" y="1449"/>
                  </a:lnTo>
                  <a:lnTo>
                    <a:pt x="6270" y="347"/>
                  </a:lnTo>
                  <a:cubicBezTo>
                    <a:pt x="6270" y="158"/>
                    <a:pt x="6112" y="0"/>
                    <a:pt x="5923"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sp>
        <p:nvSpPr>
          <p:cNvPr id="2893" name="Google Shape;2893;p93"/>
          <p:cNvSpPr txBox="1"/>
          <p:nvPr/>
        </p:nvSpPr>
        <p:spPr>
          <a:xfrm>
            <a:off x="7894600" y="2111473"/>
            <a:ext cx="3345000" cy="495200"/>
          </a:xfrm>
          <a:prstGeom prst="rect">
            <a:avLst/>
          </a:prstGeom>
          <a:noFill/>
          <a:ln>
            <a:noFill/>
          </a:ln>
        </p:spPr>
        <p:txBody>
          <a:bodyPr spcFirstLastPara="1" wrap="square" lIns="121900" tIns="121900" rIns="121900" bIns="121900" anchor="t" anchorCtr="0">
            <a:noAutofit/>
          </a:bodyPr>
          <a:lstStyle/>
          <a:p>
            <a:pPr algn="r"/>
            <a:r>
              <a:rPr lang="en-US" sz="1500" b="1" dirty="0">
                <a:solidFill>
                  <a:schemeClr val="dk1"/>
                </a:solidFill>
                <a:latin typeface="Alata"/>
                <a:ea typeface="Alata"/>
                <a:cs typeface="Alata"/>
                <a:sym typeface="Alata"/>
              </a:rPr>
              <a:t>CUTI REHAT SELEPAS ATTACHMENT LUAR NEGARA</a:t>
            </a:r>
            <a:endParaRPr sz="1500" b="1" dirty="0">
              <a:solidFill>
                <a:schemeClr val="dk1"/>
              </a:solidFill>
              <a:latin typeface="Alata"/>
              <a:ea typeface="Alata"/>
              <a:cs typeface="Alata"/>
              <a:sym typeface="Alata"/>
            </a:endParaRPr>
          </a:p>
        </p:txBody>
      </p:sp>
      <p:sp>
        <p:nvSpPr>
          <p:cNvPr id="2894" name="Google Shape;2894;p93"/>
          <p:cNvSpPr txBox="1"/>
          <p:nvPr/>
        </p:nvSpPr>
        <p:spPr>
          <a:xfrm>
            <a:off x="8288982" y="2606673"/>
            <a:ext cx="3022400" cy="980766"/>
          </a:xfrm>
          <a:prstGeom prst="rect">
            <a:avLst/>
          </a:prstGeom>
          <a:noFill/>
          <a:ln>
            <a:noFill/>
          </a:ln>
        </p:spPr>
        <p:txBody>
          <a:bodyPr spcFirstLastPara="1" wrap="square" lIns="121900" tIns="121900" rIns="121900" bIns="121900" anchor="t" anchorCtr="0">
            <a:noAutofit/>
          </a:bodyPr>
          <a:lstStyle/>
          <a:p>
            <a:pPr marL="342900" indent="-342900" algn="r">
              <a:buFont typeface="Arial" panose="020B0604020202020204" pitchFamily="34" charset="0"/>
              <a:buChar char="•"/>
            </a:pPr>
            <a:r>
              <a:rPr lang="ms-MY" sz="1200" dirty="0">
                <a:solidFill>
                  <a:schemeClr val="dk2"/>
                </a:solidFill>
                <a:latin typeface="Arial Nova" panose="020B0504020202020204" pitchFamily="34" charset="0"/>
                <a:ea typeface="Montserrat"/>
                <a:cs typeface="Montserrat"/>
                <a:sym typeface="Montserrat"/>
              </a:rPr>
              <a:t>Kelayak cuti rehat pegawai layak di bawa ke hadapan sekiranya tempoh CBBP di luar negara </a:t>
            </a:r>
            <a:r>
              <a:rPr lang="ms-MY" sz="1200" b="1" dirty="0">
                <a:solidFill>
                  <a:schemeClr val="dk2"/>
                </a:solidFill>
                <a:latin typeface="Arial Nova" panose="020B0504020202020204" pitchFamily="34" charset="0"/>
                <a:ea typeface="Montserrat"/>
                <a:cs typeface="Montserrat"/>
                <a:sym typeface="Montserrat"/>
              </a:rPr>
              <a:t>genap/ tidak melebihi 12 bulan</a:t>
            </a:r>
          </a:p>
          <a:p>
            <a:pPr marL="342900" indent="-342900" algn="r">
              <a:buFont typeface="Arial" panose="020B0604020202020204" pitchFamily="34" charset="0"/>
              <a:buChar char="•"/>
            </a:pPr>
            <a:r>
              <a:rPr lang="ms-MY" sz="1200" dirty="0">
                <a:solidFill>
                  <a:schemeClr val="dk2"/>
                </a:solidFill>
                <a:latin typeface="Arial Nova" panose="020B0504020202020204" pitchFamily="34" charset="0"/>
                <a:ea typeface="Montserrat"/>
                <a:cs typeface="Montserrat"/>
                <a:sym typeface="Montserrat"/>
              </a:rPr>
              <a:t>Sekiranya tempoh CBBP melebihi 12 bulan, baki cuti yang tidak dihabiskan sebelum CBBP berkuatkuasa akan </a:t>
            </a:r>
            <a:r>
              <a:rPr lang="ms-MY" sz="1200" b="1" dirty="0">
                <a:solidFill>
                  <a:schemeClr val="dk2"/>
                </a:solidFill>
                <a:latin typeface="Arial Nova" panose="020B0504020202020204" pitchFamily="34" charset="0"/>
                <a:ea typeface="Montserrat"/>
                <a:cs typeface="Montserrat"/>
                <a:sym typeface="Montserrat"/>
              </a:rPr>
              <a:t>luput</a:t>
            </a:r>
            <a:r>
              <a:rPr lang="ms-MY" sz="1200" dirty="0">
                <a:solidFill>
                  <a:schemeClr val="dk2"/>
                </a:solidFill>
                <a:latin typeface="Arial Nova" panose="020B0504020202020204" pitchFamily="34" charset="0"/>
                <a:ea typeface="Montserrat"/>
                <a:cs typeface="Montserrat"/>
                <a:sym typeface="Montserrat"/>
              </a:rPr>
              <a:t> </a:t>
            </a:r>
          </a:p>
        </p:txBody>
      </p:sp>
      <p:grpSp>
        <p:nvGrpSpPr>
          <p:cNvPr id="2899" name="Google Shape;2899;p93"/>
          <p:cNvGrpSpPr/>
          <p:nvPr/>
        </p:nvGrpSpPr>
        <p:grpSpPr>
          <a:xfrm>
            <a:off x="4660194" y="2743687"/>
            <a:ext cx="420409" cy="469213"/>
            <a:chOff x="-23962425" y="3519475"/>
            <a:chExt cx="264675" cy="295400"/>
          </a:xfrm>
        </p:grpSpPr>
        <p:sp>
          <p:nvSpPr>
            <p:cNvPr id="2900" name="Google Shape;2900;p93"/>
            <p:cNvSpPr/>
            <p:nvPr/>
          </p:nvSpPr>
          <p:spPr>
            <a:xfrm>
              <a:off x="-23961625" y="3580925"/>
              <a:ext cx="263875" cy="233950"/>
            </a:xfrm>
            <a:custGeom>
              <a:avLst/>
              <a:gdLst/>
              <a:ahLst/>
              <a:cxnLst/>
              <a:rect l="l" t="t" r="r" b="b"/>
              <a:pathLst>
                <a:path w="10555" h="9358" extrusionOk="0">
                  <a:moveTo>
                    <a:pt x="1701" y="3119"/>
                  </a:moveTo>
                  <a:cubicBezTo>
                    <a:pt x="1890" y="3119"/>
                    <a:pt x="2048" y="3277"/>
                    <a:pt x="2048" y="3466"/>
                  </a:cubicBezTo>
                  <a:lnTo>
                    <a:pt x="2048" y="4159"/>
                  </a:lnTo>
                  <a:cubicBezTo>
                    <a:pt x="2048" y="4379"/>
                    <a:pt x="2205" y="4537"/>
                    <a:pt x="2394" y="4537"/>
                  </a:cubicBezTo>
                  <a:lnTo>
                    <a:pt x="3119" y="4537"/>
                  </a:lnTo>
                  <a:cubicBezTo>
                    <a:pt x="3308" y="4537"/>
                    <a:pt x="3466" y="4663"/>
                    <a:pt x="3466" y="4883"/>
                  </a:cubicBezTo>
                  <a:cubicBezTo>
                    <a:pt x="3466" y="5072"/>
                    <a:pt x="3308" y="5230"/>
                    <a:pt x="3119" y="5230"/>
                  </a:cubicBezTo>
                  <a:lnTo>
                    <a:pt x="2394" y="5230"/>
                  </a:lnTo>
                  <a:cubicBezTo>
                    <a:pt x="1796" y="5198"/>
                    <a:pt x="1323" y="4726"/>
                    <a:pt x="1323" y="4159"/>
                  </a:cubicBezTo>
                  <a:lnTo>
                    <a:pt x="1323" y="3466"/>
                  </a:lnTo>
                  <a:cubicBezTo>
                    <a:pt x="1323" y="3277"/>
                    <a:pt x="1512" y="3119"/>
                    <a:pt x="1701" y="3119"/>
                  </a:cubicBezTo>
                  <a:close/>
                  <a:moveTo>
                    <a:pt x="3781" y="6585"/>
                  </a:moveTo>
                  <a:lnTo>
                    <a:pt x="3781" y="6931"/>
                  </a:lnTo>
                  <a:cubicBezTo>
                    <a:pt x="3781" y="7120"/>
                    <a:pt x="3623" y="7278"/>
                    <a:pt x="3434" y="7278"/>
                  </a:cubicBezTo>
                  <a:cubicBezTo>
                    <a:pt x="3214" y="7278"/>
                    <a:pt x="3056" y="7120"/>
                    <a:pt x="3056" y="6931"/>
                  </a:cubicBezTo>
                  <a:lnTo>
                    <a:pt x="3056" y="6585"/>
                  </a:lnTo>
                  <a:close/>
                  <a:moveTo>
                    <a:pt x="6900" y="0"/>
                  </a:moveTo>
                  <a:cubicBezTo>
                    <a:pt x="5986" y="0"/>
                    <a:pt x="5293" y="693"/>
                    <a:pt x="5293" y="1607"/>
                  </a:cubicBezTo>
                  <a:cubicBezTo>
                    <a:pt x="5293" y="2363"/>
                    <a:pt x="5765" y="2741"/>
                    <a:pt x="6238" y="3182"/>
                  </a:cubicBezTo>
                  <a:lnTo>
                    <a:pt x="7561" y="4379"/>
                  </a:lnTo>
                  <a:lnTo>
                    <a:pt x="7561" y="7624"/>
                  </a:lnTo>
                  <a:cubicBezTo>
                    <a:pt x="7561" y="8223"/>
                    <a:pt x="7089" y="8664"/>
                    <a:pt x="6553" y="8664"/>
                  </a:cubicBezTo>
                  <a:lnTo>
                    <a:pt x="4820" y="8664"/>
                  </a:lnTo>
                  <a:cubicBezTo>
                    <a:pt x="4348" y="8664"/>
                    <a:pt x="3938" y="8349"/>
                    <a:pt x="3812" y="7876"/>
                  </a:cubicBezTo>
                  <a:cubicBezTo>
                    <a:pt x="4222" y="7719"/>
                    <a:pt x="4505" y="7372"/>
                    <a:pt x="4505" y="6931"/>
                  </a:cubicBezTo>
                  <a:lnTo>
                    <a:pt x="4505" y="6585"/>
                  </a:lnTo>
                  <a:lnTo>
                    <a:pt x="5198" y="6585"/>
                  </a:lnTo>
                  <a:cubicBezTo>
                    <a:pt x="6144" y="6585"/>
                    <a:pt x="6931" y="5797"/>
                    <a:pt x="6931" y="4852"/>
                  </a:cubicBezTo>
                  <a:lnTo>
                    <a:pt x="6931" y="4631"/>
                  </a:lnTo>
                  <a:lnTo>
                    <a:pt x="5829" y="3686"/>
                  </a:lnTo>
                  <a:cubicBezTo>
                    <a:pt x="5671" y="3529"/>
                    <a:pt x="5482" y="3371"/>
                    <a:pt x="5293" y="3182"/>
                  </a:cubicBezTo>
                  <a:cubicBezTo>
                    <a:pt x="4568" y="3151"/>
                    <a:pt x="3875" y="2899"/>
                    <a:pt x="3182" y="2332"/>
                  </a:cubicBezTo>
                  <a:cubicBezTo>
                    <a:pt x="2720" y="1911"/>
                    <a:pt x="1880" y="1701"/>
                    <a:pt x="1091" y="1701"/>
                  </a:cubicBezTo>
                  <a:cubicBezTo>
                    <a:pt x="697" y="1701"/>
                    <a:pt x="315" y="1754"/>
                    <a:pt x="0" y="1859"/>
                  </a:cubicBezTo>
                  <a:lnTo>
                    <a:pt x="0" y="4883"/>
                  </a:lnTo>
                  <a:cubicBezTo>
                    <a:pt x="0" y="5829"/>
                    <a:pt x="788" y="6616"/>
                    <a:pt x="1733" y="6616"/>
                  </a:cubicBezTo>
                  <a:lnTo>
                    <a:pt x="2457" y="6616"/>
                  </a:lnTo>
                  <a:lnTo>
                    <a:pt x="2457" y="6963"/>
                  </a:lnTo>
                  <a:cubicBezTo>
                    <a:pt x="2394" y="7404"/>
                    <a:pt x="2678" y="7782"/>
                    <a:pt x="3119" y="7908"/>
                  </a:cubicBezTo>
                  <a:cubicBezTo>
                    <a:pt x="3277" y="8727"/>
                    <a:pt x="3970" y="9357"/>
                    <a:pt x="4820" y="9357"/>
                  </a:cubicBezTo>
                  <a:lnTo>
                    <a:pt x="6553" y="9357"/>
                  </a:lnTo>
                  <a:cubicBezTo>
                    <a:pt x="7498" y="9357"/>
                    <a:pt x="8286" y="8569"/>
                    <a:pt x="8286" y="7624"/>
                  </a:cubicBezTo>
                  <a:lnTo>
                    <a:pt x="8286" y="4379"/>
                  </a:lnTo>
                  <a:cubicBezTo>
                    <a:pt x="9294" y="3497"/>
                    <a:pt x="9546" y="3277"/>
                    <a:pt x="9546" y="3277"/>
                  </a:cubicBezTo>
                  <a:cubicBezTo>
                    <a:pt x="9987" y="2867"/>
                    <a:pt x="10554" y="2395"/>
                    <a:pt x="10554" y="1607"/>
                  </a:cubicBezTo>
                  <a:cubicBezTo>
                    <a:pt x="10554" y="693"/>
                    <a:pt x="9830" y="0"/>
                    <a:pt x="8948" y="0"/>
                  </a:cubicBezTo>
                  <a:cubicBezTo>
                    <a:pt x="8538" y="0"/>
                    <a:pt x="8191" y="126"/>
                    <a:pt x="7908" y="347"/>
                  </a:cubicBezTo>
                  <a:cubicBezTo>
                    <a:pt x="7656" y="95"/>
                    <a:pt x="7278" y="0"/>
                    <a:pt x="6900"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2901" name="Google Shape;2901;p93"/>
            <p:cNvSpPr/>
            <p:nvPr/>
          </p:nvSpPr>
          <p:spPr>
            <a:xfrm>
              <a:off x="-23962425" y="3519475"/>
              <a:ext cx="158350" cy="122125"/>
            </a:xfrm>
            <a:custGeom>
              <a:avLst/>
              <a:gdLst/>
              <a:ahLst/>
              <a:cxnLst/>
              <a:rect l="l" t="t" r="r" b="b"/>
              <a:pathLst>
                <a:path w="6334" h="4885" extrusionOk="0">
                  <a:moveTo>
                    <a:pt x="3844" y="631"/>
                  </a:moveTo>
                  <a:cubicBezTo>
                    <a:pt x="4065" y="631"/>
                    <a:pt x="4222" y="788"/>
                    <a:pt x="4222" y="1009"/>
                  </a:cubicBezTo>
                  <a:lnTo>
                    <a:pt x="4222" y="1387"/>
                  </a:lnTo>
                  <a:lnTo>
                    <a:pt x="2773" y="1387"/>
                  </a:lnTo>
                  <a:lnTo>
                    <a:pt x="2773" y="1009"/>
                  </a:lnTo>
                  <a:cubicBezTo>
                    <a:pt x="2773" y="788"/>
                    <a:pt x="2931" y="631"/>
                    <a:pt x="3151" y="631"/>
                  </a:cubicBezTo>
                  <a:close/>
                  <a:moveTo>
                    <a:pt x="3088" y="1"/>
                  </a:moveTo>
                  <a:cubicBezTo>
                    <a:pt x="2521" y="1"/>
                    <a:pt x="2080" y="473"/>
                    <a:pt x="2080" y="1040"/>
                  </a:cubicBezTo>
                  <a:lnTo>
                    <a:pt x="2080" y="1419"/>
                  </a:lnTo>
                  <a:lnTo>
                    <a:pt x="1733" y="1419"/>
                  </a:lnTo>
                  <a:cubicBezTo>
                    <a:pt x="788" y="1419"/>
                    <a:pt x="1" y="2206"/>
                    <a:pt x="1" y="3151"/>
                  </a:cubicBezTo>
                  <a:lnTo>
                    <a:pt x="1" y="3592"/>
                  </a:lnTo>
                  <a:cubicBezTo>
                    <a:pt x="332" y="3503"/>
                    <a:pt x="705" y="3459"/>
                    <a:pt x="1087" y="3459"/>
                  </a:cubicBezTo>
                  <a:cubicBezTo>
                    <a:pt x="2048" y="3459"/>
                    <a:pt x="3069" y="3736"/>
                    <a:pt x="3655" y="4254"/>
                  </a:cubicBezTo>
                  <a:cubicBezTo>
                    <a:pt x="4002" y="4569"/>
                    <a:pt x="4411" y="4758"/>
                    <a:pt x="4789" y="4884"/>
                  </a:cubicBezTo>
                  <a:cubicBezTo>
                    <a:pt x="4726" y="4664"/>
                    <a:pt x="4632" y="4380"/>
                    <a:pt x="4632" y="4096"/>
                  </a:cubicBezTo>
                  <a:cubicBezTo>
                    <a:pt x="4632" y="2994"/>
                    <a:pt x="5356" y="2112"/>
                    <a:pt x="6333" y="1860"/>
                  </a:cubicBezTo>
                  <a:cubicBezTo>
                    <a:pt x="6018" y="1576"/>
                    <a:pt x="5608" y="1419"/>
                    <a:pt x="5199" y="1419"/>
                  </a:cubicBezTo>
                  <a:lnTo>
                    <a:pt x="4821" y="1419"/>
                  </a:lnTo>
                  <a:lnTo>
                    <a:pt x="4821" y="1040"/>
                  </a:lnTo>
                  <a:cubicBezTo>
                    <a:pt x="4821" y="442"/>
                    <a:pt x="4348" y="1"/>
                    <a:pt x="3813" y="1"/>
                  </a:cubicBezTo>
                  <a:close/>
                </a:path>
              </a:pathLst>
            </a:custGeom>
            <a:solidFill>
              <a:schemeClr val="lt1"/>
            </a:solidFill>
            <a:ln>
              <a:noFill/>
            </a:ln>
          </p:spPr>
          <p:txBody>
            <a:bodyPr spcFirstLastPara="1" wrap="square" lIns="121900" tIns="121900" rIns="121900" bIns="121900" anchor="ctr" anchorCtr="0">
              <a:noAutofit/>
            </a:bodyPr>
            <a:lstStyle/>
            <a:p>
              <a:endParaRPr sz="2400" dirty="0"/>
            </a:p>
          </p:txBody>
        </p:sp>
      </p:grpSp>
      <p:pic>
        <p:nvPicPr>
          <p:cNvPr id="36" name="Google Shape;228;p25" descr="Kementerian Kesihatan Malaysia Logo">
            <a:extLst>
              <a:ext uri="{FF2B5EF4-FFF2-40B4-BE49-F238E27FC236}">
                <a16:creationId xmlns:a16="http://schemas.microsoft.com/office/drawing/2014/main" id="{98A398DE-295B-4BED-B92D-3BBBE8AA9E69}"/>
              </a:ext>
            </a:extLst>
          </p:cNvPr>
          <p:cNvPicPr preferRelativeResize="0"/>
          <p:nvPr/>
        </p:nvPicPr>
        <p:blipFill rotWithShape="1">
          <a:blip r:embed="rId3">
            <a:alphaModFix/>
          </a:blip>
          <a:srcRect/>
          <a:stretch/>
        </p:blipFill>
        <p:spPr>
          <a:xfrm>
            <a:off x="2205" y="230774"/>
            <a:ext cx="1196290" cy="885843"/>
          </a:xfrm>
          <a:prstGeom prst="rect">
            <a:avLst/>
          </a:prstGeom>
          <a:noFill/>
          <a:ln>
            <a:noFill/>
          </a:ln>
        </p:spPr>
      </p:pic>
      <p:sp>
        <p:nvSpPr>
          <p:cNvPr id="37" name="Google Shape;227;p25">
            <a:extLst>
              <a:ext uri="{FF2B5EF4-FFF2-40B4-BE49-F238E27FC236}">
                <a16:creationId xmlns:a16="http://schemas.microsoft.com/office/drawing/2014/main" id="{3352233D-95D5-4527-B824-220491803836}"/>
              </a:ext>
            </a:extLst>
          </p:cNvPr>
          <p:cNvSpPr txBox="1"/>
          <p:nvPr/>
        </p:nvSpPr>
        <p:spPr>
          <a:xfrm>
            <a:off x="1198495" y="217234"/>
            <a:ext cx="10528539" cy="957737"/>
          </a:xfrm>
          <a:prstGeom prst="rect">
            <a:avLst/>
          </a:prstGeom>
          <a:solidFill>
            <a:srgbClr val="002060"/>
          </a:solidFill>
          <a:ln>
            <a:noFill/>
          </a:ln>
        </p:spPr>
        <p:txBody>
          <a:bodyPr spcFirstLastPara="1" wrap="square" lIns="91354" tIns="45664" rIns="91354" bIns="45664" anchor="ctr" anchorCtr="0">
            <a:noAutofit/>
          </a:bodyPr>
          <a:lstStyle/>
          <a:p>
            <a:endParaRPr sz="2400">
              <a:solidFill>
                <a:srgbClr val="000000"/>
              </a:solidFill>
              <a:latin typeface="Arial"/>
              <a:ea typeface="Arial"/>
              <a:cs typeface="Arial"/>
              <a:sym typeface="Arial"/>
            </a:endParaRPr>
          </a:p>
        </p:txBody>
      </p:sp>
      <p:sp>
        <p:nvSpPr>
          <p:cNvPr id="38" name="Google Shape;229;p25">
            <a:extLst>
              <a:ext uri="{FF2B5EF4-FFF2-40B4-BE49-F238E27FC236}">
                <a16:creationId xmlns:a16="http://schemas.microsoft.com/office/drawing/2014/main" id="{3F10ACB1-A6BE-4DAA-9FD9-B2472064C009}"/>
              </a:ext>
            </a:extLst>
          </p:cNvPr>
          <p:cNvSpPr txBox="1"/>
          <p:nvPr/>
        </p:nvSpPr>
        <p:spPr>
          <a:xfrm>
            <a:off x="1300170" y="799154"/>
            <a:ext cx="10426864" cy="441391"/>
          </a:xfrm>
          <a:prstGeom prst="rect">
            <a:avLst/>
          </a:prstGeom>
          <a:noFill/>
          <a:ln>
            <a:noFill/>
          </a:ln>
        </p:spPr>
        <p:txBody>
          <a:bodyPr spcFirstLastPara="1" wrap="square" lIns="91329" tIns="45639" rIns="91329" bIns="45639" anchor="b" anchorCtr="0">
            <a:noAutofit/>
          </a:bodyPr>
          <a:lstStyle/>
          <a:p>
            <a:r>
              <a:rPr lang="en-US" sz="3200" b="1" dirty="0">
                <a:solidFill>
                  <a:srgbClr val="FFC000"/>
                </a:solidFill>
                <a:latin typeface="Arial Black"/>
                <a:ea typeface="Arial Black"/>
                <a:cs typeface="Arial Black"/>
                <a:sym typeface="Arial Black"/>
              </a:rPr>
              <a:t>KELAYAKAN CUTI PROGRAM LATIHAN KEPAKARAN PARALLEL PATHWAY</a:t>
            </a:r>
          </a:p>
        </p:txBody>
      </p:sp>
      <p:sp>
        <p:nvSpPr>
          <p:cNvPr id="39" name="Google Shape;2893;p93">
            <a:extLst>
              <a:ext uri="{FF2B5EF4-FFF2-40B4-BE49-F238E27FC236}">
                <a16:creationId xmlns:a16="http://schemas.microsoft.com/office/drawing/2014/main" id="{C7502DE2-FB67-48D1-B92C-5F7F6C26D6D7}"/>
              </a:ext>
            </a:extLst>
          </p:cNvPr>
          <p:cNvSpPr txBox="1"/>
          <p:nvPr/>
        </p:nvSpPr>
        <p:spPr>
          <a:xfrm>
            <a:off x="7972785" y="4440766"/>
            <a:ext cx="3345000" cy="495200"/>
          </a:xfrm>
          <a:prstGeom prst="rect">
            <a:avLst/>
          </a:prstGeom>
          <a:noFill/>
          <a:ln>
            <a:noFill/>
          </a:ln>
        </p:spPr>
        <p:txBody>
          <a:bodyPr spcFirstLastPara="1" wrap="square" lIns="121900" tIns="121900" rIns="121900" bIns="121900" anchor="t" anchorCtr="0">
            <a:noAutofit/>
          </a:bodyPr>
          <a:lstStyle/>
          <a:p>
            <a:pPr algn="r"/>
            <a:r>
              <a:rPr lang="en-US" sz="1500" b="1" dirty="0">
                <a:solidFill>
                  <a:schemeClr val="dk1"/>
                </a:solidFill>
                <a:latin typeface="Alata"/>
                <a:ea typeface="Alata"/>
                <a:cs typeface="Alata"/>
                <a:sym typeface="Alata"/>
              </a:rPr>
              <a:t>LUAR NEGARA</a:t>
            </a:r>
            <a:endParaRPr sz="1500" b="1" dirty="0">
              <a:solidFill>
                <a:schemeClr val="dk1"/>
              </a:solidFill>
              <a:latin typeface="Alata"/>
              <a:ea typeface="Alata"/>
              <a:cs typeface="Alata"/>
              <a:sym typeface="Alata"/>
            </a:endParaRPr>
          </a:p>
        </p:txBody>
      </p:sp>
      <p:sp>
        <p:nvSpPr>
          <p:cNvPr id="40" name="Google Shape;2894;p93">
            <a:extLst>
              <a:ext uri="{FF2B5EF4-FFF2-40B4-BE49-F238E27FC236}">
                <a16:creationId xmlns:a16="http://schemas.microsoft.com/office/drawing/2014/main" id="{806D7BDD-084C-4FE9-8971-1C58908AEF77}"/>
              </a:ext>
            </a:extLst>
          </p:cNvPr>
          <p:cNvSpPr txBox="1"/>
          <p:nvPr/>
        </p:nvSpPr>
        <p:spPr>
          <a:xfrm>
            <a:off x="8295385" y="4706783"/>
            <a:ext cx="3022400" cy="980766"/>
          </a:xfrm>
          <a:prstGeom prst="rect">
            <a:avLst/>
          </a:prstGeom>
          <a:noFill/>
          <a:ln>
            <a:noFill/>
          </a:ln>
        </p:spPr>
        <p:txBody>
          <a:bodyPr spcFirstLastPara="1" wrap="square" lIns="121900" tIns="121900" rIns="121900" bIns="121900" anchor="t" anchorCtr="0">
            <a:noAutofit/>
          </a:bodyPr>
          <a:lstStyle/>
          <a:p>
            <a:pPr marL="342900" indent="-342900" algn="r">
              <a:buFont typeface="Arial" panose="020B0604020202020204" pitchFamily="34" charset="0"/>
              <a:buChar char="•"/>
            </a:pPr>
            <a:r>
              <a:rPr lang="ms-MY" sz="1200" dirty="0">
                <a:solidFill>
                  <a:schemeClr val="dk2"/>
                </a:solidFill>
                <a:latin typeface="Arial Nova" panose="020B0504020202020204" pitchFamily="34" charset="0"/>
                <a:ea typeface="Montserrat"/>
                <a:cs typeface="Montserrat"/>
                <a:sym typeface="Montserrat"/>
              </a:rPr>
              <a:t>Layak Cuti Berkusus selama tujuh (7) hari sebelum mula pengajian dan tujuh (7) hari selepas tamat bagi tujuan perjalanan pergi/ pulang dan tempoh menunggu.</a:t>
            </a:r>
          </a:p>
        </p:txBody>
      </p:sp>
      <p:sp>
        <p:nvSpPr>
          <p:cNvPr id="41" name="Google Shape;2893;p93">
            <a:extLst>
              <a:ext uri="{FF2B5EF4-FFF2-40B4-BE49-F238E27FC236}">
                <a16:creationId xmlns:a16="http://schemas.microsoft.com/office/drawing/2014/main" id="{FAE0BEB3-09A8-41D9-9E37-5580AC799176}"/>
              </a:ext>
            </a:extLst>
          </p:cNvPr>
          <p:cNvSpPr txBox="1"/>
          <p:nvPr/>
        </p:nvSpPr>
        <p:spPr>
          <a:xfrm>
            <a:off x="883439" y="2029178"/>
            <a:ext cx="2560582" cy="495200"/>
          </a:xfrm>
          <a:prstGeom prst="rect">
            <a:avLst/>
          </a:prstGeom>
          <a:noFill/>
          <a:ln>
            <a:noFill/>
          </a:ln>
        </p:spPr>
        <p:txBody>
          <a:bodyPr spcFirstLastPara="1" wrap="square" lIns="121900" tIns="121900" rIns="121900" bIns="121900" anchor="t" anchorCtr="0">
            <a:noAutofit/>
          </a:bodyPr>
          <a:lstStyle/>
          <a:p>
            <a:pPr algn="r"/>
            <a:r>
              <a:rPr lang="en-US" sz="1500" b="1" dirty="0">
                <a:solidFill>
                  <a:schemeClr val="dk1"/>
                </a:solidFill>
                <a:latin typeface="Alata"/>
                <a:ea typeface="Alata"/>
                <a:cs typeface="Alata"/>
                <a:sym typeface="Alata"/>
              </a:rPr>
              <a:t>PROGRAM LATIHAN DALAM NEGARA</a:t>
            </a:r>
            <a:endParaRPr sz="1500" b="1" dirty="0">
              <a:solidFill>
                <a:schemeClr val="dk1"/>
              </a:solidFill>
              <a:latin typeface="Alata"/>
              <a:ea typeface="Alata"/>
              <a:cs typeface="Alata"/>
              <a:sym typeface="Alata"/>
            </a:endParaRPr>
          </a:p>
        </p:txBody>
      </p:sp>
      <p:sp>
        <p:nvSpPr>
          <p:cNvPr id="42" name="Google Shape;2894;p93">
            <a:extLst>
              <a:ext uri="{FF2B5EF4-FFF2-40B4-BE49-F238E27FC236}">
                <a16:creationId xmlns:a16="http://schemas.microsoft.com/office/drawing/2014/main" id="{FA0714B2-BE81-437D-BA67-D94C75B171DC}"/>
              </a:ext>
            </a:extLst>
          </p:cNvPr>
          <p:cNvSpPr txBox="1"/>
          <p:nvPr/>
        </p:nvSpPr>
        <p:spPr>
          <a:xfrm>
            <a:off x="385730" y="2448234"/>
            <a:ext cx="3022400" cy="980766"/>
          </a:xfrm>
          <a:prstGeom prst="rect">
            <a:avLst/>
          </a:prstGeom>
          <a:noFill/>
          <a:ln>
            <a:noFill/>
          </a:ln>
        </p:spPr>
        <p:txBody>
          <a:bodyPr spcFirstLastPara="1" wrap="square" lIns="121900" tIns="121900" rIns="121900" bIns="121900" anchor="t" anchorCtr="0">
            <a:noAutofit/>
          </a:bodyPr>
          <a:lstStyle/>
          <a:p>
            <a:pPr marL="342900" indent="-342900" algn="r">
              <a:buFont typeface="Arial" panose="020B0604020202020204" pitchFamily="34" charset="0"/>
              <a:buChar char="•"/>
            </a:pPr>
            <a:r>
              <a:rPr lang="ms-MY" sz="1200" dirty="0">
                <a:solidFill>
                  <a:schemeClr val="dk2"/>
                </a:solidFill>
                <a:latin typeface="Arial Nova" panose="020B0504020202020204" pitchFamily="34" charset="0"/>
                <a:ea typeface="Montserrat"/>
                <a:cs typeface="Montserrat"/>
                <a:sym typeface="Montserrat"/>
              </a:rPr>
              <a:t>Pegawai berkelayakan Cuti Rehat (CR) mengikut kelayakan penjawat awam yang sedang berkhidmat tertakluk kepada Perintah Am Bab C</a:t>
            </a:r>
          </a:p>
        </p:txBody>
      </p:sp>
      <p:sp>
        <p:nvSpPr>
          <p:cNvPr id="43" name="Google Shape;2893;p93">
            <a:extLst>
              <a:ext uri="{FF2B5EF4-FFF2-40B4-BE49-F238E27FC236}">
                <a16:creationId xmlns:a16="http://schemas.microsoft.com/office/drawing/2014/main" id="{22758BD2-D6FE-4F1C-A387-68DE3EEF7874}"/>
              </a:ext>
            </a:extLst>
          </p:cNvPr>
          <p:cNvSpPr txBox="1"/>
          <p:nvPr/>
        </p:nvSpPr>
        <p:spPr>
          <a:xfrm>
            <a:off x="758070" y="4265417"/>
            <a:ext cx="2560582" cy="495200"/>
          </a:xfrm>
          <a:prstGeom prst="rect">
            <a:avLst/>
          </a:prstGeom>
          <a:noFill/>
          <a:ln>
            <a:noFill/>
          </a:ln>
        </p:spPr>
        <p:txBody>
          <a:bodyPr spcFirstLastPara="1" wrap="square" lIns="121900" tIns="121900" rIns="121900" bIns="121900" anchor="t" anchorCtr="0">
            <a:noAutofit/>
          </a:bodyPr>
          <a:lstStyle/>
          <a:p>
            <a:pPr algn="r"/>
            <a:r>
              <a:rPr lang="ms-MY" sz="1500" b="1" dirty="0">
                <a:solidFill>
                  <a:schemeClr val="dk1"/>
                </a:solidFill>
                <a:latin typeface="Alata"/>
                <a:ea typeface="Alata"/>
                <a:cs typeface="Alata"/>
                <a:sym typeface="Alata"/>
              </a:rPr>
              <a:t>PROGRAM LATIHAN LUAR</a:t>
            </a:r>
            <a:r>
              <a:rPr lang="en-US" sz="1500" b="1" dirty="0">
                <a:solidFill>
                  <a:schemeClr val="dk1"/>
                </a:solidFill>
                <a:latin typeface="Alata"/>
                <a:ea typeface="Alata"/>
                <a:cs typeface="Alata"/>
                <a:sym typeface="Alata"/>
              </a:rPr>
              <a:t> NEGARA</a:t>
            </a:r>
            <a:endParaRPr sz="1500" b="1" dirty="0">
              <a:solidFill>
                <a:schemeClr val="dk1"/>
              </a:solidFill>
              <a:latin typeface="Alata"/>
              <a:ea typeface="Alata"/>
              <a:cs typeface="Alata"/>
              <a:sym typeface="Alata"/>
            </a:endParaRPr>
          </a:p>
        </p:txBody>
      </p:sp>
      <p:sp>
        <p:nvSpPr>
          <p:cNvPr id="44" name="Google Shape;2894;p93">
            <a:extLst>
              <a:ext uri="{FF2B5EF4-FFF2-40B4-BE49-F238E27FC236}">
                <a16:creationId xmlns:a16="http://schemas.microsoft.com/office/drawing/2014/main" id="{A17ECF97-408E-4C67-BA5D-FE8D01C268FA}"/>
              </a:ext>
            </a:extLst>
          </p:cNvPr>
          <p:cNvSpPr txBox="1"/>
          <p:nvPr/>
        </p:nvSpPr>
        <p:spPr>
          <a:xfrm>
            <a:off x="303612" y="4706783"/>
            <a:ext cx="3022400" cy="980766"/>
          </a:xfrm>
          <a:prstGeom prst="rect">
            <a:avLst/>
          </a:prstGeom>
          <a:noFill/>
          <a:ln>
            <a:noFill/>
          </a:ln>
        </p:spPr>
        <p:txBody>
          <a:bodyPr spcFirstLastPara="1" wrap="square" lIns="121900" tIns="121900" rIns="121900" bIns="121900" anchor="t" anchorCtr="0">
            <a:noAutofit/>
          </a:bodyPr>
          <a:lstStyle/>
          <a:p>
            <a:pPr marL="342900" indent="-342900" algn="r">
              <a:buFont typeface="Arial" panose="020B0604020202020204" pitchFamily="34" charset="0"/>
              <a:buChar char="•"/>
            </a:pPr>
            <a:r>
              <a:rPr lang="ms-MY" sz="1200" dirty="0">
                <a:solidFill>
                  <a:schemeClr val="dk2"/>
                </a:solidFill>
                <a:latin typeface="Arial Nova" panose="020B0504020202020204" pitchFamily="34" charset="0"/>
                <a:ea typeface="Montserrat"/>
                <a:cs typeface="Montserrat"/>
                <a:sym typeface="Montserrat"/>
              </a:rPr>
              <a:t>Pegawai akan diberi kemudahan Cuti Belajar Bergaji Penuh (CBBP) sepanjang tempoh latihan di luar negara.</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225" name="Google Shape;225;p25"/>
          <p:cNvSpPr txBox="1">
            <a:spLocks noGrp="1"/>
          </p:cNvSpPr>
          <p:nvPr>
            <p:ph type="sldNum" idx="12"/>
          </p:nvPr>
        </p:nvSpPr>
        <p:spPr>
          <a:xfrm>
            <a:off x="8609224" y="6356466"/>
            <a:ext cx="2742565" cy="365040"/>
          </a:xfrm>
          <a:prstGeom prst="rect">
            <a:avLst/>
          </a:prstGeom>
          <a:noFill/>
          <a:ln>
            <a:noFill/>
          </a:ln>
        </p:spPr>
        <p:txBody>
          <a:bodyPr spcFirstLastPara="1" vert="horz" wrap="square" lIns="91404" tIns="45689" rIns="91404" bIns="45689" rtlCol="0" anchor="ctr" anchorCtr="0">
            <a:noAutofit/>
          </a:bodyPr>
          <a:lstStyle/>
          <a:p>
            <a:pPr>
              <a:buSzPts val="1200"/>
            </a:pPr>
            <a:fld id="{00000000-1234-1234-1234-123412341234}" type="slidenum">
              <a:rPr lang="en-US"/>
              <a:pPr>
                <a:buSzPts val="1200"/>
              </a:pPr>
              <a:t>25</a:t>
            </a:fld>
            <a:endParaRPr dirty="0"/>
          </a:p>
        </p:txBody>
      </p:sp>
      <p:sp>
        <p:nvSpPr>
          <p:cNvPr id="227" name="Google Shape;227;p25"/>
          <p:cNvSpPr txBox="1"/>
          <p:nvPr/>
        </p:nvSpPr>
        <p:spPr>
          <a:xfrm>
            <a:off x="1198495" y="217234"/>
            <a:ext cx="10528539" cy="957737"/>
          </a:xfrm>
          <a:prstGeom prst="rect">
            <a:avLst/>
          </a:prstGeom>
          <a:solidFill>
            <a:srgbClr val="002060"/>
          </a:solidFill>
          <a:ln>
            <a:noFill/>
          </a:ln>
        </p:spPr>
        <p:txBody>
          <a:bodyPr spcFirstLastPara="1" wrap="square" lIns="91354" tIns="45664" rIns="91354" bIns="45664" anchor="ctr" anchorCtr="0">
            <a:noAutofit/>
          </a:bodyPr>
          <a:lstStyle/>
          <a:p>
            <a:endParaRPr sz="2400">
              <a:solidFill>
                <a:srgbClr val="000000"/>
              </a:solidFill>
              <a:latin typeface="Arial"/>
              <a:ea typeface="Arial"/>
              <a:cs typeface="Arial"/>
              <a:sym typeface="Arial"/>
            </a:endParaRPr>
          </a:p>
        </p:txBody>
      </p:sp>
      <p:pic>
        <p:nvPicPr>
          <p:cNvPr id="228" name="Google Shape;228;p25" descr="Kementerian Kesihatan Malaysia Logo"/>
          <p:cNvPicPr preferRelativeResize="0"/>
          <p:nvPr/>
        </p:nvPicPr>
        <p:blipFill rotWithShape="1">
          <a:blip r:embed="rId3">
            <a:alphaModFix/>
          </a:blip>
          <a:srcRect/>
          <a:stretch/>
        </p:blipFill>
        <p:spPr>
          <a:xfrm>
            <a:off x="2205" y="230774"/>
            <a:ext cx="1196290" cy="885843"/>
          </a:xfrm>
          <a:prstGeom prst="rect">
            <a:avLst/>
          </a:prstGeom>
          <a:noFill/>
          <a:ln>
            <a:noFill/>
          </a:ln>
        </p:spPr>
      </p:pic>
      <p:sp>
        <p:nvSpPr>
          <p:cNvPr id="229" name="Google Shape;229;p25"/>
          <p:cNvSpPr txBox="1"/>
          <p:nvPr/>
        </p:nvSpPr>
        <p:spPr>
          <a:xfrm>
            <a:off x="1397152" y="576064"/>
            <a:ext cx="10426864" cy="441391"/>
          </a:xfrm>
          <a:prstGeom prst="rect">
            <a:avLst/>
          </a:prstGeom>
          <a:noFill/>
          <a:ln>
            <a:noFill/>
          </a:ln>
        </p:spPr>
        <p:txBody>
          <a:bodyPr spcFirstLastPara="1" wrap="square" lIns="91329" tIns="45639" rIns="91329" bIns="45639" anchor="b" anchorCtr="0">
            <a:noAutofit/>
          </a:bodyPr>
          <a:lstStyle/>
          <a:p>
            <a:r>
              <a:rPr lang="en-US" sz="3200" b="1" dirty="0">
                <a:solidFill>
                  <a:srgbClr val="FFC000"/>
                </a:solidFill>
                <a:latin typeface="Arial Black"/>
                <a:ea typeface="Arial Black"/>
                <a:cs typeface="Arial Black"/>
                <a:sym typeface="Arial Black"/>
              </a:rPr>
              <a:t>HAL-HAL LAIN</a:t>
            </a:r>
          </a:p>
        </p:txBody>
      </p:sp>
      <p:sp>
        <p:nvSpPr>
          <p:cNvPr id="6" name="Content Placeholder 1">
            <a:extLst>
              <a:ext uri="{FF2B5EF4-FFF2-40B4-BE49-F238E27FC236}">
                <a16:creationId xmlns:a16="http://schemas.microsoft.com/office/drawing/2014/main" id="{A904BB43-AE58-413B-8668-4F1BA352F103}"/>
              </a:ext>
            </a:extLst>
          </p:cNvPr>
          <p:cNvSpPr txBox="1">
            <a:spLocks/>
          </p:cNvSpPr>
          <p:nvPr/>
        </p:nvSpPr>
        <p:spPr>
          <a:xfrm>
            <a:off x="580972" y="1697740"/>
            <a:ext cx="11357029" cy="4690331"/>
          </a:xfrm>
          <a:prstGeom prst="rect">
            <a:avLst/>
          </a:prstGeom>
          <a:solidFill>
            <a:schemeClr val="bg2">
              <a:lumMod val="90000"/>
            </a:schemeClr>
          </a:solidFill>
          <a:ln>
            <a:solidFill>
              <a:schemeClr val="tx1"/>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Wingdings" panose="05000000000000000000" pitchFamily="2" charset="2"/>
              <a:buChar char="Ø"/>
            </a:pPr>
            <a:r>
              <a:rPr lang="ms-MY" sz="2300" dirty="0">
                <a:latin typeface="Arial Nova" panose="020B0504020202020204" pitchFamily="34" charset="0"/>
                <a:cs typeface="Arial" panose="020B0604020202020204" pitchFamily="34" charset="0"/>
              </a:rPr>
              <a:t>Institusi/fasiliti latihan dalam dan luar negara: patuhi penempatan yang ditetapkan. </a:t>
            </a:r>
          </a:p>
          <a:p>
            <a:pPr algn="just">
              <a:buFont typeface="Wingdings" panose="05000000000000000000" pitchFamily="2" charset="2"/>
              <a:buChar char="Ø"/>
            </a:pPr>
            <a:endParaRPr lang="ms-MY" sz="2300" dirty="0">
              <a:latin typeface="Arial Nova" panose="020B0504020202020204" pitchFamily="34" charset="0"/>
              <a:cs typeface="Arial" panose="020B0604020202020204" pitchFamily="34" charset="0"/>
            </a:endParaRPr>
          </a:p>
          <a:p>
            <a:pPr algn="just">
              <a:buFont typeface="Wingdings" panose="05000000000000000000" pitchFamily="2" charset="2"/>
              <a:buChar char="Ø"/>
            </a:pPr>
            <a:r>
              <a:rPr lang="ms-MY" sz="2300" dirty="0">
                <a:latin typeface="Arial Nova" panose="020B0504020202020204" pitchFamily="34" charset="0"/>
                <a:cs typeface="Arial" panose="020B0604020202020204" pitchFamily="34" charset="0"/>
              </a:rPr>
              <a:t>Latihan luar negara: kos rumah sewa dan lain-lain adalah ditanggung oleh pelatih (jika kembali ke malaysia).</a:t>
            </a:r>
          </a:p>
          <a:p>
            <a:pPr algn="just">
              <a:buFont typeface="Wingdings" panose="05000000000000000000" pitchFamily="2" charset="2"/>
              <a:buChar char="Ø"/>
            </a:pPr>
            <a:endParaRPr lang="ms-MY" sz="2300" dirty="0">
              <a:latin typeface="Arial Nova" panose="020B0504020202020204" pitchFamily="34" charset="0"/>
              <a:cs typeface="Arial" panose="020B0604020202020204" pitchFamily="34" charset="0"/>
            </a:endParaRPr>
          </a:p>
          <a:p>
            <a:pPr algn="just">
              <a:buFont typeface="Wingdings" panose="05000000000000000000" pitchFamily="2" charset="2"/>
              <a:buChar char="Ø"/>
            </a:pPr>
            <a:r>
              <a:rPr lang="ms-MY" sz="2300" dirty="0">
                <a:latin typeface="Arial Nova" panose="020B0504020202020204" pitchFamily="34" charset="0"/>
                <a:cs typeface="Arial" panose="020B0604020202020204" pitchFamily="34" charset="0"/>
              </a:rPr>
              <a:t>Invois yuran pengajian/peperiksaan: perlu dikemukakan kepada Urus Setia.</a:t>
            </a:r>
          </a:p>
          <a:p>
            <a:pPr algn="just">
              <a:buFont typeface="Wingdings" panose="05000000000000000000" pitchFamily="2" charset="2"/>
              <a:buChar char="Ø"/>
            </a:pPr>
            <a:endParaRPr lang="ms-MY" sz="2300" dirty="0">
              <a:latin typeface="Arial Nova" panose="020B0504020202020204" pitchFamily="34" charset="0"/>
              <a:cs typeface="Arial" panose="020B0604020202020204" pitchFamily="34" charset="0"/>
            </a:endParaRPr>
          </a:p>
          <a:p>
            <a:pPr algn="just">
              <a:buFont typeface="Wingdings" panose="05000000000000000000" pitchFamily="2" charset="2"/>
              <a:buChar char="Ø"/>
            </a:pPr>
            <a:r>
              <a:rPr lang="ms-MY" sz="2300" dirty="0">
                <a:latin typeface="Arial Nova" panose="020B0504020202020204" pitchFamily="34" charset="0"/>
                <a:cs typeface="Arial" panose="020B0604020202020204" pitchFamily="34" charset="0"/>
              </a:rPr>
              <a:t>Tuntutan perjalanan semasa dalam tempoh latihan (dalam dan luar negara): tidak layak</a:t>
            </a:r>
          </a:p>
        </p:txBody>
      </p:sp>
    </p:spTree>
    <p:extLst>
      <p:ext uri="{BB962C8B-B14F-4D97-AF65-F5344CB8AC3E}">
        <p14:creationId xmlns:p14="http://schemas.microsoft.com/office/powerpoint/2010/main" val="33075375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225" name="Google Shape;225;p25"/>
          <p:cNvSpPr txBox="1">
            <a:spLocks noGrp="1"/>
          </p:cNvSpPr>
          <p:nvPr>
            <p:ph type="sldNum" idx="12"/>
          </p:nvPr>
        </p:nvSpPr>
        <p:spPr>
          <a:xfrm>
            <a:off x="8609224" y="6356466"/>
            <a:ext cx="2742565" cy="365040"/>
          </a:xfrm>
          <a:prstGeom prst="rect">
            <a:avLst/>
          </a:prstGeom>
          <a:noFill/>
          <a:ln>
            <a:noFill/>
          </a:ln>
        </p:spPr>
        <p:txBody>
          <a:bodyPr spcFirstLastPara="1" vert="horz" wrap="square" lIns="91404" tIns="45689" rIns="91404" bIns="45689" rtlCol="0" anchor="ctr" anchorCtr="0">
            <a:noAutofit/>
          </a:bodyPr>
          <a:lstStyle/>
          <a:p>
            <a:pPr>
              <a:buSzPts val="1200"/>
            </a:pPr>
            <a:fld id="{00000000-1234-1234-1234-123412341234}" type="slidenum">
              <a:rPr lang="en-US"/>
              <a:pPr>
                <a:buSzPts val="1200"/>
              </a:pPr>
              <a:t>26</a:t>
            </a:fld>
            <a:endParaRPr dirty="0"/>
          </a:p>
        </p:txBody>
      </p:sp>
      <p:sp>
        <p:nvSpPr>
          <p:cNvPr id="227" name="Google Shape;227;p25"/>
          <p:cNvSpPr txBox="1"/>
          <p:nvPr/>
        </p:nvSpPr>
        <p:spPr>
          <a:xfrm>
            <a:off x="1198495" y="217234"/>
            <a:ext cx="10528539" cy="957737"/>
          </a:xfrm>
          <a:prstGeom prst="rect">
            <a:avLst/>
          </a:prstGeom>
          <a:solidFill>
            <a:srgbClr val="002060"/>
          </a:solidFill>
          <a:ln>
            <a:noFill/>
          </a:ln>
        </p:spPr>
        <p:txBody>
          <a:bodyPr spcFirstLastPara="1" wrap="square" lIns="91354" tIns="45664" rIns="91354" bIns="45664" anchor="ctr" anchorCtr="0">
            <a:noAutofit/>
          </a:bodyPr>
          <a:lstStyle/>
          <a:p>
            <a:endParaRPr sz="2400">
              <a:solidFill>
                <a:srgbClr val="000000"/>
              </a:solidFill>
              <a:latin typeface="Arial"/>
              <a:ea typeface="Arial"/>
              <a:cs typeface="Arial"/>
              <a:sym typeface="Arial"/>
            </a:endParaRPr>
          </a:p>
        </p:txBody>
      </p:sp>
      <p:pic>
        <p:nvPicPr>
          <p:cNvPr id="228" name="Google Shape;228;p25" descr="Kementerian Kesihatan Malaysia Logo"/>
          <p:cNvPicPr preferRelativeResize="0"/>
          <p:nvPr/>
        </p:nvPicPr>
        <p:blipFill rotWithShape="1">
          <a:blip r:embed="rId3">
            <a:alphaModFix/>
          </a:blip>
          <a:srcRect/>
          <a:stretch/>
        </p:blipFill>
        <p:spPr>
          <a:xfrm>
            <a:off x="2205" y="230774"/>
            <a:ext cx="1196290" cy="885843"/>
          </a:xfrm>
          <a:prstGeom prst="rect">
            <a:avLst/>
          </a:prstGeom>
          <a:noFill/>
          <a:ln>
            <a:noFill/>
          </a:ln>
        </p:spPr>
      </p:pic>
      <p:sp>
        <p:nvSpPr>
          <p:cNvPr id="229" name="Google Shape;229;p25"/>
          <p:cNvSpPr txBox="1"/>
          <p:nvPr/>
        </p:nvSpPr>
        <p:spPr>
          <a:xfrm>
            <a:off x="1397152" y="576064"/>
            <a:ext cx="10426864" cy="441391"/>
          </a:xfrm>
          <a:prstGeom prst="rect">
            <a:avLst/>
          </a:prstGeom>
          <a:noFill/>
          <a:ln>
            <a:noFill/>
          </a:ln>
        </p:spPr>
        <p:txBody>
          <a:bodyPr spcFirstLastPara="1" wrap="square" lIns="91329" tIns="45639" rIns="91329" bIns="45639" anchor="b" anchorCtr="0">
            <a:noAutofit/>
          </a:bodyPr>
          <a:lstStyle/>
          <a:p>
            <a:r>
              <a:rPr lang="en-US" sz="3200" b="1" dirty="0">
                <a:solidFill>
                  <a:srgbClr val="FFC000"/>
                </a:solidFill>
                <a:latin typeface="Arial Black"/>
                <a:ea typeface="Arial Black"/>
                <a:cs typeface="Arial Black"/>
                <a:sym typeface="Arial Black"/>
              </a:rPr>
              <a:t>HAK KERAJAAN</a:t>
            </a:r>
          </a:p>
        </p:txBody>
      </p:sp>
      <p:sp>
        <p:nvSpPr>
          <p:cNvPr id="9" name="Content Placeholder 1">
            <a:extLst>
              <a:ext uri="{FF2B5EF4-FFF2-40B4-BE49-F238E27FC236}">
                <a16:creationId xmlns:a16="http://schemas.microsoft.com/office/drawing/2014/main" id="{218B72B9-32DC-428C-BA39-7BC3260F73CD}"/>
              </a:ext>
            </a:extLst>
          </p:cNvPr>
          <p:cNvSpPr txBox="1">
            <a:spLocks/>
          </p:cNvSpPr>
          <p:nvPr/>
        </p:nvSpPr>
        <p:spPr>
          <a:xfrm>
            <a:off x="1198495" y="1651000"/>
            <a:ext cx="10528539" cy="3556000"/>
          </a:xfrm>
          <a:prstGeom prst="rect">
            <a:avLst/>
          </a:prstGeom>
          <a:solidFill>
            <a:schemeClr val="bg2">
              <a:lumMod val="90000"/>
            </a:schemeClr>
          </a:solidFill>
          <a:ln>
            <a:solidFill>
              <a:schemeClr val="tx1"/>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90510" lvl="1" algn="just">
              <a:buFont typeface="Wingdings" panose="05000000000000000000" pitchFamily="2" charset="2"/>
              <a:buChar char="Ø"/>
            </a:pPr>
            <a:r>
              <a:rPr lang="ms-MY" sz="2300" dirty="0">
                <a:latin typeface="Arial Nova" panose="020B0504020202020204" pitchFamily="34" charset="0"/>
                <a:cs typeface="Arial" panose="020B0604020202020204" pitchFamily="34" charset="0"/>
              </a:rPr>
              <a:t>Kerajaan berhak menarik balik kelulusan cuti belajar ini sekiranya pegawai ingkar atau tidak mematuhi mana-mana syarat dan ketetapan Garis Panduan ini.</a:t>
            </a:r>
          </a:p>
          <a:p>
            <a:pPr marL="0" lvl="1" algn="just"/>
            <a:endParaRPr lang="en-US" sz="2300" dirty="0">
              <a:latin typeface="Arial Nova" panose="020B0504020202020204" pitchFamily="34" charset="0"/>
              <a:cs typeface="Arial" panose="020B0604020202020204" pitchFamily="34" charset="0"/>
            </a:endParaRPr>
          </a:p>
          <a:p>
            <a:pPr marL="190510" lvl="1" algn="just">
              <a:buFont typeface="Wingdings" panose="05000000000000000000" pitchFamily="2" charset="2"/>
              <a:buChar char="Ø"/>
            </a:pPr>
            <a:r>
              <a:rPr lang="ms-MY" sz="2300" dirty="0">
                <a:latin typeface="Arial Nova" panose="020B0504020202020204" pitchFamily="34" charset="0"/>
                <a:cs typeface="Arial" panose="020B0604020202020204" pitchFamily="34" charset="0"/>
              </a:rPr>
              <a:t>Kerajaan berhak meminda syarat-syarat dan ketetapan cuti belajar ini dari semasa ke semasa tanpa memberi notis dan pegawai adalah tertakluk kepada pindaan-pindaan tersebut</a:t>
            </a:r>
            <a:r>
              <a:rPr lang="en-US" sz="2300" dirty="0">
                <a:latin typeface="Arial Nova" panose="020B0504020202020204" pitchFamily="34" charset="0"/>
                <a:cs typeface="Arial" panose="020B0604020202020204" pitchFamily="34" charset="0"/>
              </a:rPr>
              <a:t>.</a:t>
            </a:r>
          </a:p>
          <a:p>
            <a:pPr marL="0" lvl="1" algn="just"/>
            <a:endParaRPr lang="en-US" sz="2300" dirty="0">
              <a:latin typeface="Arial Nova" panose="020B0504020202020204" pitchFamily="34" charset="0"/>
              <a:cs typeface="Arial" panose="020B0604020202020204" pitchFamily="34" charset="0"/>
            </a:endParaRPr>
          </a:p>
          <a:p>
            <a:pPr marL="190510" lvl="1" algn="just">
              <a:buFont typeface="Wingdings" panose="05000000000000000000" pitchFamily="2" charset="2"/>
              <a:buChar char="Ø"/>
            </a:pPr>
            <a:r>
              <a:rPr lang="ms-MY" sz="2300" dirty="0">
                <a:latin typeface="Arial Nova" panose="020B0504020202020204" pitchFamily="34" charset="0"/>
                <a:cs typeface="Arial" panose="020B0604020202020204" pitchFamily="34" charset="0"/>
              </a:rPr>
              <a:t>Kerajaan juga berhak menarik balik kelulusan cuti belajar ini tanpa memberikan sebarang notis</a:t>
            </a:r>
            <a:r>
              <a:rPr lang="en-US" sz="2300" dirty="0">
                <a:latin typeface="Arial Nova" panose="020B0504020202020204" pitchFamily="34" charset="0"/>
                <a:cs typeface="Arial" panose="020B0604020202020204" pitchFamily="34" charset="0"/>
              </a:rPr>
              <a:t>.</a:t>
            </a:r>
            <a:endParaRPr lang="en-MY" sz="2300" dirty="0">
              <a:latin typeface="Arial Nova" panose="020B05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10936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88EC22-3198-0E96-1266-14837FE2A5F1}"/>
              </a:ext>
            </a:extLst>
          </p:cNvPr>
          <p:cNvSpPr/>
          <p:nvPr/>
        </p:nvSpPr>
        <p:spPr>
          <a:xfrm>
            <a:off x="337089" y="2020420"/>
            <a:ext cx="11517821" cy="267590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17">
              <a:defRPr/>
            </a:pPr>
            <a:endParaRPr lang="en-US" dirty="0">
              <a:solidFill>
                <a:prstClr val="white"/>
              </a:solidFill>
            </a:endParaRPr>
          </a:p>
        </p:txBody>
      </p:sp>
      <p:sp>
        <p:nvSpPr>
          <p:cNvPr id="51203" name="Title 1">
            <a:extLst>
              <a:ext uri="{FF2B5EF4-FFF2-40B4-BE49-F238E27FC236}">
                <a16:creationId xmlns:a16="http://schemas.microsoft.com/office/drawing/2014/main" id="{ACABD819-4EE2-5F7A-0F4B-014580C1C0D3}"/>
              </a:ext>
            </a:extLst>
          </p:cNvPr>
          <p:cNvSpPr>
            <a:spLocks noGrp="1"/>
          </p:cNvSpPr>
          <p:nvPr>
            <p:ph type="ctrTitle"/>
          </p:nvPr>
        </p:nvSpPr>
        <p:spPr>
          <a:xfrm>
            <a:off x="762440" y="2004548"/>
            <a:ext cx="10667118" cy="2655274"/>
          </a:xfrm>
        </p:spPr>
        <p:txBody>
          <a:bodyPr anchor="ctr">
            <a:normAutofit/>
          </a:bodyPr>
          <a:lstStyle/>
          <a:p>
            <a:r>
              <a:rPr lang="en-US" altLang="en-US" sz="4000" b="1" dirty="0">
                <a:solidFill>
                  <a:schemeClr val="bg1"/>
                </a:solidFill>
                <a:latin typeface="Arial" panose="020B0604020202020204" pitchFamily="34" charset="0"/>
                <a:ea typeface="Calibri" panose="020F0502020204030204" pitchFamily="34" charset="0"/>
                <a:cs typeface="Arial" panose="020B0604020202020204" pitchFamily="34" charset="0"/>
              </a:rPr>
              <a:t>SEKIAN, TERIMA KASIH.</a:t>
            </a:r>
            <a:endParaRPr lang="en-MY" altLang="en-US" sz="4000" b="1"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B1C199E0-7253-F593-0E35-8F440E0E28CA}"/>
              </a:ext>
            </a:extLst>
          </p:cNvPr>
          <p:cNvSpPr/>
          <p:nvPr/>
        </p:nvSpPr>
        <p:spPr>
          <a:xfrm>
            <a:off x="235512" y="252354"/>
            <a:ext cx="11720975" cy="6353292"/>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126">
              <a:defRPr/>
            </a:pPr>
            <a:endParaRPr lang="en-US">
              <a:solidFill>
                <a:prstClr val="white"/>
              </a:solidFill>
            </a:endParaRPr>
          </a:p>
        </p:txBody>
      </p:sp>
      <p:pic>
        <p:nvPicPr>
          <p:cNvPr id="51205" name="Google Shape;2244;p1">
            <a:extLst>
              <a:ext uri="{FF2B5EF4-FFF2-40B4-BE49-F238E27FC236}">
                <a16:creationId xmlns:a16="http://schemas.microsoft.com/office/drawing/2014/main" id="{7C5BAEB2-A707-5982-5CA2-6ED56F0E5160}"/>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7968" y="477727"/>
            <a:ext cx="1176065" cy="880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Google Shape;2245;p1">
            <a:extLst>
              <a:ext uri="{FF2B5EF4-FFF2-40B4-BE49-F238E27FC236}">
                <a16:creationId xmlns:a16="http://schemas.microsoft.com/office/drawing/2014/main" id="{E49FE7A3-8355-30E8-C425-0445DAF8A92C}"/>
              </a:ext>
            </a:extLst>
          </p:cNvPr>
          <p:cNvSpPr txBox="1"/>
          <p:nvPr/>
        </p:nvSpPr>
        <p:spPr>
          <a:xfrm>
            <a:off x="3630390" y="1053856"/>
            <a:ext cx="4931222" cy="966564"/>
          </a:xfrm>
          <a:prstGeom prst="rect">
            <a:avLst/>
          </a:prstGeom>
          <a:noFill/>
          <a:ln>
            <a:noFill/>
          </a:ln>
        </p:spPr>
        <p:txBody>
          <a:bodyPr spcFirstLastPara="1" lIns="91392" tIns="45683" rIns="91392" bIns="45683" anchor="ctr"/>
          <a:lstStyle/>
          <a:p>
            <a:pPr algn="ctr" defTabSz="914126">
              <a:defRPr/>
            </a:pPr>
            <a:r>
              <a:rPr lang="en-US" sz="1050" b="1" dirty="0">
                <a:solidFill>
                  <a:prstClr val="black"/>
                </a:solidFill>
                <a:latin typeface="Poppins"/>
                <a:ea typeface="Poppins"/>
                <a:cs typeface="Poppins"/>
                <a:sym typeface="Poppins"/>
              </a:rPr>
              <a:t>KEMENTERIAN KESIHATAN MALAYSIA </a:t>
            </a:r>
            <a:endParaRPr sz="1050" b="1" dirty="0">
              <a:solidFill>
                <a:prstClr val="black"/>
              </a:solidFill>
              <a:latin typeface="Calibri"/>
            </a:endParaRPr>
          </a:p>
        </p:txBody>
      </p:sp>
      <p:sp>
        <p:nvSpPr>
          <p:cNvPr id="8" name="Rectangle 7">
            <a:extLst>
              <a:ext uri="{FF2B5EF4-FFF2-40B4-BE49-F238E27FC236}">
                <a16:creationId xmlns:a16="http://schemas.microsoft.com/office/drawing/2014/main" id="{909493C5-8A0E-BFFD-09C7-88DBA6C76D98}"/>
              </a:ext>
            </a:extLst>
          </p:cNvPr>
          <p:cNvSpPr/>
          <p:nvPr/>
        </p:nvSpPr>
        <p:spPr>
          <a:xfrm>
            <a:off x="2822" y="5242783"/>
            <a:ext cx="12189178" cy="1938992"/>
          </a:xfrm>
          <a:prstGeom prst="rect">
            <a:avLst/>
          </a:prstGeom>
        </p:spPr>
        <p:txBody>
          <a:bodyPr>
            <a:spAutoFit/>
          </a:bodyPr>
          <a:lstStyle/>
          <a:p>
            <a:pPr algn="ctr">
              <a:defRPr/>
            </a:pPr>
            <a:r>
              <a:rPr lang="ms-MY" sz="2000" b="1">
                <a:solidFill>
                  <a:prstClr val="black"/>
                </a:solidFill>
                <a:latin typeface="Arial" panose="020B0604020202020204" pitchFamily="34" charset="0"/>
                <a:ea typeface="+mj-ea"/>
                <a:cs typeface="Arial" panose="020B0604020202020204" pitchFamily="34" charset="0"/>
              </a:rPr>
              <a:t>Unit Latihan Dalam Perkhidmatan 1</a:t>
            </a:r>
          </a:p>
          <a:p>
            <a:pPr algn="ctr">
              <a:defRPr/>
            </a:pPr>
            <a:r>
              <a:rPr lang="ms-MY" sz="2000" b="1">
                <a:solidFill>
                  <a:prstClr val="black"/>
                </a:solidFill>
                <a:latin typeface="Arial" panose="020B0604020202020204" pitchFamily="34" charset="0"/>
                <a:ea typeface="+mj-ea"/>
                <a:cs typeface="Arial" panose="020B0604020202020204" pitchFamily="34" charset="0"/>
              </a:rPr>
              <a:t>(Program Kepakaran 2)</a:t>
            </a:r>
          </a:p>
          <a:p>
            <a:pPr algn="ctr">
              <a:defRPr/>
            </a:pPr>
            <a:r>
              <a:rPr lang="ms-MY" sz="2000" b="1">
                <a:solidFill>
                  <a:prstClr val="black"/>
                </a:solidFill>
                <a:latin typeface="Arial" panose="020B0604020202020204" pitchFamily="34" charset="0"/>
                <a:ea typeface="+mj-ea"/>
                <a:cs typeface="Arial" panose="020B0604020202020204" pitchFamily="34" charset="0"/>
              </a:rPr>
              <a:t>Bahagian Pengurusan Latihan</a:t>
            </a:r>
          </a:p>
          <a:p>
            <a:pPr algn="ctr">
              <a:defRPr/>
            </a:pPr>
            <a:r>
              <a:rPr lang="ms-MY" sz="2000" b="1">
                <a:solidFill>
                  <a:prstClr val="black"/>
                </a:solidFill>
                <a:latin typeface="Arial" panose="020B0604020202020204" pitchFamily="34" charset="0"/>
                <a:ea typeface="+mj-ea"/>
                <a:cs typeface="Arial" panose="020B0604020202020204" pitchFamily="34" charset="0"/>
              </a:rPr>
              <a:t>Kementerian Kesihatan Malaysia</a:t>
            </a:r>
            <a:r>
              <a:rPr lang="ms-MY" sz="2000">
                <a:solidFill>
                  <a:prstClr val="black"/>
                </a:solidFill>
                <a:latin typeface="Franklin Gothic Medium Cond" pitchFamily="34" charset="0"/>
                <a:ea typeface="+mj-ea"/>
                <a:cs typeface="+mj-cs"/>
              </a:rPr>
              <a:t/>
            </a:r>
            <a:br>
              <a:rPr lang="ms-MY" sz="2000">
                <a:solidFill>
                  <a:prstClr val="black"/>
                </a:solidFill>
                <a:latin typeface="Franklin Gothic Medium Cond" pitchFamily="34" charset="0"/>
                <a:ea typeface="+mj-ea"/>
                <a:cs typeface="+mj-cs"/>
              </a:rPr>
            </a:br>
            <a:r>
              <a:rPr lang="en-US" sz="2000">
                <a:solidFill>
                  <a:prstClr val="black"/>
                </a:solidFill>
                <a:latin typeface="Franklin Gothic Medium Cond" pitchFamily="34" charset="0"/>
                <a:ea typeface="+mj-ea"/>
                <a:cs typeface="+mj-cs"/>
              </a:rPr>
              <a:t> </a:t>
            </a:r>
            <a:r>
              <a:rPr lang="en-US" sz="2000" dirty="0">
                <a:solidFill>
                  <a:prstClr val="black"/>
                </a:solidFill>
                <a:latin typeface="Franklin Gothic Medium Cond" pitchFamily="34" charset="0"/>
                <a:ea typeface="+mj-ea"/>
                <a:cs typeface="+mj-cs"/>
              </a:rPr>
              <a:t/>
            </a:r>
            <a:br>
              <a:rPr lang="en-US" sz="2000" dirty="0">
                <a:solidFill>
                  <a:prstClr val="black"/>
                </a:solidFill>
                <a:latin typeface="Franklin Gothic Medium Cond" pitchFamily="34" charset="0"/>
                <a:ea typeface="+mj-ea"/>
                <a:cs typeface="+mj-cs"/>
              </a:rPr>
            </a:br>
            <a:endParaRPr lang="en-US" sz="2000" dirty="0"/>
          </a:p>
        </p:txBody>
      </p:sp>
      <p:sp>
        <p:nvSpPr>
          <p:cNvPr id="2" name="Slide Number Placeholder 1">
            <a:extLst>
              <a:ext uri="{FF2B5EF4-FFF2-40B4-BE49-F238E27FC236}">
                <a16:creationId xmlns:a16="http://schemas.microsoft.com/office/drawing/2014/main" id="{9B09D0F4-3FE1-456B-99F6-ECB67E0116FD}"/>
              </a:ext>
            </a:extLst>
          </p:cNvPr>
          <p:cNvSpPr>
            <a:spLocks noGrp="1"/>
          </p:cNvSpPr>
          <p:nvPr>
            <p:ph type="sldNum" sz="quarter" idx="12"/>
          </p:nvPr>
        </p:nvSpPr>
        <p:spPr/>
        <p:txBody>
          <a:bodyPr/>
          <a:lstStyle/>
          <a:p>
            <a:fld id="{4950858D-02C5-421E-8795-BCF9A9368CE9}" type="slidenum">
              <a:rPr lang="en-US" smtClean="0"/>
              <a:t>27</a:t>
            </a:fld>
            <a:endParaRPr lang="en-US"/>
          </a:p>
        </p:txBody>
      </p:sp>
    </p:spTree>
    <p:extLst>
      <p:ext uri="{BB962C8B-B14F-4D97-AF65-F5344CB8AC3E}">
        <p14:creationId xmlns:p14="http://schemas.microsoft.com/office/powerpoint/2010/main" val="16627906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object 12"/>
          <p:cNvGrpSpPr/>
          <p:nvPr/>
        </p:nvGrpSpPr>
        <p:grpSpPr>
          <a:xfrm>
            <a:off x="2390178" y="2646777"/>
            <a:ext cx="7169573" cy="934720"/>
            <a:chOff x="2398776" y="1562100"/>
            <a:chExt cx="5377180" cy="701040"/>
          </a:xfrm>
          <a:solidFill>
            <a:schemeClr val="bg2">
              <a:lumMod val="90000"/>
            </a:schemeClr>
          </a:solidFill>
        </p:grpSpPr>
        <p:sp>
          <p:nvSpPr>
            <p:cNvPr id="13" name="object 13"/>
            <p:cNvSpPr/>
            <p:nvPr/>
          </p:nvSpPr>
          <p:spPr>
            <a:xfrm>
              <a:off x="2411730" y="1575053"/>
              <a:ext cx="5351145" cy="675640"/>
            </a:xfrm>
            <a:custGeom>
              <a:avLst/>
              <a:gdLst/>
              <a:ahLst/>
              <a:cxnLst/>
              <a:rect l="l" t="t" r="r" b="b"/>
              <a:pathLst>
                <a:path w="5351145" h="675639">
                  <a:moveTo>
                    <a:pt x="5238242" y="0"/>
                  </a:moveTo>
                  <a:lnTo>
                    <a:pt x="112521" y="0"/>
                  </a:lnTo>
                  <a:lnTo>
                    <a:pt x="68740" y="8848"/>
                  </a:lnTo>
                  <a:lnTo>
                    <a:pt x="32972" y="32972"/>
                  </a:lnTo>
                  <a:lnTo>
                    <a:pt x="8848" y="68740"/>
                  </a:lnTo>
                  <a:lnTo>
                    <a:pt x="0" y="112522"/>
                  </a:lnTo>
                  <a:lnTo>
                    <a:pt x="0" y="562610"/>
                  </a:lnTo>
                  <a:lnTo>
                    <a:pt x="8848" y="606391"/>
                  </a:lnTo>
                  <a:lnTo>
                    <a:pt x="32972" y="642159"/>
                  </a:lnTo>
                  <a:lnTo>
                    <a:pt x="68740" y="666283"/>
                  </a:lnTo>
                  <a:lnTo>
                    <a:pt x="112521" y="675132"/>
                  </a:lnTo>
                  <a:lnTo>
                    <a:pt x="5238242" y="675132"/>
                  </a:lnTo>
                  <a:lnTo>
                    <a:pt x="5282023" y="666283"/>
                  </a:lnTo>
                  <a:lnTo>
                    <a:pt x="5317791" y="642159"/>
                  </a:lnTo>
                  <a:lnTo>
                    <a:pt x="5341915" y="606391"/>
                  </a:lnTo>
                  <a:lnTo>
                    <a:pt x="5350764" y="562610"/>
                  </a:lnTo>
                  <a:lnTo>
                    <a:pt x="5350764" y="112522"/>
                  </a:lnTo>
                  <a:lnTo>
                    <a:pt x="5341915" y="68740"/>
                  </a:lnTo>
                  <a:lnTo>
                    <a:pt x="5317791" y="32972"/>
                  </a:lnTo>
                  <a:lnTo>
                    <a:pt x="5282023" y="8848"/>
                  </a:lnTo>
                  <a:lnTo>
                    <a:pt x="5238242" y="0"/>
                  </a:lnTo>
                  <a:close/>
                </a:path>
              </a:pathLst>
            </a:custGeom>
            <a:grpFill/>
          </p:spPr>
          <p:txBody>
            <a:bodyPr wrap="square" lIns="0" tIns="0" rIns="0" bIns="0" rtlCol="0"/>
            <a:lstStyle/>
            <a:p>
              <a:endParaRPr sz="2000">
                <a:latin typeface="Arial Nova" panose="020B0504020202020204" pitchFamily="34" charset="0"/>
              </a:endParaRPr>
            </a:p>
          </p:txBody>
        </p:sp>
        <p:sp>
          <p:nvSpPr>
            <p:cNvPr id="14" name="object 14"/>
            <p:cNvSpPr/>
            <p:nvPr/>
          </p:nvSpPr>
          <p:spPr>
            <a:xfrm>
              <a:off x="2411730" y="1575053"/>
              <a:ext cx="5351145" cy="675640"/>
            </a:xfrm>
            <a:custGeom>
              <a:avLst/>
              <a:gdLst/>
              <a:ahLst/>
              <a:cxnLst/>
              <a:rect l="l" t="t" r="r" b="b"/>
              <a:pathLst>
                <a:path w="5351145" h="675639">
                  <a:moveTo>
                    <a:pt x="0" y="112522"/>
                  </a:moveTo>
                  <a:lnTo>
                    <a:pt x="8848" y="68740"/>
                  </a:lnTo>
                  <a:lnTo>
                    <a:pt x="32972" y="32972"/>
                  </a:lnTo>
                  <a:lnTo>
                    <a:pt x="68740" y="8848"/>
                  </a:lnTo>
                  <a:lnTo>
                    <a:pt x="112521" y="0"/>
                  </a:lnTo>
                  <a:lnTo>
                    <a:pt x="5238242" y="0"/>
                  </a:lnTo>
                  <a:lnTo>
                    <a:pt x="5282023" y="8848"/>
                  </a:lnTo>
                  <a:lnTo>
                    <a:pt x="5317791" y="32972"/>
                  </a:lnTo>
                  <a:lnTo>
                    <a:pt x="5341915" y="68740"/>
                  </a:lnTo>
                  <a:lnTo>
                    <a:pt x="5350764" y="112522"/>
                  </a:lnTo>
                  <a:lnTo>
                    <a:pt x="5350764" y="562610"/>
                  </a:lnTo>
                  <a:lnTo>
                    <a:pt x="5341915" y="606391"/>
                  </a:lnTo>
                  <a:lnTo>
                    <a:pt x="5317791" y="642159"/>
                  </a:lnTo>
                  <a:lnTo>
                    <a:pt x="5282023" y="666283"/>
                  </a:lnTo>
                  <a:lnTo>
                    <a:pt x="5238242" y="675132"/>
                  </a:lnTo>
                  <a:lnTo>
                    <a:pt x="112521" y="675132"/>
                  </a:lnTo>
                  <a:lnTo>
                    <a:pt x="68740" y="666283"/>
                  </a:lnTo>
                  <a:lnTo>
                    <a:pt x="32972" y="642159"/>
                  </a:lnTo>
                  <a:lnTo>
                    <a:pt x="8848" y="606391"/>
                  </a:lnTo>
                  <a:lnTo>
                    <a:pt x="0" y="562610"/>
                  </a:lnTo>
                  <a:lnTo>
                    <a:pt x="0" y="112522"/>
                  </a:lnTo>
                  <a:close/>
                </a:path>
              </a:pathLst>
            </a:custGeom>
            <a:grpFill/>
            <a:ln w="25907">
              <a:solidFill>
                <a:srgbClr val="000000"/>
              </a:solidFill>
            </a:ln>
          </p:spPr>
          <p:txBody>
            <a:bodyPr wrap="square" lIns="0" tIns="0" rIns="0" bIns="0" rtlCol="0"/>
            <a:lstStyle/>
            <a:p>
              <a:endParaRPr sz="2000">
                <a:latin typeface="Arial Nova" panose="020B0504020202020204" pitchFamily="34" charset="0"/>
              </a:endParaRPr>
            </a:p>
          </p:txBody>
        </p:sp>
      </p:grpSp>
      <p:sp>
        <p:nvSpPr>
          <p:cNvPr id="15" name="object 15"/>
          <p:cNvSpPr txBox="1"/>
          <p:nvPr/>
        </p:nvSpPr>
        <p:spPr>
          <a:xfrm>
            <a:off x="3964586" y="2781221"/>
            <a:ext cx="3721947" cy="709596"/>
          </a:xfrm>
          <a:prstGeom prst="rect">
            <a:avLst/>
          </a:prstGeom>
        </p:spPr>
        <p:txBody>
          <a:bodyPr vert="horz" wrap="square" lIns="0" tIns="16933" rIns="0" bIns="0" rtlCol="0">
            <a:spAutoFit/>
          </a:bodyPr>
          <a:lstStyle/>
          <a:p>
            <a:pPr algn="ctr">
              <a:spcBef>
                <a:spcPts val="133"/>
              </a:spcBef>
            </a:pPr>
            <a:r>
              <a:rPr lang="en-US" sz="1500" b="1" spc="-7">
                <a:latin typeface="Arial Nova" panose="020B0504020202020204" pitchFamily="34" charset="0"/>
                <a:cs typeface="Arial"/>
              </a:rPr>
              <a:t>PUAN NUR </a:t>
            </a:r>
            <a:r>
              <a:rPr lang="en-US" sz="1500" b="1" spc="-7" dirty="0">
                <a:latin typeface="Arial Nova" panose="020B0504020202020204" pitchFamily="34" charset="0"/>
                <a:cs typeface="Arial"/>
              </a:rPr>
              <a:t>IRMAWARNI MOHAMAD</a:t>
            </a:r>
            <a:endParaRPr sz="1500" dirty="0">
              <a:latin typeface="Arial Nova" panose="020B0504020202020204" pitchFamily="34" charset="0"/>
              <a:cs typeface="Arial"/>
            </a:endParaRPr>
          </a:p>
          <a:p>
            <a:pPr algn="ctr">
              <a:lnSpc>
                <a:spcPct val="100000"/>
              </a:lnSpc>
            </a:pPr>
            <a:r>
              <a:rPr sz="1500" b="1" spc="-7" dirty="0">
                <a:latin typeface="Arial Nova" panose="020B0504020202020204" pitchFamily="34" charset="0"/>
                <a:cs typeface="Arial"/>
              </a:rPr>
              <a:t>NO.</a:t>
            </a:r>
            <a:r>
              <a:rPr sz="1500" b="1" spc="-20" dirty="0">
                <a:latin typeface="Arial Nova" panose="020B0504020202020204" pitchFamily="34" charset="0"/>
                <a:cs typeface="Arial"/>
              </a:rPr>
              <a:t> </a:t>
            </a:r>
            <a:r>
              <a:rPr sz="1500" b="1" dirty="0">
                <a:latin typeface="Arial Nova" panose="020B0504020202020204" pitchFamily="34" charset="0"/>
                <a:cs typeface="Arial"/>
              </a:rPr>
              <a:t>TEL:</a:t>
            </a:r>
            <a:r>
              <a:rPr sz="1500" b="1" spc="-7" dirty="0">
                <a:latin typeface="Arial Nova" panose="020B0504020202020204" pitchFamily="34" charset="0"/>
                <a:cs typeface="Arial"/>
              </a:rPr>
              <a:t> </a:t>
            </a:r>
            <a:r>
              <a:rPr sz="1500" b="1" dirty="0">
                <a:latin typeface="Arial Nova" panose="020B0504020202020204" pitchFamily="34" charset="0"/>
                <a:cs typeface="Arial"/>
              </a:rPr>
              <a:t>03-8885</a:t>
            </a:r>
            <a:r>
              <a:rPr sz="1500" b="1" spc="-60" dirty="0">
                <a:latin typeface="Arial Nova" panose="020B0504020202020204" pitchFamily="34" charset="0"/>
                <a:cs typeface="Arial"/>
              </a:rPr>
              <a:t> </a:t>
            </a:r>
            <a:r>
              <a:rPr sz="1500" b="1" dirty="0">
                <a:latin typeface="Arial Nova" panose="020B0504020202020204" pitchFamily="34" charset="0"/>
                <a:cs typeface="Arial"/>
              </a:rPr>
              <a:t>0600</a:t>
            </a:r>
            <a:r>
              <a:rPr sz="1500" b="1" spc="-53" dirty="0">
                <a:latin typeface="Arial Nova" panose="020B0504020202020204" pitchFamily="34" charset="0"/>
                <a:cs typeface="Arial"/>
              </a:rPr>
              <a:t> </a:t>
            </a:r>
            <a:r>
              <a:rPr sz="1500" b="1" dirty="0">
                <a:latin typeface="Arial Nova" panose="020B0504020202020204" pitchFamily="34" charset="0"/>
                <a:cs typeface="Arial"/>
              </a:rPr>
              <a:t>EXT</a:t>
            </a:r>
            <a:r>
              <a:rPr sz="1500" b="1" spc="-13" dirty="0">
                <a:latin typeface="Arial Nova" panose="020B0504020202020204" pitchFamily="34" charset="0"/>
                <a:cs typeface="Arial"/>
              </a:rPr>
              <a:t> </a:t>
            </a:r>
            <a:r>
              <a:rPr sz="1500" b="1" dirty="0">
                <a:latin typeface="Arial Nova" panose="020B0504020202020204" pitchFamily="34" charset="0"/>
                <a:cs typeface="Arial"/>
              </a:rPr>
              <a:t>6136</a:t>
            </a:r>
            <a:endParaRPr sz="1500" dirty="0">
              <a:latin typeface="Arial Nova" panose="020B0504020202020204" pitchFamily="34" charset="0"/>
              <a:cs typeface="Arial"/>
            </a:endParaRPr>
          </a:p>
          <a:p>
            <a:pPr marL="1693" algn="ctr"/>
            <a:r>
              <a:rPr sz="1500" b="1" spc="-7" dirty="0">
                <a:latin typeface="Arial Nova" panose="020B0504020202020204" pitchFamily="34" charset="0"/>
                <a:cs typeface="Arial"/>
              </a:rPr>
              <a:t>EMEL:</a:t>
            </a:r>
            <a:r>
              <a:rPr sz="1500" b="1" spc="20" dirty="0">
                <a:latin typeface="Arial Nova" panose="020B0504020202020204" pitchFamily="34" charset="0"/>
                <a:cs typeface="Arial"/>
              </a:rPr>
              <a:t> </a:t>
            </a:r>
            <a:r>
              <a:rPr lang="en-US" sz="1500" b="1" spc="-7" dirty="0">
                <a:latin typeface="Arial Nova" panose="020B0504020202020204" pitchFamily="34" charset="0"/>
                <a:cs typeface="Arial"/>
              </a:rPr>
              <a:t>irmawarni@moh.gov.my</a:t>
            </a:r>
            <a:endParaRPr sz="1500" b="1" spc="-7" dirty="0">
              <a:latin typeface="Arial Nova" panose="020B0504020202020204" pitchFamily="34" charset="0"/>
              <a:cs typeface="Arial"/>
            </a:endParaRPr>
          </a:p>
        </p:txBody>
      </p:sp>
      <p:grpSp>
        <p:nvGrpSpPr>
          <p:cNvPr id="20" name="object 20"/>
          <p:cNvGrpSpPr/>
          <p:nvPr/>
        </p:nvGrpSpPr>
        <p:grpSpPr>
          <a:xfrm>
            <a:off x="2407535" y="3929650"/>
            <a:ext cx="7185660" cy="886460"/>
            <a:chOff x="2409444" y="2365248"/>
            <a:chExt cx="5389245" cy="664845"/>
          </a:xfrm>
          <a:solidFill>
            <a:schemeClr val="bg2"/>
          </a:solidFill>
        </p:grpSpPr>
        <p:sp>
          <p:nvSpPr>
            <p:cNvPr id="21" name="object 21"/>
            <p:cNvSpPr/>
            <p:nvPr/>
          </p:nvSpPr>
          <p:spPr>
            <a:xfrm>
              <a:off x="2422398" y="2378202"/>
              <a:ext cx="5363210" cy="638810"/>
            </a:xfrm>
            <a:custGeom>
              <a:avLst/>
              <a:gdLst/>
              <a:ahLst/>
              <a:cxnLst/>
              <a:rect l="l" t="t" r="r" b="b"/>
              <a:pathLst>
                <a:path w="5363209" h="638810">
                  <a:moveTo>
                    <a:pt x="5256530" y="0"/>
                  </a:moveTo>
                  <a:lnTo>
                    <a:pt x="106425" y="0"/>
                  </a:lnTo>
                  <a:lnTo>
                    <a:pt x="64990" y="8360"/>
                  </a:lnTo>
                  <a:lnTo>
                    <a:pt x="31162" y="31162"/>
                  </a:lnTo>
                  <a:lnTo>
                    <a:pt x="8360" y="64990"/>
                  </a:lnTo>
                  <a:lnTo>
                    <a:pt x="0" y="106425"/>
                  </a:lnTo>
                  <a:lnTo>
                    <a:pt x="0" y="532130"/>
                  </a:lnTo>
                  <a:lnTo>
                    <a:pt x="8360" y="573565"/>
                  </a:lnTo>
                  <a:lnTo>
                    <a:pt x="31162" y="607393"/>
                  </a:lnTo>
                  <a:lnTo>
                    <a:pt x="64990" y="630195"/>
                  </a:lnTo>
                  <a:lnTo>
                    <a:pt x="106425" y="638556"/>
                  </a:lnTo>
                  <a:lnTo>
                    <a:pt x="5256530" y="638556"/>
                  </a:lnTo>
                  <a:lnTo>
                    <a:pt x="5297965" y="630195"/>
                  </a:lnTo>
                  <a:lnTo>
                    <a:pt x="5331793" y="607393"/>
                  </a:lnTo>
                  <a:lnTo>
                    <a:pt x="5354595" y="573565"/>
                  </a:lnTo>
                  <a:lnTo>
                    <a:pt x="5362956" y="532130"/>
                  </a:lnTo>
                  <a:lnTo>
                    <a:pt x="5362956" y="106425"/>
                  </a:lnTo>
                  <a:lnTo>
                    <a:pt x="5354595" y="64990"/>
                  </a:lnTo>
                  <a:lnTo>
                    <a:pt x="5331793" y="31162"/>
                  </a:lnTo>
                  <a:lnTo>
                    <a:pt x="5297965" y="8360"/>
                  </a:lnTo>
                  <a:lnTo>
                    <a:pt x="5256530" y="0"/>
                  </a:lnTo>
                  <a:close/>
                </a:path>
              </a:pathLst>
            </a:custGeom>
            <a:grpFill/>
          </p:spPr>
          <p:txBody>
            <a:bodyPr wrap="square" lIns="0" tIns="0" rIns="0" bIns="0" rtlCol="0"/>
            <a:lstStyle/>
            <a:p>
              <a:endParaRPr sz="2400"/>
            </a:p>
          </p:txBody>
        </p:sp>
        <p:sp>
          <p:nvSpPr>
            <p:cNvPr id="22" name="object 22"/>
            <p:cNvSpPr/>
            <p:nvPr/>
          </p:nvSpPr>
          <p:spPr>
            <a:xfrm>
              <a:off x="2422398" y="2378202"/>
              <a:ext cx="5363210" cy="638810"/>
            </a:xfrm>
            <a:custGeom>
              <a:avLst/>
              <a:gdLst/>
              <a:ahLst/>
              <a:cxnLst/>
              <a:rect l="l" t="t" r="r" b="b"/>
              <a:pathLst>
                <a:path w="5363209" h="638810">
                  <a:moveTo>
                    <a:pt x="0" y="106425"/>
                  </a:moveTo>
                  <a:lnTo>
                    <a:pt x="8360" y="64990"/>
                  </a:lnTo>
                  <a:lnTo>
                    <a:pt x="31162" y="31162"/>
                  </a:lnTo>
                  <a:lnTo>
                    <a:pt x="64990" y="8360"/>
                  </a:lnTo>
                  <a:lnTo>
                    <a:pt x="106425" y="0"/>
                  </a:lnTo>
                  <a:lnTo>
                    <a:pt x="5256530" y="0"/>
                  </a:lnTo>
                  <a:lnTo>
                    <a:pt x="5297965" y="8360"/>
                  </a:lnTo>
                  <a:lnTo>
                    <a:pt x="5331793" y="31162"/>
                  </a:lnTo>
                  <a:lnTo>
                    <a:pt x="5354595" y="64990"/>
                  </a:lnTo>
                  <a:lnTo>
                    <a:pt x="5362956" y="106425"/>
                  </a:lnTo>
                  <a:lnTo>
                    <a:pt x="5362956" y="532130"/>
                  </a:lnTo>
                  <a:lnTo>
                    <a:pt x="5354595" y="573565"/>
                  </a:lnTo>
                  <a:lnTo>
                    <a:pt x="5331793" y="607393"/>
                  </a:lnTo>
                  <a:lnTo>
                    <a:pt x="5297965" y="630195"/>
                  </a:lnTo>
                  <a:lnTo>
                    <a:pt x="5256530" y="638556"/>
                  </a:lnTo>
                  <a:lnTo>
                    <a:pt x="106425" y="638556"/>
                  </a:lnTo>
                  <a:lnTo>
                    <a:pt x="64990" y="630195"/>
                  </a:lnTo>
                  <a:lnTo>
                    <a:pt x="31162" y="607393"/>
                  </a:lnTo>
                  <a:lnTo>
                    <a:pt x="8360" y="573565"/>
                  </a:lnTo>
                  <a:lnTo>
                    <a:pt x="0" y="532130"/>
                  </a:lnTo>
                  <a:lnTo>
                    <a:pt x="0" y="106425"/>
                  </a:lnTo>
                  <a:close/>
                </a:path>
              </a:pathLst>
            </a:custGeom>
            <a:grpFill/>
            <a:ln w="25908">
              <a:solidFill>
                <a:srgbClr val="000000"/>
              </a:solidFill>
            </a:ln>
          </p:spPr>
          <p:txBody>
            <a:bodyPr wrap="square" lIns="0" tIns="0" rIns="0" bIns="0" rtlCol="0"/>
            <a:lstStyle/>
            <a:p>
              <a:endParaRPr sz="2400"/>
            </a:p>
          </p:txBody>
        </p:sp>
      </p:grpSp>
      <p:sp>
        <p:nvSpPr>
          <p:cNvPr id="23" name="object 23"/>
          <p:cNvSpPr txBox="1"/>
          <p:nvPr/>
        </p:nvSpPr>
        <p:spPr>
          <a:xfrm>
            <a:off x="3668280" y="4011585"/>
            <a:ext cx="5401978" cy="722420"/>
          </a:xfrm>
          <a:prstGeom prst="rect">
            <a:avLst/>
          </a:prstGeom>
        </p:spPr>
        <p:txBody>
          <a:bodyPr vert="horz" wrap="square" lIns="0" tIns="16933" rIns="0" bIns="0" rtlCol="0">
            <a:spAutoFit/>
          </a:bodyPr>
          <a:lstStyle/>
          <a:p>
            <a:pPr marL="213355" marR="210815" indent="4233" algn="ctr">
              <a:spcBef>
                <a:spcPts val="133"/>
              </a:spcBef>
            </a:pPr>
            <a:r>
              <a:rPr lang="en-US" sz="1500" b="1" spc="-7" dirty="0">
                <a:latin typeface="Arial Nova" panose="020B0504020202020204" pitchFamily="34" charset="0"/>
                <a:cs typeface="Arial"/>
              </a:rPr>
              <a:t>ENCIK AHMAD AIMAN HAZIQ BIN AHMAD JALAINI </a:t>
            </a:r>
          </a:p>
          <a:p>
            <a:pPr marL="213355" marR="210815" indent="4233" algn="ctr">
              <a:spcBef>
                <a:spcPts val="133"/>
              </a:spcBef>
            </a:pPr>
            <a:r>
              <a:rPr sz="1500" b="1" dirty="0">
                <a:latin typeface="Arial Nova" panose="020B0504020202020204" pitchFamily="34" charset="0"/>
                <a:cs typeface="Arial"/>
              </a:rPr>
              <a:t>NO.</a:t>
            </a:r>
            <a:r>
              <a:rPr sz="1500" b="1" spc="-20" dirty="0">
                <a:latin typeface="Arial Nova" panose="020B0504020202020204" pitchFamily="34" charset="0"/>
                <a:cs typeface="Arial"/>
              </a:rPr>
              <a:t> </a:t>
            </a:r>
            <a:r>
              <a:rPr sz="1500" b="1" dirty="0">
                <a:latin typeface="Arial Nova" panose="020B0504020202020204" pitchFamily="34" charset="0"/>
                <a:cs typeface="Arial"/>
              </a:rPr>
              <a:t>TEL:</a:t>
            </a:r>
            <a:r>
              <a:rPr sz="1500" b="1" spc="-7" dirty="0">
                <a:latin typeface="Arial Nova" panose="020B0504020202020204" pitchFamily="34" charset="0"/>
                <a:cs typeface="Arial"/>
              </a:rPr>
              <a:t> </a:t>
            </a:r>
            <a:r>
              <a:rPr sz="1500" b="1" dirty="0">
                <a:latin typeface="Arial Nova" panose="020B0504020202020204" pitchFamily="34" charset="0"/>
                <a:cs typeface="Arial"/>
              </a:rPr>
              <a:t>03-8885</a:t>
            </a:r>
            <a:r>
              <a:rPr sz="1500" b="1" spc="-73" dirty="0">
                <a:latin typeface="Arial Nova" panose="020B0504020202020204" pitchFamily="34" charset="0"/>
                <a:cs typeface="Arial"/>
              </a:rPr>
              <a:t> </a:t>
            </a:r>
            <a:r>
              <a:rPr sz="1500" b="1" spc="-7" dirty="0">
                <a:latin typeface="Arial Nova" panose="020B0504020202020204" pitchFamily="34" charset="0"/>
                <a:cs typeface="Arial"/>
              </a:rPr>
              <a:t>06</a:t>
            </a:r>
            <a:r>
              <a:rPr lang="en-US" sz="1500" b="1" spc="-7" dirty="0">
                <a:latin typeface="Arial Nova" panose="020B0504020202020204" pitchFamily="34" charset="0"/>
                <a:cs typeface="Arial"/>
              </a:rPr>
              <a:t>81</a:t>
            </a:r>
            <a:endParaRPr sz="1500" dirty="0">
              <a:latin typeface="Arial Nova" panose="020B0504020202020204" pitchFamily="34" charset="0"/>
              <a:cs typeface="Arial"/>
            </a:endParaRPr>
          </a:p>
          <a:p>
            <a:pPr algn="ctr">
              <a:lnSpc>
                <a:spcPct val="100000"/>
              </a:lnSpc>
            </a:pPr>
            <a:r>
              <a:rPr sz="1500" b="1" dirty="0">
                <a:latin typeface="Arial Nova" panose="020B0504020202020204" pitchFamily="34" charset="0"/>
                <a:cs typeface="Arial"/>
              </a:rPr>
              <a:t>EMEL:</a:t>
            </a:r>
            <a:r>
              <a:rPr lang="en-US" sz="1500" b="1" dirty="0">
                <a:latin typeface="Arial Nova" panose="020B0504020202020204" pitchFamily="34" charset="0"/>
                <a:cs typeface="Arial"/>
              </a:rPr>
              <a:t> aimanhaziq.jai</a:t>
            </a:r>
            <a:r>
              <a:rPr sz="1500" b="1" spc="-7" dirty="0">
                <a:latin typeface="Arial Nova" panose="020B0504020202020204" pitchFamily="34" charset="0"/>
                <a:cs typeface="Arial"/>
              </a:rPr>
              <a:t>@moh.gov.my</a:t>
            </a:r>
          </a:p>
        </p:txBody>
      </p:sp>
      <p:grpSp>
        <p:nvGrpSpPr>
          <p:cNvPr id="28" name="object 28"/>
          <p:cNvGrpSpPr/>
          <p:nvPr/>
        </p:nvGrpSpPr>
        <p:grpSpPr>
          <a:xfrm>
            <a:off x="2439033" y="5153360"/>
            <a:ext cx="7169573" cy="904240"/>
            <a:chOff x="2398776" y="3128772"/>
            <a:chExt cx="5377180" cy="678180"/>
          </a:xfrm>
          <a:solidFill>
            <a:schemeClr val="bg2"/>
          </a:solidFill>
        </p:grpSpPr>
        <p:sp>
          <p:nvSpPr>
            <p:cNvPr id="29" name="object 29"/>
            <p:cNvSpPr/>
            <p:nvPr/>
          </p:nvSpPr>
          <p:spPr>
            <a:xfrm>
              <a:off x="2411730" y="3141726"/>
              <a:ext cx="5351145" cy="652780"/>
            </a:xfrm>
            <a:custGeom>
              <a:avLst/>
              <a:gdLst/>
              <a:ahLst/>
              <a:cxnLst/>
              <a:rect l="l" t="t" r="r" b="b"/>
              <a:pathLst>
                <a:path w="5351145" h="652779">
                  <a:moveTo>
                    <a:pt x="5242052" y="0"/>
                  </a:moveTo>
                  <a:lnTo>
                    <a:pt x="108712" y="0"/>
                  </a:lnTo>
                  <a:lnTo>
                    <a:pt x="66383" y="8538"/>
                  </a:lnTo>
                  <a:lnTo>
                    <a:pt x="31829" y="31829"/>
                  </a:lnTo>
                  <a:lnTo>
                    <a:pt x="8538" y="66383"/>
                  </a:lnTo>
                  <a:lnTo>
                    <a:pt x="0" y="108712"/>
                  </a:lnTo>
                  <a:lnTo>
                    <a:pt x="0" y="543560"/>
                  </a:lnTo>
                  <a:lnTo>
                    <a:pt x="8538" y="585888"/>
                  </a:lnTo>
                  <a:lnTo>
                    <a:pt x="31829" y="620442"/>
                  </a:lnTo>
                  <a:lnTo>
                    <a:pt x="66383" y="643733"/>
                  </a:lnTo>
                  <a:lnTo>
                    <a:pt x="108712" y="652272"/>
                  </a:lnTo>
                  <a:lnTo>
                    <a:pt x="5242052" y="652272"/>
                  </a:lnTo>
                  <a:lnTo>
                    <a:pt x="5284380" y="643733"/>
                  </a:lnTo>
                  <a:lnTo>
                    <a:pt x="5318934" y="620442"/>
                  </a:lnTo>
                  <a:lnTo>
                    <a:pt x="5342225" y="585888"/>
                  </a:lnTo>
                  <a:lnTo>
                    <a:pt x="5350764" y="543560"/>
                  </a:lnTo>
                  <a:lnTo>
                    <a:pt x="5350764" y="108712"/>
                  </a:lnTo>
                  <a:lnTo>
                    <a:pt x="5342225" y="66383"/>
                  </a:lnTo>
                  <a:lnTo>
                    <a:pt x="5318934" y="31829"/>
                  </a:lnTo>
                  <a:lnTo>
                    <a:pt x="5284380" y="8538"/>
                  </a:lnTo>
                  <a:lnTo>
                    <a:pt x="5242052" y="0"/>
                  </a:lnTo>
                  <a:close/>
                </a:path>
              </a:pathLst>
            </a:custGeom>
            <a:grpFill/>
          </p:spPr>
          <p:txBody>
            <a:bodyPr wrap="square" lIns="0" tIns="0" rIns="0" bIns="0" rtlCol="0"/>
            <a:lstStyle/>
            <a:p>
              <a:endParaRPr sz="2400"/>
            </a:p>
          </p:txBody>
        </p:sp>
        <p:sp>
          <p:nvSpPr>
            <p:cNvPr id="30" name="object 30"/>
            <p:cNvSpPr/>
            <p:nvPr/>
          </p:nvSpPr>
          <p:spPr>
            <a:xfrm>
              <a:off x="2411730" y="3141726"/>
              <a:ext cx="5351145" cy="652780"/>
            </a:xfrm>
            <a:custGeom>
              <a:avLst/>
              <a:gdLst/>
              <a:ahLst/>
              <a:cxnLst/>
              <a:rect l="l" t="t" r="r" b="b"/>
              <a:pathLst>
                <a:path w="5351145" h="652779">
                  <a:moveTo>
                    <a:pt x="0" y="108712"/>
                  </a:moveTo>
                  <a:lnTo>
                    <a:pt x="8538" y="66383"/>
                  </a:lnTo>
                  <a:lnTo>
                    <a:pt x="31829" y="31829"/>
                  </a:lnTo>
                  <a:lnTo>
                    <a:pt x="66383" y="8538"/>
                  </a:lnTo>
                  <a:lnTo>
                    <a:pt x="108712" y="0"/>
                  </a:lnTo>
                  <a:lnTo>
                    <a:pt x="5242052" y="0"/>
                  </a:lnTo>
                  <a:lnTo>
                    <a:pt x="5284380" y="8538"/>
                  </a:lnTo>
                  <a:lnTo>
                    <a:pt x="5318934" y="31829"/>
                  </a:lnTo>
                  <a:lnTo>
                    <a:pt x="5342225" y="66383"/>
                  </a:lnTo>
                  <a:lnTo>
                    <a:pt x="5350764" y="108712"/>
                  </a:lnTo>
                  <a:lnTo>
                    <a:pt x="5350764" y="543560"/>
                  </a:lnTo>
                  <a:lnTo>
                    <a:pt x="5342225" y="585888"/>
                  </a:lnTo>
                  <a:lnTo>
                    <a:pt x="5318934" y="620442"/>
                  </a:lnTo>
                  <a:lnTo>
                    <a:pt x="5284380" y="643733"/>
                  </a:lnTo>
                  <a:lnTo>
                    <a:pt x="5242052" y="652272"/>
                  </a:lnTo>
                  <a:lnTo>
                    <a:pt x="108712" y="652272"/>
                  </a:lnTo>
                  <a:lnTo>
                    <a:pt x="66383" y="643733"/>
                  </a:lnTo>
                  <a:lnTo>
                    <a:pt x="31829" y="620442"/>
                  </a:lnTo>
                  <a:lnTo>
                    <a:pt x="8538" y="585888"/>
                  </a:lnTo>
                  <a:lnTo>
                    <a:pt x="0" y="543560"/>
                  </a:lnTo>
                  <a:lnTo>
                    <a:pt x="0" y="108712"/>
                  </a:lnTo>
                  <a:close/>
                </a:path>
              </a:pathLst>
            </a:custGeom>
            <a:grpFill/>
            <a:ln w="25908">
              <a:solidFill>
                <a:srgbClr val="000000"/>
              </a:solidFill>
            </a:ln>
          </p:spPr>
          <p:txBody>
            <a:bodyPr wrap="square" lIns="0" tIns="0" rIns="0" bIns="0" rtlCol="0"/>
            <a:lstStyle/>
            <a:p>
              <a:endParaRPr sz="2400"/>
            </a:p>
          </p:txBody>
        </p:sp>
      </p:grpSp>
      <p:sp>
        <p:nvSpPr>
          <p:cNvPr id="31" name="object 31"/>
          <p:cNvSpPr txBox="1"/>
          <p:nvPr/>
        </p:nvSpPr>
        <p:spPr>
          <a:xfrm>
            <a:off x="4388735" y="5251020"/>
            <a:ext cx="3708130" cy="709596"/>
          </a:xfrm>
          <a:prstGeom prst="rect">
            <a:avLst/>
          </a:prstGeom>
        </p:spPr>
        <p:txBody>
          <a:bodyPr vert="horz" wrap="square" lIns="0" tIns="16933" rIns="0" bIns="0" rtlCol="0">
            <a:spAutoFit/>
          </a:bodyPr>
          <a:lstStyle/>
          <a:p>
            <a:pPr marL="49105">
              <a:spcBef>
                <a:spcPts val="133"/>
              </a:spcBef>
            </a:pPr>
            <a:r>
              <a:rPr lang="en-US" sz="1500" b="1" dirty="0">
                <a:latin typeface="Arial Nova" panose="020B0504020202020204" pitchFamily="34" charset="0"/>
                <a:cs typeface="Arial"/>
              </a:rPr>
              <a:t>PUAN NORFIDA BINTII ABD RAHIM</a:t>
            </a:r>
            <a:endParaRPr sz="1500" dirty="0">
              <a:latin typeface="Arial Nova" panose="020B0504020202020204" pitchFamily="34" charset="0"/>
              <a:cs typeface="Arial"/>
            </a:endParaRPr>
          </a:p>
          <a:p>
            <a:pPr marL="16933">
              <a:spcBef>
                <a:spcPts val="7"/>
              </a:spcBef>
            </a:pPr>
            <a:r>
              <a:rPr sz="1500" b="1" spc="-7" dirty="0">
                <a:latin typeface="Arial Nova" panose="020B0504020202020204" pitchFamily="34" charset="0"/>
                <a:cs typeface="Arial"/>
              </a:rPr>
              <a:t>NO. TEL:</a:t>
            </a:r>
            <a:r>
              <a:rPr sz="1500" b="1" dirty="0">
                <a:latin typeface="Arial Nova" panose="020B0504020202020204" pitchFamily="34" charset="0"/>
                <a:cs typeface="Arial"/>
              </a:rPr>
              <a:t> 03-8885</a:t>
            </a:r>
            <a:r>
              <a:rPr sz="1500" b="1" spc="-67" dirty="0">
                <a:latin typeface="Arial Nova" panose="020B0504020202020204" pitchFamily="34" charset="0"/>
                <a:cs typeface="Arial"/>
              </a:rPr>
              <a:t> </a:t>
            </a:r>
            <a:r>
              <a:rPr sz="1500" b="1" spc="-7" dirty="0">
                <a:latin typeface="Arial Nova" panose="020B0504020202020204" pitchFamily="34" charset="0"/>
                <a:cs typeface="Arial"/>
              </a:rPr>
              <a:t>0600</a:t>
            </a:r>
            <a:r>
              <a:rPr sz="1500" b="1" spc="-40" dirty="0">
                <a:latin typeface="Arial Nova" panose="020B0504020202020204" pitchFamily="34" charset="0"/>
                <a:cs typeface="Arial"/>
              </a:rPr>
              <a:t> </a:t>
            </a:r>
            <a:r>
              <a:rPr sz="1500" b="1" dirty="0">
                <a:latin typeface="Arial Nova" panose="020B0504020202020204" pitchFamily="34" charset="0"/>
                <a:cs typeface="Arial"/>
              </a:rPr>
              <a:t>EXT</a:t>
            </a:r>
            <a:r>
              <a:rPr sz="1500" b="1" spc="-7" dirty="0">
                <a:latin typeface="Arial Nova" panose="020B0504020202020204" pitchFamily="34" charset="0"/>
                <a:cs typeface="Arial"/>
              </a:rPr>
              <a:t> </a:t>
            </a:r>
            <a:r>
              <a:rPr lang="en-US" sz="1500" b="1" spc="-7" dirty="0" smtClean="0">
                <a:latin typeface="Arial Nova" panose="020B0504020202020204" pitchFamily="34" charset="0"/>
                <a:cs typeface="Arial"/>
              </a:rPr>
              <a:t>6195</a:t>
            </a:r>
            <a:endParaRPr sz="1500" dirty="0">
              <a:latin typeface="Arial Nova" panose="020B0504020202020204" pitchFamily="34" charset="0"/>
              <a:cs typeface="Arial"/>
            </a:endParaRPr>
          </a:p>
          <a:p>
            <a:pPr marL="83818"/>
            <a:r>
              <a:rPr sz="1500" b="1" spc="-7" dirty="0">
                <a:latin typeface="Arial Nova" panose="020B0504020202020204" pitchFamily="34" charset="0"/>
                <a:cs typeface="Arial"/>
              </a:rPr>
              <a:t>EMEL:</a:t>
            </a:r>
            <a:r>
              <a:rPr sz="1500" b="1" spc="-40" dirty="0">
                <a:latin typeface="Arial Nova" panose="020B0504020202020204" pitchFamily="34" charset="0"/>
                <a:cs typeface="Arial"/>
              </a:rPr>
              <a:t> </a:t>
            </a:r>
            <a:r>
              <a:rPr lang="en-US" sz="1500" b="1" spc="-7" dirty="0">
                <a:latin typeface="Arial Nova" panose="020B0504020202020204" pitchFamily="34" charset="0"/>
                <a:cs typeface="Arial"/>
              </a:rPr>
              <a:t>norafida.ar</a:t>
            </a:r>
            <a:r>
              <a:rPr sz="1500" b="1" spc="-7" dirty="0">
                <a:latin typeface="Arial Nova" panose="020B0504020202020204" pitchFamily="34" charset="0"/>
                <a:cs typeface="Arial"/>
              </a:rPr>
              <a:t>@moh.gov.my</a:t>
            </a:r>
          </a:p>
        </p:txBody>
      </p:sp>
      <p:sp>
        <p:nvSpPr>
          <p:cNvPr id="50" name="Google Shape;227;p25">
            <a:extLst>
              <a:ext uri="{FF2B5EF4-FFF2-40B4-BE49-F238E27FC236}">
                <a16:creationId xmlns:a16="http://schemas.microsoft.com/office/drawing/2014/main" id="{69F62463-5394-4B5F-8266-186F856F0BAB}"/>
              </a:ext>
            </a:extLst>
          </p:cNvPr>
          <p:cNvSpPr txBox="1"/>
          <p:nvPr/>
        </p:nvSpPr>
        <p:spPr>
          <a:xfrm>
            <a:off x="807721" y="1260610"/>
            <a:ext cx="10528539" cy="957737"/>
          </a:xfrm>
          <a:prstGeom prst="rect">
            <a:avLst/>
          </a:prstGeom>
          <a:solidFill>
            <a:srgbClr val="002060"/>
          </a:solidFill>
          <a:ln>
            <a:noFill/>
          </a:ln>
        </p:spPr>
        <p:txBody>
          <a:bodyPr spcFirstLastPara="1" wrap="square" lIns="91354" tIns="45664" rIns="91354" bIns="45664" anchor="ctr" anchorCtr="0">
            <a:noAutofit/>
          </a:bodyPr>
          <a:lstStyle/>
          <a:p>
            <a:endParaRPr sz="2400">
              <a:solidFill>
                <a:srgbClr val="000000"/>
              </a:solidFill>
              <a:latin typeface="Arial"/>
              <a:ea typeface="Arial"/>
              <a:cs typeface="Arial"/>
              <a:sym typeface="Arial"/>
            </a:endParaRPr>
          </a:p>
        </p:txBody>
      </p:sp>
      <p:sp>
        <p:nvSpPr>
          <p:cNvPr id="51" name="Google Shape;229;p25">
            <a:extLst>
              <a:ext uri="{FF2B5EF4-FFF2-40B4-BE49-F238E27FC236}">
                <a16:creationId xmlns:a16="http://schemas.microsoft.com/office/drawing/2014/main" id="{251E5E7E-2AF2-4BDE-B985-E656CB6953CD}"/>
              </a:ext>
            </a:extLst>
          </p:cNvPr>
          <p:cNvSpPr txBox="1"/>
          <p:nvPr/>
        </p:nvSpPr>
        <p:spPr>
          <a:xfrm>
            <a:off x="957415" y="1689040"/>
            <a:ext cx="10426864" cy="441391"/>
          </a:xfrm>
          <a:prstGeom prst="rect">
            <a:avLst/>
          </a:prstGeom>
          <a:noFill/>
          <a:ln>
            <a:noFill/>
          </a:ln>
        </p:spPr>
        <p:txBody>
          <a:bodyPr spcFirstLastPara="1" wrap="square" lIns="91329" tIns="45639" rIns="91329" bIns="45639" anchor="b" anchorCtr="0">
            <a:noAutofit/>
          </a:bodyPr>
          <a:lstStyle/>
          <a:p>
            <a:r>
              <a:rPr lang="en-US" sz="3200" b="1" dirty="0">
                <a:solidFill>
                  <a:srgbClr val="FFC000"/>
                </a:solidFill>
                <a:latin typeface="Arial Black"/>
                <a:ea typeface="Arial Black"/>
                <a:cs typeface="Arial Black"/>
                <a:sym typeface="Arial Black"/>
              </a:rPr>
              <a:t>URUSETIA PROGRAM PARALLEL PATHWAY</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FF312E1-89E5-4E0A-9607-BEA08ADF3D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4717" y="1365778"/>
            <a:ext cx="3314700" cy="4905375"/>
          </a:xfrm>
          <a:prstGeom prst="rect">
            <a:avLst/>
          </a:prstGeom>
        </p:spPr>
      </p:pic>
      <p:pic>
        <p:nvPicPr>
          <p:cNvPr id="4" name="Google Shape;228;p25" descr="Kementerian Kesihatan Malaysia Logo">
            <a:extLst>
              <a:ext uri="{FF2B5EF4-FFF2-40B4-BE49-F238E27FC236}">
                <a16:creationId xmlns:a16="http://schemas.microsoft.com/office/drawing/2014/main" id="{EE8AFDEA-651D-4845-B779-EE087785AE67}"/>
              </a:ext>
            </a:extLst>
          </p:cNvPr>
          <p:cNvPicPr preferRelativeResize="0"/>
          <p:nvPr/>
        </p:nvPicPr>
        <p:blipFill rotWithShape="1">
          <a:blip r:embed="rId3">
            <a:alphaModFix/>
          </a:blip>
          <a:srcRect/>
          <a:stretch/>
        </p:blipFill>
        <p:spPr>
          <a:xfrm>
            <a:off x="2205" y="230774"/>
            <a:ext cx="1196290" cy="885843"/>
          </a:xfrm>
          <a:prstGeom prst="rect">
            <a:avLst/>
          </a:prstGeom>
          <a:noFill/>
          <a:ln>
            <a:noFill/>
          </a:ln>
        </p:spPr>
      </p:pic>
      <p:sp>
        <p:nvSpPr>
          <p:cNvPr id="7" name="Google Shape;227;p25">
            <a:extLst>
              <a:ext uri="{FF2B5EF4-FFF2-40B4-BE49-F238E27FC236}">
                <a16:creationId xmlns:a16="http://schemas.microsoft.com/office/drawing/2014/main" id="{6C317B1A-2970-4D32-A66B-A311535D8DD1}"/>
              </a:ext>
            </a:extLst>
          </p:cNvPr>
          <p:cNvSpPr txBox="1"/>
          <p:nvPr/>
        </p:nvSpPr>
        <p:spPr>
          <a:xfrm>
            <a:off x="1317097" y="158880"/>
            <a:ext cx="10528539" cy="957737"/>
          </a:xfrm>
          <a:prstGeom prst="rect">
            <a:avLst/>
          </a:prstGeom>
          <a:solidFill>
            <a:srgbClr val="002060"/>
          </a:solidFill>
          <a:ln>
            <a:noFill/>
          </a:ln>
        </p:spPr>
        <p:txBody>
          <a:bodyPr spcFirstLastPara="1" wrap="square" lIns="91354" tIns="45664" rIns="91354" bIns="45664" anchor="ctr" anchorCtr="0">
            <a:noAutofit/>
          </a:bodyPr>
          <a:lstStyle/>
          <a:p>
            <a:endParaRPr sz="2400">
              <a:solidFill>
                <a:srgbClr val="000000"/>
              </a:solidFill>
              <a:latin typeface="Arial"/>
              <a:ea typeface="Arial"/>
              <a:cs typeface="Arial"/>
              <a:sym typeface="Arial"/>
            </a:endParaRPr>
          </a:p>
        </p:txBody>
      </p:sp>
      <p:sp>
        <p:nvSpPr>
          <p:cNvPr id="6" name="Rectangle 5">
            <a:extLst>
              <a:ext uri="{FF2B5EF4-FFF2-40B4-BE49-F238E27FC236}">
                <a16:creationId xmlns:a16="http://schemas.microsoft.com/office/drawing/2014/main" id="{9497350B-8120-4B66-85D8-8061533BAEE8}"/>
              </a:ext>
            </a:extLst>
          </p:cNvPr>
          <p:cNvSpPr/>
          <p:nvPr/>
        </p:nvSpPr>
        <p:spPr>
          <a:xfrm>
            <a:off x="1657124" y="381307"/>
            <a:ext cx="10048135" cy="584775"/>
          </a:xfrm>
          <a:prstGeom prst="rect">
            <a:avLst/>
          </a:prstGeom>
          <a:noFill/>
        </p:spPr>
        <p:txBody>
          <a:bodyPr wrap="none" lIns="91440" tIns="45720" rIns="91440" bIns="45720">
            <a:spAutoFit/>
          </a:bodyPr>
          <a:lstStyle/>
          <a:p>
            <a:r>
              <a:rPr lang="en-US" sz="3200" b="1" dirty="0">
                <a:solidFill>
                  <a:srgbClr val="FFC000"/>
                </a:solidFill>
                <a:latin typeface="Arial Black"/>
              </a:rPr>
              <a:t>SENARAI SEMAK DOKUMEN PENDAFTARAN</a:t>
            </a:r>
          </a:p>
        </p:txBody>
      </p:sp>
    </p:spTree>
    <p:extLst>
      <p:ext uri="{BB962C8B-B14F-4D97-AF65-F5344CB8AC3E}">
        <p14:creationId xmlns:p14="http://schemas.microsoft.com/office/powerpoint/2010/main" val="633600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object 12">
            <a:extLst>
              <a:ext uri="{FF2B5EF4-FFF2-40B4-BE49-F238E27FC236}">
                <a16:creationId xmlns:a16="http://schemas.microsoft.com/office/drawing/2014/main" id="{7A192AF5-C5B4-4412-B853-8013BF5B374B}"/>
              </a:ext>
            </a:extLst>
          </p:cNvPr>
          <p:cNvGrpSpPr/>
          <p:nvPr/>
        </p:nvGrpSpPr>
        <p:grpSpPr>
          <a:xfrm>
            <a:off x="741842" y="2640480"/>
            <a:ext cx="2979420" cy="3320627"/>
            <a:chOff x="6908027" y="4587034"/>
            <a:chExt cx="4469130" cy="4980940"/>
          </a:xfrm>
        </p:grpSpPr>
        <p:sp>
          <p:nvSpPr>
            <p:cNvPr id="61" name="object 13">
              <a:extLst>
                <a:ext uri="{FF2B5EF4-FFF2-40B4-BE49-F238E27FC236}">
                  <a16:creationId xmlns:a16="http://schemas.microsoft.com/office/drawing/2014/main" id="{9B66DAE1-826C-4C54-8E04-8C3911511E5F}"/>
                </a:ext>
              </a:extLst>
            </p:cNvPr>
            <p:cNvSpPr/>
            <p:nvPr/>
          </p:nvSpPr>
          <p:spPr>
            <a:xfrm>
              <a:off x="6912790" y="4591796"/>
              <a:ext cx="4459605" cy="4971415"/>
            </a:xfrm>
            <a:custGeom>
              <a:avLst/>
              <a:gdLst/>
              <a:ahLst/>
              <a:cxnLst/>
              <a:rect l="l" t="t" r="r" b="b"/>
              <a:pathLst>
                <a:path w="4459605" h="4971415">
                  <a:moveTo>
                    <a:pt x="4173524" y="0"/>
                  </a:moveTo>
                  <a:lnTo>
                    <a:pt x="285750" y="0"/>
                  </a:lnTo>
                  <a:lnTo>
                    <a:pt x="239400" y="3740"/>
                  </a:lnTo>
                  <a:lnTo>
                    <a:pt x="195431" y="14567"/>
                  </a:lnTo>
                  <a:lnTo>
                    <a:pt x="154432" y="31895"/>
                  </a:lnTo>
                  <a:lnTo>
                    <a:pt x="116990" y="55133"/>
                  </a:lnTo>
                  <a:lnTo>
                    <a:pt x="83694" y="83694"/>
                  </a:lnTo>
                  <a:lnTo>
                    <a:pt x="55133" y="116990"/>
                  </a:lnTo>
                  <a:lnTo>
                    <a:pt x="31895" y="154431"/>
                  </a:lnTo>
                  <a:lnTo>
                    <a:pt x="14567" y="195430"/>
                  </a:lnTo>
                  <a:lnTo>
                    <a:pt x="3740" y="239399"/>
                  </a:lnTo>
                  <a:lnTo>
                    <a:pt x="0" y="285748"/>
                  </a:lnTo>
                  <a:lnTo>
                    <a:pt x="0" y="4685554"/>
                  </a:lnTo>
                  <a:lnTo>
                    <a:pt x="3740" y="4731903"/>
                  </a:lnTo>
                  <a:lnTo>
                    <a:pt x="14567" y="4775872"/>
                  </a:lnTo>
                  <a:lnTo>
                    <a:pt x="31895" y="4816871"/>
                  </a:lnTo>
                  <a:lnTo>
                    <a:pt x="55133" y="4854313"/>
                  </a:lnTo>
                  <a:lnTo>
                    <a:pt x="83694" y="4887608"/>
                  </a:lnTo>
                  <a:lnTo>
                    <a:pt x="116990" y="4916169"/>
                  </a:lnTo>
                  <a:lnTo>
                    <a:pt x="154432" y="4939408"/>
                  </a:lnTo>
                  <a:lnTo>
                    <a:pt x="195431" y="4956735"/>
                  </a:lnTo>
                  <a:lnTo>
                    <a:pt x="239400" y="4967563"/>
                  </a:lnTo>
                  <a:lnTo>
                    <a:pt x="285750" y="4971303"/>
                  </a:lnTo>
                  <a:lnTo>
                    <a:pt x="4173524" y="4971303"/>
                  </a:lnTo>
                  <a:lnTo>
                    <a:pt x="4218494" y="4967743"/>
                  </a:lnTo>
                  <a:lnTo>
                    <a:pt x="4261951" y="4957275"/>
                  </a:lnTo>
                  <a:lnTo>
                    <a:pt x="4303130" y="4940218"/>
                  </a:lnTo>
                  <a:lnTo>
                    <a:pt x="4341262" y="4916890"/>
                  </a:lnTo>
                  <a:lnTo>
                    <a:pt x="4375580" y="4887609"/>
                  </a:lnTo>
                  <a:lnTo>
                    <a:pt x="4404862" y="4853292"/>
                  </a:lnTo>
                  <a:lnTo>
                    <a:pt x="4428190" y="4815160"/>
                  </a:lnTo>
                  <a:lnTo>
                    <a:pt x="4445247" y="4773981"/>
                  </a:lnTo>
                  <a:lnTo>
                    <a:pt x="4455713" y="4730523"/>
                  </a:lnTo>
                  <a:lnTo>
                    <a:pt x="4459273" y="4685554"/>
                  </a:lnTo>
                  <a:lnTo>
                    <a:pt x="4459273" y="285748"/>
                  </a:lnTo>
                  <a:lnTo>
                    <a:pt x="4455533" y="239399"/>
                  </a:lnTo>
                  <a:lnTo>
                    <a:pt x="4444705" y="195430"/>
                  </a:lnTo>
                  <a:lnTo>
                    <a:pt x="4427378" y="154431"/>
                  </a:lnTo>
                  <a:lnTo>
                    <a:pt x="4404140" y="116990"/>
                  </a:lnTo>
                  <a:lnTo>
                    <a:pt x="4375578" y="83694"/>
                  </a:lnTo>
                  <a:lnTo>
                    <a:pt x="4342283" y="55133"/>
                  </a:lnTo>
                  <a:lnTo>
                    <a:pt x="4304841" y="31895"/>
                  </a:lnTo>
                  <a:lnTo>
                    <a:pt x="4263842" y="14567"/>
                  </a:lnTo>
                  <a:lnTo>
                    <a:pt x="4219874" y="3740"/>
                  </a:lnTo>
                  <a:lnTo>
                    <a:pt x="4173524" y="0"/>
                  </a:lnTo>
                  <a:close/>
                </a:path>
              </a:pathLst>
            </a:custGeom>
            <a:solidFill>
              <a:srgbClr val="FDFDFD"/>
            </a:solidFill>
          </p:spPr>
          <p:txBody>
            <a:bodyPr wrap="square" lIns="0" tIns="0" rIns="0" bIns="0" rtlCol="0"/>
            <a:lstStyle/>
            <a:p>
              <a:endParaRPr sz="1200"/>
            </a:p>
          </p:txBody>
        </p:sp>
        <p:sp>
          <p:nvSpPr>
            <p:cNvPr id="62" name="object 14">
              <a:extLst>
                <a:ext uri="{FF2B5EF4-FFF2-40B4-BE49-F238E27FC236}">
                  <a16:creationId xmlns:a16="http://schemas.microsoft.com/office/drawing/2014/main" id="{E43E67A1-D314-41E3-85FC-9321A2F433B9}"/>
                </a:ext>
              </a:extLst>
            </p:cNvPr>
            <p:cNvSpPr/>
            <p:nvPr/>
          </p:nvSpPr>
          <p:spPr>
            <a:xfrm>
              <a:off x="6912790" y="4591796"/>
              <a:ext cx="4459605" cy="4971415"/>
            </a:xfrm>
            <a:custGeom>
              <a:avLst/>
              <a:gdLst/>
              <a:ahLst/>
              <a:cxnLst/>
              <a:rect l="l" t="t" r="r" b="b"/>
              <a:pathLst>
                <a:path w="4459605" h="4971415">
                  <a:moveTo>
                    <a:pt x="285749" y="0"/>
                  </a:moveTo>
                  <a:lnTo>
                    <a:pt x="4173524" y="0"/>
                  </a:lnTo>
                  <a:lnTo>
                    <a:pt x="4219873" y="3739"/>
                  </a:lnTo>
                  <a:lnTo>
                    <a:pt x="4263842" y="14567"/>
                  </a:lnTo>
                  <a:lnTo>
                    <a:pt x="4304841" y="31894"/>
                  </a:lnTo>
                  <a:lnTo>
                    <a:pt x="4342283" y="55133"/>
                  </a:lnTo>
                  <a:lnTo>
                    <a:pt x="4375578" y="83694"/>
                  </a:lnTo>
                  <a:lnTo>
                    <a:pt x="4404139" y="116989"/>
                  </a:lnTo>
                  <a:lnTo>
                    <a:pt x="4427378" y="154431"/>
                  </a:lnTo>
                  <a:lnTo>
                    <a:pt x="4444705" y="195430"/>
                  </a:lnTo>
                  <a:lnTo>
                    <a:pt x="4455533" y="239399"/>
                  </a:lnTo>
                  <a:lnTo>
                    <a:pt x="4459273" y="285748"/>
                  </a:lnTo>
                  <a:lnTo>
                    <a:pt x="4459273" y="4685554"/>
                  </a:lnTo>
                  <a:lnTo>
                    <a:pt x="4455713" y="4730523"/>
                  </a:lnTo>
                  <a:lnTo>
                    <a:pt x="4445247" y="4773981"/>
                  </a:lnTo>
                  <a:lnTo>
                    <a:pt x="4428190" y="4815160"/>
                  </a:lnTo>
                  <a:lnTo>
                    <a:pt x="4404862" y="4853292"/>
                  </a:lnTo>
                  <a:lnTo>
                    <a:pt x="4375580" y="4887610"/>
                  </a:lnTo>
                  <a:lnTo>
                    <a:pt x="4341262" y="4916890"/>
                  </a:lnTo>
                  <a:lnTo>
                    <a:pt x="4303130" y="4940218"/>
                  </a:lnTo>
                  <a:lnTo>
                    <a:pt x="4261951" y="4957275"/>
                  </a:lnTo>
                  <a:lnTo>
                    <a:pt x="4218493" y="4967743"/>
                  </a:lnTo>
                  <a:lnTo>
                    <a:pt x="4173524" y="4971303"/>
                  </a:lnTo>
                  <a:lnTo>
                    <a:pt x="285749" y="4971303"/>
                  </a:lnTo>
                  <a:lnTo>
                    <a:pt x="239399" y="4967563"/>
                  </a:lnTo>
                  <a:lnTo>
                    <a:pt x="195430" y="4956735"/>
                  </a:lnTo>
                  <a:lnTo>
                    <a:pt x="154431" y="4939408"/>
                  </a:lnTo>
                  <a:lnTo>
                    <a:pt x="116989" y="4916169"/>
                  </a:lnTo>
                  <a:lnTo>
                    <a:pt x="83694" y="4887608"/>
                  </a:lnTo>
                  <a:lnTo>
                    <a:pt x="55133" y="4854313"/>
                  </a:lnTo>
                  <a:lnTo>
                    <a:pt x="31894" y="4816871"/>
                  </a:lnTo>
                  <a:lnTo>
                    <a:pt x="14567" y="4775872"/>
                  </a:lnTo>
                  <a:lnTo>
                    <a:pt x="3740" y="4731903"/>
                  </a:lnTo>
                  <a:lnTo>
                    <a:pt x="0" y="4685554"/>
                  </a:lnTo>
                  <a:lnTo>
                    <a:pt x="0" y="285748"/>
                  </a:lnTo>
                  <a:lnTo>
                    <a:pt x="3740" y="239399"/>
                  </a:lnTo>
                  <a:lnTo>
                    <a:pt x="14567" y="195430"/>
                  </a:lnTo>
                  <a:lnTo>
                    <a:pt x="31894" y="154431"/>
                  </a:lnTo>
                  <a:lnTo>
                    <a:pt x="55133" y="116989"/>
                  </a:lnTo>
                  <a:lnTo>
                    <a:pt x="83694" y="83694"/>
                  </a:lnTo>
                  <a:lnTo>
                    <a:pt x="116989" y="55133"/>
                  </a:lnTo>
                  <a:lnTo>
                    <a:pt x="154431" y="31894"/>
                  </a:lnTo>
                  <a:lnTo>
                    <a:pt x="195430" y="14567"/>
                  </a:lnTo>
                  <a:lnTo>
                    <a:pt x="239399" y="3739"/>
                  </a:lnTo>
                  <a:lnTo>
                    <a:pt x="285749" y="0"/>
                  </a:lnTo>
                  <a:close/>
                </a:path>
              </a:pathLst>
            </a:custGeom>
            <a:ln w="9525">
              <a:solidFill>
                <a:srgbClr val="CCC1DA"/>
              </a:solidFill>
            </a:ln>
          </p:spPr>
          <p:txBody>
            <a:bodyPr wrap="square" lIns="0" tIns="0" rIns="0" bIns="0" rtlCol="0"/>
            <a:lstStyle/>
            <a:p>
              <a:endParaRPr sz="1200"/>
            </a:p>
          </p:txBody>
        </p:sp>
      </p:grpSp>
      <p:grpSp>
        <p:nvGrpSpPr>
          <p:cNvPr id="7" name="object 7"/>
          <p:cNvGrpSpPr/>
          <p:nvPr/>
        </p:nvGrpSpPr>
        <p:grpSpPr>
          <a:xfrm>
            <a:off x="1910326" y="1446254"/>
            <a:ext cx="8671560" cy="824230"/>
            <a:chOff x="2524450" y="3298151"/>
            <a:chExt cx="13007340" cy="1236345"/>
          </a:xfrm>
        </p:grpSpPr>
        <p:sp>
          <p:nvSpPr>
            <p:cNvPr id="8" name="object 8"/>
            <p:cNvSpPr/>
            <p:nvPr/>
          </p:nvSpPr>
          <p:spPr>
            <a:xfrm>
              <a:off x="3638519" y="3885724"/>
              <a:ext cx="10912475" cy="0"/>
            </a:xfrm>
            <a:custGeom>
              <a:avLst/>
              <a:gdLst/>
              <a:ahLst/>
              <a:cxnLst/>
              <a:rect l="l" t="t" r="r" b="b"/>
              <a:pathLst>
                <a:path w="10912475">
                  <a:moveTo>
                    <a:pt x="0" y="0"/>
                  </a:moveTo>
                  <a:lnTo>
                    <a:pt x="10911935" y="1"/>
                  </a:lnTo>
                </a:path>
              </a:pathLst>
            </a:custGeom>
            <a:ln w="38100">
              <a:solidFill>
                <a:srgbClr val="3C5679"/>
              </a:solidFill>
            </a:ln>
          </p:spPr>
          <p:txBody>
            <a:bodyPr wrap="square" lIns="0" tIns="0" rIns="0" bIns="0" rtlCol="0"/>
            <a:lstStyle/>
            <a:p>
              <a:endParaRPr sz="1200"/>
            </a:p>
          </p:txBody>
        </p:sp>
        <p:sp>
          <p:nvSpPr>
            <p:cNvPr id="9" name="object 9"/>
            <p:cNvSpPr/>
            <p:nvPr/>
          </p:nvSpPr>
          <p:spPr>
            <a:xfrm>
              <a:off x="2524450" y="3298151"/>
              <a:ext cx="1236345" cy="1236345"/>
            </a:xfrm>
            <a:custGeom>
              <a:avLst/>
              <a:gdLst/>
              <a:ahLst/>
              <a:cxnLst/>
              <a:rect l="l" t="t" r="r" b="b"/>
              <a:pathLst>
                <a:path w="1236345" h="1236345">
                  <a:moveTo>
                    <a:pt x="617903" y="0"/>
                  </a:moveTo>
                  <a:lnTo>
                    <a:pt x="569614" y="1859"/>
                  </a:lnTo>
                  <a:lnTo>
                    <a:pt x="522342" y="7344"/>
                  </a:lnTo>
                  <a:lnTo>
                    <a:pt x="476223" y="16319"/>
                  </a:lnTo>
                  <a:lnTo>
                    <a:pt x="431396" y="28645"/>
                  </a:lnTo>
                  <a:lnTo>
                    <a:pt x="387997" y="44186"/>
                  </a:lnTo>
                  <a:lnTo>
                    <a:pt x="346164" y="62804"/>
                  </a:lnTo>
                  <a:lnTo>
                    <a:pt x="306035" y="84361"/>
                  </a:lnTo>
                  <a:lnTo>
                    <a:pt x="267746" y="108721"/>
                  </a:lnTo>
                  <a:lnTo>
                    <a:pt x="231436" y="135746"/>
                  </a:lnTo>
                  <a:lnTo>
                    <a:pt x="197240" y="165298"/>
                  </a:lnTo>
                  <a:lnTo>
                    <a:pt x="165298" y="197241"/>
                  </a:lnTo>
                  <a:lnTo>
                    <a:pt x="135746" y="231436"/>
                  </a:lnTo>
                  <a:lnTo>
                    <a:pt x="108721" y="267746"/>
                  </a:lnTo>
                  <a:lnTo>
                    <a:pt x="84361" y="306035"/>
                  </a:lnTo>
                  <a:lnTo>
                    <a:pt x="62804" y="346165"/>
                  </a:lnTo>
                  <a:lnTo>
                    <a:pt x="44186" y="387998"/>
                  </a:lnTo>
                  <a:lnTo>
                    <a:pt x="28645" y="431396"/>
                  </a:lnTo>
                  <a:lnTo>
                    <a:pt x="16319" y="476224"/>
                  </a:lnTo>
                  <a:lnTo>
                    <a:pt x="7344" y="522342"/>
                  </a:lnTo>
                  <a:lnTo>
                    <a:pt x="1859" y="569615"/>
                  </a:lnTo>
                  <a:lnTo>
                    <a:pt x="0" y="617904"/>
                  </a:lnTo>
                  <a:lnTo>
                    <a:pt x="1859" y="666193"/>
                  </a:lnTo>
                  <a:lnTo>
                    <a:pt x="7344" y="713465"/>
                  </a:lnTo>
                  <a:lnTo>
                    <a:pt x="16319" y="759584"/>
                  </a:lnTo>
                  <a:lnTo>
                    <a:pt x="28645" y="804411"/>
                  </a:lnTo>
                  <a:lnTo>
                    <a:pt x="44186" y="847810"/>
                  </a:lnTo>
                  <a:lnTo>
                    <a:pt x="62804" y="889643"/>
                  </a:lnTo>
                  <a:lnTo>
                    <a:pt x="84361" y="929772"/>
                  </a:lnTo>
                  <a:lnTo>
                    <a:pt x="108721" y="968061"/>
                  </a:lnTo>
                  <a:lnTo>
                    <a:pt x="135746" y="1004371"/>
                  </a:lnTo>
                  <a:lnTo>
                    <a:pt x="165298" y="1038566"/>
                  </a:lnTo>
                  <a:lnTo>
                    <a:pt x="197240" y="1070509"/>
                  </a:lnTo>
                  <a:lnTo>
                    <a:pt x="231436" y="1100061"/>
                  </a:lnTo>
                  <a:lnTo>
                    <a:pt x="267746" y="1127086"/>
                  </a:lnTo>
                  <a:lnTo>
                    <a:pt x="306035" y="1151446"/>
                  </a:lnTo>
                  <a:lnTo>
                    <a:pt x="346164" y="1173003"/>
                  </a:lnTo>
                  <a:lnTo>
                    <a:pt x="387997" y="1191621"/>
                  </a:lnTo>
                  <a:lnTo>
                    <a:pt x="431396" y="1207162"/>
                  </a:lnTo>
                  <a:lnTo>
                    <a:pt x="476223" y="1219488"/>
                  </a:lnTo>
                  <a:lnTo>
                    <a:pt x="522342" y="1228463"/>
                  </a:lnTo>
                  <a:lnTo>
                    <a:pt x="569614" y="1233948"/>
                  </a:lnTo>
                  <a:lnTo>
                    <a:pt x="617903" y="1235807"/>
                  </a:lnTo>
                  <a:lnTo>
                    <a:pt x="666192" y="1233948"/>
                  </a:lnTo>
                  <a:lnTo>
                    <a:pt x="713464" y="1228463"/>
                  </a:lnTo>
                  <a:lnTo>
                    <a:pt x="759583" y="1219488"/>
                  </a:lnTo>
                  <a:lnTo>
                    <a:pt x="804410" y="1207162"/>
                  </a:lnTo>
                  <a:lnTo>
                    <a:pt x="847809" y="1191621"/>
                  </a:lnTo>
                  <a:lnTo>
                    <a:pt x="889642" y="1173003"/>
                  </a:lnTo>
                  <a:lnTo>
                    <a:pt x="929772" y="1151446"/>
                  </a:lnTo>
                  <a:lnTo>
                    <a:pt x="968060" y="1127086"/>
                  </a:lnTo>
                  <a:lnTo>
                    <a:pt x="1004371" y="1100061"/>
                  </a:lnTo>
                  <a:lnTo>
                    <a:pt x="1038566" y="1070509"/>
                  </a:lnTo>
                  <a:lnTo>
                    <a:pt x="1070509" y="1038566"/>
                  </a:lnTo>
                  <a:lnTo>
                    <a:pt x="1100061" y="1004371"/>
                  </a:lnTo>
                  <a:lnTo>
                    <a:pt x="1127086" y="968061"/>
                  </a:lnTo>
                  <a:lnTo>
                    <a:pt x="1151445" y="929772"/>
                  </a:lnTo>
                  <a:lnTo>
                    <a:pt x="1173003" y="889643"/>
                  </a:lnTo>
                  <a:lnTo>
                    <a:pt x="1191621" y="847810"/>
                  </a:lnTo>
                  <a:lnTo>
                    <a:pt x="1207162" y="804411"/>
                  </a:lnTo>
                  <a:lnTo>
                    <a:pt x="1219488" y="759584"/>
                  </a:lnTo>
                  <a:lnTo>
                    <a:pt x="1228463" y="713465"/>
                  </a:lnTo>
                  <a:lnTo>
                    <a:pt x="1233948" y="666193"/>
                  </a:lnTo>
                  <a:lnTo>
                    <a:pt x="1235807" y="617904"/>
                  </a:lnTo>
                  <a:lnTo>
                    <a:pt x="1233948" y="569615"/>
                  </a:lnTo>
                  <a:lnTo>
                    <a:pt x="1228463" y="522342"/>
                  </a:lnTo>
                  <a:lnTo>
                    <a:pt x="1219488" y="476224"/>
                  </a:lnTo>
                  <a:lnTo>
                    <a:pt x="1207162" y="431396"/>
                  </a:lnTo>
                  <a:lnTo>
                    <a:pt x="1191621" y="387998"/>
                  </a:lnTo>
                  <a:lnTo>
                    <a:pt x="1173003" y="346165"/>
                  </a:lnTo>
                  <a:lnTo>
                    <a:pt x="1151445" y="306035"/>
                  </a:lnTo>
                  <a:lnTo>
                    <a:pt x="1127086" y="267746"/>
                  </a:lnTo>
                  <a:lnTo>
                    <a:pt x="1100061" y="231436"/>
                  </a:lnTo>
                  <a:lnTo>
                    <a:pt x="1070509" y="197241"/>
                  </a:lnTo>
                  <a:lnTo>
                    <a:pt x="1038566" y="165298"/>
                  </a:lnTo>
                  <a:lnTo>
                    <a:pt x="1004371" y="135746"/>
                  </a:lnTo>
                  <a:lnTo>
                    <a:pt x="968060" y="108721"/>
                  </a:lnTo>
                  <a:lnTo>
                    <a:pt x="929772" y="84361"/>
                  </a:lnTo>
                  <a:lnTo>
                    <a:pt x="889642" y="62804"/>
                  </a:lnTo>
                  <a:lnTo>
                    <a:pt x="847809" y="44186"/>
                  </a:lnTo>
                  <a:lnTo>
                    <a:pt x="804410" y="28645"/>
                  </a:lnTo>
                  <a:lnTo>
                    <a:pt x="759583" y="16319"/>
                  </a:lnTo>
                  <a:lnTo>
                    <a:pt x="713464" y="7344"/>
                  </a:lnTo>
                  <a:lnTo>
                    <a:pt x="666192" y="1859"/>
                  </a:lnTo>
                  <a:lnTo>
                    <a:pt x="617903" y="0"/>
                  </a:lnTo>
                  <a:close/>
                </a:path>
              </a:pathLst>
            </a:custGeom>
            <a:solidFill>
              <a:srgbClr val="D7E4BD"/>
            </a:solidFill>
          </p:spPr>
          <p:txBody>
            <a:bodyPr wrap="square" lIns="0" tIns="0" rIns="0" bIns="0" rtlCol="0"/>
            <a:lstStyle/>
            <a:p>
              <a:endParaRPr sz="1200"/>
            </a:p>
          </p:txBody>
        </p:sp>
        <p:sp>
          <p:nvSpPr>
            <p:cNvPr id="10" name="object 10"/>
            <p:cNvSpPr/>
            <p:nvPr/>
          </p:nvSpPr>
          <p:spPr>
            <a:xfrm>
              <a:off x="8410112" y="3298151"/>
              <a:ext cx="1236345" cy="1236345"/>
            </a:xfrm>
            <a:custGeom>
              <a:avLst/>
              <a:gdLst/>
              <a:ahLst/>
              <a:cxnLst/>
              <a:rect l="l" t="t" r="r" b="b"/>
              <a:pathLst>
                <a:path w="1236345" h="1236345">
                  <a:moveTo>
                    <a:pt x="617904" y="0"/>
                  </a:moveTo>
                  <a:lnTo>
                    <a:pt x="569615" y="1859"/>
                  </a:lnTo>
                  <a:lnTo>
                    <a:pt x="522342" y="7344"/>
                  </a:lnTo>
                  <a:lnTo>
                    <a:pt x="476224" y="16319"/>
                  </a:lnTo>
                  <a:lnTo>
                    <a:pt x="431396" y="28645"/>
                  </a:lnTo>
                  <a:lnTo>
                    <a:pt x="387998" y="44186"/>
                  </a:lnTo>
                  <a:lnTo>
                    <a:pt x="346165" y="62804"/>
                  </a:lnTo>
                  <a:lnTo>
                    <a:pt x="306035" y="84361"/>
                  </a:lnTo>
                  <a:lnTo>
                    <a:pt x="267746" y="108721"/>
                  </a:lnTo>
                  <a:lnTo>
                    <a:pt x="231436" y="135746"/>
                  </a:lnTo>
                  <a:lnTo>
                    <a:pt x="197241" y="165298"/>
                  </a:lnTo>
                  <a:lnTo>
                    <a:pt x="165298" y="197241"/>
                  </a:lnTo>
                  <a:lnTo>
                    <a:pt x="135746" y="231436"/>
                  </a:lnTo>
                  <a:lnTo>
                    <a:pt x="108721" y="267746"/>
                  </a:lnTo>
                  <a:lnTo>
                    <a:pt x="84361" y="306035"/>
                  </a:lnTo>
                  <a:lnTo>
                    <a:pt x="62804" y="346165"/>
                  </a:lnTo>
                  <a:lnTo>
                    <a:pt x="44186" y="387998"/>
                  </a:lnTo>
                  <a:lnTo>
                    <a:pt x="28645" y="431396"/>
                  </a:lnTo>
                  <a:lnTo>
                    <a:pt x="16319" y="476224"/>
                  </a:lnTo>
                  <a:lnTo>
                    <a:pt x="7344" y="522342"/>
                  </a:lnTo>
                  <a:lnTo>
                    <a:pt x="1859" y="569615"/>
                  </a:lnTo>
                  <a:lnTo>
                    <a:pt x="0" y="617904"/>
                  </a:lnTo>
                  <a:lnTo>
                    <a:pt x="1859" y="666193"/>
                  </a:lnTo>
                  <a:lnTo>
                    <a:pt x="7344" y="713465"/>
                  </a:lnTo>
                  <a:lnTo>
                    <a:pt x="16319" y="759584"/>
                  </a:lnTo>
                  <a:lnTo>
                    <a:pt x="28645" y="804411"/>
                  </a:lnTo>
                  <a:lnTo>
                    <a:pt x="44186" y="847810"/>
                  </a:lnTo>
                  <a:lnTo>
                    <a:pt x="62804" y="889643"/>
                  </a:lnTo>
                  <a:lnTo>
                    <a:pt x="84361" y="929772"/>
                  </a:lnTo>
                  <a:lnTo>
                    <a:pt x="108721" y="968061"/>
                  </a:lnTo>
                  <a:lnTo>
                    <a:pt x="135746" y="1004371"/>
                  </a:lnTo>
                  <a:lnTo>
                    <a:pt x="165298" y="1038566"/>
                  </a:lnTo>
                  <a:lnTo>
                    <a:pt x="197241" y="1070509"/>
                  </a:lnTo>
                  <a:lnTo>
                    <a:pt x="231436" y="1100061"/>
                  </a:lnTo>
                  <a:lnTo>
                    <a:pt x="267746" y="1127086"/>
                  </a:lnTo>
                  <a:lnTo>
                    <a:pt x="306035" y="1151446"/>
                  </a:lnTo>
                  <a:lnTo>
                    <a:pt x="346165" y="1173003"/>
                  </a:lnTo>
                  <a:lnTo>
                    <a:pt x="387998" y="1191621"/>
                  </a:lnTo>
                  <a:lnTo>
                    <a:pt x="431396" y="1207162"/>
                  </a:lnTo>
                  <a:lnTo>
                    <a:pt x="476224" y="1219488"/>
                  </a:lnTo>
                  <a:lnTo>
                    <a:pt x="522342" y="1228463"/>
                  </a:lnTo>
                  <a:lnTo>
                    <a:pt x="569615" y="1233948"/>
                  </a:lnTo>
                  <a:lnTo>
                    <a:pt x="617904" y="1235807"/>
                  </a:lnTo>
                  <a:lnTo>
                    <a:pt x="666193" y="1233948"/>
                  </a:lnTo>
                  <a:lnTo>
                    <a:pt x="713465" y="1228463"/>
                  </a:lnTo>
                  <a:lnTo>
                    <a:pt x="759584" y="1219488"/>
                  </a:lnTo>
                  <a:lnTo>
                    <a:pt x="804411" y="1207162"/>
                  </a:lnTo>
                  <a:lnTo>
                    <a:pt x="847810" y="1191621"/>
                  </a:lnTo>
                  <a:lnTo>
                    <a:pt x="889643" y="1173003"/>
                  </a:lnTo>
                  <a:lnTo>
                    <a:pt x="929772" y="1151446"/>
                  </a:lnTo>
                  <a:lnTo>
                    <a:pt x="968061" y="1127086"/>
                  </a:lnTo>
                  <a:lnTo>
                    <a:pt x="1004371" y="1100061"/>
                  </a:lnTo>
                  <a:lnTo>
                    <a:pt x="1038566" y="1070509"/>
                  </a:lnTo>
                  <a:lnTo>
                    <a:pt x="1070509" y="1038566"/>
                  </a:lnTo>
                  <a:lnTo>
                    <a:pt x="1100061" y="1004371"/>
                  </a:lnTo>
                  <a:lnTo>
                    <a:pt x="1127086" y="968061"/>
                  </a:lnTo>
                  <a:lnTo>
                    <a:pt x="1151446" y="929772"/>
                  </a:lnTo>
                  <a:lnTo>
                    <a:pt x="1173003" y="889643"/>
                  </a:lnTo>
                  <a:lnTo>
                    <a:pt x="1191621" y="847810"/>
                  </a:lnTo>
                  <a:lnTo>
                    <a:pt x="1207162" y="804411"/>
                  </a:lnTo>
                  <a:lnTo>
                    <a:pt x="1219488" y="759584"/>
                  </a:lnTo>
                  <a:lnTo>
                    <a:pt x="1228463" y="713465"/>
                  </a:lnTo>
                  <a:lnTo>
                    <a:pt x="1233948" y="666193"/>
                  </a:lnTo>
                  <a:lnTo>
                    <a:pt x="1235807" y="617904"/>
                  </a:lnTo>
                  <a:lnTo>
                    <a:pt x="1233948" y="569615"/>
                  </a:lnTo>
                  <a:lnTo>
                    <a:pt x="1228463" y="522342"/>
                  </a:lnTo>
                  <a:lnTo>
                    <a:pt x="1219488" y="476224"/>
                  </a:lnTo>
                  <a:lnTo>
                    <a:pt x="1207162" y="431396"/>
                  </a:lnTo>
                  <a:lnTo>
                    <a:pt x="1191621" y="387998"/>
                  </a:lnTo>
                  <a:lnTo>
                    <a:pt x="1173003" y="346165"/>
                  </a:lnTo>
                  <a:lnTo>
                    <a:pt x="1151446" y="306035"/>
                  </a:lnTo>
                  <a:lnTo>
                    <a:pt x="1127086" y="267746"/>
                  </a:lnTo>
                  <a:lnTo>
                    <a:pt x="1100061" y="231436"/>
                  </a:lnTo>
                  <a:lnTo>
                    <a:pt x="1070509" y="197241"/>
                  </a:lnTo>
                  <a:lnTo>
                    <a:pt x="1038566" y="165298"/>
                  </a:lnTo>
                  <a:lnTo>
                    <a:pt x="1004371" y="135746"/>
                  </a:lnTo>
                  <a:lnTo>
                    <a:pt x="968061" y="108721"/>
                  </a:lnTo>
                  <a:lnTo>
                    <a:pt x="929772" y="84361"/>
                  </a:lnTo>
                  <a:lnTo>
                    <a:pt x="889643" y="62804"/>
                  </a:lnTo>
                  <a:lnTo>
                    <a:pt x="847810" y="44186"/>
                  </a:lnTo>
                  <a:lnTo>
                    <a:pt x="804411" y="28645"/>
                  </a:lnTo>
                  <a:lnTo>
                    <a:pt x="759584" y="16319"/>
                  </a:lnTo>
                  <a:lnTo>
                    <a:pt x="713465" y="7344"/>
                  </a:lnTo>
                  <a:lnTo>
                    <a:pt x="666193" y="1859"/>
                  </a:lnTo>
                  <a:lnTo>
                    <a:pt x="617904" y="0"/>
                  </a:lnTo>
                  <a:close/>
                </a:path>
              </a:pathLst>
            </a:custGeom>
            <a:solidFill>
              <a:srgbClr val="E6E0EC"/>
            </a:solidFill>
          </p:spPr>
          <p:txBody>
            <a:bodyPr wrap="square" lIns="0" tIns="0" rIns="0" bIns="0" rtlCol="0"/>
            <a:lstStyle/>
            <a:p>
              <a:endParaRPr sz="1200"/>
            </a:p>
          </p:txBody>
        </p:sp>
        <p:sp>
          <p:nvSpPr>
            <p:cNvPr id="11" name="object 11"/>
            <p:cNvSpPr/>
            <p:nvPr/>
          </p:nvSpPr>
          <p:spPr>
            <a:xfrm>
              <a:off x="14295780" y="3298151"/>
              <a:ext cx="1236345" cy="1236345"/>
            </a:xfrm>
            <a:custGeom>
              <a:avLst/>
              <a:gdLst/>
              <a:ahLst/>
              <a:cxnLst/>
              <a:rect l="l" t="t" r="r" b="b"/>
              <a:pathLst>
                <a:path w="1236344" h="1236345">
                  <a:moveTo>
                    <a:pt x="617905" y="0"/>
                  </a:moveTo>
                  <a:lnTo>
                    <a:pt x="569616" y="1859"/>
                  </a:lnTo>
                  <a:lnTo>
                    <a:pt x="522343" y="7344"/>
                  </a:lnTo>
                  <a:lnTo>
                    <a:pt x="476225" y="16319"/>
                  </a:lnTo>
                  <a:lnTo>
                    <a:pt x="431397" y="28645"/>
                  </a:lnTo>
                  <a:lnTo>
                    <a:pt x="387998" y="44186"/>
                  </a:lnTo>
                  <a:lnTo>
                    <a:pt x="346165" y="62804"/>
                  </a:lnTo>
                  <a:lnTo>
                    <a:pt x="306036" y="84361"/>
                  </a:lnTo>
                  <a:lnTo>
                    <a:pt x="267747" y="108721"/>
                  </a:lnTo>
                  <a:lnTo>
                    <a:pt x="231436" y="135746"/>
                  </a:lnTo>
                  <a:lnTo>
                    <a:pt x="197241" y="165298"/>
                  </a:lnTo>
                  <a:lnTo>
                    <a:pt x="165298" y="197241"/>
                  </a:lnTo>
                  <a:lnTo>
                    <a:pt x="135746" y="231436"/>
                  </a:lnTo>
                  <a:lnTo>
                    <a:pt x="108721" y="267746"/>
                  </a:lnTo>
                  <a:lnTo>
                    <a:pt x="84361" y="306035"/>
                  </a:lnTo>
                  <a:lnTo>
                    <a:pt x="62804" y="346165"/>
                  </a:lnTo>
                  <a:lnTo>
                    <a:pt x="44186" y="387998"/>
                  </a:lnTo>
                  <a:lnTo>
                    <a:pt x="28645" y="431396"/>
                  </a:lnTo>
                  <a:lnTo>
                    <a:pt x="16319" y="476224"/>
                  </a:lnTo>
                  <a:lnTo>
                    <a:pt x="7344" y="522342"/>
                  </a:lnTo>
                  <a:lnTo>
                    <a:pt x="1859" y="569615"/>
                  </a:lnTo>
                  <a:lnTo>
                    <a:pt x="0" y="617904"/>
                  </a:lnTo>
                  <a:lnTo>
                    <a:pt x="1859" y="666193"/>
                  </a:lnTo>
                  <a:lnTo>
                    <a:pt x="7344" y="713465"/>
                  </a:lnTo>
                  <a:lnTo>
                    <a:pt x="16319" y="759584"/>
                  </a:lnTo>
                  <a:lnTo>
                    <a:pt x="28645" y="804411"/>
                  </a:lnTo>
                  <a:lnTo>
                    <a:pt x="44186" y="847810"/>
                  </a:lnTo>
                  <a:lnTo>
                    <a:pt x="62804" y="889643"/>
                  </a:lnTo>
                  <a:lnTo>
                    <a:pt x="84361" y="929772"/>
                  </a:lnTo>
                  <a:lnTo>
                    <a:pt x="108721" y="968061"/>
                  </a:lnTo>
                  <a:lnTo>
                    <a:pt x="135746" y="1004371"/>
                  </a:lnTo>
                  <a:lnTo>
                    <a:pt x="165298" y="1038566"/>
                  </a:lnTo>
                  <a:lnTo>
                    <a:pt x="197241" y="1070509"/>
                  </a:lnTo>
                  <a:lnTo>
                    <a:pt x="231436" y="1100061"/>
                  </a:lnTo>
                  <a:lnTo>
                    <a:pt x="267747" y="1127086"/>
                  </a:lnTo>
                  <a:lnTo>
                    <a:pt x="306036" y="1151446"/>
                  </a:lnTo>
                  <a:lnTo>
                    <a:pt x="346165" y="1173003"/>
                  </a:lnTo>
                  <a:lnTo>
                    <a:pt x="387998" y="1191621"/>
                  </a:lnTo>
                  <a:lnTo>
                    <a:pt x="431397" y="1207162"/>
                  </a:lnTo>
                  <a:lnTo>
                    <a:pt x="476225" y="1219488"/>
                  </a:lnTo>
                  <a:lnTo>
                    <a:pt x="522343" y="1228463"/>
                  </a:lnTo>
                  <a:lnTo>
                    <a:pt x="569616" y="1233948"/>
                  </a:lnTo>
                  <a:lnTo>
                    <a:pt x="617905" y="1235807"/>
                  </a:lnTo>
                  <a:lnTo>
                    <a:pt x="666193" y="1233948"/>
                  </a:lnTo>
                  <a:lnTo>
                    <a:pt x="713464" y="1228463"/>
                  </a:lnTo>
                  <a:lnTo>
                    <a:pt x="759581" y="1219488"/>
                  </a:lnTo>
                  <a:lnTo>
                    <a:pt x="804408" y="1207162"/>
                  </a:lnTo>
                  <a:lnTo>
                    <a:pt x="847805" y="1191621"/>
                  </a:lnTo>
                  <a:lnTo>
                    <a:pt x="889637" y="1173003"/>
                  </a:lnTo>
                  <a:lnTo>
                    <a:pt x="929766" y="1151446"/>
                  </a:lnTo>
                  <a:lnTo>
                    <a:pt x="968054" y="1127086"/>
                  </a:lnTo>
                  <a:lnTo>
                    <a:pt x="1004364" y="1100061"/>
                  </a:lnTo>
                  <a:lnTo>
                    <a:pt x="1038559" y="1070509"/>
                  </a:lnTo>
                  <a:lnTo>
                    <a:pt x="1070501" y="1038566"/>
                  </a:lnTo>
                  <a:lnTo>
                    <a:pt x="1100053" y="1004371"/>
                  </a:lnTo>
                  <a:lnTo>
                    <a:pt x="1127077" y="968061"/>
                  </a:lnTo>
                  <a:lnTo>
                    <a:pt x="1151437" y="929772"/>
                  </a:lnTo>
                  <a:lnTo>
                    <a:pt x="1172994" y="889643"/>
                  </a:lnTo>
                  <a:lnTo>
                    <a:pt x="1191612" y="847810"/>
                  </a:lnTo>
                  <a:lnTo>
                    <a:pt x="1207153" y="804411"/>
                  </a:lnTo>
                  <a:lnTo>
                    <a:pt x="1219479" y="759584"/>
                  </a:lnTo>
                  <a:lnTo>
                    <a:pt x="1228454" y="713465"/>
                  </a:lnTo>
                  <a:lnTo>
                    <a:pt x="1233939" y="666193"/>
                  </a:lnTo>
                  <a:lnTo>
                    <a:pt x="1235798" y="617904"/>
                  </a:lnTo>
                  <a:lnTo>
                    <a:pt x="1233939" y="569615"/>
                  </a:lnTo>
                  <a:lnTo>
                    <a:pt x="1228454" y="522342"/>
                  </a:lnTo>
                  <a:lnTo>
                    <a:pt x="1219479" y="476224"/>
                  </a:lnTo>
                  <a:lnTo>
                    <a:pt x="1207153" y="431396"/>
                  </a:lnTo>
                  <a:lnTo>
                    <a:pt x="1191612" y="387998"/>
                  </a:lnTo>
                  <a:lnTo>
                    <a:pt x="1172994" y="346165"/>
                  </a:lnTo>
                  <a:lnTo>
                    <a:pt x="1151437" y="306035"/>
                  </a:lnTo>
                  <a:lnTo>
                    <a:pt x="1127077" y="267746"/>
                  </a:lnTo>
                  <a:lnTo>
                    <a:pt x="1100053" y="231436"/>
                  </a:lnTo>
                  <a:lnTo>
                    <a:pt x="1070501" y="197241"/>
                  </a:lnTo>
                  <a:lnTo>
                    <a:pt x="1038559" y="165298"/>
                  </a:lnTo>
                  <a:lnTo>
                    <a:pt x="1004364" y="135746"/>
                  </a:lnTo>
                  <a:lnTo>
                    <a:pt x="968054" y="108721"/>
                  </a:lnTo>
                  <a:lnTo>
                    <a:pt x="929766" y="84361"/>
                  </a:lnTo>
                  <a:lnTo>
                    <a:pt x="889637" y="62804"/>
                  </a:lnTo>
                  <a:lnTo>
                    <a:pt x="847805" y="44186"/>
                  </a:lnTo>
                  <a:lnTo>
                    <a:pt x="804408" y="28645"/>
                  </a:lnTo>
                  <a:lnTo>
                    <a:pt x="759581" y="16319"/>
                  </a:lnTo>
                  <a:lnTo>
                    <a:pt x="713464" y="7344"/>
                  </a:lnTo>
                  <a:lnTo>
                    <a:pt x="666193" y="1859"/>
                  </a:lnTo>
                  <a:lnTo>
                    <a:pt x="617905" y="0"/>
                  </a:lnTo>
                  <a:close/>
                </a:path>
              </a:pathLst>
            </a:custGeom>
            <a:solidFill>
              <a:srgbClr val="FCD5B5"/>
            </a:solidFill>
          </p:spPr>
          <p:txBody>
            <a:bodyPr wrap="square" lIns="0" tIns="0" rIns="0" bIns="0" rtlCol="0"/>
            <a:lstStyle/>
            <a:p>
              <a:endParaRPr sz="1200"/>
            </a:p>
          </p:txBody>
        </p:sp>
      </p:grpSp>
      <p:grpSp>
        <p:nvGrpSpPr>
          <p:cNvPr id="12" name="object 12"/>
          <p:cNvGrpSpPr/>
          <p:nvPr/>
        </p:nvGrpSpPr>
        <p:grpSpPr>
          <a:xfrm>
            <a:off x="4693754" y="2655432"/>
            <a:ext cx="2979420" cy="3320627"/>
            <a:chOff x="6908027" y="4587034"/>
            <a:chExt cx="4469130" cy="4980940"/>
          </a:xfrm>
        </p:grpSpPr>
        <p:sp>
          <p:nvSpPr>
            <p:cNvPr id="13" name="object 13"/>
            <p:cNvSpPr/>
            <p:nvPr/>
          </p:nvSpPr>
          <p:spPr>
            <a:xfrm>
              <a:off x="6912790" y="4591796"/>
              <a:ext cx="4459605" cy="4971415"/>
            </a:xfrm>
            <a:custGeom>
              <a:avLst/>
              <a:gdLst/>
              <a:ahLst/>
              <a:cxnLst/>
              <a:rect l="l" t="t" r="r" b="b"/>
              <a:pathLst>
                <a:path w="4459605" h="4971415">
                  <a:moveTo>
                    <a:pt x="4173524" y="0"/>
                  </a:moveTo>
                  <a:lnTo>
                    <a:pt x="285750" y="0"/>
                  </a:lnTo>
                  <a:lnTo>
                    <a:pt x="239400" y="3740"/>
                  </a:lnTo>
                  <a:lnTo>
                    <a:pt x="195431" y="14567"/>
                  </a:lnTo>
                  <a:lnTo>
                    <a:pt x="154432" y="31895"/>
                  </a:lnTo>
                  <a:lnTo>
                    <a:pt x="116990" y="55133"/>
                  </a:lnTo>
                  <a:lnTo>
                    <a:pt x="83694" y="83694"/>
                  </a:lnTo>
                  <a:lnTo>
                    <a:pt x="55133" y="116990"/>
                  </a:lnTo>
                  <a:lnTo>
                    <a:pt x="31895" y="154431"/>
                  </a:lnTo>
                  <a:lnTo>
                    <a:pt x="14567" y="195430"/>
                  </a:lnTo>
                  <a:lnTo>
                    <a:pt x="3740" y="239399"/>
                  </a:lnTo>
                  <a:lnTo>
                    <a:pt x="0" y="285748"/>
                  </a:lnTo>
                  <a:lnTo>
                    <a:pt x="0" y="4685554"/>
                  </a:lnTo>
                  <a:lnTo>
                    <a:pt x="3740" y="4731903"/>
                  </a:lnTo>
                  <a:lnTo>
                    <a:pt x="14567" y="4775872"/>
                  </a:lnTo>
                  <a:lnTo>
                    <a:pt x="31895" y="4816871"/>
                  </a:lnTo>
                  <a:lnTo>
                    <a:pt x="55133" y="4854313"/>
                  </a:lnTo>
                  <a:lnTo>
                    <a:pt x="83694" y="4887608"/>
                  </a:lnTo>
                  <a:lnTo>
                    <a:pt x="116990" y="4916169"/>
                  </a:lnTo>
                  <a:lnTo>
                    <a:pt x="154432" y="4939408"/>
                  </a:lnTo>
                  <a:lnTo>
                    <a:pt x="195431" y="4956735"/>
                  </a:lnTo>
                  <a:lnTo>
                    <a:pt x="239400" y="4967563"/>
                  </a:lnTo>
                  <a:lnTo>
                    <a:pt x="285750" y="4971303"/>
                  </a:lnTo>
                  <a:lnTo>
                    <a:pt x="4173524" y="4971303"/>
                  </a:lnTo>
                  <a:lnTo>
                    <a:pt x="4218494" y="4967743"/>
                  </a:lnTo>
                  <a:lnTo>
                    <a:pt x="4261951" y="4957275"/>
                  </a:lnTo>
                  <a:lnTo>
                    <a:pt x="4303130" y="4940218"/>
                  </a:lnTo>
                  <a:lnTo>
                    <a:pt x="4341262" y="4916890"/>
                  </a:lnTo>
                  <a:lnTo>
                    <a:pt x="4375580" y="4887609"/>
                  </a:lnTo>
                  <a:lnTo>
                    <a:pt x="4404862" y="4853292"/>
                  </a:lnTo>
                  <a:lnTo>
                    <a:pt x="4428190" y="4815160"/>
                  </a:lnTo>
                  <a:lnTo>
                    <a:pt x="4445247" y="4773981"/>
                  </a:lnTo>
                  <a:lnTo>
                    <a:pt x="4455713" y="4730523"/>
                  </a:lnTo>
                  <a:lnTo>
                    <a:pt x="4459273" y="4685554"/>
                  </a:lnTo>
                  <a:lnTo>
                    <a:pt x="4459273" y="285748"/>
                  </a:lnTo>
                  <a:lnTo>
                    <a:pt x="4455533" y="239399"/>
                  </a:lnTo>
                  <a:lnTo>
                    <a:pt x="4444705" y="195430"/>
                  </a:lnTo>
                  <a:lnTo>
                    <a:pt x="4427378" y="154431"/>
                  </a:lnTo>
                  <a:lnTo>
                    <a:pt x="4404140" y="116990"/>
                  </a:lnTo>
                  <a:lnTo>
                    <a:pt x="4375578" y="83694"/>
                  </a:lnTo>
                  <a:lnTo>
                    <a:pt x="4342283" y="55133"/>
                  </a:lnTo>
                  <a:lnTo>
                    <a:pt x="4304841" y="31895"/>
                  </a:lnTo>
                  <a:lnTo>
                    <a:pt x="4263842" y="14567"/>
                  </a:lnTo>
                  <a:lnTo>
                    <a:pt x="4219874" y="3740"/>
                  </a:lnTo>
                  <a:lnTo>
                    <a:pt x="4173524" y="0"/>
                  </a:lnTo>
                  <a:close/>
                </a:path>
              </a:pathLst>
            </a:custGeom>
            <a:solidFill>
              <a:srgbClr val="FDFDFD"/>
            </a:solidFill>
          </p:spPr>
          <p:txBody>
            <a:bodyPr wrap="square" lIns="0" tIns="0" rIns="0" bIns="0" rtlCol="0"/>
            <a:lstStyle/>
            <a:p>
              <a:endParaRPr sz="1200"/>
            </a:p>
          </p:txBody>
        </p:sp>
        <p:sp>
          <p:nvSpPr>
            <p:cNvPr id="14" name="object 14"/>
            <p:cNvSpPr/>
            <p:nvPr/>
          </p:nvSpPr>
          <p:spPr>
            <a:xfrm>
              <a:off x="6912790" y="4591796"/>
              <a:ext cx="4459605" cy="4971415"/>
            </a:xfrm>
            <a:custGeom>
              <a:avLst/>
              <a:gdLst/>
              <a:ahLst/>
              <a:cxnLst/>
              <a:rect l="l" t="t" r="r" b="b"/>
              <a:pathLst>
                <a:path w="4459605" h="4971415">
                  <a:moveTo>
                    <a:pt x="285749" y="0"/>
                  </a:moveTo>
                  <a:lnTo>
                    <a:pt x="4173524" y="0"/>
                  </a:lnTo>
                  <a:lnTo>
                    <a:pt x="4219873" y="3739"/>
                  </a:lnTo>
                  <a:lnTo>
                    <a:pt x="4263842" y="14567"/>
                  </a:lnTo>
                  <a:lnTo>
                    <a:pt x="4304841" y="31894"/>
                  </a:lnTo>
                  <a:lnTo>
                    <a:pt x="4342283" y="55133"/>
                  </a:lnTo>
                  <a:lnTo>
                    <a:pt x="4375578" y="83694"/>
                  </a:lnTo>
                  <a:lnTo>
                    <a:pt x="4404139" y="116989"/>
                  </a:lnTo>
                  <a:lnTo>
                    <a:pt x="4427378" y="154431"/>
                  </a:lnTo>
                  <a:lnTo>
                    <a:pt x="4444705" y="195430"/>
                  </a:lnTo>
                  <a:lnTo>
                    <a:pt x="4455533" y="239399"/>
                  </a:lnTo>
                  <a:lnTo>
                    <a:pt x="4459273" y="285748"/>
                  </a:lnTo>
                  <a:lnTo>
                    <a:pt x="4459273" y="4685554"/>
                  </a:lnTo>
                  <a:lnTo>
                    <a:pt x="4455713" y="4730523"/>
                  </a:lnTo>
                  <a:lnTo>
                    <a:pt x="4445247" y="4773981"/>
                  </a:lnTo>
                  <a:lnTo>
                    <a:pt x="4428190" y="4815160"/>
                  </a:lnTo>
                  <a:lnTo>
                    <a:pt x="4404862" y="4853292"/>
                  </a:lnTo>
                  <a:lnTo>
                    <a:pt x="4375580" y="4887610"/>
                  </a:lnTo>
                  <a:lnTo>
                    <a:pt x="4341262" y="4916890"/>
                  </a:lnTo>
                  <a:lnTo>
                    <a:pt x="4303130" y="4940218"/>
                  </a:lnTo>
                  <a:lnTo>
                    <a:pt x="4261951" y="4957275"/>
                  </a:lnTo>
                  <a:lnTo>
                    <a:pt x="4218493" y="4967743"/>
                  </a:lnTo>
                  <a:lnTo>
                    <a:pt x="4173524" y="4971303"/>
                  </a:lnTo>
                  <a:lnTo>
                    <a:pt x="285749" y="4971303"/>
                  </a:lnTo>
                  <a:lnTo>
                    <a:pt x="239399" y="4967563"/>
                  </a:lnTo>
                  <a:lnTo>
                    <a:pt x="195430" y="4956735"/>
                  </a:lnTo>
                  <a:lnTo>
                    <a:pt x="154431" y="4939408"/>
                  </a:lnTo>
                  <a:lnTo>
                    <a:pt x="116989" y="4916169"/>
                  </a:lnTo>
                  <a:lnTo>
                    <a:pt x="83694" y="4887608"/>
                  </a:lnTo>
                  <a:lnTo>
                    <a:pt x="55133" y="4854313"/>
                  </a:lnTo>
                  <a:lnTo>
                    <a:pt x="31894" y="4816871"/>
                  </a:lnTo>
                  <a:lnTo>
                    <a:pt x="14567" y="4775872"/>
                  </a:lnTo>
                  <a:lnTo>
                    <a:pt x="3740" y="4731903"/>
                  </a:lnTo>
                  <a:lnTo>
                    <a:pt x="0" y="4685554"/>
                  </a:lnTo>
                  <a:lnTo>
                    <a:pt x="0" y="285748"/>
                  </a:lnTo>
                  <a:lnTo>
                    <a:pt x="3740" y="239399"/>
                  </a:lnTo>
                  <a:lnTo>
                    <a:pt x="14567" y="195430"/>
                  </a:lnTo>
                  <a:lnTo>
                    <a:pt x="31894" y="154431"/>
                  </a:lnTo>
                  <a:lnTo>
                    <a:pt x="55133" y="116989"/>
                  </a:lnTo>
                  <a:lnTo>
                    <a:pt x="83694" y="83694"/>
                  </a:lnTo>
                  <a:lnTo>
                    <a:pt x="116989" y="55133"/>
                  </a:lnTo>
                  <a:lnTo>
                    <a:pt x="154431" y="31894"/>
                  </a:lnTo>
                  <a:lnTo>
                    <a:pt x="195430" y="14567"/>
                  </a:lnTo>
                  <a:lnTo>
                    <a:pt x="239399" y="3739"/>
                  </a:lnTo>
                  <a:lnTo>
                    <a:pt x="285749" y="0"/>
                  </a:lnTo>
                  <a:close/>
                </a:path>
              </a:pathLst>
            </a:custGeom>
            <a:ln w="9525">
              <a:solidFill>
                <a:srgbClr val="CCC1DA"/>
              </a:solidFill>
            </a:ln>
          </p:spPr>
          <p:txBody>
            <a:bodyPr wrap="square" lIns="0" tIns="0" rIns="0" bIns="0" rtlCol="0"/>
            <a:lstStyle/>
            <a:p>
              <a:endParaRPr sz="1200"/>
            </a:p>
          </p:txBody>
        </p:sp>
      </p:grpSp>
      <p:grpSp>
        <p:nvGrpSpPr>
          <p:cNvPr id="15" name="object 15"/>
          <p:cNvGrpSpPr/>
          <p:nvPr/>
        </p:nvGrpSpPr>
        <p:grpSpPr>
          <a:xfrm>
            <a:off x="8530884" y="2702969"/>
            <a:ext cx="2979420" cy="3320627"/>
            <a:chOff x="12795262" y="4587034"/>
            <a:chExt cx="4469130" cy="4980940"/>
          </a:xfrm>
        </p:grpSpPr>
        <p:sp>
          <p:nvSpPr>
            <p:cNvPr id="16" name="object 16"/>
            <p:cNvSpPr/>
            <p:nvPr/>
          </p:nvSpPr>
          <p:spPr>
            <a:xfrm>
              <a:off x="12800024" y="4591796"/>
              <a:ext cx="4459605" cy="4971415"/>
            </a:xfrm>
            <a:custGeom>
              <a:avLst/>
              <a:gdLst/>
              <a:ahLst/>
              <a:cxnLst/>
              <a:rect l="l" t="t" r="r" b="b"/>
              <a:pathLst>
                <a:path w="4459605" h="4971415">
                  <a:moveTo>
                    <a:pt x="4173524" y="0"/>
                  </a:moveTo>
                  <a:lnTo>
                    <a:pt x="285750" y="0"/>
                  </a:lnTo>
                  <a:lnTo>
                    <a:pt x="239401" y="3740"/>
                  </a:lnTo>
                  <a:lnTo>
                    <a:pt x="195432" y="14567"/>
                  </a:lnTo>
                  <a:lnTo>
                    <a:pt x="154433" y="31895"/>
                  </a:lnTo>
                  <a:lnTo>
                    <a:pt x="116991" y="55133"/>
                  </a:lnTo>
                  <a:lnTo>
                    <a:pt x="83696" y="83694"/>
                  </a:lnTo>
                  <a:lnTo>
                    <a:pt x="55134" y="116990"/>
                  </a:lnTo>
                  <a:lnTo>
                    <a:pt x="31895" y="154431"/>
                  </a:lnTo>
                  <a:lnTo>
                    <a:pt x="14568" y="195430"/>
                  </a:lnTo>
                  <a:lnTo>
                    <a:pt x="3740" y="239399"/>
                  </a:lnTo>
                  <a:lnTo>
                    <a:pt x="0" y="285748"/>
                  </a:lnTo>
                  <a:lnTo>
                    <a:pt x="0" y="4685554"/>
                  </a:lnTo>
                  <a:lnTo>
                    <a:pt x="3740" y="4731903"/>
                  </a:lnTo>
                  <a:lnTo>
                    <a:pt x="14568" y="4775872"/>
                  </a:lnTo>
                  <a:lnTo>
                    <a:pt x="31895" y="4816871"/>
                  </a:lnTo>
                  <a:lnTo>
                    <a:pt x="55134" y="4854313"/>
                  </a:lnTo>
                  <a:lnTo>
                    <a:pt x="83696" y="4887608"/>
                  </a:lnTo>
                  <a:lnTo>
                    <a:pt x="116991" y="4916169"/>
                  </a:lnTo>
                  <a:lnTo>
                    <a:pt x="154433" y="4939408"/>
                  </a:lnTo>
                  <a:lnTo>
                    <a:pt x="195432" y="4956735"/>
                  </a:lnTo>
                  <a:lnTo>
                    <a:pt x="239401" y="4967563"/>
                  </a:lnTo>
                  <a:lnTo>
                    <a:pt x="285750" y="4971303"/>
                  </a:lnTo>
                  <a:lnTo>
                    <a:pt x="4173524" y="4971303"/>
                  </a:lnTo>
                  <a:lnTo>
                    <a:pt x="4218493" y="4967743"/>
                  </a:lnTo>
                  <a:lnTo>
                    <a:pt x="4261951" y="4957275"/>
                  </a:lnTo>
                  <a:lnTo>
                    <a:pt x="4303130" y="4940218"/>
                  </a:lnTo>
                  <a:lnTo>
                    <a:pt x="4341262" y="4916890"/>
                  </a:lnTo>
                  <a:lnTo>
                    <a:pt x="4375581" y="4887609"/>
                  </a:lnTo>
                  <a:lnTo>
                    <a:pt x="4404865" y="4853292"/>
                  </a:lnTo>
                  <a:lnTo>
                    <a:pt x="4428194" y="4815160"/>
                  </a:lnTo>
                  <a:lnTo>
                    <a:pt x="4445249" y="4773981"/>
                  </a:lnTo>
                  <a:lnTo>
                    <a:pt x="4455715" y="4730523"/>
                  </a:lnTo>
                  <a:lnTo>
                    <a:pt x="4459274" y="4685554"/>
                  </a:lnTo>
                  <a:lnTo>
                    <a:pt x="4459274" y="285748"/>
                  </a:lnTo>
                  <a:lnTo>
                    <a:pt x="4455534" y="239399"/>
                  </a:lnTo>
                  <a:lnTo>
                    <a:pt x="4444706" y="195430"/>
                  </a:lnTo>
                  <a:lnTo>
                    <a:pt x="4427378" y="154431"/>
                  </a:lnTo>
                  <a:lnTo>
                    <a:pt x="4404140" y="116990"/>
                  </a:lnTo>
                  <a:lnTo>
                    <a:pt x="4375578" y="83694"/>
                  </a:lnTo>
                  <a:lnTo>
                    <a:pt x="4342282" y="55133"/>
                  </a:lnTo>
                  <a:lnTo>
                    <a:pt x="4304841" y="31895"/>
                  </a:lnTo>
                  <a:lnTo>
                    <a:pt x="4263841" y="14567"/>
                  </a:lnTo>
                  <a:lnTo>
                    <a:pt x="4219873" y="3740"/>
                  </a:lnTo>
                  <a:lnTo>
                    <a:pt x="4173524" y="0"/>
                  </a:lnTo>
                  <a:close/>
                </a:path>
              </a:pathLst>
            </a:custGeom>
            <a:solidFill>
              <a:srgbClr val="FDFDFD"/>
            </a:solidFill>
          </p:spPr>
          <p:txBody>
            <a:bodyPr wrap="square" lIns="0" tIns="0" rIns="0" bIns="0" rtlCol="0"/>
            <a:lstStyle/>
            <a:p>
              <a:endParaRPr sz="1200"/>
            </a:p>
          </p:txBody>
        </p:sp>
        <p:sp>
          <p:nvSpPr>
            <p:cNvPr id="17" name="object 17"/>
            <p:cNvSpPr/>
            <p:nvPr/>
          </p:nvSpPr>
          <p:spPr>
            <a:xfrm>
              <a:off x="12800024" y="4591796"/>
              <a:ext cx="4459605" cy="4971415"/>
            </a:xfrm>
            <a:custGeom>
              <a:avLst/>
              <a:gdLst/>
              <a:ahLst/>
              <a:cxnLst/>
              <a:rect l="l" t="t" r="r" b="b"/>
              <a:pathLst>
                <a:path w="4459605" h="4971415">
                  <a:moveTo>
                    <a:pt x="285749" y="0"/>
                  </a:moveTo>
                  <a:lnTo>
                    <a:pt x="4173524" y="0"/>
                  </a:lnTo>
                  <a:lnTo>
                    <a:pt x="4219873" y="3739"/>
                  </a:lnTo>
                  <a:lnTo>
                    <a:pt x="4263842" y="14567"/>
                  </a:lnTo>
                  <a:lnTo>
                    <a:pt x="4304841" y="31894"/>
                  </a:lnTo>
                  <a:lnTo>
                    <a:pt x="4342283" y="55133"/>
                  </a:lnTo>
                  <a:lnTo>
                    <a:pt x="4375578" y="83694"/>
                  </a:lnTo>
                  <a:lnTo>
                    <a:pt x="4404139" y="116989"/>
                  </a:lnTo>
                  <a:lnTo>
                    <a:pt x="4427378" y="154431"/>
                  </a:lnTo>
                  <a:lnTo>
                    <a:pt x="4444705" y="195430"/>
                  </a:lnTo>
                  <a:lnTo>
                    <a:pt x="4455533" y="239399"/>
                  </a:lnTo>
                  <a:lnTo>
                    <a:pt x="4459273" y="285748"/>
                  </a:lnTo>
                  <a:lnTo>
                    <a:pt x="4459273" y="4685554"/>
                  </a:lnTo>
                  <a:lnTo>
                    <a:pt x="4455713" y="4730523"/>
                  </a:lnTo>
                  <a:lnTo>
                    <a:pt x="4445247" y="4773981"/>
                  </a:lnTo>
                  <a:lnTo>
                    <a:pt x="4428190" y="4815160"/>
                  </a:lnTo>
                  <a:lnTo>
                    <a:pt x="4404862" y="4853292"/>
                  </a:lnTo>
                  <a:lnTo>
                    <a:pt x="4375580" y="4887610"/>
                  </a:lnTo>
                  <a:lnTo>
                    <a:pt x="4341262" y="4916890"/>
                  </a:lnTo>
                  <a:lnTo>
                    <a:pt x="4303130" y="4940218"/>
                  </a:lnTo>
                  <a:lnTo>
                    <a:pt x="4261951" y="4957275"/>
                  </a:lnTo>
                  <a:lnTo>
                    <a:pt x="4218493" y="4967743"/>
                  </a:lnTo>
                  <a:lnTo>
                    <a:pt x="4173524" y="4971303"/>
                  </a:lnTo>
                  <a:lnTo>
                    <a:pt x="285749" y="4971303"/>
                  </a:lnTo>
                  <a:lnTo>
                    <a:pt x="239399" y="4967563"/>
                  </a:lnTo>
                  <a:lnTo>
                    <a:pt x="195430" y="4956735"/>
                  </a:lnTo>
                  <a:lnTo>
                    <a:pt x="154431" y="4939408"/>
                  </a:lnTo>
                  <a:lnTo>
                    <a:pt x="116989" y="4916169"/>
                  </a:lnTo>
                  <a:lnTo>
                    <a:pt x="83694" y="4887608"/>
                  </a:lnTo>
                  <a:lnTo>
                    <a:pt x="55133" y="4854313"/>
                  </a:lnTo>
                  <a:lnTo>
                    <a:pt x="31894" y="4816871"/>
                  </a:lnTo>
                  <a:lnTo>
                    <a:pt x="14567" y="4775872"/>
                  </a:lnTo>
                  <a:lnTo>
                    <a:pt x="3740" y="4731903"/>
                  </a:lnTo>
                  <a:lnTo>
                    <a:pt x="0" y="4685554"/>
                  </a:lnTo>
                  <a:lnTo>
                    <a:pt x="0" y="285748"/>
                  </a:lnTo>
                  <a:lnTo>
                    <a:pt x="3740" y="239399"/>
                  </a:lnTo>
                  <a:lnTo>
                    <a:pt x="14567" y="195430"/>
                  </a:lnTo>
                  <a:lnTo>
                    <a:pt x="31894" y="154431"/>
                  </a:lnTo>
                  <a:lnTo>
                    <a:pt x="55133" y="116989"/>
                  </a:lnTo>
                  <a:lnTo>
                    <a:pt x="83694" y="83694"/>
                  </a:lnTo>
                  <a:lnTo>
                    <a:pt x="116989" y="55133"/>
                  </a:lnTo>
                  <a:lnTo>
                    <a:pt x="154431" y="31894"/>
                  </a:lnTo>
                  <a:lnTo>
                    <a:pt x="195430" y="14567"/>
                  </a:lnTo>
                  <a:lnTo>
                    <a:pt x="239399" y="3739"/>
                  </a:lnTo>
                  <a:lnTo>
                    <a:pt x="285749" y="0"/>
                  </a:lnTo>
                  <a:close/>
                </a:path>
              </a:pathLst>
            </a:custGeom>
            <a:ln w="9525">
              <a:solidFill>
                <a:srgbClr val="FCD5B5"/>
              </a:solidFill>
            </a:ln>
          </p:spPr>
          <p:txBody>
            <a:bodyPr wrap="square" lIns="0" tIns="0" rIns="0" bIns="0" rtlCol="0"/>
            <a:lstStyle/>
            <a:p>
              <a:endParaRPr sz="1200"/>
            </a:p>
          </p:txBody>
        </p:sp>
        <p:sp>
          <p:nvSpPr>
            <p:cNvPr id="18" name="object 18"/>
            <p:cNvSpPr/>
            <p:nvPr/>
          </p:nvSpPr>
          <p:spPr>
            <a:xfrm>
              <a:off x="13431583" y="5673123"/>
              <a:ext cx="3196590" cy="0"/>
            </a:xfrm>
            <a:custGeom>
              <a:avLst/>
              <a:gdLst/>
              <a:ahLst/>
              <a:cxnLst/>
              <a:rect l="l" t="t" r="r" b="b"/>
              <a:pathLst>
                <a:path w="3196590">
                  <a:moveTo>
                    <a:pt x="0" y="0"/>
                  </a:moveTo>
                  <a:lnTo>
                    <a:pt x="3196150" y="1"/>
                  </a:lnTo>
                </a:path>
              </a:pathLst>
            </a:custGeom>
            <a:ln w="9525">
              <a:solidFill>
                <a:srgbClr val="DFE0DF"/>
              </a:solidFill>
            </a:ln>
          </p:spPr>
          <p:txBody>
            <a:bodyPr wrap="square" lIns="0" tIns="0" rIns="0" bIns="0" rtlCol="0"/>
            <a:lstStyle/>
            <a:p>
              <a:endParaRPr sz="1200"/>
            </a:p>
          </p:txBody>
        </p:sp>
      </p:grpSp>
      <p:sp>
        <p:nvSpPr>
          <p:cNvPr id="19" name="object 19"/>
          <p:cNvSpPr txBox="1"/>
          <p:nvPr/>
        </p:nvSpPr>
        <p:spPr>
          <a:xfrm>
            <a:off x="10090699" y="1723375"/>
            <a:ext cx="278977" cy="249706"/>
          </a:xfrm>
          <a:prstGeom prst="rect">
            <a:avLst/>
          </a:prstGeom>
        </p:spPr>
        <p:txBody>
          <a:bodyPr vert="horz" wrap="square" lIns="0" tIns="8467" rIns="0" bIns="0" rtlCol="0">
            <a:spAutoFit/>
          </a:bodyPr>
          <a:lstStyle/>
          <a:p>
            <a:pPr marL="8467">
              <a:spcBef>
                <a:spcPts val="67"/>
              </a:spcBef>
            </a:pPr>
            <a:r>
              <a:rPr lang="en-US" sz="1567" b="1" spc="87" dirty="0">
                <a:solidFill>
                  <a:srgbClr val="3C5679"/>
                </a:solidFill>
                <a:latin typeface="Arial"/>
                <a:cs typeface="Arial"/>
              </a:rPr>
              <a:t>3</a:t>
            </a:r>
            <a:r>
              <a:rPr sz="1567" b="1" spc="-297" dirty="0">
                <a:solidFill>
                  <a:srgbClr val="3C5679"/>
                </a:solidFill>
                <a:latin typeface="Arial"/>
                <a:cs typeface="Arial"/>
              </a:rPr>
              <a:t> </a:t>
            </a:r>
            <a:endParaRPr sz="1567" dirty="0">
              <a:latin typeface="Arial"/>
              <a:cs typeface="Arial"/>
            </a:endParaRPr>
          </a:p>
        </p:txBody>
      </p:sp>
      <p:sp>
        <p:nvSpPr>
          <p:cNvPr id="20" name="object 20"/>
          <p:cNvSpPr txBox="1"/>
          <p:nvPr/>
        </p:nvSpPr>
        <p:spPr>
          <a:xfrm>
            <a:off x="1464896" y="2994999"/>
            <a:ext cx="1533313" cy="254771"/>
          </a:xfrm>
          <a:prstGeom prst="rect">
            <a:avLst/>
          </a:prstGeom>
        </p:spPr>
        <p:txBody>
          <a:bodyPr vert="horz" wrap="square" lIns="0" tIns="8467" rIns="0" bIns="0" rtlCol="0">
            <a:spAutoFit/>
          </a:bodyPr>
          <a:lstStyle/>
          <a:p>
            <a:pPr marL="8467">
              <a:spcBef>
                <a:spcPts val="67"/>
              </a:spcBef>
            </a:pPr>
            <a:r>
              <a:rPr sz="1600" b="1" spc="40" dirty="0">
                <a:solidFill>
                  <a:srgbClr val="3C5679"/>
                </a:solidFill>
                <a:latin typeface="Arial"/>
                <a:cs typeface="Arial"/>
              </a:rPr>
              <a:t>CUTI</a:t>
            </a:r>
            <a:r>
              <a:rPr sz="1600" b="1" spc="13" dirty="0">
                <a:solidFill>
                  <a:srgbClr val="3C5679"/>
                </a:solidFill>
                <a:latin typeface="Arial"/>
                <a:cs typeface="Arial"/>
              </a:rPr>
              <a:t> </a:t>
            </a:r>
            <a:r>
              <a:rPr sz="1600" b="1" spc="-7" dirty="0">
                <a:solidFill>
                  <a:srgbClr val="3C5679"/>
                </a:solidFill>
                <a:latin typeface="Arial"/>
                <a:cs typeface="Arial"/>
              </a:rPr>
              <a:t>BELAJAR</a:t>
            </a:r>
            <a:endParaRPr sz="1600" dirty="0">
              <a:latin typeface="Arial"/>
              <a:cs typeface="Arial"/>
            </a:endParaRPr>
          </a:p>
        </p:txBody>
      </p:sp>
      <p:sp>
        <p:nvSpPr>
          <p:cNvPr id="21" name="object 21"/>
          <p:cNvSpPr txBox="1"/>
          <p:nvPr/>
        </p:nvSpPr>
        <p:spPr>
          <a:xfrm>
            <a:off x="9117835" y="2976566"/>
            <a:ext cx="1805517" cy="563702"/>
          </a:xfrm>
          <a:prstGeom prst="rect">
            <a:avLst/>
          </a:prstGeom>
        </p:spPr>
        <p:txBody>
          <a:bodyPr vert="horz" wrap="square" lIns="0" tIns="8467" rIns="0" bIns="0" rtlCol="0">
            <a:spAutoFit/>
          </a:bodyPr>
          <a:lstStyle/>
          <a:p>
            <a:pPr marL="128700" marR="3387" indent="-120656">
              <a:lnSpc>
                <a:spcPct val="118300"/>
              </a:lnSpc>
              <a:spcBef>
                <a:spcPts val="67"/>
              </a:spcBef>
            </a:pPr>
            <a:r>
              <a:rPr sz="1600" b="1" spc="37" dirty="0">
                <a:solidFill>
                  <a:srgbClr val="3C5679"/>
                </a:solidFill>
                <a:latin typeface="Arial"/>
                <a:cs typeface="Arial"/>
              </a:rPr>
              <a:t>HADIAH </a:t>
            </a:r>
            <a:r>
              <a:rPr sz="1600" b="1" spc="10" dirty="0">
                <a:solidFill>
                  <a:srgbClr val="3C5679"/>
                </a:solidFill>
                <a:latin typeface="Arial"/>
                <a:cs typeface="Arial"/>
              </a:rPr>
              <a:t>LATIHAN </a:t>
            </a:r>
            <a:r>
              <a:rPr sz="1600" b="1" spc="-437" dirty="0">
                <a:solidFill>
                  <a:srgbClr val="3C5679"/>
                </a:solidFill>
                <a:latin typeface="Arial"/>
                <a:cs typeface="Arial"/>
              </a:rPr>
              <a:t> </a:t>
            </a:r>
            <a:r>
              <a:rPr sz="1600" b="1" spc="-3" dirty="0">
                <a:solidFill>
                  <a:srgbClr val="3C5679"/>
                </a:solidFill>
                <a:latin typeface="Arial"/>
                <a:cs typeface="Arial"/>
              </a:rPr>
              <a:t>PERSEKUTUAN</a:t>
            </a:r>
            <a:endParaRPr sz="1600" dirty="0">
              <a:latin typeface="Arial"/>
              <a:cs typeface="Arial"/>
            </a:endParaRPr>
          </a:p>
        </p:txBody>
      </p:sp>
      <p:sp>
        <p:nvSpPr>
          <p:cNvPr id="27" name="object 27"/>
          <p:cNvSpPr txBox="1"/>
          <p:nvPr/>
        </p:nvSpPr>
        <p:spPr>
          <a:xfrm>
            <a:off x="805605" y="3522025"/>
            <a:ext cx="2738543" cy="1301638"/>
          </a:xfrm>
          <a:prstGeom prst="rect">
            <a:avLst/>
          </a:prstGeom>
        </p:spPr>
        <p:txBody>
          <a:bodyPr vert="horz" wrap="square" lIns="0" tIns="19050" rIns="0" bIns="0" rtlCol="0">
            <a:spAutoFit/>
          </a:bodyPr>
          <a:lstStyle/>
          <a:p>
            <a:pPr marL="198977" marR="106685" indent="-190510">
              <a:lnSpc>
                <a:spcPts val="1393"/>
              </a:lnSpc>
              <a:spcBef>
                <a:spcPts val="150"/>
              </a:spcBef>
              <a:buChar char="•"/>
              <a:tabLst>
                <a:tab pos="198553" algn="l"/>
                <a:tab pos="198977" algn="l"/>
              </a:tabLst>
            </a:pPr>
            <a:r>
              <a:rPr sz="1200" spc="73" dirty="0">
                <a:latin typeface="Arial MT"/>
                <a:cs typeface="Arial MT"/>
              </a:rPr>
              <a:t>Perintah</a:t>
            </a:r>
            <a:r>
              <a:rPr sz="1200" spc="187" dirty="0">
                <a:latin typeface="Arial MT"/>
                <a:cs typeface="Arial MT"/>
              </a:rPr>
              <a:t> </a:t>
            </a:r>
            <a:r>
              <a:rPr sz="1200" spc="50" dirty="0">
                <a:latin typeface="Arial MT"/>
                <a:cs typeface="Arial MT"/>
              </a:rPr>
              <a:t>Am</a:t>
            </a:r>
            <a:r>
              <a:rPr sz="1200" spc="193" dirty="0">
                <a:latin typeface="Arial MT"/>
                <a:cs typeface="Arial MT"/>
              </a:rPr>
              <a:t> </a:t>
            </a:r>
            <a:r>
              <a:rPr sz="1200" spc="50" dirty="0">
                <a:latin typeface="Arial MT"/>
                <a:cs typeface="Arial MT"/>
              </a:rPr>
              <a:t>Bab</a:t>
            </a:r>
            <a:r>
              <a:rPr sz="1200" spc="187" dirty="0">
                <a:latin typeface="Arial MT"/>
                <a:cs typeface="Arial MT"/>
              </a:rPr>
              <a:t> </a:t>
            </a:r>
            <a:r>
              <a:rPr sz="1200" spc="-10" dirty="0">
                <a:latin typeface="Arial MT"/>
                <a:cs typeface="Arial MT"/>
              </a:rPr>
              <a:t>C</a:t>
            </a:r>
            <a:r>
              <a:rPr sz="1200" spc="190" dirty="0">
                <a:latin typeface="Arial MT"/>
                <a:cs typeface="Arial MT"/>
              </a:rPr>
              <a:t> </a:t>
            </a:r>
            <a:r>
              <a:rPr sz="1200" spc="70" dirty="0">
                <a:latin typeface="Arial MT"/>
                <a:cs typeface="Arial MT"/>
              </a:rPr>
              <a:t>1974</a:t>
            </a:r>
            <a:r>
              <a:rPr sz="1200" spc="187" dirty="0">
                <a:latin typeface="Arial MT"/>
                <a:cs typeface="Arial MT"/>
              </a:rPr>
              <a:t> </a:t>
            </a:r>
            <a:r>
              <a:rPr sz="1200" dirty="0">
                <a:latin typeface="Arial MT"/>
                <a:cs typeface="Arial MT"/>
              </a:rPr>
              <a:t>-</a:t>
            </a:r>
            <a:r>
              <a:rPr sz="1200" spc="190" dirty="0">
                <a:latin typeface="Arial MT"/>
                <a:cs typeface="Arial MT"/>
              </a:rPr>
              <a:t> </a:t>
            </a:r>
            <a:r>
              <a:rPr sz="1200" spc="73" dirty="0">
                <a:latin typeface="Arial MT"/>
                <a:cs typeface="Arial MT"/>
              </a:rPr>
              <a:t>Cuti </a:t>
            </a:r>
            <a:r>
              <a:rPr sz="1200" spc="-323" dirty="0">
                <a:latin typeface="Arial MT"/>
                <a:cs typeface="Arial MT"/>
              </a:rPr>
              <a:t> </a:t>
            </a:r>
            <a:r>
              <a:rPr sz="1200" spc="83" dirty="0">
                <a:latin typeface="Arial MT"/>
                <a:cs typeface="Arial MT"/>
              </a:rPr>
              <a:t>Berkursus</a:t>
            </a:r>
            <a:r>
              <a:rPr sz="1200" spc="197" dirty="0">
                <a:latin typeface="Arial MT"/>
                <a:cs typeface="Arial MT"/>
              </a:rPr>
              <a:t> </a:t>
            </a:r>
            <a:r>
              <a:rPr sz="1200" spc="70" dirty="0">
                <a:latin typeface="Arial MT"/>
                <a:cs typeface="Arial MT"/>
              </a:rPr>
              <a:t>iaitu</a:t>
            </a:r>
            <a:r>
              <a:rPr sz="1200" spc="190" dirty="0">
                <a:latin typeface="Arial MT"/>
                <a:cs typeface="Arial MT"/>
              </a:rPr>
              <a:t> </a:t>
            </a:r>
            <a:r>
              <a:rPr sz="1200" spc="80" dirty="0">
                <a:latin typeface="Arial MT"/>
                <a:cs typeface="Arial MT"/>
              </a:rPr>
              <a:t>cuti</a:t>
            </a:r>
            <a:r>
              <a:rPr sz="1200" spc="190" dirty="0">
                <a:latin typeface="Arial MT"/>
                <a:cs typeface="Arial MT"/>
              </a:rPr>
              <a:t> </a:t>
            </a:r>
            <a:r>
              <a:rPr sz="1200" spc="87" dirty="0">
                <a:latin typeface="Arial MT"/>
                <a:cs typeface="Arial MT"/>
              </a:rPr>
              <a:t>yang</a:t>
            </a:r>
            <a:endParaRPr sz="1200" dirty="0">
              <a:latin typeface="Arial MT"/>
              <a:cs typeface="Arial MT"/>
            </a:endParaRPr>
          </a:p>
          <a:p>
            <a:pPr marL="198977" marR="3387">
              <a:lnSpc>
                <a:spcPts val="1407"/>
              </a:lnSpc>
              <a:spcBef>
                <a:spcPts val="67"/>
              </a:spcBef>
            </a:pPr>
            <a:r>
              <a:rPr sz="1200" spc="76" dirty="0">
                <a:latin typeface="Arial MT"/>
                <a:cs typeface="Arial MT"/>
              </a:rPr>
              <a:t>diluluskan </a:t>
            </a:r>
            <a:r>
              <a:rPr sz="1200" spc="70" dirty="0">
                <a:latin typeface="Arial MT"/>
                <a:cs typeface="Arial MT"/>
              </a:rPr>
              <a:t>oleh </a:t>
            </a:r>
            <a:r>
              <a:rPr sz="1200" spc="60" dirty="0">
                <a:latin typeface="Arial MT"/>
                <a:cs typeface="Arial MT"/>
              </a:rPr>
              <a:t>Kerajaan</a:t>
            </a:r>
            <a:r>
              <a:rPr sz="1200" spc="63" dirty="0">
                <a:latin typeface="Arial MT"/>
                <a:cs typeface="Arial MT"/>
              </a:rPr>
              <a:t> kepada </a:t>
            </a:r>
            <a:r>
              <a:rPr sz="1200" spc="-327" dirty="0">
                <a:latin typeface="Arial MT"/>
                <a:cs typeface="Arial MT"/>
              </a:rPr>
              <a:t> </a:t>
            </a:r>
            <a:r>
              <a:rPr sz="1200" spc="76" dirty="0">
                <a:latin typeface="Arial MT"/>
                <a:cs typeface="Arial MT"/>
              </a:rPr>
              <a:t>seseorang</a:t>
            </a:r>
            <a:r>
              <a:rPr sz="1200" spc="190" dirty="0">
                <a:latin typeface="Arial MT"/>
                <a:cs typeface="Arial MT"/>
              </a:rPr>
              <a:t> </a:t>
            </a:r>
            <a:r>
              <a:rPr sz="1200" spc="67" dirty="0">
                <a:latin typeface="Arial MT"/>
                <a:cs typeface="Arial MT"/>
              </a:rPr>
              <a:t>pegawai</a:t>
            </a:r>
            <a:r>
              <a:rPr sz="1200" spc="190" dirty="0">
                <a:latin typeface="Arial MT"/>
                <a:cs typeface="Arial MT"/>
              </a:rPr>
              <a:t> </a:t>
            </a:r>
            <a:r>
              <a:rPr sz="1200" spc="63" dirty="0">
                <a:latin typeface="Arial MT"/>
                <a:cs typeface="Arial MT"/>
              </a:rPr>
              <a:t>bagi</a:t>
            </a:r>
            <a:endParaRPr sz="1200" dirty="0">
              <a:latin typeface="Arial MT"/>
              <a:cs typeface="Arial MT"/>
            </a:endParaRPr>
          </a:p>
          <a:p>
            <a:pPr marL="198977">
              <a:lnSpc>
                <a:spcPts val="1417"/>
              </a:lnSpc>
            </a:pPr>
            <a:r>
              <a:rPr sz="1200" spc="87" dirty="0">
                <a:latin typeface="Arial MT"/>
                <a:cs typeface="Arial MT"/>
              </a:rPr>
              <a:t>mengikuti</a:t>
            </a:r>
            <a:r>
              <a:rPr sz="1200" spc="183" dirty="0">
                <a:latin typeface="Arial MT"/>
                <a:cs typeface="Arial MT"/>
              </a:rPr>
              <a:t> </a:t>
            </a:r>
            <a:r>
              <a:rPr sz="1200" spc="76" dirty="0">
                <a:latin typeface="Arial MT"/>
                <a:cs typeface="Arial MT"/>
              </a:rPr>
              <a:t>kursus</a:t>
            </a:r>
            <a:r>
              <a:rPr sz="1200" spc="187" dirty="0">
                <a:latin typeface="Arial MT"/>
                <a:cs typeface="Arial MT"/>
              </a:rPr>
              <a:t> </a:t>
            </a:r>
            <a:r>
              <a:rPr sz="1200" spc="63" dirty="0">
                <a:latin typeface="Arial MT"/>
                <a:cs typeface="Arial MT"/>
              </a:rPr>
              <a:t>jangka</a:t>
            </a:r>
            <a:endParaRPr sz="1200" dirty="0">
              <a:latin typeface="Arial MT"/>
              <a:cs typeface="Arial MT"/>
            </a:endParaRPr>
          </a:p>
          <a:p>
            <a:pPr marL="198977" marR="135050">
              <a:lnSpc>
                <a:spcPts val="1393"/>
              </a:lnSpc>
              <a:spcBef>
                <a:spcPts val="120"/>
              </a:spcBef>
            </a:pPr>
            <a:r>
              <a:rPr sz="1200" spc="76" dirty="0">
                <a:latin typeface="Arial MT"/>
                <a:cs typeface="Arial MT"/>
              </a:rPr>
              <a:t>sederhana</a:t>
            </a:r>
            <a:r>
              <a:rPr sz="1200" spc="187" dirty="0">
                <a:latin typeface="Arial MT"/>
                <a:cs typeface="Arial MT"/>
              </a:rPr>
              <a:t> </a:t>
            </a:r>
            <a:r>
              <a:rPr sz="1200" spc="53" dirty="0">
                <a:latin typeface="Arial MT"/>
                <a:cs typeface="Arial MT"/>
              </a:rPr>
              <a:t>dan</a:t>
            </a:r>
            <a:r>
              <a:rPr sz="1200" spc="187" dirty="0">
                <a:latin typeface="Arial MT"/>
                <a:cs typeface="Arial MT"/>
              </a:rPr>
              <a:t> </a:t>
            </a:r>
            <a:r>
              <a:rPr sz="1200" spc="63" dirty="0">
                <a:latin typeface="Arial MT"/>
                <a:cs typeface="Arial MT"/>
              </a:rPr>
              <a:t>jangka</a:t>
            </a:r>
            <a:r>
              <a:rPr sz="1200" spc="183" dirty="0">
                <a:latin typeface="Arial MT"/>
                <a:cs typeface="Arial MT"/>
              </a:rPr>
              <a:t> </a:t>
            </a:r>
            <a:r>
              <a:rPr sz="1200" spc="73" dirty="0">
                <a:latin typeface="Arial MT"/>
                <a:cs typeface="Arial MT"/>
              </a:rPr>
              <a:t>panjang </a:t>
            </a:r>
            <a:r>
              <a:rPr sz="1200" spc="-323" dirty="0">
                <a:latin typeface="Arial MT"/>
                <a:cs typeface="Arial MT"/>
              </a:rPr>
              <a:t> </a:t>
            </a:r>
            <a:r>
              <a:rPr sz="1200" spc="70" dirty="0">
                <a:latin typeface="Arial MT"/>
                <a:cs typeface="Arial MT"/>
              </a:rPr>
              <a:t>secara</a:t>
            </a:r>
            <a:r>
              <a:rPr sz="1200" spc="190" dirty="0">
                <a:latin typeface="Arial MT"/>
                <a:cs typeface="Arial MT"/>
              </a:rPr>
              <a:t> </a:t>
            </a:r>
            <a:r>
              <a:rPr sz="1200" spc="76" dirty="0">
                <a:latin typeface="Arial MT"/>
                <a:cs typeface="Arial MT"/>
              </a:rPr>
              <a:t>sepenuh</a:t>
            </a:r>
            <a:r>
              <a:rPr sz="1200" spc="193" dirty="0">
                <a:latin typeface="Arial MT"/>
                <a:cs typeface="Arial MT"/>
              </a:rPr>
              <a:t> </a:t>
            </a:r>
            <a:r>
              <a:rPr sz="1200" spc="47" dirty="0">
                <a:latin typeface="Arial MT"/>
                <a:cs typeface="Arial MT"/>
              </a:rPr>
              <a:t>masa.</a:t>
            </a:r>
            <a:endParaRPr sz="1200" dirty="0">
              <a:latin typeface="Arial MT"/>
              <a:cs typeface="Arial MT"/>
            </a:endParaRPr>
          </a:p>
        </p:txBody>
      </p:sp>
      <p:sp>
        <p:nvSpPr>
          <p:cNvPr id="28" name="object 28"/>
          <p:cNvSpPr txBox="1"/>
          <p:nvPr/>
        </p:nvSpPr>
        <p:spPr>
          <a:xfrm>
            <a:off x="848764" y="4915245"/>
            <a:ext cx="2343150" cy="926301"/>
          </a:xfrm>
          <a:prstGeom prst="rect">
            <a:avLst/>
          </a:prstGeom>
        </p:spPr>
        <p:txBody>
          <a:bodyPr vert="horz" wrap="square" lIns="0" tIns="8467" rIns="0" bIns="0" rtlCol="0">
            <a:spAutoFit/>
          </a:bodyPr>
          <a:lstStyle/>
          <a:p>
            <a:pPr marL="198977" indent="-190510">
              <a:spcBef>
                <a:spcPts val="67"/>
              </a:spcBef>
              <a:buChar char="•"/>
              <a:tabLst>
                <a:tab pos="198553" algn="l"/>
                <a:tab pos="198977" algn="l"/>
              </a:tabLst>
            </a:pPr>
            <a:r>
              <a:rPr sz="1200" spc="53" dirty="0">
                <a:latin typeface="Arial MT"/>
                <a:cs typeface="Arial MT"/>
              </a:rPr>
              <a:t>Pegawai</a:t>
            </a:r>
            <a:r>
              <a:rPr sz="1200" spc="160" dirty="0">
                <a:latin typeface="Arial MT"/>
                <a:cs typeface="Arial MT"/>
              </a:rPr>
              <a:t> </a:t>
            </a:r>
            <a:r>
              <a:rPr sz="1200" spc="93" dirty="0">
                <a:latin typeface="Arial MT"/>
                <a:cs typeface="Arial MT"/>
              </a:rPr>
              <a:t>dibenarkan</a:t>
            </a:r>
            <a:endParaRPr sz="1200" dirty="0">
              <a:latin typeface="Arial MT"/>
              <a:cs typeface="Arial MT"/>
            </a:endParaRPr>
          </a:p>
          <a:p>
            <a:pPr marL="198977" marR="3387">
              <a:lnSpc>
                <a:spcPct val="99400"/>
              </a:lnSpc>
              <a:spcBef>
                <a:spcPts val="23"/>
              </a:spcBef>
            </a:pPr>
            <a:r>
              <a:rPr sz="1200" spc="83" dirty="0">
                <a:latin typeface="Arial MT"/>
                <a:cs typeface="Arial MT"/>
              </a:rPr>
              <a:t>meninggalkan</a:t>
            </a:r>
            <a:r>
              <a:rPr sz="1200" spc="177" dirty="0">
                <a:latin typeface="Arial MT"/>
                <a:cs typeface="Arial MT"/>
              </a:rPr>
              <a:t> </a:t>
            </a:r>
            <a:r>
              <a:rPr sz="1200" spc="63" dirty="0">
                <a:latin typeface="Arial MT"/>
                <a:cs typeface="Arial MT"/>
              </a:rPr>
              <a:t>tugas</a:t>
            </a:r>
            <a:r>
              <a:rPr sz="1200" spc="180" dirty="0">
                <a:latin typeface="Arial MT"/>
                <a:cs typeface="Arial MT"/>
              </a:rPr>
              <a:t> </a:t>
            </a:r>
            <a:r>
              <a:rPr sz="1200" spc="97" dirty="0">
                <a:latin typeface="Arial MT"/>
                <a:cs typeface="Arial MT"/>
              </a:rPr>
              <a:t>untuk </a:t>
            </a:r>
            <a:r>
              <a:rPr sz="1200" spc="100" dirty="0">
                <a:latin typeface="Arial MT"/>
                <a:cs typeface="Arial MT"/>
              </a:rPr>
              <a:t> </a:t>
            </a:r>
            <a:r>
              <a:rPr sz="1200" spc="87" dirty="0">
                <a:latin typeface="Arial MT"/>
                <a:cs typeface="Arial MT"/>
              </a:rPr>
              <a:t>berkursus</a:t>
            </a:r>
            <a:r>
              <a:rPr sz="1200" spc="187" dirty="0">
                <a:latin typeface="Arial MT"/>
                <a:cs typeface="Arial MT"/>
              </a:rPr>
              <a:t> </a:t>
            </a:r>
            <a:r>
              <a:rPr sz="1200" spc="53" dirty="0">
                <a:latin typeface="Arial MT"/>
                <a:cs typeface="Arial MT"/>
              </a:rPr>
              <a:t>dan</a:t>
            </a:r>
            <a:r>
              <a:rPr sz="1200" spc="190" dirty="0">
                <a:latin typeface="Arial MT"/>
                <a:cs typeface="Arial MT"/>
              </a:rPr>
              <a:t> </a:t>
            </a:r>
            <a:r>
              <a:rPr sz="1200" b="1" spc="76" dirty="0">
                <a:latin typeface="Arial"/>
                <a:cs typeface="Arial"/>
              </a:rPr>
              <a:t>tidak</a:t>
            </a:r>
            <a:r>
              <a:rPr sz="1200" b="1" spc="153" dirty="0">
                <a:latin typeface="Arial"/>
                <a:cs typeface="Arial"/>
              </a:rPr>
              <a:t> </a:t>
            </a:r>
            <a:r>
              <a:rPr sz="1200" b="1" spc="97" dirty="0">
                <a:latin typeface="Arial"/>
                <a:cs typeface="Arial"/>
              </a:rPr>
              <a:t>dikira </a:t>
            </a:r>
            <a:r>
              <a:rPr sz="1200" b="1" spc="-323" dirty="0">
                <a:latin typeface="Arial"/>
                <a:cs typeface="Arial"/>
              </a:rPr>
              <a:t> </a:t>
            </a:r>
            <a:r>
              <a:rPr sz="1200" b="1" spc="73" dirty="0">
                <a:latin typeface="Arial"/>
                <a:cs typeface="Arial"/>
              </a:rPr>
              <a:t>sebagai</a:t>
            </a:r>
            <a:r>
              <a:rPr sz="1200" b="1" spc="153" dirty="0">
                <a:latin typeface="Arial"/>
                <a:cs typeface="Arial"/>
              </a:rPr>
              <a:t> </a:t>
            </a:r>
            <a:r>
              <a:rPr sz="1200" b="1" spc="80" dirty="0">
                <a:latin typeface="Arial"/>
                <a:cs typeface="Arial"/>
              </a:rPr>
              <a:t>terputus</a:t>
            </a:r>
            <a:endParaRPr sz="1200" dirty="0">
              <a:latin typeface="Arial"/>
              <a:cs typeface="Arial"/>
            </a:endParaRPr>
          </a:p>
          <a:p>
            <a:pPr marL="198977">
              <a:spcBef>
                <a:spcPts val="33"/>
              </a:spcBef>
            </a:pPr>
            <a:r>
              <a:rPr sz="1200" b="1" spc="87" dirty="0">
                <a:latin typeface="Arial"/>
                <a:cs typeface="Arial"/>
              </a:rPr>
              <a:t>perkhidmatan.</a:t>
            </a:r>
            <a:endParaRPr sz="1200" dirty="0">
              <a:latin typeface="Arial"/>
              <a:cs typeface="Arial"/>
            </a:endParaRPr>
          </a:p>
        </p:txBody>
      </p:sp>
      <p:sp>
        <p:nvSpPr>
          <p:cNvPr id="29" name="object 29"/>
          <p:cNvSpPr txBox="1"/>
          <p:nvPr/>
        </p:nvSpPr>
        <p:spPr>
          <a:xfrm>
            <a:off x="4834501" y="4448877"/>
            <a:ext cx="2609850" cy="739519"/>
          </a:xfrm>
          <a:prstGeom prst="rect">
            <a:avLst/>
          </a:prstGeom>
        </p:spPr>
        <p:txBody>
          <a:bodyPr vert="horz" wrap="square" lIns="0" tIns="8467" rIns="0" bIns="0" rtlCol="0">
            <a:spAutoFit/>
          </a:bodyPr>
          <a:lstStyle/>
          <a:p>
            <a:pPr marL="198977" indent="-190510">
              <a:lnSpc>
                <a:spcPts val="1417"/>
              </a:lnSpc>
              <a:spcBef>
                <a:spcPts val="67"/>
              </a:spcBef>
              <a:buChar char="•"/>
              <a:tabLst>
                <a:tab pos="198553" algn="l"/>
                <a:tab pos="198977" algn="l"/>
              </a:tabLst>
            </a:pPr>
            <a:r>
              <a:rPr sz="1200" spc="73" dirty="0">
                <a:latin typeface="Arial MT"/>
                <a:cs typeface="Arial MT"/>
              </a:rPr>
              <a:t>Cuti</a:t>
            </a:r>
            <a:r>
              <a:rPr sz="1200" spc="180" dirty="0">
                <a:latin typeface="Arial MT"/>
                <a:cs typeface="Arial MT"/>
              </a:rPr>
              <a:t> </a:t>
            </a:r>
            <a:r>
              <a:rPr sz="1200" spc="63" dirty="0">
                <a:latin typeface="Arial MT"/>
                <a:cs typeface="Arial MT"/>
              </a:rPr>
              <a:t>yang</a:t>
            </a:r>
            <a:r>
              <a:rPr sz="1200" spc="177" dirty="0">
                <a:latin typeface="Arial MT"/>
                <a:cs typeface="Arial MT"/>
              </a:rPr>
              <a:t> </a:t>
            </a:r>
            <a:r>
              <a:rPr sz="1200" spc="90" dirty="0">
                <a:latin typeface="Arial MT"/>
                <a:cs typeface="Arial MT"/>
              </a:rPr>
              <a:t>diberi</a:t>
            </a:r>
            <a:r>
              <a:rPr sz="1200" spc="180" dirty="0">
                <a:latin typeface="Arial MT"/>
                <a:cs typeface="Arial MT"/>
              </a:rPr>
              <a:t> </a:t>
            </a:r>
            <a:r>
              <a:rPr sz="1200" spc="97" dirty="0">
                <a:latin typeface="Arial MT"/>
                <a:cs typeface="Arial MT"/>
              </a:rPr>
              <a:t>untuk</a:t>
            </a:r>
            <a:endParaRPr sz="1200" dirty="0">
              <a:latin typeface="Arial MT"/>
              <a:cs typeface="Arial MT"/>
            </a:endParaRPr>
          </a:p>
          <a:p>
            <a:pPr marL="198977">
              <a:lnSpc>
                <a:spcPts val="1417"/>
              </a:lnSpc>
            </a:pPr>
            <a:r>
              <a:rPr sz="1200" spc="80" dirty="0">
                <a:latin typeface="Arial MT"/>
                <a:cs typeface="Arial MT"/>
              </a:rPr>
              <a:t>pembangunan</a:t>
            </a:r>
            <a:r>
              <a:rPr sz="1200" spc="183" dirty="0">
                <a:latin typeface="Arial MT"/>
                <a:cs typeface="Arial MT"/>
              </a:rPr>
              <a:t> </a:t>
            </a:r>
            <a:r>
              <a:rPr sz="1200" spc="83" dirty="0">
                <a:latin typeface="Arial MT"/>
                <a:cs typeface="Arial MT"/>
              </a:rPr>
              <a:t>kompetensi</a:t>
            </a:r>
            <a:r>
              <a:rPr sz="1200" spc="180" dirty="0">
                <a:latin typeface="Arial MT"/>
                <a:cs typeface="Arial MT"/>
              </a:rPr>
              <a:t> </a:t>
            </a:r>
            <a:r>
              <a:rPr sz="1200" spc="83" dirty="0">
                <a:latin typeface="Arial MT"/>
                <a:cs typeface="Arial MT"/>
              </a:rPr>
              <a:t>dan</a:t>
            </a:r>
            <a:endParaRPr sz="1200" dirty="0">
              <a:latin typeface="Arial MT"/>
              <a:cs typeface="Arial MT"/>
            </a:endParaRPr>
          </a:p>
          <a:p>
            <a:pPr marL="198977" marR="653236">
              <a:lnSpc>
                <a:spcPts val="1393"/>
              </a:lnSpc>
              <a:spcBef>
                <a:spcPts val="117"/>
              </a:spcBef>
            </a:pPr>
            <a:r>
              <a:rPr sz="1200" spc="70" dirty="0">
                <a:latin typeface="Arial MT"/>
                <a:cs typeface="Arial MT"/>
              </a:rPr>
              <a:t>bukan</a:t>
            </a:r>
            <a:r>
              <a:rPr sz="1200" spc="177" dirty="0">
                <a:latin typeface="Arial MT"/>
                <a:cs typeface="Arial MT"/>
              </a:rPr>
              <a:t> </a:t>
            </a:r>
            <a:r>
              <a:rPr sz="1200" spc="76" dirty="0">
                <a:latin typeface="Arial MT"/>
                <a:cs typeface="Arial MT"/>
              </a:rPr>
              <a:t>untuk</a:t>
            </a:r>
            <a:r>
              <a:rPr sz="1200" spc="180" dirty="0">
                <a:latin typeface="Arial MT"/>
                <a:cs typeface="Arial MT"/>
              </a:rPr>
              <a:t> </a:t>
            </a:r>
            <a:r>
              <a:rPr sz="1200" spc="67" dirty="0">
                <a:latin typeface="Arial MT"/>
                <a:cs typeface="Arial MT"/>
              </a:rPr>
              <a:t>kemajuan </a:t>
            </a:r>
            <a:r>
              <a:rPr sz="1200" spc="-323" dirty="0">
                <a:latin typeface="Arial MT"/>
                <a:cs typeface="Arial MT"/>
              </a:rPr>
              <a:t> </a:t>
            </a:r>
            <a:r>
              <a:rPr sz="1200" spc="63" dirty="0">
                <a:latin typeface="Arial MT"/>
                <a:cs typeface="Arial MT"/>
              </a:rPr>
              <a:t>kerjaya.</a:t>
            </a:r>
            <a:endParaRPr sz="1200" dirty="0">
              <a:latin typeface="Arial MT"/>
              <a:cs typeface="Arial MT"/>
            </a:endParaRPr>
          </a:p>
        </p:txBody>
      </p:sp>
      <p:sp>
        <p:nvSpPr>
          <p:cNvPr id="30" name="object 30"/>
          <p:cNvSpPr txBox="1"/>
          <p:nvPr/>
        </p:nvSpPr>
        <p:spPr>
          <a:xfrm>
            <a:off x="4795519" y="5369913"/>
            <a:ext cx="2600960" cy="378309"/>
          </a:xfrm>
          <a:prstGeom prst="rect">
            <a:avLst/>
          </a:prstGeom>
        </p:spPr>
        <p:txBody>
          <a:bodyPr vert="horz" wrap="square" lIns="0" tIns="19050" rIns="0" bIns="0" rtlCol="0">
            <a:spAutoFit/>
          </a:bodyPr>
          <a:lstStyle/>
          <a:p>
            <a:pPr marL="198977" marR="3387" indent="-190510">
              <a:lnSpc>
                <a:spcPts val="1393"/>
              </a:lnSpc>
              <a:spcBef>
                <a:spcPts val="150"/>
              </a:spcBef>
              <a:buChar char="•"/>
              <a:tabLst>
                <a:tab pos="198553" algn="l"/>
                <a:tab pos="198977" algn="l"/>
              </a:tabLst>
            </a:pPr>
            <a:r>
              <a:rPr sz="1200" spc="10" dirty="0">
                <a:latin typeface="Arial MT"/>
                <a:cs typeface="Arial MT"/>
              </a:rPr>
              <a:t>Ia</a:t>
            </a:r>
            <a:r>
              <a:rPr sz="1200" spc="187" dirty="0">
                <a:latin typeface="Arial MT"/>
                <a:cs typeface="Arial MT"/>
              </a:rPr>
              <a:t> </a:t>
            </a:r>
            <a:r>
              <a:rPr sz="1200" spc="76" dirty="0">
                <a:latin typeface="Arial MT"/>
                <a:cs typeface="Arial MT"/>
              </a:rPr>
              <a:t>boleh</a:t>
            </a:r>
            <a:r>
              <a:rPr sz="1200" spc="190" dirty="0">
                <a:latin typeface="Arial MT"/>
                <a:cs typeface="Arial MT"/>
              </a:rPr>
              <a:t> </a:t>
            </a:r>
            <a:r>
              <a:rPr sz="1200" b="1" spc="87" dirty="0">
                <a:latin typeface="Arial"/>
                <a:cs typeface="Arial"/>
              </a:rPr>
              <a:t>diberi</a:t>
            </a:r>
            <a:r>
              <a:rPr sz="1200" b="1" spc="153" dirty="0">
                <a:latin typeface="Arial"/>
                <a:cs typeface="Arial"/>
              </a:rPr>
              <a:t> </a:t>
            </a:r>
            <a:r>
              <a:rPr sz="1200" b="1" spc="67" dirty="0">
                <a:latin typeface="Arial"/>
                <a:cs typeface="Arial"/>
              </a:rPr>
              <a:t>untuk</a:t>
            </a:r>
            <a:r>
              <a:rPr sz="1200" b="1" spc="157" dirty="0">
                <a:latin typeface="Arial"/>
                <a:cs typeface="Arial"/>
              </a:rPr>
              <a:t> </a:t>
            </a:r>
            <a:r>
              <a:rPr sz="1200" b="1" spc="50" dirty="0">
                <a:latin typeface="Arial"/>
                <a:cs typeface="Arial"/>
              </a:rPr>
              <a:t>dua</a:t>
            </a:r>
            <a:r>
              <a:rPr sz="1200" b="1" spc="157" dirty="0">
                <a:latin typeface="Arial"/>
                <a:cs typeface="Arial"/>
              </a:rPr>
              <a:t> </a:t>
            </a:r>
            <a:r>
              <a:rPr sz="1200" b="1" spc="70" dirty="0">
                <a:latin typeface="Arial"/>
                <a:cs typeface="Arial"/>
              </a:rPr>
              <a:t>(2) </a:t>
            </a:r>
            <a:r>
              <a:rPr sz="1200" b="1" spc="73" dirty="0">
                <a:latin typeface="Arial"/>
                <a:cs typeface="Arial"/>
              </a:rPr>
              <a:t> </a:t>
            </a:r>
            <a:r>
              <a:rPr sz="1200" b="1" spc="63" dirty="0">
                <a:latin typeface="Arial"/>
                <a:cs typeface="Arial"/>
              </a:rPr>
              <a:t>kali</a:t>
            </a:r>
            <a:r>
              <a:rPr sz="1200" b="1" spc="140" dirty="0">
                <a:latin typeface="Arial"/>
                <a:cs typeface="Arial"/>
              </a:rPr>
              <a:t> </a:t>
            </a:r>
            <a:r>
              <a:rPr sz="1200" b="1" spc="76" dirty="0">
                <a:latin typeface="Arial"/>
                <a:cs typeface="Arial"/>
              </a:rPr>
              <a:t>sepanjang</a:t>
            </a:r>
            <a:r>
              <a:rPr sz="1200" b="1" spc="143" dirty="0">
                <a:latin typeface="Arial"/>
                <a:cs typeface="Arial"/>
              </a:rPr>
              <a:t> </a:t>
            </a:r>
            <a:r>
              <a:rPr sz="1200" b="1" spc="87" dirty="0">
                <a:latin typeface="Arial"/>
                <a:cs typeface="Arial"/>
              </a:rPr>
              <a:t>perkhidmatan</a:t>
            </a:r>
            <a:endParaRPr sz="1200" dirty="0">
              <a:latin typeface="Arial"/>
              <a:cs typeface="Arial"/>
            </a:endParaRPr>
          </a:p>
        </p:txBody>
      </p:sp>
      <p:sp>
        <p:nvSpPr>
          <p:cNvPr id="31" name="object 31"/>
          <p:cNvSpPr txBox="1"/>
          <p:nvPr/>
        </p:nvSpPr>
        <p:spPr>
          <a:xfrm>
            <a:off x="9736996" y="3992541"/>
            <a:ext cx="1478280" cy="377026"/>
          </a:xfrm>
          <a:prstGeom prst="rect">
            <a:avLst/>
          </a:prstGeom>
        </p:spPr>
        <p:txBody>
          <a:bodyPr vert="horz" wrap="square" lIns="0" tIns="17780" rIns="0" bIns="0" rtlCol="0">
            <a:spAutoFit/>
          </a:bodyPr>
          <a:lstStyle/>
          <a:p>
            <a:pPr marL="8467" marR="3387" indent="124890">
              <a:lnSpc>
                <a:spcPts val="1407"/>
              </a:lnSpc>
              <a:spcBef>
                <a:spcPts val="140"/>
              </a:spcBef>
              <a:tabLst>
                <a:tab pos="537237" algn="l"/>
                <a:tab pos="1008007" algn="l"/>
                <a:tab pos="1145174" algn="l"/>
              </a:tabLst>
            </a:pPr>
            <a:r>
              <a:rPr sz="1200" spc="57" dirty="0">
                <a:latin typeface="Arial MT"/>
                <a:cs typeface="Arial MT"/>
              </a:rPr>
              <a:t>k</a:t>
            </a:r>
            <a:r>
              <a:rPr sz="1200" spc="90" dirty="0">
                <a:latin typeface="Arial MT"/>
                <a:cs typeface="Arial MT"/>
              </a:rPr>
              <a:t>e</a:t>
            </a:r>
            <a:r>
              <a:rPr sz="1200" spc="110" dirty="0">
                <a:latin typeface="Arial MT"/>
                <a:cs typeface="Arial MT"/>
              </a:rPr>
              <a:t>p</a:t>
            </a:r>
            <a:r>
              <a:rPr sz="1200" spc="53" dirty="0">
                <a:latin typeface="Arial MT"/>
                <a:cs typeface="Arial MT"/>
              </a:rPr>
              <a:t>a</a:t>
            </a:r>
            <a:r>
              <a:rPr sz="1200" spc="110" dirty="0">
                <a:latin typeface="Arial MT"/>
                <a:cs typeface="Arial MT"/>
              </a:rPr>
              <a:t>d</a:t>
            </a:r>
            <a:r>
              <a:rPr sz="1200" spc="-40" dirty="0">
                <a:latin typeface="Arial MT"/>
                <a:cs typeface="Arial MT"/>
              </a:rPr>
              <a:t>a</a:t>
            </a:r>
            <a:r>
              <a:rPr sz="1200" dirty="0">
                <a:latin typeface="Arial MT"/>
                <a:cs typeface="Arial MT"/>
              </a:rPr>
              <a:t>	</a:t>
            </a:r>
            <a:r>
              <a:rPr sz="1200" spc="87" dirty="0">
                <a:latin typeface="Arial MT"/>
                <a:cs typeface="Arial MT"/>
              </a:rPr>
              <a:t>t</a:t>
            </a:r>
            <a:r>
              <a:rPr sz="1200" spc="70" dirty="0">
                <a:latin typeface="Arial MT"/>
                <a:cs typeface="Arial MT"/>
              </a:rPr>
              <a:t>a</a:t>
            </a:r>
            <a:r>
              <a:rPr sz="1200" spc="93" dirty="0">
                <a:latin typeface="Arial MT"/>
                <a:cs typeface="Arial MT"/>
              </a:rPr>
              <a:t>j</a:t>
            </a:r>
            <a:r>
              <a:rPr sz="1200" spc="47" dirty="0">
                <a:latin typeface="Arial MT"/>
                <a:cs typeface="Arial MT"/>
              </a:rPr>
              <a:t>a</a:t>
            </a:r>
            <a:r>
              <a:rPr sz="1200" spc="53" dirty="0">
                <a:latin typeface="Arial MT"/>
                <a:cs typeface="Arial MT"/>
              </a:rPr>
              <a:t>a</a:t>
            </a:r>
            <a:r>
              <a:rPr sz="1200" dirty="0">
                <a:latin typeface="Arial MT"/>
                <a:cs typeface="Arial MT"/>
              </a:rPr>
              <a:t>n  </a:t>
            </a:r>
            <a:r>
              <a:rPr sz="1200" spc="76" dirty="0">
                <a:latin typeface="Arial MT"/>
                <a:cs typeface="Arial MT"/>
              </a:rPr>
              <a:t>y</a:t>
            </a:r>
            <a:r>
              <a:rPr sz="1200" spc="70" dirty="0">
                <a:latin typeface="Arial MT"/>
                <a:cs typeface="Arial MT"/>
              </a:rPr>
              <a:t>a</a:t>
            </a:r>
            <a:r>
              <a:rPr sz="1200" spc="100" dirty="0">
                <a:latin typeface="Arial MT"/>
                <a:cs typeface="Arial MT"/>
              </a:rPr>
              <a:t>n</a:t>
            </a:r>
            <a:r>
              <a:rPr sz="1200" spc="3" dirty="0">
                <a:latin typeface="Arial MT"/>
                <a:cs typeface="Arial MT"/>
              </a:rPr>
              <a:t>g</a:t>
            </a:r>
            <a:r>
              <a:rPr sz="1200" dirty="0">
                <a:latin typeface="Arial MT"/>
                <a:cs typeface="Arial MT"/>
              </a:rPr>
              <a:t>	</a:t>
            </a:r>
            <a:r>
              <a:rPr sz="1200" spc="107" dirty="0">
                <a:latin typeface="Arial MT"/>
                <a:cs typeface="Arial MT"/>
              </a:rPr>
              <a:t>d</a:t>
            </a:r>
            <a:r>
              <a:rPr sz="1200" spc="100" dirty="0">
                <a:latin typeface="Arial MT"/>
                <a:cs typeface="Arial MT"/>
              </a:rPr>
              <a:t>i</a:t>
            </a:r>
            <a:r>
              <a:rPr sz="1200" spc="97" dirty="0">
                <a:latin typeface="Arial MT"/>
                <a:cs typeface="Arial MT"/>
              </a:rPr>
              <a:t>b</a:t>
            </a:r>
            <a:r>
              <a:rPr sz="1200" spc="100" dirty="0">
                <a:latin typeface="Arial MT"/>
                <a:cs typeface="Arial MT"/>
              </a:rPr>
              <a:t>e</a:t>
            </a:r>
            <a:r>
              <a:rPr sz="1200" spc="130" dirty="0">
                <a:latin typeface="Arial MT"/>
                <a:cs typeface="Arial MT"/>
              </a:rPr>
              <a:t>r</a:t>
            </a:r>
            <a:r>
              <a:rPr sz="1200" dirty="0">
                <a:latin typeface="Arial MT"/>
                <a:cs typeface="Arial MT"/>
              </a:rPr>
              <a:t>i		</a:t>
            </a:r>
            <a:r>
              <a:rPr sz="1200" spc="97" dirty="0">
                <a:latin typeface="Arial MT"/>
                <a:cs typeface="Arial MT"/>
              </a:rPr>
              <a:t>ol</a:t>
            </a:r>
            <a:r>
              <a:rPr sz="1200" spc="87" dirty="0">
                <a:latin typeface="Arial MT"/>
                <a:cs typeface="Arial MT"/>
              </a:rPr>
              <a:t>e</a:t>
            </a:r>
            <a:r>
              <a:rPr sz="1200" dirty="0">
                <a:latin typeface="Arial MT"/>
                <a:cs typeface="Arial MT"/>
              </a:rPr>
              <a:t>h</a:t>
            </a:r>
          </a:p>
        </p:txBody>
      </p:sp>
      <p:sp>
        <p:nvSpPr>
          <p:cNvPr id="32" name="object 32"/>
          <p:cNvSpPr txBox="1"/>
          <p:nvPr/>
        </p:nvSpPr>
        <p:spPr>
          <a:xfrm>
            <a:off x="8917212" y="3992541"/>
            <a:ext cx="690033" cy="741485"/>
          </a:xfrm>
          <a:prstGeom prst="rect">
            <a:avLst/>
          </a:prstGeom>
        </p:spPr>
        <p:txBody>
          <a:bodyPr vert="horz" wrap="square" lIns="0" tIns="10160" rIns="0" bIns="0" rtlCol="0">
            <a:spAutoFit/>
          </a:bodyPr>
          <a:lstStyle/>
          <a:p>
            <a:pPr marL="8467" marR="3387" algn="just">
              <a:lnSpc>
                <a:spcPct val="98900"/>
              </a:lnSpc>
              <a:spcBef>
                <a:spcPts val="80"/>
              </a:spcBef>
            </a:pPr>
            <a:r>
              <a:rPr sz="1200" spc="87" dirty="0">
                <a:latin typeface="Arial MT"/>
                <a:cs typeface="Arial MT"/>
              </a:rPr>
              <a:t>Merujuk </a:t>
            </a:r>
            <a:r>
              <a:rPr sz="1200" spc="-327" dirty="0">
                <a:latin typeface="Arial MT"/>
                <a:cs typeface="Arial MT"/>
              </a:rPr>
              <a:t> </a:t>
            </a:r>
            <a:r>
              <a:rPr sz="1200" spc="67" dirty="0">
                <a:latin typeface="Arial MT"/>
                <a:cs typeface="Arial MT"/>
              </a:rPr>
              <a:t>biasiswa </a:t>
            </a:r>
            <a:r>
              <a:rPr sz="1200" spc="-327" dirty="0">
                <a:latin typeface="Arial MT"/>
                <a:cs typeface="Arial MT"/>
              </a:rPr>
              <a:t> </a:t>
            </a:r>
            <a:r>
              <a:rPr sz="1200" spc="37" dirty="0">
                <a:latin typeface="Arial MT"/>
                <a:cs typeface="Arial MT"/>
              </a:rPr>
              <a:t>K</a:t>
            </a:r>
            <a:r>
              <a:rPr sz="1200" spc="73" dirty="0">
                <a:latin typeface="Arial MT"/>
                <a:cs typeface="Arial MT"/>
              </a:rPr>
              <a:t>e</a:t>
            </a:r>
            <a:r>
              <a:rPr sz="1200" spc="130" dirty="0">
                <a:latin typeface="Arial MT"/>
                <a:cs typeface="Arial MT"/>
              </a:rPr>
              <a:t>r</a:t>
            </a:r>
            <a:r>
              <a:rPr sz="1200" spc="47" dirty="0">
                <a:latin typeface="Arial MT"/>
                <a:cs typeface="Arial MT"/>
              </a:rPr>
              <a:t>a</a:t>
            </a:r>
            <a:r>
              <a:rPr sz="1200" spc="93" dirty="0">
                <a:latin typeface="Arial MT"/>
                <a:cs typeface="Arial MT"/>
              </a:rPr>
              <a:t>j</a:t>
            </a:r>
            <a:r>
              <a:rPr sz="1200" spc="47" dirty="0">
                <a:latin typeface="Arial MT"/>
                <a:cs typeface="Arial MT"/>
              </a:rPr>
              <a:t>a</a:t>
            </a:r>
            <a:r>
              <a:rPr sz="1200" spc="53" dirty="0">
                <a:latin typeface="Arial MT"/>
                <a:cs typeface="Arial MT"/>
              </a:rPr>
              <a:t>a</a:t>
            </a:r>
            <a:r>
              <a:rPr sz="1200" dirty="0">
                <a:latin typeface="Arial MT"/>
                <a:cs typeface="Arial MT"/>
              </a:rPr>
              <a:t>n  </a:t>
            </a:r>
            <a:r>
              <a:rPr sz="1200" b="1" spc="67" dirty="0">
                <a:latin typeface="Arial"/>
                <a:cs typeface="Arial"/>
              </a:rPr>
              <a:t>elaun</a:t>
            </a:r>
            <a:endParaRPr sz="1200" dirty="0">
              <a:latin typeface="Arial"/>
              <a:cs typeface="Arial"/>
            </a:endParaRPr>
          </a:p>
        </p:txBody>
      </p:sp>
      <p:sp>
        <p:nvSpPr>
          <p:cNvPr id="33" name="object 33"/>
          <p:cNvSpPr txBox="1"/>
          <p:nvPr/>
        </p:nvSpPr>
        <p:spPr>
          <a:xfrm>
            <a:off x="9628963" y="4356270"/>
            <a:ext cx="952923" cy="367622"/>
          </a:xfrm>
          <a:prstGeom prst="rect">
            <a:avLst/>
          </a:prstGeom>
        </p:spPr>
        <p:txBody>
          <a:bodyPr vert="horz" wrap="square" lIns="0" tIns="8467" rIns="0" bIns="0" rtlCol="0">
            <a:spAutoFit/>
          </a:bodyPr>
          <a:lstStyle/>
          <a:p>
            <a:pPr marL="277720">
              <a:lnSpc>
                <a:spcPts val="1423"/>
              </a:lnSpc>
              <a:spcBef>
                <a:spcPts val="67"/>
              </a:spcBef>
            </a:pPr>
            <a:r>
              <a:rPr sz="1200" spc="60" dirty="0">
                <a:latin typeface="Arial MT"/>
                <a:cs typeface="Arial MT"/>
              </a:rPr>
              <a:t>Malaysia</a:t>
            </a:r>
            <a:endParaRPr sz="1200">
              <a:latin typeface="Arial MT"/>
              <a:cs typeface="Arial MT"/>
            </a:endParaRPr>
          </a:p>
          <a:p>
            <a:pPr marL="8467">
              <a:lnSpc>
                <a:spcPts val="1423"/>
              </a:lnSpc>
            </a:pPr>
            <a:r>
              <a:rPr sz="1200" b="1" spc="73" dirty="0">
                <a:latin typeface="Arial"/>
                <a:cs typeface="Arial"/>
              </a:rPr>
              <a:t>kemudahan</a:t>
            </a:r>
            <a:endParaRPr sz="1200">
              <a:latin typeface="Arial"/>
              <a:cs typeface="Arial"/>
            </a:endParaRPr>
          </a:p>
        </p:txBody>
      </p:sp>
      <p:sp>
        <p:nvSpPr>
          <p:cNvPr id="34" name="object 34"/>
          <p:cNvSpPr txBox="1"/>
          <p:nvPr/>
        </p:nvSpPr>
        <p:spPr>
          <a:xfrm>
            <a:off x="8917212" y="4722029"/>
            <a:ext cx="1637453" cy="193216"/>
          </a:xfrm>
          <a:prstGeom prst="rect">
            <a:avLst/>
          </a:prstGeom>
        </p:spPr>
        <p:txBody>
          <a:bodyPr vert="horz" wrap="square" lIns="0" tIns="8467" rIns="0" bIns="0" rtlCol="0">
            <a:spAutoFit/>
          </a:bodyPr>
          <a:lstStyle/>
          <a:p>
            <a:pPr marL="8467">
              <a:spcBef>
                <a:spcPts val="67"/>
              </a:spcBef>
              <a:tabLst>
                <a:tab pos="531733" algn="l"/>
                <a:tab pos="986416" algn="l"/>
              </a:tabLst>
            </a:pPr>
            <a:r>
              <a:rPr sz="1200" spc="53" dirty="0">
                <a:latin typeface="Arial MT"/>
                <a:cs typeface="Arial MT"/>
              </a:rPr>
              <a:t>layak	</a:t>
            </a:r>
            <a:r>
              <a:rPr sz="1200" spc="63" dirty="0">
                <a:latin typeface="Arial MT"/>
                <a:cs typeface="Arial MT"/>
              </a:rPr>
              <a:t>bagi	</a:t>
            </a:r>
            <a:r>
              <a:rPr sz="1200" spc="80" dirty="0">
                <a:latin typeface="Arial MT"/>
                <a:cs typeface="Arial MT"/>
              </a:rPr>
              <a:t>pegawai</a:t>
            </a:r>
            <a:endParaRPr sz="1200">
              <a:latin typeface="Arial MT"/>
              <a:cs typeface="Arial MT"/>
            </a:endParaRPr>
          </a:p>
        </p:txBody>
      </p:sp>
      <p:sp>
        <p:nvSpPr>
          <p:cNvPr id="35" name="object 35"/>
          <p:cNvSpPr txBox="1"/>
          <p:nvPr/>
        </p:nvSpPr>
        <p:spPr>
          <a:xfrm>
            <a:off x="10657324" y="4356270"/>
            <a:ext cx="571077" cy="556563"/>
          </a:xfrm>
          <a:prstGeom prst="rect">
            <a:avLst/>
          </a:prstGeom>
        </p:spPr>
        <p:txBody>
          <a:bodyPr vert="horz" wrap="square" lIns="0" tIns="17780" rIns="0" bIns="0" rtlCol="0">
            <a:spAutoFit/>
          </a:bodyPr>
          <a:lstStyle/>
          <a:p>
            <a:pPr marL="185429" marR="3387" indent="38525" algn="r">
              <a:lnSpc>
                <a:spcPts val="1407"/>
              </a:lnSpc>
              <a:spcBef>
                <a:spcPts val="140"/>
              </a:spcBef>
            </a:pPr>
            <a:r>
              <a:rPr sz="1200" spc="70" dirty="0">
                <a:latin typeface="Arial MT"/>
                <a:cs typeface="Arial MT"/>
              </a:rPr>
              <a:t>iaitu </a:t>
            </a:r>
            <a:r>
              <a:rPr sz="1200" spc="-327" dirty="0">
                <a:latin typeface="Arial MT"/>
                <a:cs typeface="Arial MT"/>
              </a:rPr>
              <a:t> </a:t>
            </a:r>
            <a:r>
              <a:rPr sz="1200" spc="76" dirty="0">
                <a:latin typeface="Arial MT"/>
                <a:cs typeface="Arial MT"/>
              </a:rPr>
              <a:t>y</a:t>
            </a:r>
            <a:r>
              <a:rPr sz="1200" spc="70" dirty="0">
                <a:latin typeface="Arial MT"/>
                <a:cs typeface="Arial MT"/>
              </a:rPr>
              <a:t>a</a:t>
            </a:r>
            <a:r>
              <a:rPr sz="1200" spc="100" dirty="0">
                <a:latin typeface="Arial MT"/>
                <a:cs typeface="Arial MT"/>
              </a:rPr>
              <a:t>ng</a:t>
            </a:r>
            <a:endParaRPr sz="1200">
              <a:latin typeface="Arial MT"/>
              <a:cs typeface="Arial MT"/>
            </a:endParaRPr>
          </a:p>
          <a:p>
            <a:pPr marR="16511" algn="r">
              <a:lnSpc>
                <a:spcPts val="1433"/>
              </a:lnSpc>
            </a:pPr>
            <a:r>
              <a:rPr sz="1200" spc="90" dirty="0">
                <a:latin typeface="Arial MT"/>
                <a:cs typeface="Arial MT"/>
              </a:rPr>
              <a:t>seperti</a:t>
            </a:r>
            <a:endParaRPr sz="1200">
              <a:latin typeface="Arial MT"/>
              <a:cs typeface="Arial MT"/>
            </a:endParaRPr>
          </a:p>
        </p:txBody>
      </p:sp>
      <p:sp>
        <p:nvSpPr>
          <p:cNvPr id="36" name="object 36"/>
          <p:cNvSpPr txBox="1"/>
          <p:nvPr/>
        </p:nvSpPr>
        <p:spPr>
          <a:xfrm>
            <a:off x="8917212" y="4906941"/>
            <a:ext cx="2298277" cy="557824"/>
          </a:xfrm>
          <a:prstGeom prst="rect">
            <a:avLst/>
          </a:prstGeom>
        </p:spPr>
        <p:txBody>
          <a:bodyPr vert="horz" wrap="square" lIns="0" tIns="9313" rIns="0" bIns="0" rtlCol="0">
            <a:spAutoFit/>
          </a:bodyPr>
          <a:lstStyle/>
          <a:p>
            <a:pPr marL="8467" marR="3387" algn="just">
              <a:lnSpc>
                <a:spcPct val="99400"/>
              </a:lnSpc>
              <a:spcBef>
                <a:spcPts val="73"/>
              </a:spcBef>
            </a:pPr>
            <a:r>
              <a:rPr sz="1200" b="1" spc="73" dirty="0">
                <a:latin typeface="Arial"/>
                <a:cs typeface="Arial"/>
              </a:rPr>
              <a:t>yuran</a:t>
            </a:r>
            <a:r>
              <a:rPr sz="1200" b="1" spc="76" dirty="0">
                <a:latin typeface="Arial"/>
                <a:cs typeface="Arial"/>
              </a:rPr>
              <a:t> pengajian</a:t>
            </a:r>
            <a:r>
              <a:rPr sz="1200" b="1" spc="80" dirty="0">
                <a:latin typeface="Arial"/>
                <a:cs typeface="Arial"/>
              </a:rPr>
              <a:t> </a:t>
            </a:r>
            <a:r>
              <a:rPr sz="1200" b="1" spc="53" dirty="0">
                <a:latin typeface="Arial"/>
                <a:cs typeface="Arial"/>
              </a:rPr>
              <a:t>dan </a:t>
            </a:r>
            <a:r>
              <a:rPr sz="1200" b="1" spc="-327" dirty="0">
                <a:latin typeface="Arial"/>
                <a:cs typeface="Arial"/>
              </a:rPr>
              <a:t> </a:t>
            </a:r>
            <a:r>
              <a:rPr sz="1200" b="1" spc="83" dirty="0">
                <a:latin typeface="Arial"/>
                <a:cs typeface="Arial"/>
              </a:rPr>
              <a:t>bantuan-bantuan </a:t>
            </a:r>
            <a:r>
              <a:rPr sz="1200" b="1" spc="60" dirty="0">
                <a:latin typeface="Arial"/>
                <a:cs typeface="Arial"/>
              </a:rPr>
              <a:t>lain </a:t>
            </a:r>
            <a:r>
              <a:rPr sz="1200" b="1" spc="67" dirty="0">
                <a:latin typeface="Arial"/>
                <a:cs typeface="Arial"/>
              </a:rPr>
              <a:t>yang </a:t>
            </a:r>
            <a:r>
              <a:rPr sz="1200" b="1" spc="70" dirty="0">
                <a:latin typeface="Arial"/>
                <a:cs typeface="Arial"/>
              </a:rPr>
              <a:t> </a:t>
            </a:r>
            <a:r>
              <a:rPr sz="1200" b="1" spc="76" dirty="0">
                <a:latin typeface="Arial"/>
                <a:cs typeface="Arial"/>
              </a:rPr>
              <a:t>dinyata</a:t>
            </a:r>
            <a:r>
              <a:rPr sz="1200" b="1" spc="150" dirty="0">
                <a:latin typeface="Arial"/>
                <a:cs typeface="Arial"/>
              </a:rPr>
              <a:t> </a:t>
            </a:r>
            <a:r>
              <a:rPr sz="1200" b="1" spc="67" dirty="0">
                <a:latin typeface="Arial"/>
                <a:cs typeface="Arial"/>
              </a:rPr>
              <a:t>dalam</a:t>
            </a:r>
            <a:r>
              <a:rPr sz="1200" b="1" spc="160" dirty="0">
                <a:latin typeface="Arial"/>
                <a:cs typeface="Arial"/>
              </a:rPr>
              <a:t> </a:t>
            </a:r>
            <a:r>
              <a:rPr sz="1200" b="1" spc="87" dirty="0">
                <a:latin typeface="Arial"/>
                <a:cs typeface="Arial"/>
              </a:rPr>
              <a:t>perjanjian.</a:t>
            </a:r>
            <a:endParaRPr sz="1200" dirty="0">
              <a:latin typeface="Arial"/>
              <a:cs typeface="Arial"/>
            </a:endParaRPr>
          </a:p>
        </p:txBody>
      </p:sp>
      <p:sp>
        <p:nvSpPr>
          <p:cNvPr id="38" name="object 38"/>
          <p:cNvSpPr txBox="1"/>
          <p:nvPr/>
        </p:nvSpPr>
        <p:spPr>
          <a:xfrm>
            <a:off x="4830233" y="2871410"/>
            <a:ext cx="2531533" cy="1482030"/>
          </a:xfrm>
          <a:prstGeom prst="rect">
            <a:avLst/>
          </a:prstGeom>
        </p:spPr>
        <p:txBody>
          <a:bodyPr vert="horz" wrap="square" lIns="0" tIns="52917" rIns="0" bIns="0" rtlCol="0">
            <a:spAutoFit/>
          </a:bodyPr>
          <a:lstStyle/>
          <a:p>
            <a:pPr marL="571952">
              <a:spcBef>
                <a:spcPts val="417"/>
              </a:spcBef>
            </a:pPr>
            <a:r>
              <a:rPr sz="1600" b="1" spc="40" dirty="0">
                <a:solidFill>
                  <a:srgbClr val="3C5679"/>
                </a:solidFill>
                <a:latin typeface="Arial"/>
                <a:cs typeface="Arial"/>
              </a:rPr>
              <a:t>CUTI</a:t>
            </a:r>
            <a:r>
              <a:rPr sz="1600" b="1" spc="33" dirty="0">
                <a:solidFill>
                  <a:srgbClr val="3C5679"/>
                </a:solidFill>
                <a:latin typeface="Arial"/>
                <a:cs typeface="Arial"/>
              </a:rPr>
              <a:t> </a:t>
            </a:r>
            <a:r>
              <a:rPr sz="1600" b="1" spc="-7" dirty="0">
                <a:solidFill>
                  <a:srgbClr val="3C5679"/>
                </a:solidFill>
                <a:latin typeface="Arial"/>
                <a:cs typeface="Arial"/>
              </a:rPr>
              <a:t>BELAJAR</a:t>
            </a:r>
            <a:endParaRPr sz="1600" dirty="0">
              <a:latin typeface="Arial"/>
              <a:cs typeface="Arial"/>
            </a:endParaRPr>
          </a:p>
          <a:p>
            <a:pPr marL="312012">
              <a:spcBef>
                <a:spcPts val="353"/>
              </a:spcBef>
              <a:tabLst>
                <a:tab pos="487281" algn="l"/>
                <a:tab pos="2442755" algn="l"/>
              </a:tabLst>
            </a:pPr>
            <a:r>
              <a:rPr sz="1600" u="sng" dirty="0">
                <a:solidFill>
                  <a:srgbClr val="3C5679"/>
                </a:solidFill>
                <a:uFill>
                  <a:solidFill>
                    <a:srgbClr val="DFE0DF"/>
                  </a:solidFill>
                </a:uFill>
                <a:latin typeface="Times New Roman"/>
                <a:cs typeface="Times New Roman"/>
              </a:rPr>
              <a:t> 	</a:t>
            </a:r>
            <a:r>
              <a:rPr sz="1600" b="1" u="sng" spc="3" dirty="0">
                <a:solidFill>
                  <a:srgbClr val="3C5679"/>
                </a:solidFill>
                <a:uFill>
                  <a:solidFill>
                    <a:srgbClr val="DFE0DF"/>
                  </a:solidFill>
                </a:uFill>
                <a:latin typeface="Arial"/>
                <a:cs typeface="Arial"/>
              </a:rPr>
              <a:t>BERGAJI</a:t>
            </a:r>
            <a:r>
              <a:rPr sz="1600" b="1" u="sng" spc="30" dirty="0">
                <a:solidFill>
                  <a:srgbClr val="3C5679"/>
                </a:solidFill>
                <a:uFill>
                  <a:solidFill>
                    <a:srgbClr val="DFE0DF"/>
                  </a:solidFill>
                </a:uFill>
                <a:latin typeface="Arial"/>
                <a:cs typeface="Arial"/>
              </a:rPr>
              <a:t> </a:t>
            </a:r>
            <a:r>
              <a:rPr sz="1600" b="1" u="sng" dirty="0">
                <a:solidFill>
                  <a:srgbClr val="3C5679"/>
                </a:solidFill>
                <a:uFill>
                  <a:solidFill>
                    <a:srgbClr val="DFE0DF"/>
                  </a:solidFill>
                </a:uFill>
                <a:latin typeface="Arial"/>
                <a:cs typeface="Arial"/>
              </a:rPr>
              <a:t>PENUH	</a:t>
            </a:r>
            <a:endParaRPr sz="1600" dirty="0">
              <a:latin typeface="Arial"/>
              <a:cs typeface="Arial"/>
            </a:endParaRPr>
          </a:p>
          <a:p>
            <a:pPr marL="215911" indent="-190510">
              <a:lnSpc>
                <a:spcPts val="1417"/>
              </a:lnSpc>
              <a:spcBef>
                <a:spcPts val="1233"/>
              </a:spcBef>
              <a:buChar char="•"/>
              <a:tabLst>
                <a:tab pos="215487" algn="l"/>
                <a:tab pos="215911" algn="l"/>
              </a:tabLst>
            </a:pPr>
            <a:r>
              <a:rPr sz="1200" spc="53" dirty="0">
                <a:latin typeface="Arial MT"/>
                <a:cs typeface="Arial MT"/>
              </a:rPr>
              <a:t>Pegawai</a:t>
            </a:r>
            <a:r>
              <a:rPr sz="1200" spc="180" dirty="0">
                <a:latin typeface="Arial MT"/>
                <a:cs typeface="Arial MT"/>
              </a:rPr>
              <a:t> </a:t>
            </a:r>
            <a:r>
              <a:rPr sz="1200" b="1" spc="76" dirty="0">
                <a:latin typeface="Arial"/>
                <a:cs typeface="Arial"/>
              </a:rPr>
              <a:t>dibayar</a:t>
            </a:r>
            <a:r>
              <a:rPr sz="1200" b="1" spc="150" dirty="0">
                <a:latin typeface="Arial"/>
                <a:cs typeface="Arial"/>
              </a:rPr>
              <a:t> </a:t>
            </a:r>
            <a:r>
              <a:rPr sz="1200" b="1" spc="70" dirty="0">
                <a:latin typeface="Arial"/>
                <a:cs typeface="Arial"/>
              </a:rPr>
              <a:t>gaji,</a:t>
            </a:r>
            <a:endParaRPr sz="1200" dirty="0">
              <a:latin typeface="Arial"/>
              <a:cs typeface="Arial"/>
            </a:endParaRPr>
          </a:p>
          <a:p>
            <a:pPr marL="215911">
              <a:lnSpc>
                <a:spcPts val="1417"/>
              </a:lnSpc>
            </a:pPr>
            <a:r>
              <a:rPr sz="1200" b="1" spc="70" dirty="0">
                <a:latin typeface="Arial"/>
                <a:cs typeface="Arial"/>
              </a:rPr>
              <a:t>imbuhan</a:t>
            </a:r>
            <a:r>
              <a:rPr sz="1200" b="1" spc="157" dirty="0">
                <a:latin typeface="Arial"/>
                <a:cs typeface="Arial"/>
              </a:rPr>
              <a:t> </a:t>
            </a:r>
            <a:r>
              <a:rPr sz="1200" b="1" spc="80" dirty="0">
                <a:latin typeface="Arial"/>
                <a:cs typeface="Arial"/>
              </a:rPr>
              <a:t>tetap</a:t>
            </a:r>
            <a:r>
              <a:rPr sz="1200" b="1" spc="153" dirty="0">
                <a:latin typeface="Arial"/>
                <a:cs typeface="Arial"/>
              </a:rPr>
              <a:t> </a:t>
            </a:r>
            <a:r>
              <a:rPr sz="1200" b="1" spc="53" dirty="0">
                <a:latin typeface="Arial"/>
                <a:cs typeface="Arial"/>
              </a:rPr>
              <a:t>dan</a:t>
            </a:r>
            <a:r>
              <a:rPr sz="1200" b="1" spc="153" dirty="0">
                <a:latin typeface="Arial"/>
                <a:cs typeface="Arial"/>
              </a:rPr>
              <a:t> </a:t>
            </a:r>
            <a:r>
              <a:rPr sz="1200" b="1" spc="90" dirty="0">
                <a:latin typeface="Arial"/>
                <a:cs typeface="Arial"/>
              </a:rPr>
              <a:t>lain-lain</a:t>
            </a:r>
            <a:endParaRPr sz="1200" dirty="0">
              <a:latin typeface="Arial"/>
              <a:cs typeface="Arial"/>
            </a:endParaRPr>
          </a:p>
          <a:p>
            <a:pPr marL="215911" marR="707849">
              <a:lnSpc>
                <a:spcPts val="1393"/>
              </a:lnSpc>
              <a:spcBef>
                <a:spcPts val="117"/>
              </a:spcBef>
            </a:pPr>
            <a:r>
              <a:rPr sz="1200" b="1" spc="67" dirty="0">
                <a:latin typeface="Arial"/>
                <a:cs typeface="Arial"/>
              </a:rPr>
              <a:t>elaun</a:t>
            </a:r>
            <a:r>
              <a:rPr sz="1200" b="1" spc="136" dirty="0">
                <a:latin typeface="Arial"/>
                <a:cs typeface="Arial"/>
              </a:rPr>
              <a:t> </a:t>
            </a:r>
            <a:r>
              <a:rPr sz="1200" b="1" spc="43" dirty="0">
                <a:latin typeface="Arial"/>
                <a:cs typeface="Arial"/>
              </a:rPr>
              <a:t>be</a:t>
            </a:r>
            <a:r>
              <a:rPr sz="1200" spc="65" baseline="23148" dirty="0">
                <a:solidFill>
                  <a:srgbClr val="898989"/>
                </a:solidFill>
                <a:latin typeface="Calibri"/>
                <a:cs typeface="Calibri"/>
              </a:rPr>
              <a:t>2</a:t>
            </a:r>
            <a:r>
              <a:rPr sz="1200" b="1" spc="43" dirty="0">
                <a:latin typeface="Arial"/>
                <a:cs typeface="Arial"/>
              </a:rPr>
              <a:t>rkelayakan </a:t>
            </a:r>
            <a:r>
              <a:rPr sz="1200" b="1" spc="-323" dirty="0">
                <a:latin typeface="Arial"/>
                <a:cs typeface="Arial"/>
              </a:rPr>
              <a:t> </a:t>
            </a:r>
            <a:r>
              <a:rPr sz="1200" b="1" spc="80" dirty="0">
                <a:latin typeface="Arial"/>
                <a:cs typeface="Arial"/>
              </a:rPr>
              <a:t>mengikut</a:t>
            </a:r>
            <a:r>
              <a:rPr sz="1200" b="1" spc="153" dirty="0">
                <a:latin typeface="Arial"/>
                <a:cs typeface="Arial"/>
              </a:rPr>
              <a:t> </a:t>
            </a:r>
            <a:r>
              <a:rPr sz="1200" b="1" spc="73" dirty="0">
                <a:latin typeface="Arial"/>
                <a:cs typeface="Arial"/>
              </a:rPr>
              <a:t>syarat</a:t>
            </a:r>
            <a:r>
              <a:rPr sz="1200" spc="73" dirty="0">
                <a:latin typeface="Arial MT"/>
                <a:cs typeface="Arial MT"/>
              </a:rPr>
              <a:t>.</a:t>
            </a:r>
            <a:endParaRPr sz="1200" dirty="0">
              <a:latin typeface="Arial MT"/>
              <a:cs typeface="Arial MT"/>
            </a:endParaRPr>
          </a:p>
        </p:txBody>
      </p:sp>
      <p:sp>
        <p:nvSpPr>
          <p:cNvPr id="47" name="object 47"/>
          <p:cNvSpPr txBox="1"/>
          <p:nvPr/>
        </p:nvSpPr>
        <p:spPr>
          <a:xfrm>
            <a:off x="6209222" y="280755"/>
            <a:ext cx="599017" cy="364288"/>
          </a:xfrm>
          <a:prstGeom prst="rect">
            <a:avLst/>
          </a:prstGeom>
        </p:spPr>
        <p:txBody>
          <a:bodyPr vert="horz" wrap="square" lIns="0" tIns="8467" rIns="0" bIns="0" rtlCol="0">
            <a:spAutoFit/>
          </a:bodyPr>
          <a:lstStyle/>
          <a:p>
            <a:pPr marL="8467" marR="3387" indent="127853">
              <a:lnSpc>
                <a:spcPct val="113700"/>
              </a:lnSpc>
              <a:spcBef>
                <a:spcPts val="67"/>
              </a:spcBef>
            </a:pPr>
            <a:r>
              <a:rPr sz="1067" b="1" spc="-53" dirty="0">
                <a:solidFill>
                  <a:srgbClr val="FFFFFF"/>
                </a:solidFill>
                <a:latin typeface="Tahoma"/>
                <a:cs typeface="Tahoma"/>
              </a:rPr>
              <a:t>Latar </a:t>
            </a:r>
            <a:r>
              <a:rPr sz="1067" b="1" spc="-50" dirty="0">
                <a:solidFill>
                  <a:srgbClr val="FFFFFF"/>
                </a:solidFill>
                <a:latin typeface="Tahoma"/>
                <a:cs typeface="Tahoma"/>
              </a:rPr>
              <a:t> B</a:t>
            </a:r>
            <a:r>
              <a:rPr sz="1067" b="1" spc="-43" dirty="0">
                <a:solidFill>
                  <a:srgbClr val="FFFFFF"/>
                </a:solidFill>
                <a:latin typeface="Tahoma"/>
                <a:cs typeface="Tahoma"/>
              </a:rPr>
              <a:t>e</a:t>
            </a:r>
            <a:r>
              <a:rPr sz="1067" b="1" spc="-7" dirty="0">
                <a:solidFill>
                  <a:srgbClr val="FFFFFF"/>
                </a:solidFill>
                <a:latin typeface="Tahoma"/>
                <a:cs typeface="Tahoma"/>
              </a:rPr>
              <a:t>l</a:t>
            </a:r>
            <a:r>
              <a:rPr sz="1067" b="1" spc="-50" dirty="0">
                <a:solidFill>
                  <a:srgbClr val="FFFFFF"/>
                </a:solidFill>
                <a:latin typeface="Tahoma"/>
                <a:cs typeface="Tahoma"/>
              </a:rPr>
              <a:t>a</a:t>
            </a:r>
            <a:r>
              <a:rPr sz="1067" b="1" spc="-47" dirty="0">
                <a:solidFill>
                  <a:srgbClr val="FFFFFF"/>
                </a:solidFill>
                <a:latin typeface="Tahoma"/>
                <a:cs typeface="Tahoma"/>
              </a:rPr>
              <a:t>k</a:t>
            </a:r>
            <a:r>
              <a:rPr sz="1067" b="1" spc="-50" dirty="0">
                <a:solidFill>
                  <a:srgbClr val="FFFFFF"/>
                </a:solidFill>
                <a:latin typeface="Tahoma"/>
                <a:cs typeface="Tahoma"/>
              </a:rPr>
              <a:t>a</a:t>
            </a:r>
            <a:r>
              <a:rPr sz="1067" b="1" spc="-70" dirty="0">
                <a:solidFill>
                  <a:srgbClr val="FFFFFF"/>
                </a:solidFill>
                <a:latin typeface="Tahoma"/>
                <a:cs typeface="Tahoma"/>
              </a:rPr>
              <a:t>n</a:t>
            </a:r>
            <a:r>
              <a:rPr sz="1067" b="1" spc="-83" dirty="0">
                <a:solidFill>
                  <a:srgbClr val="FFFFFF"/>
                </a:solidFill>
                <a:latin typeface="Tahoma"/>
                <a:cs typeface="Tahoma"/>
              </a:rPr>
              <a:t>g</a:t>
            </a:r>
            <a:endParaRPr sz="1067" dirty="0">
              <a:latin typeface="Tahoma"/>
              <a:cs typeface="Tahoma"/>
            </a:endParaRPr>
          </a:p>
        </p:txBody>
      </p:sp>
      <p:sp>
        <p:nvSpPr>
          <p:cNvPr id="52" name="object 52"/>
          <p:cNvSpPr txBox="1"/>
          <p:nvPr/>
        </p:nvSpPr>
        <p:spPr>
          <a:xfrm>
            <a:off x="12002134" y="6542265"/>
            <a:ext cx="154093" cy="243656"/>
          </a:xfrm>
          <a:prstGeom prst="rect">
            <a:avLst/>
          </a:prstGeom>
        </p:spPr>
        <p:txBody>
          <a:bodyPr vert="horz" wrap="square" lIns="0" tIns="0" rIns="0" bIns="0" rtlCol="0">
            <a:spAutoFit/>
          </a:bodyPr>
          <a:lstStyle/>
          <a:p>
            <a:pPr marL="25401">
              <a:lnSpc>
                <a:spcPts val="1910"/>
              </a:lnSpc>
            </a:pPr>
            <a:fld id="{81D60167-4931-47E6-BA6A-407CBD079E47}" type="slidenum">
              <a:rPr sz="1600" dirty="0">
                <a:solidFill>
                  <a:srgbClr val="898989"/>
                </a:solidFill>
                <a:latin typeface="Calibri"/>
                <a:cs typeface="Calibri"/>
              </a:rPr>
              <a:pPr marL="25401">
                <a:lnSpc>
                  <a:spcPts val="1910"/>
                </a:lnSpc>
              </a:pPr>
              <a:t>3</a:t>
            </a:fld>
            <a:endParaRPr sz="1600">
              <a:latin typeface="Calibri"/>
              <a:cs typeface="Calibri"/>
            </a:endParaRPr>
          </a:p>
        </p:txBody>
      </p:sp>
      <p:sp>
        <p:nvSpPr>
          <p:cNvPr id="53" name="object 53"/>
          <p:cNvSpPr txBox="1"/>
          <p:nvPr/>
        </p:nvSpPr>
        <p:spPr>
          <a:xfrm>
            <a:off x="10464681" y="6602768"/>
            <a:ext cx="392430" cy="192360"/>
          </a:xfrm>
          <a:prstGeom prst="rect">
            <a:avLst/>
          </a:prstGeom>
        </p:spPr>
        <p:txBody>
          <a:bodyPr vert="horz" wrap="square" lIns="0" tIns="0" rIns="0" bIns="0" rtlCol="0">
            <a:spAutoFit/>
          </a:bodyPr>
          <a:lstStyle/>
          <a:p>
            <a:pPr marL="8467">
              <a:lnSpc>
                <a:spcPts val="1540"/>
              </a:lnSpc>
            </a:pPr>
            <a:r>
              <a:rPr sz="1333" spc="93" dirty="0">
                <a:solidFill>
                  <a:srgbClr val="FFFFFF"/>
                </a:solidFill>
                <a:latin typeface="Arial MT"/>
                <a:cs typeface="Arial MT"/>
              </a:rPr>
              <a:t>BPL</a:t>
            </a:r>
            <a:r>
              <a:rPr sz="1333" spc="-227" dirty="0">
                <a:solidFill>
                  <a:srgbClr val="FFFFFF"/>
                </a:solidFill>
                <a:latin typeface="Arial MT"/>
                <a:cs typeface="Arial MT"/>
              </a:rPr>
              <a:t> </a:t>
            </a:r>
            <a:endParaRPr sz="1333">
              <a:latin typeface="Arial MT"/>
              <a:cs typeface="Arial MT"/>
            </a:endParaRPr>
          </a:p>
        </p:txBody>
      </p:sp>
      <p:pic>
        <p:nvPicPr>
          <p:cNvPr id="55" name="Google Shape;228;p25" descr="Kementerian Kesihatan Malaysia Logo">
            <a:extLst>
              <a:ext uri="{FF2B5EF4-FFF2-40B4-BE49-F238E27FC236}">
                <a16:creationId xmlns:a16="http://schemas.microsoft.com/office/drawing/2014/main" id="{4132D116-EAE5-42E0-A265-5B76BB3C7F05}"/>
              </a:ext>
            </a:extLst>
          </p:cNvPr>
          <p:cNvPicPr preferRelativeResize="0"/>
          <p:nvPr/>
        </p:nvPicPr>
        <p:blipFill rotWithShape="1">
          <a:blip r:embed="rId2">
            <a:alphaModFix/>
          </a:blip>
          <a:srcRect/>
          <a:stretch/>
        </p:blipFill>
        <p:spPr>
          <a:xfrm>
            <a:off x="2205" y="230774"/>
            <a:ext cx="1196290" cy="885843"/>
          </a:xfrm>
          <a:prstGeom prst="rect">
            <a:avLst/>
          </a:prstGeom>
          <a:noFill/>
          <a:ln>
            <a:noFill/>
          </a:ln>
        </p:spPr>
      </p:pic>
      <p:sp>
        <p:nvSpPr>
          <p:cNvPr id="56" name="Google Shape;227;p25">
            <a:extLst>
              <a:ext uri="{FF2B5EF4-FFF2-40B4-BE49-F238E27FC236}">
                <a16:creationId xmlns:a16="http://schemas.microsoft.com/office/drawing/2014/main" id="{0DD7F1D8-D0A0-447E-A3CB-5CFB582B1062}"/>
              </a:ext>
            </a:extLst>
          </p:cNvPr>
          <p:cNvSpPr txBox="1"/>
          <p:nvPr/>
        </p:nvSpPr>
        <p:spPr>
          <a:xfrm>
            <a:off x="1198495" y="217234"/>
            <a:ext cx="10528539" cy="957737"/>
          </a:xfrm>
          <a:prstGeom prst="rect">
            <a:avLst/>
          </a:prstGeom>
          <a:solidFill>
            <a:srgbClr val="002060"/>
          </a:solidFill>
          <a:ln>
            <a:noFill/>
          </a:ln>
        </p:spPr>
        <p:txBody>
          <a:bodyPr spcFirstLastPara="1" wrap="square" lIns="91354" tIns="45664" rIns="91354" bIns="45664" anchor="ctr" anchorCtr="0">
            <a:noAutofit/>
          </a:bodyPr>
          <a:lstStyle/>
          <a:p>
            <a:endParaRPr sz="2400">
              <a:solidFill>
                <a:srgbClr val="000000"/>
              </a:solidFill>
              <a:latin typeface="Arial"/>
              <a:ea typeface="Arial"/>
              <a:cs typeface="Arial"/>
              <a:sym typeface="Arial"/>
            </a:endParaRPr>
          </a:p>
        </p:txBody>
      </p:sp>
      <p:sp>
        <p:nvSpPr>
          <p:cNvPr id="57" name="Rectangle 56">
            <a:extLst>
              <a:ext uri="{FF2B5EF4-FFF2-40B4-BE49-F238E27FC236}">
                <a16:creationId xmlns:a16="http://schemas.microsoft.com/office/drawing/2014/main" id="{7A48F781-54E8-458B-B5DB-F40A92CC0317}"/>
              </a:ext>
            </a:extLst>
          </p:cNvPr>
          <p:cNvSpPr/>
          <p:nvPr/>
        </p:nvSpPr>
        <p:spPr>
          <a:xfrm>
            <a:off x="1348060" y="347887"/>
            <a:ext cx="9867216" cy="584775"/>
          </a:xfrm>
          <a:prstGeom prst="rect">
            <a:avLst/>
          </a:prstGeom>
        </p:spPr>
        <p:txBody>
          <a:bodyPr wrap="square">
            <a:spAutoFit/>
          </a:bodyPr>
          <a:lstStyle/>
          <a:p>
            <a:r>
              <a:rPr lang="en-US" sz="3200" b="1" dirty="0">
                <a:solidFill>
                  <a:srgbClr val="FFC000"/>
                </a:solidFill>
                <a:latin typeface="Arial Black"/>
                <a:sym typeface="Arial Black"/>
              </a:rPr>
              <a:t>LATAR BELAKANG CUTI BELAJAR</a:t>
            </a:r>
          </a:p>
        </p:txBody>
      </p:sp>
      <p:sp>
        <p:nvSpPr>
          <p:cNvPr id="58" name="object 19">
            <a:extLst>
              <a:ext uri="{FF2B5EF4-FFF2-40B4-BE49-F238E27FC236}">
                <a16:creationId xmlns:a16="http://schemas.microsoft.com/office/drawing/2014/main" id="{014A23E4-F114-4848-9C7B-CD73A785B441}"/>
              </a:ext>
            </a:extLst>
          </p:cNvPr>
          <p:cNvSpPr txBox="1"/>
          <p:nvPr/>
        </p:nvSpPr>
        <p:spPr>
          <a:xfrm>
            <a:off x="2233078" y="1723375"/>
            <a:ext cx="278977" cy="249706"/>
          </a:xfrm>
          <a:prstGeom prst="rect">
            <a:avLst/>
          </a:prstGeom>
        </p:spPr>
        <p:txBody>
          <a:bodyPr vert="horz" wrap="square" lIns="0" tIns="8467" rIns="0" bIns="0" rtlCol="0">
            <a:spAutoFit/>
          </a:bodyPr>
          <a:lstStyle/>
          <a:p>
            <a:pPr marL="8467">
              <a:spcBef>
                <a:spcPts val="67"/>
              </a:spcBef>
            </a:pPr>
            <a:r>
              <a:rPr lang="en-US" sz="1567" b="1" spc="87" dirty="0">
                <a:solidFill>
                  <a:srgbClr val="3C5679"/>
                </a:solidFill>
                <a:latin typeface="Arial"/>
                <a:cs typeface="Arial"/>
              </a:rPr>
              <a:t>1</a:t>
            </a:r>
            <a:endParaRPr sz="1567" dirty="0">
              <a:latin typeface="Arial"/>
              <a:cs typeface="Arial"/>
            </a:endParaRPr>
          </a:p>
        </p:txBody>
      </p:sp>
      <p:sp>
        <p:nvSpPr>
          <p:cNvPr id="59" name="object 19">
            <a:extLst>
              <a:ext uri="{FF2B5EF4-FFF2-40B4-BE49-F238E27FC236}">
                <a16:creationId xmlns:a16="http://schemas.microsoft.com/office/drawing/2014/main" id="{CA17FFDF-8041-4DD4-AD22-AF600DA95A45}"/>
              </a:ext>
            </a:extLst>
          </p:cNvPr>
          <p:cNvSpPr txBox="1"/>
          <p:nvPr/>
        </p:nvSpPr>
        <p:spPr>
          <a:xfrm>
            <a:off x="6183787" y="1705444"/>
            <a:ext cx="278977" cy="249706"/>
          </a:xfrm>
          <a:prstGeom prst="rect">
            <a:avLst/>
          </a:prstGeom>
        </p:spPr>
        <p:txBody>
          <a:bodyPr vert="horz" wrap="square" lIns="0" tIns="8467" rIns="0" bIns="0" rtlCol="0">
            <a:spAutoFit/>
          </a:bodyPr>
          <a:lstStyle/>
          <a:p>
            <a:pPr marL="8467">
              <a:spcBef>
                <a:spcPts val="67"/>
              </a:spcBef>
            </a:pPr>
            <a:r>
              <a:rPr lang="en-US" sz="1567" b="1" spc="87" dirty="0">
                <a:solidFill>
                  <a:srgbClr val="3C5679"/>
                </a:solidFill>
                <a:latin typeface="Arial"/>
                <a:cs typeface="Arial"/>
              </a:rPr>
              <a:t>2</a:t>
            </a:r>
            <a:r>
              <a:rPr sz="1567" b="1" spc="-297" dirty="0">
                <a:solidFill>
                  <a:srgbClr val="3C5679"/>
                </a:solidFill>
                <a:latin typeface="Arial"/>
                <a:cs typeface="Arial"/>
              </a:rPr>
              <a:t> </a:t>
            </a:r>
            <a:endParaRPr sz="1567" dirty="0">
              <a:latin typeface="Arial"/>
              <a:cs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227;p25">
            <a:extLst>
              <a:ext uri="{FF2B5EF4-FFF2-40B4-BE49-F238E27FC236}">
                <a16:creationId xmlns:a16="http://schemas.microsoft.com/office/drawing/2014/main" id="{CDA20E9E-C5E1-487A-B973-CD67D9586F67}"/>
              </a:ext>
            </a:extLst>
          </p:cNvPr>
          <p:cNvSpPr txBox="1"/>
          <p:nvPr/>
        </p:nvSpPr>
        <p:spPr>
          <a:xfrm>
            <a:off x="1317097" y="158880"/>
            <a:ext cx="10528539" cy="957737"/>
          </a:xfrm>
          <a:prstGeom prst="rect">
            <a:avLst/>
          </a:prstGeom>
          <a:solidFill>
            <a:srgbClr val="002060"/>
          </a:solidFill>
          <a:ln>
            <a:noFill/>
          </a:ln>
        </p:spPr>
        <p:txBody>
          <a:bodyPr spcFirstLastPara="1" wrap="square" lIns="91354" tIns="45664" rIns="91354" bIns="45664" anchor="ctr" anchorCtr="0">
            <a:noAutofit/>
          </a:bodyPr>
          <a:lstStyle/>
          <a:p>
            <a:endParaRPr sz="2400">
              <a:solidFill>
                <a:srgbClr val="000000"/>
              </a:solidFill>
              <a:latin typeface="Arial"/>
              <a:ea typeface="Arial"/>
              <a:cs typeface="Arial"/>
              <a:sym typeface="Arial"/>
            </a:endParaRPr>
          </a:p>
        </p:txBody>
      </p:sp>
      <p:pic>
        <p:nvPicPr>
          <p:cNvPr id="5" name="Picture 4">
            <a:extLst>
              <a:ext uri="{FF2B5EF4-FFF2-40B4-BE49-F238E27FC236}">
                <a16:creationId xmlns:a16="http://schemas.microsoft.com/office/drawing/2014/main" id="{8E782949-D682-4114-9DCD-AEF513150388}"/>
              </a:ext>
            </a:extLst>
          </p:cNvPr>
          <p:cNvPicPr>
            <a:picLocks noChangeAspect="1"/>
          </p:cNvPicPr>
          <p:nvPr/>
        </p:nvPicPr>
        <p:blipFill>
          <a:blip r:embed="rId2"/>
          <a:stretch>
            <a:fillRect/>
          </a:stretch>
        </p:blipFill>
        <p:spPr>
          <a:xfrm>
            <a:off x="3575607" y="959074"/>
            <a:ext cx="4567729" cy="5760901"/>
          </a:xfrm>
          <a:prstGeom prst="rect">
            <a:avLst/>
          </a:prstGeom>
        </p:spPr>
      </p:pic>
      <p:sp>
        <p:nvSpPr>
          <p:cNvPr id="6" name="Rectangle 5">
            <a:extLst>
              <a:ext uri="{FF2B5EF4-FFF2-40B4-BE49-F238E27FC236}">
                <a16:creationId xmlns:a16="http://schemas.microsoft.com/office/drawing/2014/main" id="{7254DECA-0FC6-4933-9BC2-982EF65081FD}"/>
              </a:ext>
            </a:extLst>
          </p:cNvPr>
          <p:cNvSpPr/>
          <p:nvPr/>
        </p:nvSpPr>
        <p:spPr>
          <a:xfrm>
            <a:off x="2064287" y="266590"/>
            <a:ext cx="8063426" cy="584775"/>
          </a:xfrm>
          <a:prstGeom prst="rect">
            <a:avLst/>
          </a:prstGeom>
          <a:noFill/>
        </p:spPr>
        <p:txBody>
          <a:bodyPr wrap="none" lIns="91440" tIns="45720" rIns="91440" bIns="45720">
            <a:spAutoFit/>
          </a:bodyPr>
          <a:lstStyle/>
          <a:p>
            <a:pPr algn="ctr"/>
            <a:r>
              <a:rPr lang="en-US" sz="3200" b="1" dirty="0">
                <a:solidFill>
                  <a:srgbClr val="FFC000"/>
                </a:solidFill>
                <a:latin typeface="Arial Black"/>
              </a:rPr>
              <a:t>SURAT SETUJU TERIMA TAWARAN</a:t>
            </a:r>
          </a:p>
        </p:txBody>
      </p:sp>
      <p:pic>
        <p:nvPicPr>
          <p:cNvPr id="4" name="Google Shape;228;p25" descr="Kementerian Kesihatan Malaysia Logo">
            <a:extLst>
              <a:ext uri="{FF2B5EF4-FFF2-40B4-BE49-F238E27FC236}">
                <a16:creationId xmlns:a16="http://schemas.microsoft.com/office/drawing/2014/main" id="{181291EE-B00B-40F0-AADD-DA7E448EFBCA}"/>
              </a:ext>
            </a:extLst>
          </p:cNvPr>
          <p:cNvPicPr preferRelativeResize="0"/>
          <p:nvPr/>
        </p:nvPicPr>
        <p:blipFill rotWithShape="1">
          <a:blip r:embed="rId3">
            <a:alphaModFix/>
          </a:blip>
          <a:srcRect/>
          <a:stretch/>
        </p:blipFill>
        <p:spPr>
          <a:xfrm>
            <a:off x="2205" y="230774"/>
            <a:ext cx="1196290" cy="885843"/>
          </a:xfrm>
          <a:prstGeom prst="rect">
            <a:avLst/>
          </a:prstGeom>
          <a:noFill/>
          <a:ln>
            <a:noFill/>
          </a:ln>
        </p:spPr>
      </p:pic>
    </p:spTree>
    <p:extLst>
      <p:ext uri="{BB962C8B-B14F-4D97-AF65-F5344CB8AC3E}">
        <p14:creationId xmlns:p14="http://schemas.microsoft.com/office/powerpoint/2010/main" val="11255725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4F9743-2F70-4C89-877C-40DA79A2D916}"/>
              </a:ext>
            </a:extLst>
          </p:cNvPr>
          <p:cNvPicPr>
            <a:picLocks noChangeAspect="1"/>
          </p:cNvPicPr>
          <p:nvPr/>
        </p:nvPicPr>
        <p:blipFill>
          <a:blip r:embed="rId2"/>
          <a:stretch>
            <a:fillRect/>
          </a:stretch>
        </p:blipFill>
        <p:spPr>
          <a:xfrm>
            <a:off x="3166653" y="690113"/>
            <a:ext cx="6071912" cy="5291943"/>
          </a:xfrm>
          <a:prstGeom prst="rect">
            <a:avLst/>
          </a:prstGeom>
        </p:spPr>
      </p:pic>
      <p:pic>
        <p:nvPicPr>
          <p:cNvPr id="3" name="Google Shape;228;p25" descr="Kementerian Kesihatan Malaysia Logo">
            <a:extLst>
              <a:ext uri="{FF2B5EF4-FFF2-40B4-BE49-F238E27FC236}">
                <a16:creationId xmlns:a16="http://schemas.microsoft.com/office/drawing/2014/main" id="{5FB26499-E9DA-470C-B848-A9D42A981F44}"/>
              </a:ext>
            </a:extLst>
          </p:cNvPr>
          <p:cNvPicPr preferRelativeResize="0"/>
          <p:nvPr/>
        </p:nvPicPr>
        <p:blipFill rotWithShape="1">
          <a:blip r:embed="rId3">
            <a:alphaModFix/>
          </a:blip>
          <a:srcRect/>
          <a:stretch/>
        </p:blipFill>
        <p:spPr>
          <a:xfrm>
            <a:off x="2205" y="230774"/>
            <a:ext cx="1196290" cy="885843"/>
          </a:xfrm>
          <a:prstGeom prst="rect">
            <a:avLst/>
          </a:prstGeom>
          <a:noFill/>
          <a:ln>
            <a:noFill/>
          </a:ln>
        </p:spPr>
      </p:pic>
      <p:sp>
        <p:nvSpPr>
          <p:cNvPr id="6" name="Google Shape;227;p25">
            <a:extLst>
              <a:ext uri="{FF2B5EF4-FFF2-40B4-BE49-F238E27FC236}">
                <a16:creationId xmlns:a16="http://schemas.microsoft.com/office/drawing/2014/main" id="{C7F8BCAE-EB8D-43DC-9BF0-46481A500E66}"/>
              </a:ext>
            </a:extLst>
          </p:cNvPr>
          <p:cNvSpPr txBox="1"/>
          <p:nvPr/>
        </p:nvSpPr>
        <p:spPr>
          <a:xfrm>
            <a:off x="1317097" y="158880"/>
            <a:ext cx="10528539" cy="957737"/>
          </a:xfrm>
          <a:prstGeom prst="rect">
            <a:avLst/>
          </a:prstGeom>
          <a:solidFill>
            <a:srgbClr val="002060"/>
          </a:solidFill>
          <a:ln>
            <a:noFill/>
          </a:ln>
        </p:spPr>
        <p:txBody>
          <a:bodyPr spcFirstLastPara="1" wrap="square" lIns="91354" tIns="45664" rIns="91354" bIns="45664" anchor="ctr" anchorCtr="0">
            <a:noAutofit/>
          </a:bodyPr>
          <a:lstStyle/>
          <a:p>
            <a:endParaRPr sz="2400">
              <a:solidFill>
                <a:srgbClr val="000000"/>
              </a:solidFill>
              <a:latin typeface="Arial"/>
              <a:ea typeface="Arial"/>
              <a:cs typeface="Arial"/>
              <a:sym typeface="Arial"/>
            </a:endParaRPr>
          </a:p>
        </p:txBody>
      </p:sp>
      <p:sp>
        <p:nvSpPr>
          <p:cNvPr id="7" name="Rectangle 6">
            <a:extLst>
              <a:ext uri="{FF2B5EF4-FFF2-40B4-BE49-F238E27FC236}">
                <a16:creationId xmlns:a16="http://schemas.microsoft.com/office/drawing/2014/main" id="{ABCCCA5F-34CB-4C1C-A4CA-E6D790BD1298}"/>
              </a:ext>
            </a:extLst>
          </p:cNvPr>
          <p:cNvSpPr/>
          <p:nvPr/>
        </p:nvSpPr>
        <p:spPr>
          <a:xfrm>
            <a:off x="2064287" y="266590"/>
            <a:ext cx="8063426" cy="584775"/>
          </a:xfrm>
          <a:prstGeom prst="rect">
            <a:avLst/>
          </a:prstGeom>
          <a:noFill/>
        </p:spPr>
        <p:txBody>
          <a:bodyPr wrap="none" lIns="91440" tIns="45720" rIns="91440" bIns="45720">
            <a:spAutoFit/>
          </a:bodyPr>
          <a:lstStyle/>
          <a:p>
            <a:pPr algn="ctr"/>
            <a:r>
              <a:rPr lang="en-US" sz="3200" b="1" dirty="0">
                <a:solidFill>
                  <a:srgbClr val="FFC000"/>
                </a:solidFill>
                <a:latin typeface="Arial Black"/>
              </a:rPr>
              <a:t>SURAT SETUJU TERIMA TAWARAN</a:t>
            </a:r>
          </a:p>
        </p:txBody>
      </p:sp>
    </p:spTree>
    <p:extLst>
      <p:ext uri="{BB962C8B-B14F-4D97-AF65-F5344CB8AC3E}">
        <p14:creationId xmlns:p14="http://schemas.microsoft.com/office/powerpoint/2010/main" val="4520890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227;p25">
            <a:extLst>
              <a:ext uri="{FF2B5EF4-FFF2-40B4-BE49-F238E27FC236}">
                <a16:creationId xmlns:a16="http://schemas.microsoft.com/office/drawing/2014/main" id="{A4BCE3F6-F254-4D77-A545-3208CD0E34FA}"/>
              </a:ext>
            </a:extLst>
          </p:cNvPr>
          <p:cNvSpPr txBox="1"/>
          <p:nvPr/>
        </p:nvSpPr>
        <p:spPr>
          <a:xfrm>
            <a:off x="1317097" y="158880"/>
            <a:ext cx="10528539" cy="957737"/>
          </a:xfrm>
          <a:prstGeom prst="rect">
            <a:avLst/>
          </a:prstGeom>
          <a:solidFill>
            <a:srgbClr val="002060"/>
          </a:solidFill>
          <a:ln>
            <a:noFill/>
          </a:ln>
        </p:spPr>
        <p:txBody>
          <a:bodyPr spcFirstLastPara="1" wrap="square" lIns="91354" tIns="45664" rIns="91354" bIns="45664" anchor="ctr" anchorCtr="0">
            <a:noAutofit/>
          </a:bodyPr>
          <a:lstStyle/>
          <a:p>
            <a:endParaRPr sz="2400">
              <a:solidFill>
                <a:srgbClr val="000000"/>
              </a:solidFill>
              <a:latin typeface="Arial"/>
              <a:ea typeface="Arial"/>
              <a:cs typeface="Arial"/>
              <a:sym typeface="Arial"/>
            </a:endParaRPr>
          </a:p>
        </p:txBody>
      </p:sp>
      <p:pic>
        <p:nvPicPr>
          <p:cNvPr id="4" name="Picture 3">
            <a:extLst>
              <a:ext uri="{FF2B5EF4-FFF2-40B4-BE49-F238E27FC236}">
                <a16:creationId xmlns:a16="http://schemas.microsoft.com/office/drawing/2014/main" id="{D98A67D2-0E63-4872-825D-38273C53B59F}"/>
              </a:ext>
            </a:extLst>
          </p:cNvPr>
          <p:cNvPicPr>
            <a:picLocks noChangeAspect="1"/>
          </p:cNvPicPr>
          <p:nvPr/>
        </p:nvPicPr>
        <p:blipFill>
          <a:blip r:embed="rId2"/>
          <a:stretch>
            <a:fillRect/>
          </a:stretch>
        </p:blipFill>
        <p:spPr>
          <a:xfrm>
            <a:off x="3234354" y="2061971"/>
            <a:ext cx="6315956" cy="2734057"/>
          </a:xfrm>
          <a:prstGeom prst="rect">
            <a:avLst/>
          </a:prstGeom>
        </p:spPr>
      </p:pic>
      <p:sp>
        <p:nvSpPr>
          <p:cNvPr id="5" name="Rectangle 4">
            <a:extLst>
              <a:ext uri="{FF2B5EF4-FFF2-40B4-BE49-F238E27FC236}">
                <a16:creationId xmlns:a16="http://schemas.microsoft.com/office/drawing/2014/main" id="{3C168284-4896-4C1A-8A55-C12042794BAF}"/>
              </a:ext>
            </a:extLst>
          </p:cNvPr>
          <p:cNvSpPr/>
          <p:nvPr/>
        </p:nvSpPr>
        <p:spPr>
          <a:xfrm>
            <a:off x="4898976" y="5691201"/>
            <a:ext cx="2800447" cy="369332"/>
          </a:xfrm>
          <a:prstGeom prst="rect">
            <a:avLst/>
          </a:prstGeom>
        </p:spPr>
        <p:txBody>
          <a:bodyPr wrap="none">
            <a:spAutoFit/>
          </a:bodyPr>
          <a:lstStyle/>
          <a:p>
            <a:pPr algn="ctr"/>
            <a:r>
              <a:rPr lang="en-US" dirty="0">
                <a:ln w="0"/>
                <a:effectLst>
                  <a:outerShdw blurRad="38100" dist="19050" dir="2700000" algn="tl" rotWithShape="0">
                    <a:schemeClr val="dk1">
                      <a:alpha val="40000"/>
                    </a:schemeClr>
                  </a:outerShdw>
                </a:effectLst>
              </a:rPr>
              <a:t>SALINAN PERLU DIAKUI SAH</a:t>
            </a:r>
          </a:p>
        </p:txBody>
      </p:sp>
      <p:sp>
        <p:nvSpPr>
          <p:cNvPr id="6" name="Rectangle 5">
            <a:extLst>
              <a:ext uri="{FF2B5EF4-FFF2-40B4-BE49-F238E27FC236}">
                <a16:creationId xmlns:a16="http://schemas.microsoft.com/office/drawing/2014/main" id="{B0428AE0-1DDA-4A5D-A1AA-3770B5145285}"/>
              </a:ext>
            </a:extLst>
          </p:cNvPr>
          <p:cNvSpPr/>
          <p:nvPr/>
        </p:nvSpPr>
        <p:spPr>
          <a:xfrm>
            <a:off x="1400898" y="381307"/>
            <a:ext cx="9474005" cy="584775"/>
          </a:xfrm>
          <a:prstGeom prst="rect">
            <a:avLst/>
          </a:prstGeom>
          <a:noFill/>
        </p:spPr>
        <p:txBody>
          <a:bodyPr wrap="none" lIns="91440" tIns="45720" rIns="91440" bIns="45720">
            <a:spAutoFit/>
          </a:bodyPr>
          <a:lstStyle/>
          <a:p>
            <a:pPr algn="ctr"/>
            <a:r>
              <a:rPr lang="en-US" sz="3200" b="1" dirty="0">
                <a:solidFill>
                  <a:srgbClr val="FFC000"/>
                </a:solidFill>
                <a:latin typeface="Arial Black"/>
              </a:rPr>
              <a:t>DOKUMEN (SALINAN KAD PENGENALAN)</a:t>
            </a:r>
          </a:p>
        </p:txBody>
      </p:sp>
      <p:pic>
        <p:nvPicPr>
          <p:cNvPr id="7" name="Google Shape;228;p25" descr="Kementerian Kesihatan Malaysia Logo">
            <a:extLst>
              <a:ext uri="{FF2B5EF4-FFF2-40B4-BE49-F238E27FC236}">
                <a16:creationId xmlns:a16="http://schemas.microsoft.com/office/drawing/2014/main" id="{3BB5FD6B-3259-4C2D-B9F2-D8EBBB4B23EC}"/>
              </a:ext>
            </a:extLst>
          </p:cNvPr>
          <p:cNvPicPr preferRelativeResize="0"/>
          <p:nvPr/>
        </p:nvPicPr>
        <p:blipFill rotWithShape="1">
          <a:blip r:embed="rId3">
            <a:alphaModFix/>
          </a:blip>
          <a:srcRect/>
          <a:stretch/>
        </p:blipFill>
        <p:spPr>
          <a:xfrm>
            <a:off x="2205" y="230774"/>
            <a:ext cx="1196290" cy="885843"/>
          </a:xfrm>
          <a:prstGeom prst="rect">
            <a:avLst/>
          </a:prstGeom>
          <a:noFill/>
          <a:ln>
            <a:noFill/>
          </a:ln>
        </p:spPr>
      </p:pic>
    </p:spTree>
    <p:extLst>
      <p:ext uri="{BB962C8B-B14F-4D97-AF65-F5344CB8AC3E}">
        <p14:creationId xmlns:p14="http://schemas.microsoft.com/office/powerpoint/2010/main" val="39292844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E4B2A8F-5057-4F87-B19C-3B70490336BF}"/>
              </a:ext>
            </a:extLst>
          </p:cNvPr>
          <p:cNvPicPr>
            <a:picLocks noChangeAspect="1"/>
          </p:cNvPicPr>
          <p:nvPr/>
        </p:nvPicPr>
        <p:blipFill>
          <a:blip r:embed="rId2"/>
          <a:stretch>
            <a:fillRect/>
          </a:stretch>
        </p:blipFill>
        <p:spPr>
          <a:xfrm>
            <a:off x="3691466" y="702733"/>
            <a:ext cx="5125217" cy="5756808"/>
          </a:xfrm>
          <a:prstGeom prst="rect">
            <a:avLst/>
          </a:prstGeom>
        </p:spPr>
      </p:pic>
      <p:sp>
        <p:nvSpPr>
          <p:cNvPr id="4" name="Rectangle 3">
            <a:extLst>
              <a:ext uri="{FF2B5EF4-FFF2-40B4-BE49-F238E27FC236}">
                <a16:creationId xmlns:a16="http://schemas.microsoft.com/office/drawing/2014/main" id="{554B198D-5604-4D3C-A34B-4EBF9AA8AD63}"/>
              </a:ext>
            </a:extLst>
          </p:cNvPr>
          <p:cNvSpPr/>
          <p:nvPr/>
        </p:nvSpPr>
        <p:spPr>
          <a:xfrm>
            <a:off x="4458165" y="271580"/>
            <a:ext cx="3591817" cy="584775"/>
          </a:xfrm>
          <a:prstGeom prst="rect">
            <a:avLst/>
          </a:prstGeom>
          <a:noFill/>
        </p:spPr>
        <p:txBody>
          <a:bodyPr wrap="none" lIns="91440" tIns="45720" rIns="91440" bIns="45720">
            <a:spAutoFit/>
          </a:bodyPr>
          <a:lstStyle/>
          <a:p>
            <a:pPr algn="ctr"/>
            <a:r>
              <a:rPr lang="en-US" sz="3200" dirty="0">
                <a:ln w="0"/>
                <a:effectLst>
                  <a:outerShdw blurRad="38100" dist="19050" dir="2700000" algn="tl" rotWithShape="0">
                    <a:schemeClr val="dk1">
                      <a:alpha val="40000"/>
                    </a:schemeClr>
                  </a:outerShdw>
                </a:effectLst>
              </a:rPr>
              <a:t>BORANG KESIHATAN</a:t>
            </a:r>
            <a:endParaRPr lang="en-US" sz="32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0179940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1BCF2A9-E006-4879-89D4-23FF21E8A484}"/>
              </a:ext>
            </a:extLst>
          </p:cNvPr>
          <p:cNvPicPr>
            <a:picLocks noChangeAspect="1"/>
          </p:cNvPicPr>
          <p:nvPr/>
        </p:nvPicPr>
        <p:blipFill>
          <a:blip r:embed="rId2"/>
          <a:stretch>
            <a:fillRect/>
          </a:stretch>
        </p:blipFill>
        <p:spPr>
          <a:xfrm>
            <a:off x="3297452" y="1286535"/>
            <a:ext cx="5198945" cy="3789062"/>
          </a:xfrm>
          <a:prstGeom prst="rect">
            <a:avLst/>
          </a:prstGeom>
        </p:spPr>
      </p:pic>
      <p:sp>
        <p:nvSpPr>
          <p:cNvPr id="5" name="Rectangle 4">
            <a:extLst>
              <a:ext uri="{FF2B5EF4-FFF2-40B4-BE49-F238E27FC236}">
                <a16:creationId xmlns:a16="http://schemas.microsoft.com/office/drawing/2014/main" id="{B9F5F716-A0FC-4AEF-A900-74A2B2996A74}"/>
              </a:ext>
            </a:extLst>
          </p:cNvPr>
          <p:cNvSpPr/>
          <p:nvPr/>
        </p:nvSpPr>
        <p:spPr>
          <a:xfrm>
            <a:off x="1536238" y="5689600"/>
            <a:ext cx="8721371" cy="276999"/>
          </a:xfrm>
          <a:prstGeom prst="rect">
            <a:avLst/>
          </a:prstGeom>
          <a:noFill/>
        </p:spPr>
        <p:txBody>
          <a:bodyPr wrap="square" lIns="91440" tIns="45720" rIns="91440" bIns="45720">
            <a:spAutoFit/>
          </a:bodyPr>
          <a:lstStyle/>
          <a:p>
            <a:pPr algn="ctr"/>
            <a:r>
              <a:rPr lang="en-US" sz="1200" b="0" cap="none" spc="0" dirty="0">
                <a:ln w="0"/>
                <a:solidFill>
                  <a:schemeClr val="tx1"/>
                </a:solidFill>
                <a:effectLst>
                  <a:outerShdw blurRad="38100" dist="19050" dir="2700000" algn="tl" rotWithShape="0">
                    <a:schemeClr val="dk1">
                      <a:alpha val="40000"/>
                    </a:schemeClr>
                  </a:outerShdw>
                </a:effectLst>
              </a:rPr>
              <a:t>SALINAN PERLU DIAKUI SAH</a:t>
            </a:r>
          </a:p>
        </p:txBody>
      </p:sp>
      <p:sp>
        <p:nvSpPr>
          <p:cNvPr id="6" name="Rectangle 5">
            <a:extLst>
              <a:ext uri="{FF2B5EF4-FFF2-40B4-BE49-F238E27FC236}">
                <a16:creationId xmlns:a16="http://schemas.microsoft.com/office/drawing/2014/main" id="{A9C506DB-986E-4AC6-8EE1-7C568F6CF208}"/>
              </a:ext>
            </a:extLst>
          </p:cNvPr>
          <p:cNvSpPr/>
          <p:nvPr/>
        </p:nvSpPr>
        <p:spPr>
          <a:xfrm>
            <a:off x="2639781" y="534047"/>
            <a:ext cx="6514284" cy="584775"/>
          </a:xfrm>
          <a:prstGeom prst="rect">
            <a:avLst/>
          </a:prstGeom>
          <a:noFill/>
        </p:spPr>
        <p:txBody>
          <a:bodyPr wrap="none" lIns="91440" tIns="45720" rIns="91440" bIns="45720">
            <a:spAutoFit/>
          </a:bodyPr>
          <a:lstStyle/>
          <a:p>
            <a:pPr algn="ctr"/>
            <a:r>
              <a:rPr lang="en-US" sz="3200" dirty="0">
                <a:ln w="0"/>
                <a:effectLst>
                  <a:outerShdw blurRad="38100" dist="19050" dir="2700000" algn="tl" rotWithShape="0">
                    <a:schemeClr val="dk1">
                      <a:alpha val="40000"/>
                    </a:schemeClr>
                  </a:outerShdw>
                </a:effectLst>
              </a:rPr>
              <a:t>SALINAN PENYATA AKAUN BANK GAJI</a:t>
            </a:r>
            <a:endParaRPr lang="en-US" sz="32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8948870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5E31118-9DEE-4514-B885-DAB5F6AF8AC5}"/>
              </a:ext>
            </a:extLst>
          </p:cNvPr>
          <p:cNvPicPr>
            <a:picLocks noChangeAspect="1"/>
          </p:cNvPicPr>
          <p:nvPr/>
        </p:nvPicPr>
        <p:blipFill>
          <a:blip r:embed="rId2"/>
          <a:stretch>
            <a:fillRect/>
          </a:stretch>
        </p:blipFill>
        <p:spPr>
          <a:xfrm>
            <a:off x="3903134" y="1051931"/>
            <a:ext cx="4258734" cy="5616254"/>
          </a:xfrm>
          <a:prstGeom prst="rect">
            <a:avLst/>
          </a:prstGeom>
        </p:spPr>
      </p:pic>
      <p:sp>
        <p:nvSpPr>
          <p:cNvPr id="6" name="Rectangle 5">
            <a:extLst>
              <a:ext uri="{FF2B5EF4-FFF2-40B4-BE49-F238E27FC236}">
                <a16:creationId xmlns:a16="http://schemas.microsoft.com/office/drawing/2014/main" id="{E7C5380A-9BC3-41DF-8F50-B2CE717E27D6}"/>
              </a:ext>
            </a:extLst>
          </p:cNvPr>
          <p:cNvSpPr/>
          <p:nvPr/>
        </p:nvSpPr>
        <p:spPr>
          <a:xfrm>
            <a:off x="2685392" y="356247"/>
            <a:ext cx="6304546" cy="584775"/>
          </a:xfrm>
          <a:prstGeom prst="rect">
            <a:avLst/>
          </a:prstGeom>
          <a:noFill/>
        </p:spPr>
        <p:txBody>
          <a:bodyPr wrap="none" lIns="91440" tIns="45720" rIns="91440" bIns="45720">
            <a:spAutoFit/>
          </a:bodyPr>
          <a:lstStyle/>
          <a:p>
            <a:pPr algn="ctr"/>
            <a:r>
              <a:rPr lang="en-US" sz="3200" dirty="0">
                <a:ln w="0"/>
                <a:effectLst>
                  <a:outerShdw blurRad="38100" dist="19050" dir="2700000" algn="tl" rotWithShape="0">
                    <a:schemeClr val="dk1">
                      <a:alpha val="40000"/>
                    </a:schemeClr>
                  </a:outerShdw>
                </a:effectLst>
              </a:rPr>
              <a:t>SURAT KEBENARAN POTONGAN GAJI</a:t>
            </a:r>
          </a:p>
        </p:txBody>
      </p:sp>
      <p:sp>
        <p:nvSpPr>
          <p:cNvPr id="2" name="TextBox 1"/>
          <p:cNvSpPr txBox="1"/>
          <p:nvPr/>
        </p:nvSpPr>
        <p:spPr>
          <a:xfrm>
            <a:off x="2110295" y="4527352"/>
            <a:ext cx="1482495" cy="307777"/>
          </a:xfrm>
          <a:prstGeom prst="rect">
            <a:avLst/>
          </a:prstGeom>
          <a:noFill/>
        </p:spPr>
        <p:txBody>
          <a:bodyPr wrap="square" rtlCol="0">
            <a:spAutoFit/>
          </a:bodyPr>
          <a:lstStyle/>
          <a:p>
            <a:r>
              <a:rPr lang="en-US" sz="1400" dirty="0" smtClean="0">
                <a:solidFill>
                  <a:srgbClr val="FF0000"/>
                </a:solidFill>
              </a:rPr>
              <a:t>PILIH SALAH SATU</a:t>
            </a:r>
            <a:endParaRPr lang="en-MY" sz="1400" dirty="0">
              <a:solidFill>
                <a:srgbClr val="FF0000"/>
              </a:solidFill>
            </a:endParaRPr>
          </a:p>
        </p:txBody>
      </p:sp>
      <p:sp>
        <p:nvSpPr>
          <p:cNvPr id="5" name="Left Brace 4"/>
          <p:cNvSpPr/>
          <p:nvPr/>
        </p:nvSpPr>
        <p:spPr>
          <a:xfrm>
            <a:off x="3696238" y="4265743"/>
            <a:ext cx="252616" cy="83099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MY"/>
          </a:p>
        </p:txBody>
      </p:sp>
      <p:sp>
        <p:nvSpPr>
          <p:cNvPr id="7" name="TextBox 6"/>
          <p:cNvSpPr txBox="1"/>
          <p:nvPr/>
        </p:nvSpPr>
        <p:spPr>
          <a:xfrm>
            <a:off x="4807583" y="4527353"/>
            <a:ext cx="1000789" cy="246221"/>
          </a:xfrm>
          <a:prstGeom prst="rect">
            <a:avLst/>
          </a:prstGeom>
          <a:noFill/>
        </p:spPr>
        <p:txBody>
          <a:bodyPr wrap="square" rtlCol="0">
            <a:spAutoFit/>
          </a:bodyPr>
          <a:lstStyle/>
          <a:p>
            <a:r>
              <a:rPr lang="en-US" sz="1000" dirty="0" smtClean="0">
                <a:solidFill>
                  <a:srgbClr val="FF0000"/>
                </a:solidFill>
              </a:rPr>
              <a:t>KOSONGKAN</a:t>
            </a:r>
            <a:endParaRPr lang="en-MY" sz="1000" dirty="0">
              <a:solidFill>
                <a:srgbClr val="FF0000"/>
              </a:solidFill>
            </a:endParaRPr>
          </a:p>
        </p:txBody>
      </p:sp>
      <p:sp>
        <p:nvSpPr>
          <p:cNvPr id="8" name="TextBox 7"/>
          <p:cNvSpPr txBox="1"/>
          <p:nvPr/>
        </p:nvSpPr>
        <p:spPr>
          <a:xfrm>
            <a:off x="6507594" y="4681240"/>
            <a:ext cx="1482495" cy="246221"/>
          </a:xfrm>
          <a:prstGeom prst="rect">
            <a:avLst/>
          </a:prstGeom>
          <a:noFill/>
        </p:spPr>
        <p:txBody>
          <a:bodyPr wrap="square" rtlCol="0">
            <a:spAutoFit/>
          </a:bodyPr>
          <a:lstStyle/>
          <a:p>
            <a:r>
              <a:rPr lang="en-US" sz="1000" dirty="0" smtClean="0">
                <a:solidFill>
                  <a:srgbClr val="FF0000"/>
                </a:solidFill>
              </a:rPr>
              <a:t>KOSONGKAN</a:t>
            </a:r>
            <a:endParaRPr lang="en-MY" sz="1000" dirty="0">
              <a:solidFill>
                <a:srgbClr val="FF0000"/>
              </a:solidFill>
            </a:endParaRPr>
          </a:p>
        </p:txBody>
      </p:sp>
      <p:sp>
        <p:nvSpPr>
          <p:cNvPr id="9" name="TextBox 8"/>
          <p:cNvSpPr txBox="1"/>
          <p:nvPr/>
        </p:nvSpPr>
        <p:spPr>
          <a:xfrm>
            <a:off x="5852236" y="4496664"/>
            <a:ext cx="1482495" cy="246221"/>
          </a:xfrm>
          <a:prstGeom prst="rect">
            <a:avLst/>
          </a:prstGeom>
          <a:noFill/>
        </p:spPr>
        <p:txBody>
          <a:bodyPr wrap="square" rtlCol="0">
            <a:spAutoFit/>
          </a:bodyPr>
          <a:lstStyle/>
          <a:p>
            <a:r>
              <a:rPr lang="en-US" sz="1000" dirty="0" smtClean="0">
                <a:solidFill>
                  <a:srgbClr val="FF0000"/>
                </a:solidFill>
              </a:rPr>
              <a:t>KOSONGKAN</a:t>
            </a:r>
            <a:endParaRPr lang="en-MY" sz="1000" dirty="0">
              <a:solidFill>
                <a:srgbClr val="FF0000"/>
              </a:solidFill>
            </a:endParaRPr>
          </a:p>
        </p:txBody>
      </p:sp>
    </p:spTree>
    <p:extLst>
      <p:ext uri="{BB962C8B-B14F-4D97-AF65-F5344CB8AC3E}">
        <p14:creationId xmlns:p14="http://schemas.microsoft.com/office/powerpoint/2010/main" val="16511747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234C7CF-D8DC-44F0-A3DB-B621E2E1958E}"/>
              </a:ext>
            </a:extLst>
          </p:cNvPr>
          <p:cNvPicPr>
            <a:picLocks noChangeAspect="1"/>
          </p:cNvPicPr>
          <p:nvPr/>
        </p:nvPicPr>
        <p:blipFill>
          <a:blip r:embed="rId2"/>
          <a:stretch>
            <a:fillRect/>
          </a:stretch>
        </p:blipFill>
        <p:spPr>
          <a:xfrm>
            <a:off x="1620950" y="1148819"/>
            <a:ext cx="3806184" cy="5042547"/>
          </a:xfrm>
          <a:prstGeom prst="rect">
            <a:avLst/>
          </a:prstGeom>
        </p:spPr>
      </p:pic>
      <p:pic>
        <p:nvPicPr>
          <p:cNvPr id="6" name="Picture 5">
            <a:extLst>
              <a:ext uri="{FF2B5EF4-FFF2-40B4-BE49-F238E27FC236}">
                <a16:creationId xmlns:a16="http://schemas.microsoft.com/office/drawing/2014/main" id="{AD5357A8-1768-4A13-B58A-01C811FB3E3F}"/>
              </a:ext>
            </a:extLst>
          </p:cNvPr>
          <p:cNvPicPr>
            <a:picLocks noChangeAspect="1"/>
          </p:cNvPicPr>
          <p:nvPr/>
        </p:nvPicPr>
        <p:blipFill>
          <a:blip r:embed="rId3"/>
          <a:stretch>
            <a:fillRect/>
          </a:stretch>
        </p:blipFill>
        <p:spPr>
          <a:xfrm>
            <a:off x="6096000" y="1036942"/>
            <a:ext cx="3736354" cy="4784115"/>
          </a:xfrm>
          <a:prstGeom prst="rect">
            <a:avLst/>
          </a:prstGeom>
        </p:spPr>
      </p:pic>
      <p:sp>
        <p:nvSpPr>
          <p:cNvPr id="9" name="Rectangle 8">
            <a:extLst>
              <a:ext uri="{FF2B5EF4-FFF2-40B4-BE49-F238E27FC236}">
                <a16:creationId xmlns:a16="http://schemas.microsoft.com/office/drawing/2014/main" id="{AF07FED9-47ED-4963-ACD7-FD4AE25DA329}"/>
              </a:ext>
            </a:extLst>
          </p:cNvPr>
          <p:cNvSpPr/>
          <p:nvPr/>
        </p:nvSpPr>
        <p:spPr>
          <a:xfrm>
            <a:off x="6174783" y="1278034"/>
            <a:ext cx="184731" cy="584775"/>
          </a:xfrm>
          <a:prstGeom prst="rect">
            <a:avLst/>
          </a:prstGeom>
          <a:noFill/>
        </p:spPr>
        <p:txBody>
          <a:bodyPr wrap="none" lIns="91440" tIns="45720" rIns="91440" bIns="45720">
            <a:spAutoFit/>
          </a:bodyPr>
          <a:lstStyle/>
          <a:p>
            <a:pPr algn="ctr"/>
            <a:endParaRPr lang="en-US" sz="3200" b="1" dirty="0">
              <a:solidFill>
                <a:srgbClr val="FFC000"/>
              </a:solidFill>
              <a:latin typeface="Arial Black"/>
            </a:endParaRPr>
          </a:p>
        </p:txBody>
      </p:sp>
      <p:pic>
        <p:nvPicPr>
          <p:cNvPr id="7" name="Google Shape;228;p25" descr="Kementerian Kesihatan Malaysia Logo">
            <a:extLst>
              <a:ext uri="{FF2B5EF4-FFF2-40B4-BE49-F238E27FC236}">
                <a16:creationId xmlns:a16="http://schemas.microsoft.com/office/drawing/2014/main" id="{90DD22B8-FBD6-4719-99F8-F1372544C171}"/>
              </a:ext>
            </a:extLst>
          </p:cNvPr>
          <p:cNvPicPr preferRelativeResize="0"/>
          <p:nvPr/>
        </p:nvPicPr>
        <p:blipFill rotWithShape="1">
          <a:blip r:embed="rId4">
            <a:alphaModFix/>
          </a:blip>
          <a:srcRect/>
          <a:stretch/>
        </p:blipFill>
        <p:spPr>
          <a:xfrm>
            <a:off x="2205" y="230774"/>
            <a:ext cx="1196290" cy="885843"/>
          </a:xfrm>
          <a:prstGeom prst="rect">
            <a:avLst/>
          </a:prstGeom>
          <a:noFill/>
          <a:ln>
            <a:noFill/>
          </a:ln>
        </p:spPr>
      </p:pic>
      <p:sp>
        <p:nvSpPr>
          <p:cNvPr id="10" name="Google Shape;227;p25">
            <a:extLst>
              <a:ext uri="{FF2B5EF4-FFF2-40B4-BE49-F238E27FC236}">
                <a16:creationId xmlns:a16="http://schemas.microsoft.com/office/drawing/2014/main" id="{45B3106A-D065-41C5-9AF4-B1549CAFA5C1}"/>
              </a:ext>
            </a:extLst>
          </p:cNvPr>
          <p:cNvSpPr txBox="1"/>
          <p:nvPr/>
        </p:nvSpPr>
        <p:spPr>
          <a:xfrm>
            <a:off x="1317097" y="158880"/>
            <a:ext cx="10528539" cy="957737"/>
          </a:xfrm>
          <a:prstGeom prst="rect">
            <a:avLst/>
          </a:prstGeom>
          <a:solidFill>
            <a:srgbClr val="002060"/>
          </a:solidFill>
          <a:ln>
            <a:noFill/>
          </a:ln>
        </p:spPr>
        <p:txBody>
          <a:bodyPr spcFirstLastPara="1" wrap="square" lIns="91354" tIns="45664" rIns="91354" bIns="45664" anchor="ctr" anchorCtr="0">
            <a:noAutofit/>
          </a:bodyPr>
          <a:lstStyle/>
          <a:p>
            <a:endParaRPr lang="en-US" sz="2400" b="1" dirty="0">
              <a:solidFill>
                <a:srgbClr val="FFC000"/>
              </a:solidFill>
              <a:latin typeface="Arial Black"/>
            </a:endParaRPr>
          </a:p>
          <a:p>
            <a:r>
              <a:rPr lang="en-US" sz="3200" b="1" dirty="0">
                <a:solidFill>
                  <a:srgbClr val="FFC000"/>
                </a:solidFill>
                <a:latin typeface="Arial Black"/>
              </a:rPr>
              <a:t>PERJANJIAN PEGAWAI TETAP</a:t>
            </a:r>
          </a:p>
          <a:p>
            <a:endParaRPr sz="240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1255560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5FA15FE-F881-44BC-A667-2EBB455ABFD4}"/>
              </a:ext>
            </a:extLst>
          </p:cNvPr>
          <p:cNvPicPr>
            <a:picLocks noChangeAspect="1"/>
          </p:cNvPicPr>
          <p:nvPr/>
        </p:nvPicPr>
        <p:blipFill>
          <a:blip r:embed="rId2"/>
          <a:stretch>
            <a:fillRect/>
          </a:stretch>
        </p:blipFill>
        <p:spPr>
          <a:xfrm>
            <a:off x="1202579" y="821267"/>
            <a:ext cx="4282699" cy="5668962"/>
          </a:xfrm>
          <a:prstGeom prst="rect">
            <a:avLst/>
          </a:prstGeom>
        </p:spPr>
      </p:pic>
      <p:pic>
        <p:nvPicPr>
          <p:cNvPr id="5" name="Picture 4">
            <a:extLst>
              <a:ext uri="{FF2B5EF4-FFF2-40B4-BE49-F238E27FC236}">
                <a16:creationId xmlns:a16="http://schemas.microsoft.com/office/drawing/2014/main" id="{25E1238B-ADDB-49BF-B126-F7C5FABD2829}"/>
              </a:ext>
            </a:extLst>
          </p:cNvPr>
          <p:cNvPicPr>
            <a:picLocks noChangeAspect="1"/>
          </p:cNvPicPr>
          <p:nvPr/>
        </p:nvPicPr>
        <p:blipFill>
          <a:blip r:embed="rId3"/>
          <a:stretch>
            <a:fillRect/>
          </a:stretch>
        </p:blipFill>
        <p:spPr>
          <a:xfrm>
            <a:off x="6077694" y="1059823"/>
            <a:ext cx="5277587" cy="5191850"/>
          </a:xfrm>
          <a:prstGeom prst="rect">
            <a:avLst/>
          </a:prstGeom>
        </p:spPr>
      </p:pic>
    </p:spTree>
    <p:extLst>
      <p:ext uri="{BB962C8B-B14F-4D97-AF65-F5344CB8AC3E}">
        <p14:creationId xmlns:p14="http://schemas.microsoft.com/office/powerpoint/2010/main" val="2024907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3132DFA-BAD2-4C92-B828-0C70C2C431A7}"/>
              </a:ext>
            </a:extLst>
          </p:cNvPr>
          <p:cNvPicPr>
            <a:picLocks noChangeAspect="1"/>
          </p:cNvPicPr>
          <p:nvPr/>
        </p:nvPicPr>
        <p:blipFill>
          <a:blip r:embed="rId2"/>
          <a:stretch>
            <a:fillRect/>
          </a:stretch>
        </p:blipFill>
        <p:spPr>
          <a:xfrm>
            <a:off x="5489635" y="1588951"/>
            <a:ext cx="6327972" cy="3680097"/>
          </a:xfrm>
          <a:prstGeom prst="rect">
            <a:avLst/>
          </a:prstGeom>
        </p:spPr>
      </p:pic>
      <p:pic>
        <p:nvPicPr>
          <p:cNvPr id="9" name="Picture 8">
            <a:extLst>
              <a:ext uri="{FF2B5EF4-FFF2-40B4-BE49-F238E27FC236}">
                <a16:creationId xmlns:a16="http://schemas.microsoft.com/office/drawing/2014/main" id="{CBA2FFD6-9D37-4512-BC26-7BB488EAC5BD}"/>
              </a:ext>
            </a:extLst>
          </p:cNvPr>
          <p:cNvPicPr>
            <a:picLocks noChangeAspect="1"/>
          </p:cNvPicPr>
          <p:nvPr/>
        </p:nvPicPr>
        <p:blipFill>
          <a:blip r:embed="rId3"/>
          <a:stretch>
            <a:fillRect/>
          </a:stretch>
        </p:blipFill>
        <p:spPr>
          <a:xfrm>
            <a:off x="767530" y="846667"/>
            <a:ext cx="4722105" cy="5914555"/>
          </a:xfrm>
          <a:prstGeom prst="rect">
            <a:avLst/>
          </a:prstGeom>
        </p:spPr>
      </p:pic>
      <p:pic>
        <p:nvPicPr>
          <p:cNvPr id="5" name="Google Shape;228;p25" descr="Kementerian Kesihatan Malaysia Logo">
            <a:extLst>
              <a:ext uri="{FF2B5EF4-FFF2-40B4-BE49-F238E27FC236}">
                <a16:creationId xmlns:a16="http://schemas.microsoft.com/office/drawing/2014/main" id="{5035B336-DE69-4D03-B69F-0713B487E0CD}"/>
              </a:ext>
            </a:extLst>
          </p:cNvPr>
          <p:cNvPicPr preferRelativeResize="0"/>
          <p:nvPr/>
        </p:nvPicPr>
        <p:blipFill rotWithShape="1">
          <a:blip r:embed="rId4">
            <a:alphaModFix/>
          </a:blip>
          <a:srcRect/>
          <a:stretch/>
        </p:blipFill>
        <p:spPr>
          <a:xfrm>
            <a:off x="0" y="96778"/>
            <a:ext cx="1196290" cy="885843"/>
          </a:xfrm>
          <a:prstGeom prst="rect">
            <a:avLst/>
          </a:prstGeom>
          <a:noFill/>
          <a:ln>
            <a:noFill/>
          </a:ln>
        </p:spPr>
      </p:pic>
      <p:sp>
        <p:nvSpPr>
          <p:cNvPr id="7" name="Google Shape;227;p25">
            <a:extLst>
              <a:ext uri="{FF2B5EF4-FFF2-40B4-BE49-F238E27FC236}">
                <a16:creationId xmlns:a16="http://schemas.microsoft.com/office/drawing/2014/main" id="{52AD67FB-CEC2-4547-8C7E-57EF411DE5BE}"/>
              </a:ext>
            </a:extLst>
          </p:cNvPr>
          <p:cNvSpPr txBox="1"/>
          <p:nvPr/>
        </p:nvSpPr>
        <p:spPr>
          <a:xfrm>
            <a:off x="1196290" y="96777"/>
            <a:ext cx="10528539" cy="687787"/>
          </a:xfrm>
          <a:prstGeom prst="rect">
            <a:avLst/>
          </a:prstGeom>
          <a:solidFill>
            <a:srgbClr val="002060"/>
          </a:solidFill>
          <a:ln>
            <a:noFill/>
          </a:ln>
        </p:spPr>
        <p:txBody>
          <a:bodyPr spcFirstLastPara="1" wrap="square" lIns="91354" tIns="45664" rIns="91354" bIns="45664" anchor="ctr" anchorCtr="0">
            <a:noAutofit/>
          </a:bodyPr>
          <a:lstStyle/>
          <a:p>
            <a:endParaRPr lang="en-US" sz="2400" b="1" dirty="0">
              <a:solidFill>
                <a:srgbClr val="FFC000"/>
              </a:solidFill>
              <a:latin typeface="Arial Black"/>
            </a:endParaRPr>
          </a:p>
          <a:p>
            <a:r>
              <a:rPr lang="en-US" sz="3200" b="1" dirty="0">
                <a:solidFill>
                  <a:srgbClr val="FFC000"/>
                </a:solidFill>
                <a:latin typeface="Arial Black"/>
              </a:rPr>
              <a:t>PERJANJIAN PEGAWAI KONTRAK</a:t>
            </a:r>
          </a:p>
          <a:p>
            <a:endParaRPr sz="240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8017704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4F34D96-62EE-447F-88E9-8B5DFAAEC82F}"/>
              </a:ext>
            </a:extLst>
          </p:cNvPr>
          <p:cNvPicPr>
            <a:picLocks noChangeAspect="1"/>
          </p:cNvPicPr>
          <p:nvPr/>
        </p:nvPicPr>
        <p:blipFill>
          <a:blip r:embed="rId2"/>
          <a:stretch>
            <a:fillRect/>
          </a:stretch>
        </p:blipFill>
        <p:spPr>
          <a:xfrm>
            <a:off x="3452365" y="0"/>
            <a:ext cx="5287269" cy="6858000"/>
          </a:xfrm>
          <a:prstGeom prst="rect">
            <a:avLst/>
          </a:prstGeom>
        </p:spPr>
      </p:pic>
    </p:spTree>
    <p:extLst>
      <p:ext uri="{BB962C8B-B14F-4D97-AF65-F5344CB8AC3E}">
        <p14:creationId xmlns:p14="http://schemas.microsoft.com/office/powerpoint/2010/main" val="2917304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202" name="Google Shape;202;p25"/>
          <p:cNvPicPr preferRelativeResize="0"/>
          <p:nvPr/>
        </p:nvPicPr>
        <p:blipFill rotWithShape="1">
          <a:blip r:embed="rId3">
            <a:alphaModFix/>
          </a:blip>
          <a:srcRect/>
          <a:stretch/>
        </p:blipFill>
        <p:spPr>
          <a:xfrm>
            <a:off x="6618065" y="2473051"/>
            <a:ext cx="517430" cy="767079"/>
          </a:xfrm>
          <a:prstGeom prst="rect">
            <a:avLst/>
          </a:prstGeom>
          <a:noFill/>
          <a:ln>
            <a:noFill/>
          </a:ln>
        </p:spPr>
      </p:pic>
      <p:sp>
        <p:nvSpPr>
          <p:cNvPr id="225" name="Google Shape;225;p25"/>
          <p:cNvSpPr txBox="1">
            <a:spLocks noGrp="1"/>
          </p:cNvSpPr>
          <p:nvPr>
            <p:ph type="sldNum" idx="12"/>
          </p:nvPr>
        </p:nvSpPr>
        <p:spPr>
          <a:xfrm>
            <a:off x="8609224" y="6356466"/>
            <a:ext cx="2742565" cy="365040"/>
          </a:xfrm>
          <a:prstGeom prst="rect">
            <a:avLst/>
          </a:prstGeom>
          <a:noFill/>
          <a:ln>
            <a:noFill/>
          </a:ln>
        </p:spPr>
        <p:txBody>
          <a:bodyPr spcFirstLastPara="1" vert="horz" wrap="square" lIns="91404" tIns="45689" rIns="91404" bIns="45689" rtlCol="0" anchor="ctr" anchorCtr="0">
            <a:noAutofit/>
          </a:bodyPr>
          <a:lstStyle/>
          <a:p>
            <a:pPr>
              <a:buSzPts val="1200"/>
            </a:pPr>
            <a:fld id="{00000000-1234-1234-1234-123412341234}" type="slidenum">
              <a:rPr lang="en-US"/>
              <a:pPr>
                <a:buSzPts val="1200"/>
              </a:pPr>
              <a:t>4</a:t>
            </a:fld>
            <a:endParaRPr dirty="0"/>
          </a:p>
        </p:txBody>
      </p:sp>
      <p:sp>
        <p:nvSpPr>
          <p:cNvPr id="227" name="Google Shape;227;p25"/>
          <p:cNvSpPr txBox="1"/>
          <p:nvPr/>
        </p:nvSpPr>
        <p:spPr>
          <a:xfrm>
            <a:off x="1198495" y="217234"/>
            <a:ext cx="10528539" cy="957737"/>
          </a:xfrm>
          <a:prstGeom prst="rect">
            <a:avLst/>
          </a:prstGeom>
          <a:solidFill>
            <a:srgbClr val="002060"/>
          </a:solidFill>
          <a:ln>
            <a:noFill/>
          </a:ln>
        </p:spPr>
        <p:txBody>
          <a:bodyPr spcFirstLastPara="1" wrap="square" lIns="91354" tIns="45664" rIns="91354" bIns="45664" anchor="ctr" anchorCtr="0">
            <a:noAutofit/>
          </a:bodyPr>
          <a:lstStyle/>
          <a:p>
            <a:endParaRPr sz="2400">
              <a:solidFill>
                <a:srgbClr val="000000"/>
              </a:solidFill>
              <a:latin typeface="Arial"/>
              <a:ea typeface="Arial"/>
              <a:cs typeface="Arial"/>
              <a:sym typeface="Arial"/>
            </a:endParaRPr>
          </a:p>
        </p:txBody>
      </p:sp>
      <p:pic>
        <p:nvPicPr>
          <p:cNvPr id="228" name="Google Shape;228;p25" descr="Kementerian Kesihatan Malaysia Logo"/>
          <p:cNvPicPr preferRelativeResize="0"/>
          <p:nvPr/>
        </p:nvPicPr>
        <p:blipFill rotWithShape="1">
          <a:blip r:embed="rId4">
            <a:alphaModFix/>
          </a:blip>
          <a:srcRect/>
          <a:stretch/>
        </p:blipFill>
        <p:spPr>
          <a:xfrm>
            <a:off x="2205" y="230774"/>
            <a:ext cx="1196290" cy="885843"/>
          </a:xfrm>
          <a:prstGeom prst="rect">
            <a:avLst/>
          </a:prstGeom>
          <a:noFill/>
          <a:ln>
            <a:noFill/>
          </a:ln>
        </p:spPr>
      </p:pic>
      <p:sp>
        <p:nvSpPr>
          <p:cNvPr id="229" name="Google Shape;229;p25"/>
          <p:cNvSpPr txBox="1"/>
          <p:nvPr/>
        </p:nvSpPr>
        <p:spPr>
          <a:xfrm>
            <a:off x="1300170" y="797737"/>
            <a:ext cx="10426864" cy="441391"/>
          </a:xfrm>
          <a:prstGeom prst="rect">
            <a:avLst/>
          </a:prstGeom>
          <a:noFill/>
          <a:ln>
            <a:noFill/>
          </a:ln>
        </p:spPr>
        <p:txBody>
          <a:bodyPr spcFirstLastPara="1" wrap="square" lIns="91329" tIns="45639" rIns="91329" bIns="45639" anchor="b" anchorCtr="0">
            <a:noAutofit/>
          </a:bodyPr>
          <a:lstStyle/>
          <a:p>
            <a:r>
              <a:rPr lang="en-US" sz="3200" b="1" dirty="0">
                <a:solidFill>
                  <a:srgbClr val="FFC000"/>
                </a:solidFill>
                <a:latin typeface="Arial Black"/>
                <a:ea typeface="Arial Black"/>
                <a:cs typeface="Arial Black"/>
                <a:sym typeface="Arial Black"/>
              </a:rPr>
              <a:t>PROGRAM LATIHAN KEPAKARAN DENGAN BIASISWA KKM</a:t>
            </a:r>
          </a:p>
        </p:txBody>
      </p:sp>
      <p:sp>
        <p:nvSpPr>
          <p:cNvPr id="25" name="Content Placeholder 2">
            <a:extLst>
              <a:ext uri="{FF2B5EF4-FFF2-40B4-BE49-F238E27FC236}">
                <a16:creationId xmlns:a16="http://schemas.microsoft.com/office/drawing/2014/main" id="{379EE52B-07A9-407B-8E1B-0FB7157D11BE}"/>
              </a:ext>
            </a:extLst>
          </p:cNvPr>
          <p:cNvSpPr txBox="1">
            <a:spLocks/>
          </p:cNvSpPr>
          <p:nvPr/>
        </p:nvSpPr>
        <p:spPr>
          <a:xfrm>
            <a:off x="451514" y="1557119"/>
            <a:ext cx="11491104" cy="4481355"/>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500" b="1" dirty="0">
              <a:latin typeface="Arial Nova" panose="020B0504020202020204" pitchFamily="34" charset="0"/>
              <a:cs typeface="Arial" panose="020B0604020202020204" pitchFamily="34" charset="0"/>
            </a:endParaRPr>
          </a:p>
          <a:p>
            <a:pPr algn="just"/>
            <a:r>
              <a:rPr lang="ms-MY" sz="2800" b="1" dirty="0">
                <a:solidFill>
                  <a:srgbClr val="000000"/>
                </a:solidFill>
                <a:latin typeface="Arimo"/>
              </a:rPr>
              <a:t>“Program Latihan Kepakaran” </a:t>
            </a:r>
            <a:r>
              <a:rPr lang="ms-MY" sz="2800" dirty="0">
                <a:solidFill>
                  <a:srgbClr val="000000"/>
                </a:solidFill>
                <a:latin typeface="Arimo"/>
              </a:rPr>
              <a:t>bermakna kemudahan latihan dengan pelepasan khas yang diluluskan oleh Kerajaan kepada Pegawai Perubatan Lantikan Kontrak Kementerian Kesihatan Malaysia bagi mengikuti Program Latihan Kepakaran Parallel Pathway dalam dan luar negara. Dalam tempoh latihan tersebut, pegawai dibayar gaji, imbuhan tetap dan elaun-elaun lain yang berkelayakan mengikut syarat dan peraturan yang ditetapkan.</a:t>
            </a:r>
          </a:p>
          <a:p>
            <a:pPr algn="just"/>
            <a:endParaRPr lang="ms-MY" sz="2800" dirty="0">
              <a:solidFill>
                <a:srgbClr val="000000"/>
              </a:solidFill>
              <a:latin typeface="Arimo"/>
            </a:endParaRPr>
          </a:p>
          <a:p>
            <a:pPr algn="just"/>
            <a:r>
              <a:rPr lang="ms-MY" b="1" dirty="0">
                <a:solidFill>
                  <a:srgbClr val="000000"/>
                </a:solidFill>
                <a:latin typeface="Arimo"/>
              </a:rPr>
              <a:t>“</a:t>
            </a:r>
            <a:r>
              <a:rPr lang="ms-MY" sz="2800" b="1" dirty="0">
                <a:solidFill>
                  <a:srgbClr val="000000"/>
                </a:solidFill>
                <a:latin typeface="Arimo"/>
              </a:rPr>
              <a:t>Biasiswa” </a:t>
            </a:r>
            <a:r>
              <a:rPr lang="ms-MY" sz="2800" dirty="0">
                <a:solidFill>
                  <a:srgbClr val="000000"/>
                </a:solidFill>
                <a:latin typeface="Arimo"/>
              </a:rPr>
              <a:t>bermakna elaun dan kemudahan seperti yuran Pengajian serta bantuan-bantuan lain yang PEGAWAI berkelayakan semasa dalam tempoh berkursus.</a:t>
            </a:r>
          </a:p>
          <a:p>
            <a:pPr marL="0" indent="0" algn="just">
              <a:buNone/>
            </a:pPr>
            <a:endParaRPr lang="ms-MY" sz="2800" dirty="0">
              <a:solidFill>
                <a:srgbClr val="000000"/>
              </a:solidFill>
              <a:latin typeface="Arimo"/>
            </a:endParaRPr>
          </a:p>
          <a:p>
            <a:pPr marL="0" indent="0" algn="just">
              <a:buNone/>
            </a:pPr>
            <a:endParaRPr lang="en-US" sz="2500" dirty="0">
              <a:latin typeface="Arial Nova" panose="020B0504020202020204" pitchFamily="34" charset="0"/>
              <a:cs typeface="Arial" panose="020B0604020202020204" pitchFamily="34" charset="0"/>
            </a:endParaRPr>
          </a:p>
          <a:p>
            <a:pPr marL="0" indent="0" algn="just">
              <a:buNone/>
            </a:pPr>
            <a:endParaRPr lang="en-US" sz="2500" b="1" dirty="0">
              <a:latin typeface="Arial Nova" panose="020B0504020202020204" pitchFamily="34" charset="0"/>
              <a:cs typeface="Arial" panose="020B0604020202020204" pitchFamily="34" charset="0"/>
            </a:endParaRPr>
          </a:p>
          <a:p>
            <a:pPr marL="0" indent="0" algn="just">
              <a:buNone/>
            </a:pPr>
            <a:endParaRPr lang="en-US" sz="2500" b="1" dirty="0">
              <a:latin typeface="Arial Nova" panose="020B0504020202020204" pitchFamily="34" charset="0"/>
              <a:cs typeface="Arial" panose="020B0604020202020204" pitchFamily="34" charset="0"/>
            </a:endParaRPr>
          </a:p>
        </p:txBody>
      </p:sp>
    </p:spTree>
    <p:extLst>
      <p:ext uri="{BB962C8B-B14F-4D97-AF65-F5344CB8AC3E}">
        <p14:creationId xmlns:p14="http://schemas.microsoft.com/office/powerpoint/2010/main" val="2176481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202" name="Google Shape;202;p25"/>
          <p:cNvPicPr preferRelativeResize="0"/>
          <p:nvPr/>
        </p:nvPicPr>
        <p:blipFill rotWithShape="1">
          <a:blip r:embed="rId3">
            <a:alphaModFix/>
          </a:blip>
          <a:srcRect/>
          <a:stretch/>
        </p:blipFill>
        <p:spPr>
          <a:xfrm>
            <a:off x="6618065" y="2473051"/>
            <a:ext cx="517430" cy="767079"/>
          </a:xfrm>
          <a:prstGeom prst="rect">
            <a:avLst/>
          </a:prstGeom>
          <a:noFill/>
          <a:ln>
            <a:noFill/>
          </a:ln>
        </p:spPr>
      </p:pic>
      <p:sp>
        <p:nvSpPr>
          <p:cNvPr id="225" name="Google Shape;225;p25"/>
          <p:cNvSpPr txBox="1">
            <a:spLocks noGrp="1"/>
          </p:cNvSpPr>
          <p:nvPr>
            <p:ph type="sldNum" idx="12"/>
          </p:nvPr>
        </p:nvSpPr>
        <p:spPr>
          <a:xfrm>
            <a:off x="8609224" y="6356466"/>
            <a:ext cx="2742565" cy="365040"/>
          </a:xfrm>
          <a:prstGeom prst="rect">
            <a:avLst/>
          </a:prstGeom>
          <a:noFill/>
          <a:ln>
            <a:noFill/>
          </a:ln>
        </p:spPr>
        <p:txBody>
          <a:bodyPr spcFirstLastPara="1" vert="horz" wrap="square" lIns="91404" tIns="45689" rIns="91404" bIns="45689" rtlCol="0" anchor="ctr" anchorCtr="0">
            <a:noAutofit/>
          </a:bodyPr>
          <a:lstStyle/>
          <a:p>
            <a:pPr>
              <a:buSzPts val="1200"/>
            </a:pPr>
            <a:fld id="{00000000-1234-1234-1234-123412341234}" type="slidenum">
              <a:rPr lang="en-US"/>
              <a:pPr>
                <a:buSzPts val="1200"/>
              </a:pPr>
              <a:t>5</a:t>
            </a:fld>
            <a:endParaRPr dirty="0"/>
          </a:p>
        </p:txBody>
      </p:sp>
      <p:sp>
        <p:nvSpPr>
          <p:cNvPr id="227" name="Google Shape;227;p25"/>
          <p:cNvSpPr txBox="1"/>
          <p:nvPr/>
        </p:nvSpPr>
        <p:spPr>
          <a:xfrm>
            <a:off x="1198495" y="187738"/>
            <a:ext cx="10528539" cy="957737"/>
          </a:xfrm>
          <a:prstGeom prst="rect">
            <a:avLst/>
          </a:prstGeom>
          <a:solidFill>
            <a:srgbClr val="002060"/>
          </a:solidFill>
          <a:ln>
            <a:noFill/>
          </a:ln>
        </p:spPr>
        <p:txBody>
          <a:bodyPr spcFirstLastPara="1" wrap="square" lIns="91354" tIns="45664" rIns="91354" bIns="45664" anchor="ctr" anchorCtr="0">
            <a:noAutofit/>
          </a:bodyPr>
          <a:lstStyle/>
          <a:p>
            <a:endParaRPr sz="2400">
              <a:solidFill>
                <a:srgbClr val="000000"/>
              </a:solidFill>
              <a:latin typeface="Arial"/>
              <a:ea typeface="Arial"/>
              <a:cs typeface="Arial"/>
              <a:sym typeface="Arial"/>
            </a:endParaRPr>
          </a:p>
        </p:txBody>
      </p:sp>
      <p:pic>
        <p:nvPicPr>
          <p:cNvPr id="228" name="Google Shape;228;p25" descr="Kementerian Kesihatan Malaysia Logo"/>
          <p:cNvPicPr preferRelativeResize="0"/>
          <p:nvPr/>
        </p:nvPicPr>
        <p:blipFill rotWithShape="1">
          <a:blip r:embed="rId4">
            <a:alphaModFix/>
          </a:blip>
          <a:srcRect/>
          <a:stretch/>
        </p:blipFill>
        <p:spPr>
          <a:xfrm>
            <a:off x="2205" y="230774"/>
            <a:ext cx="1196290" cy="885843"/>
          </a:xfrm>
          <a:prstGeom prst="rect">
            <a:avLst/>
          </a:prstGeom>
          <a:noFill/>
          <a:ln>
            <a:noFill/>
          </a:ln>
        </p:spPr>
      </p:pic>
      <p:sp>
        <p:nvSpPr>
          <p:cNvPr id="229" name="Google Shape;229;p25"/>
          <p:cNvSpPr txBox="1"/>
          <p:nvPr/>
        </p:nvSpPr>
        <p:spPr>
          <a:xfrm>
            <a:off x="1300170" y="797737"/>
            <a:ext cx="10426864" cy="441391"/>
          </a:xfrm>
          <a:prstGeom prst="rect">
            <a:avLst/>
          </a:prstGeom>
          <a:noFill/>
          <a:ln>
            <a:noFill/>
          </a:ln>
        </p:spPr>
        <p:txBody>
          <a:bodyPr spcFirstLastPara="1" wrap="square" lIns="91329" tIns="45639" rIns="91329" bIns="45639" anchor="b" anchorCtr="0">
            <a:noAutofit/>
          </a:bodyPr>
          <a:lstStyle/>
          <a:p>
            <a:r>
              <a:rPr lang="en-US" sz="3200" b="1" dirty="0">
                <a:solidFill>
                  <a:srgbClr val="FFC000"/>
                </a:solidFill>
                <a:latin typeface="Arial Black"/>
                <a:ea typeface="Arial Black"/>
                <a:cs typeface="Arial Black"/>
                <a:sym typeface="Arial Black"/>
              </a:rPr>
              <a:t>PENGENALAN PROGRAM KEPAKARAN PARALLEL PATHWAY</a:t>
            </a:r>
          </a:p>
        </p:txBody>
      </p:sp>
      <p:pic>
        <p:nvPicPr>
          <p:cNvPr id="20" name="Picture 19">
            <a:extLst>
              <a:ext uri="{FF2B5EF4-FFF2-40B4-BE49-F238E27FC236}">
                <a16:creationId xmlns:a16="http://schemas.microsoft.com/office/drawing/2014/main" id="{0C714B18-BD7A-420E-8F39-898487A4E020}"/>
              </a:ext>
            </a:extLst>
          </p:cNvPr>
          <p:cNvPicPr>
            <a:picLocks noChangeAspect="1"/>
          </p:cNvPicPr>
          <p:nvPr/>
        </p:nvPicPr>
        <p:blipFill>
          <a:blip r:embed="rId5"/>
          <a:stretch>
            <a:fillRect/>
          </a:stretch>
        </p:blipFill>
        <p:spPr>
          <a:xfrm>
            <a:off x="8788400" y="1765907"/>
            <a:ext cx="3070773" cy="1075265"/>
          </a:xfrm>
          <a:prstGeom prst="rect">
            <a:avLst/>
          </a:prstGeom>
        </p:spPr>
      </p:pic>
      <p:pic>
        <p:nvPicPr>
          <p:cNvPr id="21" name="Picture 20">
            <a:extLst>
              <a:ext uri="{FF2B5EF4-FFF2-40B4-BE49-F238E27FC236}">
                <a16:creationId xmlns:a16="http://schemas.microsoft.com/office/drawing/2014/main" id="{212C7270-8052-4468-933C-9BB039F5349E}"/>
              </a:ext>
            </a:extLst>
          </p:cNvPr>
          <p:cNvPicPr>
            <a:picLocks noChangeAspect="1"/>
          </p:cNvPicPr>
          <p:nvPr/>
        </p:nvPicPr>
        <p:blipFill>
          <a:blip r:embed="rId6"/>
          <a:stretch>
            <a:fillRect/>
          </a:stretch>
        </p:blipFill>
        <p:spPr>
          <a:xfrm>
            <a:off x="8788401" y="2908554"/>
            <a:ext cx="1374683" cy="1054551"/>
          </a:xfrm>
          <a:prstGeom prst="rect">
            <a:avLst/>
          </a:prstGeom>
        </p:spPr>
      </p:pic>
      <p:pic>
        <p:nvPicPr>
          <p:cNvPr id="22" name="Picture 21">
            <a:extLst>
              <a:ext uri="{FF2B5EF4-FFF2-40B4-BE49-F238E27FC236}">
                <a16:creationId xmlns:a16="http://schemas.microsoft.com/office/drawing/2014/main" id="{4ABEE893-CE86-4505-8DDF-D48F6D3F7928}"/>
              </a:ext>
            </a:extLst>
          </p:cNvPr>
          <p:cNvPicPr>
            <a:picLocks noChangeAspect="1"/>
          </p:cNvPicPr>
          <p:nvPr/>
        </p:nvPicPr>
        <p:blipFill>
          <a:blip r:embed="rId7"/>
          <a:stretch>
            <a:fillRect/>
          </a:stretch>
        </p:blipFill>
        <p:spPr>
          <a:xfrm>
            <a:off x="10285296" y="2908555"/>
            <a:ext cx="1573877" cy="1054551"/>
          </a:xfrm>
          <a:prstGeom prst="rect">
            <a:avLst/>
          </a:prstGeom>
        </p:spPr>
      </p:pic>
      <p:pic>
        <p:nvPicPr>
          <p:cNvPr id="23" name="Picture 22">
            <a:extLst>
              <a:ext uri="{FF2B5EF4-FFF2-40B4-BE49-F238E27FC236}">
                <a16:creationId xmlns:a16="http://schemas.microsoft.com/office/drawing/2014/main" id="{6A0BFCF9-258B-4232-8F64-35EB64E21F81}"/>
              </a:ext>
            </a:extLst>
          </p:cNvPr>
          <p:cNvPicPr>
            <a:picLocks noChangeAspect="1"/>
          </p:cNvPicPr>
          <p:nvPr/>
        </p:nvPicPr>
        <p:blipFill>
          <a:blip r:embed="rId8"/>
          <a:stretch>
            <a:fillRect/>
          </a:stretch>
        </p:blipFill>
        <p:spPr>
          <a:xfrm>
            <a:off x="8788401" y="4030487"/>
            <a:ext cx="3088915" cy="1144970"/>
          </a:xfrm>
          <a:prstGeom prst="rect">
            <a:avLst/>
          </a:prstGeom>
        </p:spPr>
      </p:pic>
      <p:pic>
        <p:nvPicPr>
          <p:cNvPr id="24" name="Picture 2" descr="Doctors | General Practitioner Specialists | Malaysia">
            <a:extLst>
              <a:ext uri="{FF2B5EF4-FFF2-40B4-BE49-F238E27FC236}">
                <a16:creationId xmlns:a16="http://schemas.microsoft.com/office/drawing/2014/main" id="{5D743C5E-13DE-4849-8C12-00212CABCD4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788401" y="5152420"/>
            <a:ext cx="3088915" cy="1225550"/>
          </a:xfrm>
          <a:prstGeom prst="rect">
            <a:avLst/>
          </a:prstGeom>
          <a:noFill/>
          <a:extLst>
            <a:ext uri="{909E8E84-426E-40DD-AFC4-6F175D3DCCD1}">
              <a14:hiddenFill xmlns:a14="http://schemas.microsoft.com/office/drawing/2010/main">
                <a:solidFill>
                  <a:srgbClr val="FFFFFF"/>
                </a:solidFill>
              </a14:hiddenFill>
            </a:ext>
          </a:extLst>
        </p:spPr>
      </p:pic>
      <p:sp>
        <p:nvSpPr>
          <p:cNvPr id="25" name="Content Placeholder 2">
            <a:extLst>
              <a:ext uri="{FF2B5EF4-FFF2-40B4-BE49-F238E27FC236}">
                <a16:creationId xmlns:a16="http://schemas.microsoft.com/office/drawing/2014/main" id="{379EE52B-07A9-407B-8E1B-0FB7157D11BE}"/>
              </a:ext>
            </a:extLst>
          </p:cNvPr>
          <p:cNvSpPr txBox="1">
            <a:spLocks/>
          </p:cNvSpPr>
          <p:nvPr/>
        </p:nvSpPr>
        <p:spPr>
          <a:xfrm>
            <a:off x="451514" y="1752600"/>
            <a:ext cx="7834573" cy="339982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500" b="1" dirty="0">
              <a:latin typeface="Arial Nova" panose="020B0504020202020204" pitchFamily="34" charset="0"/>
              <a:cs typeface="Arial" panose="020B0604020202020204" pitchFamily="34" charset="0"/>
            </a:endParaRPr>
          </a:p>
          <a:p>
            <a:pPr algn="just"/>
            <a:r>
              <a:rPr lang="ms-MY" sz="2500" dirty="0">
                <a:latin typeface="Arial Nova" panose="020B0504020202020204" pitchFamily="34" charset="0"/>
                <a:ea typeface="Arimo" panose="020B0604020202020204" charset="0"/>
                <a:cs typeface="Arimo" panose="020B0604020202020204" charset="0"/>
              </a:rPr>
              <a:t>Program Kepakaran Parallel Pathway dengan Hadiah Latihan Persekutuan (HLP) KKM telah dilaksanakan mulai September 2016.</a:t>
            </a:r>
          </a:p>
          <a:p>
            <a:pPr algn="just"/>
            <a:r>
              <a:rPr lang="ms-MY" sz="2500" dirty="0">
                <a:latin typeface="Arial Nova" panose="020B0504020202020204" pitchFamily="34" charset="0"/>
                <a:ea typeface="Arimo" panose="020B0604020202020204" charset="0"/>
                <a:cs typeface="Arimo" panose="020B0604020202020204" charset="0"/>
              </a:rPr>
              <a:t>Menghasilkan Pegawai Perubatan Pakar dalam tempoh latihan yang di tetapkan.</a:t>
            </a:r>
          </a:p>
          <a:p>
            <a:pPr algn="just"/>
            <a:r>
              <a:rPr lang="ms-MY" sz="2500" dirty="0">
                <a:latin typeface="Arial Nova" panose="020B0504020202020204" pitchFamily="34" charset="0"/>
                <a:ea typeface="Arimo" panose="020B0604020202020204" charset="0"/>
                <a:cs typeface="Arimo" panose="020B0604020202020204" charset="0"/>
              </a:rPr>
              <a:t>Kemudahan latihan yang disediakan merangkumi 14 bidang kepakaran.</a:t>
            </a:r>
          </a:p>
          <a:p>
            <a:pPr algn="just"/>
            <a:endParaRPr lang="en-US" sz="2500" dirty="0">
              <a:latin typeface="Arial Nova" panose="020B0504020202020204" pitchFamily="34" charset="0"/>
              <a:cs typeface="Arial" panose="020B0604020202020204" pitchFamily="34" charset="0"/>
            </a:endParaRPr>
          </a:p>
          <a:p>
            <a:pPr marL="0" indent="0" algn="just">
              <a:buNone/>
            </a:pPr>
            <a:endParaRPr lang="en-US" sz="2500" b="1" dirty="0">
              <a:latin typeface="Arial Nova" panose="020B0504020202020204" pitchFamily="34" charset="0"/>
              <a:cs typeface="Arial" panose="020B0604020202020204" pitchFamily="34" charset="0"/>
            </a:endParaRPr>
          </a:p>
          <a:p>
            <a:pPr marL="0" indent="0" algn="just">
              <a:buNone/>
            </a:pPr>
            <a:endParaRPr lang="en-US" sz="2500" b="1" dirty="0">
              <a:latin typeface="Arial Nova" panose="020B0504020202020204" pitchFamily="34" charset="0"/>
              <a:cs typeface="Arial" panose="020B0604020202020204" pitchFamily="34" charset="0"/>
            </a:endParaRPr>
          </a:p>
        </p:txBody>
      </p:sp>
    </p:spTree>
    <p:extLst>
      <p:ext uri="{BB962C8B-B14F-4D97-AF65-F5344CB8AC3E}">
        <p14:creationId xmlns:p14="http://schemas.microsoft.com/office/powerpoint/2010/main" val="2614609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225" name="Google Shape;225;p25"/>
          <p:cNvSpPr txBox="1">
            <a:spLocks noGrp="1"/>
          </p:cNvSpPr>
          <p:nvPr>
            <p:ph type="sldNum" idx="12"/>
          </p:nvPr>
        </p:nvSpPr>
        <p:spPr/>
        <p:txBody>
          <a:bodyPr/>
          <a:lstStyle/>
          <a:p>
            <a:fld id="{00000000-1234-1234-1234-123412341234}" type="slidenum">
              <a:rPr lang="en-US" smtClean="0"/>
              <a:pPr/>
              <a:t>6</a:t>
            </a:fld>
            <a:endParaRPr lang="en-US" dirty="0"/>
          </a:p>
        </p:txBody>
      </p:sp>
      <p:sp>
        <p:nvSpPr>
          <p:cNvPr id="227" name="Google Shape;227;p25"/>
          <p:cNvSpPr txBox="1"/>
          <p:nvPr/>
        </p:nvSpPr>
        <p:spPr>
          <a:xfrm>
            <a:off x="1198495" y="217234"/>
            <a:ext cx="10528539" cy="957737"/>
          </a:xfrm>
          <a:prstGeom prst="rect">
            <a:avLst/>
          </a:prstGeom>
          <a:solidFill>
            <a:srgbClr val="002060"/>
          </a:solidFill>
          <a:ln>
            <a:noFill/>
          </a:ln>
        </p:spPr>
        <p:txBody>
          <a:bodyPr spcFirstLastPara="1" wrap="square" lIns="91354" tIns="45664" rIns="91354" bIns="45664" anchor="ctr" anchorCtr="0">
            <a:noAutofit/>
          </a:bodyPr>
          <a:lstStyle/>
          <a:p>
            <a:endParaRPr sz="2400">
              <a:solidFill>
                <a:srgbClr val="000000"/>
              </a:solidFill>
              <a:latin typeface="Arial"/>
              <a:ea typeface="Arial"/>
              <a:cs typeface="Arial"/>
              <a:sym typeface="Arial"/>
            </a:endParaRPr>
          </a:p>
        </p:txBody>
      </p:sp>
      <p:pic>
        <p:nvPicPr>
          <p:cNvPr id="228" name="Google Shape;228;p25" descr="Kementerian Kesihatan Malaysia Logo"/>
          <p:cNvPicPr preferRelativeResize="0"/>
          <p:nvPr/>
        </p:nvPicPr>
        <p:blipFill rotWithShape="1">
          <a:blip r:embed="rId3">
            <a:alphaModFix/>
          </a:blip>
          <a:srcRect/>
          <a:stretch/>
        </p:blipFill>
        <p:spPr>
          <a:xfrm>
            <a:off x="2205" y="230774"/>
            <a:ext cx="1196290" cy="885843"/>
          </a:xfrm>
          <a:prstGeom prst="rect">
            <a:avLst/>
          </a:prstGeom>
          <a:noFill/>
          <a:ln>
            <a:noFill/>
          </a:ln>
        </p:spPr>
      </p:pic>
      <p:sp>
        <p:nvSpPr>
          <p:cNvPr id="229" name="Google Shape;229;p25"/>
          <p:cNvSpPr txBox="1"/>
          <p:nvPr/>
        </p:nvSpPr>
        <p:spPr>
          <a:xfrm>
            <a:off x="1300170" y="739586"/>
            <a:ext cx="10426864" cy="441391"/>
          </a:xfrm>
          <a:prstGeom prst="rect">
            <a:avLst/>
          </a:prstGeom>
          <a:noFill/>
          <a:ln>
            <a:noFill/>
          </a:ln>
        </p:spPr>
        <p:txBody>
          <a:bodyPr spcFirstLastPara="1" wrap="square" lIns="91329" tIns="45639" rIns="91329" bIns="45639" anchor="b" anchorCtr="0">
            <a:noAutofit/>
          </a:bodyPr>
          <a:lstStyle/>
          <a:p>
            <a:r>
              <a:rPr lang="en-US" sz="3200" b="1" dirty="0">
                <a:solidFill>
                  <a:srgbClr val="FFC000"/>
                </a:solidFill>
                <a:latin typeface="Arial Black"/>
                <a:ea typeface="Arial Black"/>
                <a:cs typeface="Arial Black"/>
                <a:sym typeface="Arial Black"/>
              </a:rPr>
              <a:t>KEADAH PROGRAM LATIHAN KEPAKARAN PARALLEL PATHWAY</a:t>
            </a:r>
          </a:p>
        </p:txBody>
      </p:sp>
      <p:sp>
        <p:nvSpPr>
          <p:cNvPr id="21" name="Google Shape;213;p25">
            <a:extLst>
              <a:ext uri="{FF2B5EF4-FFF2-40B4-BE49-F238E27FC236}">
                <a16:creationId xmlns:a16="http://schemas.microsoft.com/office/drawing/2014/main" id="{2835416B-262D-4429-9C08-9D62EB89941B}"/>
              </a:ext>
            </a:extLst>
          </p:cNvPr>
          <p:cNvSpPr txBox="1"/>
          <p:nvPr/>
        </p:nvSpPr>
        <p:spPr>
          <a:xfrm>
            <a:off x="1300169" y="1312327"/>
            <a:ext cx="4019975" cy="350865"/>
          </a:xfrm>
          <a:prstGeom prst="rect">
            <a:avLst/>
          </a:prstGeom>
          <a:noFill/>
          <a:ln>
            <a:noFill/>
          </a:ln>
        </p:spPr>
        <p:txBody>
          <a:bodyPr spcFirstLastPara="1" wrap="square" lIns="0" tIns="0" rIns="0" bIns="0" anchor="t" anchorCtr="0">
            <a:spAutoFit/>
          </a:bodyPr>
          <a:lstStyle/>
          <a:p>
            <a:pPr algn="ctr">
              <a:lnSpc>
                <a:spcPct val="114000"/>
              </a:lnSpc>
              <a:buClr>
                <a:srgbClr val="000000"/>
              </a:buClr>
              <a:buSzPts val="1600"/>
            </a:pPr>
            <a:r>
              <a:rPr lang="ms-MY" sz="2000" b="1" dirty="0">
                <a:solidFill>
                  <a:srgbClr val="000000"/>
                </a:solidFill>
                <a:latin typeface="Arial Nova" panose="020B0504020202020204" pitchFamily="34" charset="0"/>
                <a:ea typeface="Arial Narrow"/>
                <a:cs typeface="Arial Narrow"/>
                <a:sym typeface="Arial Narrow"/>
              </a:rPr>
              <a:t>SEPENUHNYA DALAM NEGARA</a:t>
            </a:r>
          </a:p>
        </p:txBody>
      </p:sp>
      <p:sp>
        <p:nvSpPr>
          <p:cNvPr id="23" name="Google Shape;213;p25">
            <a:extLst>
              <a:ext uri="{FF2B5EF4-FFF2-40B4-BE49-F238E27FC236}">
                <a16:creationId xmlns:a16="http://schemas.microsoft.com/office/drawing/2014/main" id="{AC639AE9-1C9A-4A41-987B-381351B89A18}"/>
              </a:ext>
            </a:extLst>
          </p:cNvPr>
          <p:cNvSpPr txBox="1"/>
          <p:nvPr/>
        </p:nvSpPr>
        <p:spPr>
          <a:xfrm>
            <a:off x="6664044" y="1312327"/>
            <a:ext cx="4976542" cy="350865"/>
          </a:xfrm>
          <a:prstGeom prst="rect">
            <a:avLst/>
          </a:prstGeom>
          <a:noFill/>
          <a:ln>
            <a:noFill/>
          </a:ln>
        </p:spPr>
        <p:txBody>
          <a:bodyPr spcFirstLastPara="1" wrap="square" lIns="0" tIns="0" rIns="0" bIns="0" anchor="t" anchorCtr="0">
            <a:spAutoFit/>
          </a:bodyPr>
          <a:lstStyle/>
          <a:p>
            <a:pPr algn="ctr">
              <a:lnSpc>
                <a:spcPct val="114000"/>
              </a:lnSpc>
              <a:buClr>
                <a:srgbClr val="000000"/>
              </a:buClr>
              <a:buSzPts val="1600"/>
            </a:pPr>
            <a:r>
              <a:rPr lang="ms-MY" sz="2000" b="1" dirty="0">
                <a:solidFill>
                  <a:srgbClr val="000000"/>
                </a:solidFill>
                <a:latin typeface="Arial Nova" panose="020B0504020202020204" pitchFamily="34" charset="0"/>
                <a:sym typeface="Arial Narrow"/>
              </a:rPr>
              <a:t>KOMBINASI DALAM DAN LUAR NEGARA</a:t>
            </a:r>
          </a:p>
        </p:txBody>
      </p:sp>
      <p:graphicFrame>
        <p:nvGraphicFramePr>
          <p:cNvPr id="24" name="Table 23">
            <a:extLst>
              <a:ext uri="{FF2B5EF4-FFF2-40B4-BE49-F238E27FC236}">
                <a16:creationId xmlns:a16="http://schemas.microsoft.com/office/drawing/2014/main" id="{FC53A38F-C755-49A5-9A6D-509BBB6ED8C5}"/>
              </a:ext>
            </a:extLst>
          </p:cNvPr>
          <p:cNvGraphicFramePr>
            <a:graphicFrameLocks noGrp="1"/>
          </p:cNvGraphicFramePr>
          <p:nvPr>
            <p:extLst>
              <p:ext uri="{D42A27DB-BD31-4B8C-83A1-F6EECF244321}">
                <p14:modId xmlns:p14="http://schemas.microsoft.com/office/powerpoint/2010/main" val="4288028533"/>
              </p:ext>
            </p:extLst>
          </p:nvPr>
        </p:nvGraphicFramePr>
        <p:xfrm>
          <a:off x="701856" y="1820709"/>
          <a:ext cx="5450609" cy="4768853"/>
        </p:xfrm>
        <a:graphic>
          <a:graphicData uri="http://schemas.openxmlformats.org/drawingml/2006/table">
            <a:tbl>
              <a:tblPr firstRow="1" bandRow="1">
                <a:tableStyleId>{5C22544A-7EE6-4342-B048-85BDC9FD1C3A}</a:tableStyleId>
              </a:tblPr>
              <a:tblGrid>
                <a:gridCol w="2844908">
                  <a:extLst>
                    <a:ext uri="{9D8B030D-6E8A-4147-A177-3AD203B41FA5}">
                      <a16:colId xmlns:a16="http://schemas.microsoft.com/office/drawing/2014/main" val="2002014378"/>
                    </a:ext>
                  </a:extLst>
                </a:gridCol>
                <a:gridCol w="2605701">
                  <a:extLst>
                    <a:ext uri="{9D8B030D-6E8A-4147-A177-3AD203B41FA5}">
                      <a16:colId xmlns:a16="http://schemas.microsoft.com/office/drawing/2014/main" val="2912486199"/>
                    </a:ext>
                  </a:extLst>
                </a:gridCol>
              </a:tblGrid>
              <a:tr h="396018">
                <a:tc>
                  <a:txBody>
                    <a:bodyPr/>
                    <a:lstStyle/>
                    <a:p>
                      <a:pPr algn="ctr"/>
                      <a:r>
                        <a:rPr lang="en-US" sz="1500" b="1" dirty="0">
                          <a:solidFill>
                            <a:schemeClr val="tx1"/>
                          </a:solidFill>
                          <a:latin typeface="Arial Nova" panose="020B0504020202020204" pitchFamily="34" charset="0"/>
                          <a:cs typeface="Arial" panose="020B0604020202020204" pitchFamily="34" charset="0"/>
                        </a:rPr>
                        <a:t>BIDANG</a:t>
                      </a:r>
                      <a:endParaRPr lang="en-MY" sz="1500" b="1" dirty="0">
                        <a:solidFill>
                          <a:schemeClr val="tx1"/>
                        </a:solidFill>
                        <a:latin typeface="Arial Nova" panose="020B05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500" b="1" dirty="0">
                          <a:solidFill>
                            <a:schemeClr val="tx1"/>
                          </a:solidFill>
                          <a:latin typeface="Arial Nova" panose="020B0504020202020204" pitchFamily="34" charset="0"/>
                          <a:cs typeface="Arial" panose="020B0604020202020204" pitchFamily="34" charset="0"/>
                        </a:rPr>
                        <a:t>TEMPOH LATIHAN (TAHUN)</a:t>
                      </a:r>
                      <a:endParaRPr lang="en-MY" sz="1500" b="1" dirty="0">
                        <a:solidFill>
                          <a:schemeClr val="tx1"/>
                        </a:solidFill>
                        <a:latin typeface="Arial Nova" panose="020B05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5201794"/>
                  </a:ext>
                </a:extLst>
              </a:tr>
              <a:tr h="321548">
                <a:tc gridSpan="2">
                  <a:txBody>
                    <a:bodyPr/>
                    <a:lstStyle/>
                    <a:p>
                      <a:pPr algn="ctr"/>
                      <a:r>
                        <a:rPr lang="en-MY" sz="1500" b="1" dirty="0">
                          <a:solidFill>
                            <a:schemeClr val="tx1"/>
                          </a:solidFill>
                          <a:latin typeface="Arial Nova" panose="020B0504020202020204" pitchFamily="34" charset="0"/>
                          <a:cs typeface="Arial" panose="020B0604020202020204" pitchFamily="34" charset="0"/>
                        </a:rPr>
                        <a:t>PEPERIKSAAN DALAM NEGARA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MY" sz="1800" b="0" dirty="0">
                        <a:latin typeface="Arial Nova" panose="020B05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78039300"/>
                  </a:ext>
                </a:extLst>
              </a:tr>
              <a:tr h="321548">
                <a:tc>
                  <a:txBody>
                    <a:bodyPr/>
                    <a:lstStyle/>
                    <a:p>
                      <a:pPr algn="ctr"/>
                      <a:r>
                        <a:rPr lang="ms-MY" sz="1500" b="0" noProof="0" dirty="0">
                          <a:latin typeface="Arial Nova" panose="020B0504020202020204" pitchFamily="34" charset="0"/>
                          <a:cs typeface="Arial" panose="020B0604020202020204" pitchFamily="34" charset="0"/>
                        </a:rPr>
                        <a:t>Urologi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500" b="0" dirty="0">
                          <a:latin typeface="Arial Nova" panose="020B0504020202020204" pitchFamily="34" charset="0"/>
                          <a:cs typeface="Arial" panose="020B0604020202020204" pitchFamily="34" charset="0"/>
                        </a:rPr>
                        <a:t>4</a:t>
                      </a:r>
                      <a:endParaRPr lang="en-MY" sz="1500" b="0" dirty="0">
                        <a:latin typeface="Arial Nova" panose="020B05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59498930"/>
                  </a:ext>
                </a:extLst>
              </a:tr>
              <a:tr h="456093">
                <a:tc>
                  <a:txBody>
                    <a:bodyPr/>
                    <a:lstStyle/>
                    <a:p>
                      <a:pPr algn="ctr"/>
                      <a:r>
                        <a:rPr lang="ms-MY" sz="1500" b="0" noProof="0" dirty="0">
                          <a:latin typeface="Arial Nova" panose="020B0504020202020204" pitchFamily="34" charset="0"/>
                          <a:cs typeface="Arial" panose="020B0604020202020204" pitchFamily="34" charset="0"/>
                        </a:rPr>
                        <a:t>Perubatan</a:t>
                      </a:r>
                      <a:r>
                        <a:rPr lang="ms-MY" sz="1500" b="0" baseline="0" noProof="0" dirty="0">
                          <a:latin typeface="Arial Nova" panose="020B0504020202020204" pitchFamily="34" charset="0"/>
                          <a:cs typeface="Arial" panose="020B0604020202020204" pitchFamily="34" charset="0"/>
                        </a:rPr>
                        <a:t> Keluarga (MinTFM)</a:t>
                      </a:r>
                      <a:endParaRPr lang="ms-MY" sz="1500" b="0" noProof="0" dirty="0">
                        <a:latin typeface="Arial Nova" panose="020B05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MY" sz="1500" b="0" dirty="0">
                          <a:latin typeface="Arial Nova" panose="020B0504020202020204" pitchFamily="34" charset="0"/>
                          <a:cs typeface="Arial" panose="020B060402020202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2256839"/>
                  </a:ext>
                </a:extLst>
              </a:tr>
              <a:tr h="45609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500" b="0" noProof="0" dirty="0">
                          <a:latin typeface="Arial Nova" panose="020B0504020202020204" pitchFamily="34" charset="0"/>
                          <a:cs typeface="Arial" panose="020B0604020202020204" pitchFamily="34" charset="0"/>
                        </a:rPr>
                        <a:t>Perubatan</a:t>
                      </a:r>
                      <a:r>
                        <a:rPr lang="ms-MY" sz="1500" b="0" baseline="0" noProof="0" dirty="0">
                          <a:latin typeface="Arial Nova" panose="020B0504020202020204" pitchFamily="34" charset="0"/>
                          <a:cs typeface="Arial" panose="020B0604020202020204" pitchFamily="34" charset="0"/>
                        </a:rPr>
                        <a:t> Keluarga (FRACGP)</a:t>
                      </a:r>
                      <a:endParaRPr lang="ms-MY" sz="1500" b="0" noProof="0" dirty="0">
                        <a:latin typeface="Arial Nova" panose="020B05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MY" sz="1500" b="0" dirty="0">
                          <a:latin typeface="Arial Nova" panose="020B0504020202020204" pitchFamily="34" charset="0"/>
                          <a:cs typeface="Arial" panose="020B060402020202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0643844"/>
                  </a:ext>
                </a:extLst>
              </a:tr>
              <a:tr h="3215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500" b="0" noProof="0" dirty="0">
                          <a:latin typeface="Arial Nova" panose="020B0504020202020204" pitchFamily="34" charset="0"/>
                          <a:cs typeface="Arial" panose="020B0604020202020204" pitchFamily="34" charset="0"/>
                        </a:rPr>
                        <a:t>Pediatrik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MY" sz="1500" b="0" dirty="0">
                          <a:latin typeface="Arial Nova" panose="020B0504020202020204" pitchFamily="34" charset="0"/>
                          <a:cs typeface="Arial" panose="020B060402020202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00932539"/>
                  </a:ext>
                </a:extLst>
              </a:tr>
              <a:tr h="3215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500" b="0" noProof="0" dirty="0">
                          <a:latin typeface="Arial Nova" panose="020B0504020202020204" pitchFamily="34" charset="0"/>
                          <a:cs typeface="Arial" panose="020B0604020202020204" pitchFamily="34" charset="0"/>
                        </a:rPr>
                        <a:t>Perubatan Dalaman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MY" sz="1500" b="0" dirty="0">
                          <a:latin typeface="Arial Nova" panose="020B0504020202020204" pitchFamily="34" charset="0"/>
                          <a:cs typeface="Arial" panose="020B060402020202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80789238"/>
                  </a:ext>
                </a:extLst>
              </a:tr>
              <a:tr h="321548">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MY" sz="1500" b="1" dirty="0">
                          <a:latin typeface="Arial Nova" panose="020B0504020202020204" pitchFamily="34" charset="0"/>
                          <a:cs typeface="Arial" panose="020B0604020202020204" pitchFamily="34" charset="0"/>
                        </a:rPr>
                        <a:t>PEPERIKSAAN LUAR NEGARA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MY" sz="1500" b="0" dirty="0">
                        <a:latin typeface="Arial Nova" panose="020B05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02995100"/>
                  </a:ext>
                </a:extLst>
              </a:tr>
              <a:tr h="3215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500" b="0" noProof="0" dirty="0">
                          <a:latin typeface="Arial Nova" panose="020B0504020202020204" pitchFamily="34" charset="0"/>
                          <a:cs typeface="Arial" panose="020B0604020202020204" pitchFamily="34" charset="0"/>
                        </a:rPr>
                        <a:t>Anestesiologi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MY" sz="1500" b="0" dirty="0">
                          <a:latin typeface="Arial Nova" panose="020B0504020202020204" pitchFamily="34" charset="0"/>
                          <a:cs typeface="Arial" panose="020B0604020202020204" pitchFamily="34"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4925313"/>
                  </a:ext>
                </a:extLst>
              </a:tr>
              <a:tr h="3215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ms-MY" sz="1500" b="0" noProof="0" dirty="0">
                          <a:latin typeface="Arial Nova" panose="020B0504020202020204" pitchFamily="34" charset="0"/>
                          <a:cs typeface="Arial" panose="020B0604020202020204" pitchFamily="34" charset="0"/>
                        </a:rPr>
                        <a:t>Radiologi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MY" sz="1500" b="0" dirty="0">
                          <a:latin typeface="Arial Nova" panose="020B0504020202020204" pitchFamily="34" charset="0"/>
                          <a:cs typeface="Arial" panose="020B060402020202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40547618"/>
                  </a:ext>
                </a:extLst>
              </a:tr>
              <a:tr h="321548">
                <a:tc>
                  <a:txBody>
                    <a:bodyPr/>
                    <a:lstStyle/>
                    <a:p>
                      <a:pPr algn="ctr" fontAlgn="b"/>
                      <a:r>
                        <a:rPr lang="ms-MY" sz="1500" b="0" i="0" u="none" strike="noStrike" noProof="0" dirty="0">
                          <a:solidFill>
                            <a:srgbClr val="000000"/>
                          </a:solidFill>
                          <a:effectLst/>
                          <a:latin typeface="Arial Nova" panose="020B0504020202020204" pitchFamily="34" charset="0"/>
                          <a:cs typeface="Arial" panose="020B0604020202020204" pitchFamily="34" charset="0"/>
                        </a:rPr>
                        <a:t>Obstetrik dan Ginekologi</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MY" sz="1500" b="0" dirty="0">
                          <a:latin typeface="Arial Nova" panose="020B0504020202020204" pitchFamily="34" charset="0"/>
                          <a:cs typeface="Arial" panose="020B060402020202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5525856"/>
                  </a:ext>
                </a:extLst>
              </a:tr>
              <a:tr h="321548">
                <a:tc>
                  <a:txBody>
                    <a:bodyPr/>
                    <a:lstStyle/>
                    <a:p>
                      <a:pPr algn="ctr" fontAlgn="b"/>
                      <a:r>
                        <a:rPr lang="ms-MY" sz="1500" b="0" i="0" u="none" strike="noStrike" noProof="0" dirty="0">
                          <a:solidFill>
                            <a:srgbClr val="000000"/>
                          </a:solidFill>
                          <a:effectLst/>
                          <a:latin typeface="Arial Nova" panose="020B0504020202020204" pitchFamily="34" charset="0"/>
                          <a:cs typeface="Arial" panose="020B0604020202020204" pitchFamily="34" charset="0"/>
                        </a:rPr>
                        <a:t>Oftalmologi</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MY" sz="1500" b="0" dirty="0">
                          <a:latin typeface="Arial Nova" panose="020B0504020202020204" pitchFamily="34" charset="0"/>
                          <a:cs typeface="Arial" panose="020B060402020202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2482096"/>
                  </a:ext>
                </a:extLst>
              </a:tr>
              <a:tr h="321548">
                <a:tc>
                  <a:txBody>
                    <a:bodyPr/>
                    <a:lstStyle/>
                    <a:p>
                      <a:pPr algn="ctr" fontAlgn="b"/>
                      <a:r>
                        <a:rPr lang="ms-MY" sz="1500" b="0" i="0" u="none" strike="noStrike" noProof="0" dirty="0">
                          <a:solidFill>
                            <a:srgbClr val="000000"/>
                          </a:solidFill>
                          <a:effectLst/>
                          <a:latin typeface="Arial Nova" panose="020B0504020202020204" pitchFamily="34" charset="0"/>
                          <a:cs typeface="Arial" panose="020B0604020202020204" pitchFamily="34" charset="0"/>
                        </a:rPr>
                        <a:t>Psikiatri</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MY" sz="1500" b="0" dirty="0">
                          <a:latin typeface="Arial Nova" panose="020B0504020202020204" pitchFamily="34" charset="0"/>
                          <a:cs typeface="Arial" panose="020B060402020202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03658587"/>
                  </a:ext>
                </a:extLst>
              </a:tr>
            </a:tbl>
          </a:graphicData>
        </a:graphic>
      </p:graphicFrame>
      <p:graphicFrame>
        <p:nvGraphicFramePr>
          <p:cNvPr id="3" name="Table 2">
            <a:extLst>
              <a:ext uri="{FF2B5EF4-FFF2-40B4-BE49-F238E27FC236}">
                <a16:creationId xmlns:a16="http://schemas.microsoft.com/office/drawing/2014/main" id="{FA7D4C44-C7CD-4461-A891-C08ACCE7BF0C}"/>
              </a:ext>
            </a:extLst>
          </p:cNvPr>
          <p:cNvGraphicFramePr>
            <a:graphicFrameLocks noGrp="1"/>
          </p:cNvGraphicFramePr>
          <p:nvPr>
            <p:extLst>
              <p:ext uri="{D42A27DB-BD31-4B8C-83A1-F6EECF244321}">
                <p14:modId xmlns:p14="http://schemas.microsoft.com/office/powerpoint/2010/main" val="911849184"/>
              </p:ext>
            </p:extLst>
          </p:nvPr>
        </p:nvGraphicFramePr>
        <p:xfrm>
          <a:off x="6513602" y="1820709"/>
          <a:ext cx="5277428" cy="3077370"/>
        </p:xfrm>
        <a:graphic>
          <a:graphicData uri="http://schemas.openxmlformats.org/drawingml/2006/table">
            <a:tbl>
              <a:tblPr firstRow="1" bandRow="1">
                <a:tableStyleId>{5C22544A-7EE6-4342-B048-85BDC9FD1C3A}</a:tableStyleId>
              </a:tblPr>
              <a:tblGrid>
                <a:gridCol w="2671726">
                  <a:extLst>
                    <a:ext uri="{9D8B030D-6E8A-4147-A177-3AD203B41FA5}">
                      <a16:colId xmlns:a16="http://schemas.microsoft.com/office/drawing/2014/main" val="3856608449"/>
                    </a:ext>
                  </a:extLst>
                </a:gridCol>
                <a:gridCol w="1302851">
                  <a:extLst>
                    <a:ext uri="{9D8B030D-6E8A-4147-A177-3AD203B41FA5}">
                      <a16:colId xmlns:a16="http://schemas.microsoft.com/office/drawing/2014/main" val="1467376085"/>
                    </a:ext>
                  </a:extLst>
                </a:gridCol>
                <a:gridCol w="1302851">
                  <a:extLst>
                    <a:ext uri="{9D8B030D-6E8A-4147-A177-3AD203B41FA5}">
                      <a16:colId xmlns:a16="http://schemas.microsoft.com/office/drawing/2014/main" val="984395607"/>
                    </a:ext>
                  </a:extLst>
                </a:gridCol>
              </a:tblGrid>
              <a:tr h="396018">
                <a:tc rowSpan="2">
                  <a:txBody>
                    <a:bodyPr/>
                    <a:lstStyle/>
                    <a:p>
                      <a:pPr algn="ctr"/>
                      <a:endParaRPr lang="en-US" sz="1500" b="1" dirty="0">
                        <a:solidFill>
                          <a:schemeClr val="tx1"/>
                        </a:solidFill>
                        <a:latin typeface="Arial Nova" panose="020B0504020202020204" pitchFamily="34" charset="0"/>
                        <a:cs typeface="Arial" panose="020B0604020202020204" pitchFamily="34" charset="0"/>
                      </a:endParaRPr>
                    </a:p>
                    <a:p>
                      <a:pPr algn="ctr"/>
                      <a:endParaRPr lang="en-US" sz="1500" b="1" dirty="0">
                        <a:solidFill>
                          <a:schemeClr val="tx1"/>
                        </a:solidFill>
                        <a:latin typeface="Arial Nova" panose="020B0504020202020204" pitchFamily="34" charset="0"/>
                        <a:cs typeface="Arial" panose="020B0604020202020204" pitchFamily="34" charset="0"/>
                      </a:endParaRPr>
                    </a:p>
                    <a:p>
                      <a:pPr algn="ctr"/>
                      <a:r>
                        <a:rPr lang="en-US" sz="1500" b="1" dirty="0">
                          <a:solidFill>
                            <a:schemeClr val="tx1"/>
                          </a:solidFill>
                          <a:latin typeface="Arial Nova" panose="020B0504020202020204" pitchFamily="34" charset="0"/>
                          <a:cs typeface="Arial" panose="020B0604020202020204" pitchFamily="34" charset="0"/>
                        </a:rPr>
                        <a:t>BIDANG</a:t>
                      </a:r>
                      <a:endParaRPr lang="en-MY" sz="1500" b="1" dirty="0">
                        <a:solidFill>
                          <a:schemeClr val="tx1"/>
                        </a:solidFill>
                        <a:latin typeface="Arial Nova" panose="020B05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sz="1500" b="1" dirty="0">
                          <a:solidFill>
                            <a:schemeClr val="tx1"/>
                          </a:solidFill>
                          <a:latin typeface="Arial Nova" panose="020B0504020202020204" pitchFamily="34" charset="0"/>
                          <a:cs typeface="Arial" panose="020B0604020202020204" pitchFamily="34" charset="0"/>
                        </a:rPr>
                        <a:t>TEMPOH LATIHAN (TAHUN)</a:t>
                      </a:r>
                      <a:endParaRPr lang="en-MY" sz="1500" b="1" dirty="0">
                        <a:solidFill>
                          <a:schemeClr val="tx1"/>
                        </a:solidFill>
                        <a:latin typeface="Arial Nova" panose="020B05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ID"/>
                    </a:p>
                  </a:txBody>
                  <a:tcPr/>
                </a:tc>
                <a:extLst>
                  <a:ext uri="{0D108BD9-81ED-4DB2-BD59-A6C34878D82A}">
                    <a16:rowId xmlns:a16="http://schemas.microsoft.com/office/drawing/2014/main" val="1826383889"/>
                  </a:ext>
                </a:extLst>
              </a:tr>
              <a:tr h="396018">
                <a:tc vMerge="1">
                  <a:txBody>
                    <a:bodyPr/>
                    <a:lstStyle/>
                    <a:p>
                      <a:pPr algn="ctr"/>
                      <a:endParaRPr lang="en-MY" sz="1500" b="1" dirty="0">
                        <a:solidFill>
                          <a:schemeClr val="tx1"/>
                        </a:solidFill>
                        <a:latin typeface="Arial Nova" panose="020B05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MY" sz="1500" b="1" dirty="0">
                          <a:solidFill>
                            <a:schemeClr val="tx1"/>
                          </a:solidFill>
                          <a:latin typeface="Arial Nova" panose="020B0504020202020204" pitchFamily="34" charset="0"/>
                          <a:cs typeface="Arial" panose="020B0604020202020204" pitchFamily="34" charset="0"/>
                        </a:rPr>
                        <a:t>DALAM NEGARA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MY" sz="1500" b="1" dirty="0">
                          <a:solidFill>
                            <a:schemeClr val="tx1"/>
                          </a:solidFill>
                          <a:latin typeface="Arial Nova" panose="020B0504020202020204" pitchFamily="34" charset="0"/>
                          <a:cs typeface="Arial" panose="020B0604020202020204" pitchFamily="34" charset="0"/>
                        </a:rPr>
                        <a:t>LUAR NEGARA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7765327"/>
                  </a:ext>
                </a:extLst>
              </a:tr>
              <a:tr h="396018">
                <a:tc>
                  <a:txBody>
                    <a:bodyPr/>
                    <a:lstStyle/>
                    <a:p>
                      <a:pPr algn="ctr"/>
                      <a:r>
                        <a:rPr lang="ms-MY" sz="1500" b="0" kern="1200" baseline="0" noProof="0" dirty="0">
                          <a:solidFill>
                            <a:schemeClr val="dk1"/>
                          </a:solidFill>
                          <a:latin typeface="Arial Nova" panose="020B0504020202020204" pitchFamily="34" charset="0"/>
                          <a:ea typeface="+mn-ea"/>
                          <a:cs typeface="Arial" panose="020B0604020202020204" pitchFamily="34" charset="0"/>
                        </a:rPr>
                        <a:t>Surgeri Kardiotorasik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500" b="0" kern="1200" baseline="0" dirty="0">
                          <a:solidFill>
                            <a:schemeClr val="dk1"/>
                          </a:solidFill>
                          <a:latin typeface="Arial Nova" panose="020B0504020202020204" pitchFamily="34" charset="0"/>
                          <a:ea typeface="+mn-ea"/>
                          <a:cs typeface="Arial" panose="020B0604020202020204" pitchFamily="34" charset="0"/>
                        </a:rPr>
                        <a:t>5</a:t>
                      </a:r>
                      <a:endParaRPr lang="en-MY" sz="1500" b="0" kern="1200" baseline="0" dirty="0">
                        <a:solidFill>
                          <a:schemeClr val="dk1"/>
                        </a:solidFill>
                        <a:latin typeface="Arial Nova" panose="020B05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500" b="0" kern="1200" baseline="0" dirty="0">
                          <a:solidFill>
                            <a:schemeClr val="dk1"/>
                          </a:solidFill>
                          <a:latin typeface="Arial Nova" panose="020B0504020202020204" pitchFamily="34" charset="0"/>
                          <a:ea typeface="+mn-ea"/>
                          <a:cs typeface="Arial" panose="020B0604020202020204" pitchFamily="34" charset="0"/>
                        </a:rPr>
                        <a:t>1</a:t>
                      </a:r>
                      <a:endParaRPr lang="en-MY" sz="1500" b="0" kern="1200" baseline="0" dirty="0">
                        <a:solidFill>
                          <a:schemeClr val="dk1"/>
                        </a:solidFill>
                        <a:latin typeface="Arial Nova" panose="020B05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56072251"/>
                  </a:ext>
                </a:extLst>
              </a:tr>
              <a:tr h="396018">
                <a:tc>
                  <a:txBody>
                    <a:bodyPr/>
                    <a:lstStyle/>
                    <a:p>
                      <a:pPr algn="ctr"/>
                      <a:r>
                        <a:rPr lang="ms-MY" sz="1500" b="0" kern="1200" baseline="0" noProof="0" dirty="0">
                          <a:solidFill>
                            <a:schemeClr val="dk1"/>
                          </a:solidFill>
                          <a:latin typeface="Arial Nova" panose="020B0504020202020204" pitchFamily="34" charset="0"/>
                          <a:ea typeface="+mn-ea"/>
                          <a:cs typeface="Arial" panose="020B0604020202020204" pitchFamily="34" charset="0"/>
                        </a:rPr>
                        <a:t>Pembedahan Plastik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MY" sz="1500" b="0" kern="1200" baseline="0" dirty="0">
                          <a:solidFill>
                            <a:schemeClr val="dk1"/>
                          </a:solidFill>
                          <a:latin typeface="Arial Nova" panose="020B0504020202020204" pitchFamily="34" charset="0"/>
                          <a:ea typeface="+mn-ea"/>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MY" sz="1500" b="0" kern="1200" baseline="0" dirty="0">
                          <a:solidFill>
                            <a:schemeClr val="dk1"/>
                          </a:solidFill>
                          <a:latin typeface="Arial Nova" panose="020B0504020202020204" pitchFamily="34" charset="0"/>
                          <a:ea typeface="+mn-ea"/>
                          <a:cs typeface="Arial" panose="020B06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589957"/>
                  </a:ext>
                </a:extLst>
              </a:tr>
              <a:tr h="396018">
                <a:tc>
                  <a:txBody>
                    <a:bodyPr/>
                    <a:lstStyle/>
                    <a:p>
                      <a:pPr algn="ctr"/>
                      <a:r>
                        <a:rPr lang="ms-MY" sz="1500" b="0" kern="1200" baseline="0" noProof="0" dirty="0">
                          <a:solidFill>
                            <a:schemeClr val="dk1"/>
                          </a:solidFill>
                          <a:latin typeface="Arial Nova" panose="020B0504020202020204" pitchFamily="34" charset="0"/>
                          <a:ea typeface="+mn-ea"/>
                          <a:cs typeface="Arial" panose="020B0604020202020204" pitchFamily="34" charset="0"/>
                        </a:rPr>
                        <a:t>Klinikal Onkologi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500" b="0" kern="1200" baseline="0" dirty="0">
                          <a:solidFill>
                            <a:schemeClr val="dk1"/>
                          </a:solidFill>
                          <a:latin typeface="Arial Nova" panose="020B0504020202020204" pitchFamily="34" charset="0"/>
                          <a:ea typeface="+mn-ea"/>
                          <a:cs typeface="Arial" panose="020B0604020202020204" pitchFamily="34" charset="0"/>
                        </a:rPr>
                        <a:t>2</a:t>
                      </a:r>
                      <a:endParaRPr lang="en-MY" sz="1500" b="0" kern="1200" baseline="0" dirty="0">
                        <a:solidFill>
                          <a:schemeClr val="dk1"/>
                        </a:solidFill>
                        <a:latin typeface="Arial Nova" panose="020B05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500" b="0" kern="1200" baseline="0" dirty="0">
                          <a:solidFill>
                            <a:schemeClr val="dk1"/>
                          </a:solidFill>
                          <a:latin typeface="Arial Nova" panose="020B0504020202020204" pitchFamily="34" charset="0"/>
                          <a:ea typeface="+mn-ea"/>
                          <a:cs typeface="Arial" panose="020B0604020202020204" pitchFamily="34" charset="0"/>
                        </a:rPr>
                        <a:t>2</a:t>
                      </a:r>
                      <a:endParaRPr lang="en-MY" sz="1500" b="0" kern="1200" baseline="0" dirty="0">
                        <a:solidFill>
                          <a:schemeClr val="dk1"/>
                        </a:solidFill>
                        <a:latin typeface="Arial Nova" panose="020B05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0776870"/>
                  </a:ext>
                </a:extLst>
              </a:tr>
              <a:tr h="396018">
                <a:tc>
                  <a:txBody>
                    <a:bodyPr/>
                    <a:lstStyle/>
                    <a:p>
                      <a:pPr algn="ctr"/>
                      <a:r>
                        <a:rPr lang="ms-MY" sz="1500" b="0" kern="1200" baseline="0" noProof="0" dirty="0">
                          <a:solidFill>
                            <a:schemeClr val="dk1"/>
                          </a:solidFill>
                          <a:latin typeface="Arial Nova" panose="020B0504020202020204" pitchFamily="34" charset="0"/>
                          <a:ea typeface="+mn-ea"/>
                          <a:cs typeface="Arial" panose="020B0604020202020204" pitchFamily="34" charset="0"/>
                        </a:rPr>
                        <a:t>Perubatan Kecemasan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MY" sz="1500" b="0" kern="1200" baseline="0" dirty="0">
                          <a:solidFill>
                            <a:schemeClr val="dk1"/>
                          </a:solidFill>
                          <a:latin typeface="Arial Nova" panose="020B0504020202020204" pitchFamily="34" charset="0"/>
                          <a:ea typeface="+mn-ea"/>
                          <a:cs typeface="Arial" panose="020B0604020202020204" pitchFamily="34"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MY" sz="1500" b="0" kern="1200" baseline="0" dirty="0">
                          <a:solidFill>
                            <a:schemeClr val="dk1"/>
                          </a:solidFill>
                          <a:latin typeface="Arial Nova" panose="020B0504020202020204" pitchFamily="34" charset="0"/>
                          <a:ea typeface="+mn-ea"/>
                          <a:cs typeface="Arial" panose="020B06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4989474"/>
                  </a:ext>
                </a:extLst>
              </a:tr>
              <a:tr h="396018">
                <a:tc>
                  <a:txBody>
                    <a:bodyPr/>
                    <a:lstStyle/>
                    <a:p>
                      <a:pPr algn="ctr"/>
                      <a:r>
                        <a:rPr lang="ms-MY" sz="1500" b="0" kern="1200" baseline="0" noProof="0" dirty="0">
                          <a:solidFill>
                            <a:schemeClr val="dk1"/>
                          </a:solidFill>
                          <a:latin typeface="Arial Nova" panose="020B0504020202020204" pitchFamily="34" charset="0"/>
                          <a:ea typeface="+mn-ea"/>
                          <a:cs typeface="Arial" panose="020B0604020202020204" pitchFamily="34" charset="0"/>
                        </a:rPr>
                        <a:t>Forensik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MY" sz="1500" b="0" kern="1200" baseline="0" dirty="0">
                          <a:solidFill>
                            <a:schemeClr val="dk1"/>
                          </a:solidFill>
                          <a:latin typeface="Arial Nova" panose="020B0504020202020204" pitchFamily="34" charset="0"/>
                          <a:ea typeface="+mn-ea"/>
                          <a:cs typeface="Arial" panose="020B0604020202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MY" sz="1500" b="0" kern="1200" baseline="0" dirty="0">
                          <a:solidFill>
                            <a:schemeClr val="dk1"/>
                          </a:solidFill>
                          <a:latin typeface="Arial Nova" panose="020B0504020202020204" pitchFamily="34" charset="0"/>
                          <a:ea typeface="+mn-ea"/>
                          <a:cs typeface="Arial" panose="020B0604020202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60592060"/>
                  </a:ext>
                </a:extLst>
              </a:tr>
            </a:tbl>
          </a:graphicData>
        </a:graphic>
      </p:graphicFrame>
    </p:spTree>
    <p:extLst>
      <p:ext uri="{BB962C8B-B14F-4D97-AF65-F5344CB8AC3E}">
        <p14:creationId xmlns:p14="http://schemas.microsoft.com/office/powerpoint/2010/main" val="2061347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4"/>
        <p:cNvGrpSpPr/>
        <p:nvPr/>
      </p:nvGrpSpPr>
      <p:grpSpPr>
        <a:xfrm>
          <a:off x="0" y="0"/>
          <a:ext cx="0" cy="0"/>
          <a:chOff x="0" y="0"/>
          <a:chExt cx="0" cy="0"/>
        </a:xfrm>
      </p:grpSpPr>
      <p:sp>
        <p:nvSpPr>
          <p:cNvPr id="227" name="Google Shape;227;p25"/>
          <p:cNvSpPr txBox="1"/>
          <p:nvPr/>
        </p:nvSpPr>
        <p:spPr>
          <a:xfrm>
            <a:off x="1198495" y="217234"/>
            <a:ext cx="10528539" cy="957737"/>
          </a:xfrm>
          <a:prstGeom prst="rect">
            <a:avLst/>
          </a:prstGeom>
          <a:solidFill>
            <a:srgbClr val="002060"/>
          </a:solidFill>
          <a:ln>
            <a:noFill/>
          </a:ln>
        </p:spPr>
        <p:txBody>
          <a:bodyPr spcFirstLastPara="1" wrap="square" lIns="91354" tIns="45664" rIns="91354" bIns="45664" anchor="ctr" anchorCtr="0">
            <a:noAutofit/>
          </a:bodyPr>
          <a:lstStyle/>
          <a:p>
            <a:endParaRPr sz="2400">
              <a:solidFill>
                <a:srgbClr val="000000"/>
              </a:solidFill>
              <a:latin typeface="Arial"/>
              <a:ea typeface="Arial"/>
              <a:cs typeface="Arial"/>
              <a:sym typeface="Arial"/>
            </a:endParaRPr>
          </a:p>
        </p:txBody>
      </p:sp>
      <p:pic>
        <p:nvPicPr>
          <p:cNvPr id="228" name="Google Shape;228;p25" descr="Kementerian Kesihatan Malaysia Logo"/>
          <p:cNvPicPr preferRelativeResize="0"/>
          <p:nvPr/>
        </p:nvPicPr>
        <p:blipFill rotWithShape="1">
          <a:blip r:embed="rId3">
            <a:alphaModFix/>
          </a:blip>
          <a:srcRect/>
          <a:stretch/>
        </p:blipFill>
        <p:spPr>
          <a:xfrm>
            <a:off x="2205" y="230774"/>
            <a:ext cx="1196290" cy="885843"/>
          </a:xfrm>
          <a:prstGeom prst="rect">
            <a:avLst/>
          </a:prstGeom>
          <a:noFill/>
          <a:ln>
            <a:noFill/>
          </a:ln>
        </p:spPr>
      </p:pic>
      <p:sp>
        <p:nvSpPr>
          <p:cNvPr id="229" name="Google Shape;229;p25"/>
          <p:cNvSpPr txBox="1"/>
          <p:nvPr/>
        </p:nvSpPr>
        <p:spPr>
          <a:xfrm>
            <a:off x="1452571" y="673695"/>
            <a:ext cx="10426864" cy="441391"/>
          </a:xfrm>
          <a:prstGeom prst="rect">
            <a:avLst/>
          </a:prstGeom>
          <a:noFill/>
          <a:ln>
            <a:noFill/>
          </a:ln>
        </p:spPr>
        <p:txBody>
          <a:bodyPr spcFirstLastPara="1" wrap="square" lIns="91329" tIns="45639" rIns="91329" bIns="45639" anchor="b" anchorCtr="0">
            <a:noAutofit/>
          </a:bodyPr>
          <a:lstStyle/>
          <a:p>
            <a:r>
              <a:rPr lang="en-US" sz="3200" b="1" dirty="0">
                <a:solidFill>
                  <a:srgbClr val="FFC000"/>
                </a:solidFill>
                <a:latin typeface="Arial Black"/>
                <a:ea typeface="Arial Black"/>
                <a:cs typeface="Arial Black"/>
                <a:sym typeface="Arial Black"/>
              </a:rPr>
              <a:t>IKATAN PERJANJIAN DAN PENALTI</a:t>
            </a:r>
          </a:p>
        </p:txBody>
      </p:sp>
      <p:graphicFrame>
        <p:nvGraphicFramePr>
          <p:cNvPr id="6" name="Table 5">
            <a:extLst>
              <a:ext uri="{FF2B5EF4-FFF2-40B4-BE49-F238E27FC236}">
                <a16:creationId xmlns:a16="http://schemas.microsoft.com/office/drawing/2014/main" id="{5B8A14D9-A058-41C6-8FC6-A7A228DEAF54}"/>
              </a:ext>
            </a:extLst>
          </p:cNvPr>
          <p:cNvGraphicFramePr>
            <a:graphicFrameLocks noGrp="1"/>
          </p:cNvGraphicFramePr>
          <p:nvPr>
            <p:extLst>
              <p:ext uri="{D42A27DB-BD31-4B8C-83A1-F6EECF244321}">
                <p14:modId xmlns:p14="http://schemas.microsoft.com/office/powerpoint/2010/main" val="3787275739"/>
              </p:ext>
            </p:extLst>
          </p:nvPr>
        </p:nvGraphicFramePr>
        <p:xfrm>
          <a:off x="1099641" y="1317334"/>
          <a:ext cx="9956801" cy="5231747"/>
        </p:xfrm>
        <a:graphic>
          <a:graphicData uri="http://schemas.openxmlformats.org/drawingml/2006/table">
            <a:tbl>
              <a:tblPr firstRow="1" firstCol="1" bandRow="1">
                <a:tableStyleId>{5C22544A-7EE6-4342-B048-85BDC9FD1C3A}</a:tableStyleId>
              </a:tblPr>
              <a:tblGrid>
                <a:gridCol w="3247393">
                  <a:extLst>
                    <a:ext uri="{9D8B030D-6E8A-4147-A177-3AD203B41FA5}">
                      <a16:colId xmlns:a16="http://schemas.microsoft.com/office/drawing/2014/main" val="1312207981"/>
                    </a:ext>
                  </a:extLst>
                </a:gridCol>
                <a:gridCol w="3247393">
                  <a:extLst>
                    <a:ext uri="{9D8B030D-6E8A-4147-A177-3AD203B41FA5}">
                      <a16:colId xmlns:a16="http://schemas.microsoft.com/office/drawing/2014/main" val="1833846893"/>
                    </a:ext>
                  </a:extLst>
                </a:gridCol>
                <a:gridCol w="3462015">
                  <a:extLst>
                    <a:ext uri="{9D8B030D-6E8A-4147-A177-3AD203B41FA5}">
                      <a16:colId xmlns:a16="http://schemas.microsoft.com/office/drawing/2014/main" val="3475909737"/>
                    </a:ext>
                  </a:extLst>
                </a:gridCol>
              </a:tblGrid>
              <a:tr h="670173">
                <a:tc>
                  <a:txBody>
                    <a:bodyPr/>
                    <a:lstStyle/>
                    <a:p>
                      <a:pPr algn="ctr">
                        <a:lnSpc>
                          <a:spcPct val="150000"/>
                        </a:lnSpc>
                        <a:spcAft>
                          <a:spcPts val="1200"/>
                        </a:spcAft>
                        <a:tabLst>
                          <a:tab pos="342900" algn="l"/>
                        </a:tabLst>
                      </a:pPr>
                      <a:endParaRPr lang="en-MY" sz="2000" dirty="0">
                        <a:solidFill>
                          <a:schemeClr val="tx1"/>
                        </a:solidFill>
                        <a:effectLst/>
                        <a:latin typeface="Arial Nova" panose="020B05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50000"/>
                        </a:lnSpc>
                        <a:spcAft>
                          <a:spcPts val="1200"/>
                        </a:spcAft>
                        <a:tabLst>
                          <a:tab pos="342900" algn="l"/>
                        </a:tabLst>
                      </a:pPr>
                      <a:r>
                        <a:rPr lang="en-US" sz="2000" dirty="0">
                          <a:solidFill>
                            <a:schemeClr val="tx1"/>
                          </a:solidFill>
                          <a:effectLst/>
                          <a:latin typeface="Arial Nova" panose="020B0504020202020204" pitchFamily="34" charset="0"/>
                          <a:cs typeface="Arial" panose="020B0604020202020204" pitchFamily="34" charset="0"/>
                        </a:rPr>
                        <a:t>KAEDAH PENGAJIAN</a:t>
                      </a:r>
                      <a:endParaRPr lang="en-MY" sz="2000" dirty="0">
                        <a:solidFill>
                          <a:schemeClr val="tx1"/>
                        </a:solidFill>
                        <a:effectLst/>
                        <a:latin typeface="Arial Nova" panose="020B05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50000"/>
                        </a:lnSpc>
                        <a:spcAft>
                          <a:spcPts val="1200"/>
                        </a:spcAft>
                        <a:tabLst>
                          <a:tab pos="342900" algn="l"/>
                        </a:tabLst>
                      </a:pPr>
                      <a:r>
                        <a:rPr lang="en-US" sz="2000" dirty="0">
                          <a:solidFill>
                            <a:schemeClr val="tx1"/>
                          </a:solidFill>
                          <a:effectLst/>
                          <a:latin typeface="Arial Nova" panose="020B0504020202020204" pitchFamily="34" charset="0"/>
                          <a:cs typeface="Arial" panose="020B0604020202020204" pitchFamily="34" charset="0"/>
                        </a:rPr>
                        <a:t>IKATAN/ GANTI RUGI</a:t>
                      </a:r>
                      <a:endParaRPr lang="en-MY" sz="2000" dirty="0">
                        <a:solidFill>
                          <a:schemeClr val="tx1"/>
                        </a:solidFill>
                        <a:effectLst/>
                        <a:latin typeface="Arial Nova" panose="020B05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828212818"/>
                  </a:ext>
                </a:extLst>
              </a:tr>
              <a:tr h="681779">
                <a:tc rowSpan="3">
                  <a:txBody>
                    <a:bodyPr/>
                    <a:lstStyle/>
                    <a:p>
                      <a:pPr algn="ctr">
                        <a:lnSpc>
                          <a:spcPct val="107000"/>
                        </a:lnSpc>
                        <a:spcAft>
                          <a:spcPts val="0"/>
                        </a:spcAft>
                        <a:tabLst>
                          <a:tab pos="342900" algn="l"/>
                        </a:tabLst>
                      </a:pPr>
                      <a:r>
                        <a:rPr lang="ms-MY" sz="2000" b="0" noProof="0">
                          <a:solidFill>
                            <a:schemeClr val="tx1"/>
                          </a:solidFill>
                          <a:effectLst/>
                          <a:latin typeface="Arial Nova" panose="020B0504020202020204" pitchFamily="34" charset="0"/>
                          <a:ea typeface="Calibri" panose="020F0502020204030204" pitchFamily="34" charset="0"/>
                          <a:cs typeface="Arial" panose="020B0604020202020204" pitchFamily="34" charset="0"/>
                        </a:rPr>
                        <a:t>Pelatih</a:t>
                      </a:r>
                      <a:r>
                        <a:rPr lang="ms-MY" sz="2000" b="0" baseline="0" noProof="0">
                          <a:solidFill>
                            <a:schemeClr val="tx1"/>
                          </a:solidFill>
                          <a:effectLst/>
                          <a:latin typeface="Arial Nova" panose="020B0504020202020204" pitchFamily="34" charset="0"/>
                          <a:ea typeface="Calibri" panose="020F0502020204030204" pitchFamily="34" charset="0"/>
                          <a:cs typeface="Arial" panose="020B0604020202020204" pitchFamily="34" charset="0"/>
                        </a:rPr>
                        <a:t> Prospektif</a:t>
                      </a:r>
                      <a:endParaRPr lang="ms-MY" sz="2000" b="0" noProof="0">
                        <a:solidFill>
                          <a:schemeClr val="tx1"/>
                        </a:solidFill>
                        <a:effectLst/>
                        <a:latin typeface="Arial Nova" panose="020B05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07000"/>
                        </a:lnSpc>
                        <a:spcAft>
                          <a:spcPts val="0"/>
                        </a:spcAft>
                        <a:tabLst>
                          <a:tab pos="342900" algn="l"/>
                        </a:tabLst>
                      </a:pPr>
                      <a:r>
                        <a:rPr lang="ms-MY" sz="2000" b="0" noProof="0" dirty="0">
                          <a:solidFill>
                            <a:schemeClr val="tx1"/>
                          </a:solidFill>
                          <a:effectLst/>
                          <a:latin typeface="Arial Nova" panose="020B0504020202020204" pitchFamily="34" charset="0"/>
                          <a:cs typeface="Arial" panose="020B0604020202020204" pitchFamily="34" charset="0"/>
                        </a:rPr>
                        <a:t>Kombinasi Dalam dan Luar Negara</a:t>
                      </a:r>
                      <a:r>
                        <a:rPr lang="en-US" sz="2000" b="0" dirty="0">
                          <a:solidFill>
                            <a:schemeClr val="tx1"/>
                          </a:solidFill>
                          <a:effectLst/>
                          <a:latin typeface="Arial Nova" panose="020B0504020202020204" pitchFamily="34" charset="0"/>
                          <a:cs typeface="Arial" panose="020B0604020202020204" pitchFamily="34" charset="0"/>
                        </a:rPr>
                        <a:t> </a:t>
                      </a:r>
                      <a:endParaRPr lang="en-MY" sz="2000" b="0" dirty="0">
                        <a:solidFill>
                          <a:schemeClr val="tx1"/>
                        </a:solidFill>
                        <a:effectLst/>
                        <a:latin typeface="Arial Nova" panose="020B05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07000"/>
                        </a:lnSpc>
                        <a:spcAft>
                          <a:spcPts val="1200"/>
                        </a:spcAft>
                        <a:tabLst>
                          <a:tab pos="342900" algn="l"/>
                        </a:tabLst>
                      </a:pPr>
                      <a:r>
                        <a:rPr lang="ms-MY" sz="2000" b="0" noProof="0" dirty="0">
                          <a:effectLst/>
                          <a:latin typeface="Arial Nova" panose="020B0504020202020204" pitchFamily="34" charset="0"/>
                          <a:cs typeface="Arial" panose="020B0604020202020204" pitchFamily="34" charset="0"/>
                        </a:rPr>
                        <a:t>7 tahun berkhidmat dan/atau RM700,000 </a:t>
                      </a:r>
                      <a:endParaRPr lang="ms-MY" sz="2000" b="0" noProof="0" dirty="0">
                        <a:effectLst/>
                        <a:latin typeface="Arial Nova" panose="020B05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643505458"/>
                  </a:ext>
                </a:extLst>
              </a:tr>
              <a:tr h="681779">
                <a:tc vMerge="1">
                  <a:txBody>
                    <a:bodyPr/>
                    <a:lstStyle/>
                    <a:p>
                      <a:pPr algn="ctr">
                        <a:lnSpc>
                          <a:spcPct val="107000"/>
                        </a:lnSpc>
                        <a:spcAft>
                          <a:spcPts val="0"/>
                        </a:spcAft>
                        <a:tabLst>
                          <a:tab pos="342900" algn="l"/>
                        </a:tabLst>
                      </a:pPr>
                      <a:endParaRPr lang="ms-MY" sz="2300" b="0" noProof="0" dirty="0">
                        <a:solidFill>
                          <a:schemeClr val="tx1"/>
                        </a:solidFill>
                        <a:effectLst/>
                        <a:latin typeface="Arial Nova" panose="020B05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07000"/>
                        </a:lnSpc>
                        <a:spcAft>
                          <a:spcPts val="0"/>
                        </a:spcAft>
                        <a:tabLst>
                          <a:tab pos="342900" algn="l"/>
                        </a:tabLst>
                      </a:pPr>
                      <a:r>
                        <a:rPr lang="ms-MY" sz="2000" b="0" noProof="0" dirty="0">
                          <a:solidFill>
                            <a:schemeClr val="tx1"/>
                          </a:solidFill>
                          <a:effectLst/>
                          <a:latin typeface="Arial Nova" panose="020B0504020202020204" pitchFamily="34" charset="0"/>
                          <a:cs typeface="Arial" panose="020B0604020202020204" pitchFamily="34" charset="0"/>
                        </a:rPr>
                        <a:t>Sepenuhnya Dalam Negara</a:t>
                      </a:r>
                      <a:endParaRPr lang="ms-MY" sz="2000" b="0" noProof="0" dirty="0">
                        <a:solidFill>
                          <a:schemeClr val="tx1"/>
                        </a:solidFill>
                        <a:effectLst/>
                        <a:latin typeface="Arial Nova" panose="020B05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07000"/>
                        </a:lnSpc>
                        <a:spcAft>
                          <a:spcPts val="1200"/>
                        </a:spcAft>
                        <a:tabLst>
                          <a:tab pos="342900" algn="l"/>
                        </a:tabLst>
                      </a:pPr>
                      <a:r>
                        <a:rPr lang="ms-MY" sz="2000" b="0" noProof="0" dirty="0">
                          <a:effectLst/>
                          <a:latin typeface="Arial Nova" panose="020B0504020202020204" pitchFamily="34" charset="0"/>
                          <a:cs typeface="Arial" panose="020B0604020202020204" pitchFamily="34" charset="0"/>
                        </a:rPr>
                        <a:t>5 tahun berkhidmat dan/atau RM350,000</a:t>
                      </a:r>
                      <a:endParaRPr lang="ms-MY" sz="2000" b="0" noProof="0" dirty="0">
                        <a:effectLst/>
                        <a:latin typeface="Arial Nova" panose="020B05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4024374570"/>
                  </a:ext>
                </a:extLst>
              </a:tr>
              <a:tr h="1490132">
                <a:tc vMerge="1">
                  <a:txBody>
                    <a:bodyPr/>
                    <a:lstStyle/>
                    <a:p>
                      <a:pPr algn="ctr">
                        <a:lnSpc>
                          <a:spcPct val="115000"/>
                        </a:lnSpc>
                        <a:spcAft>
                          <a:spcPts val="0"/>
                        </a:spcAft>
                      </a:pPr>
                      <a:endParaRPr lang="en-ID" sz="2300" b="0" dirty="0">
                        <a:solidFill>
                          <a:schemeClr val="tx1"/>
                        </a:solidFill>
                        <a:effectLst/>
                        <a:latin typeface="Arial Nova" panose="020B0504020202020204" pitchFamily="34" charset="0"/>
                        <a:ea typeface="Calibri" panose="020F0502020204030204" pitchFamily="34" charset="0"/>
                        <a:cs typeface="Times New Roman" panose="02020603050405020304" pitchFamily="18"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15000"/>
                        </a:lnSpc>
                        <a:spcAft>
                          <a:spcPts val="0"/>
                        </a:spcAft>
                      </a:pPr>
                      <a:r>
                        <a:rPr lang="ms-MY" sz="2000" b="0" noProof="0" dirty="0">
                          <a:solidFill>
                            <a:schemeClr val="tx1"/>
                          </a:solidFill>
                          <a:effectLst/>
                          <a:latin typeface="Arial Nova" panose="020B0504020202020204" pitchFamily="34" charset="0"/>
                          <a:ea typeface="Calibri" panose="020F0502020204030204" pitchFamily="34" charset="0"/>
                          <a:cs typeface="Times New Roman" panose="02020603050405020304" pitchFamily="18" charset="0"/>
                        </a:rPr>
                        <a:t>Sepenuhnya Dalam </a:t>
                      </a:r>
                      <a:r>
                        <a:rPr lang="en-US" sz="2000" b="0" dirty="0">
                          <a:solidFill>
                            <a:schemeClr val="tx1"/>
                          </a:solidFill>
                          <a:effectLst/>
                          <a:latin typeface="Arial Nova" panose="020B0504020202020204" pitchFamily="34" charset="0"/>
                          <a:ea typeface="Calibri" panose="020F0502020204030204" pitchFamily="34" charset="0"/>
                          <a:cs typeface="Times New Roman" panose="02020603050405020304" pitchFamily="18" charset="0"/>
                        </a:rPr>
                        <a:t>Negara</a:t>
                      </a:r>
                      <a:endParaRPr lang="en-ID" sz="2000" b="0" dirty="0">
                        <a:solidFill>
                          <a:schemeClr val="tx1"/>
                        </a:solidFill>
                        <a:effectLst/>
                        <a:latin typeface="Arial Nova" panose="020B050402020202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US" sz="2000" b="0" dirty="0">
                          <a:solidFill>
                            <a:schemeClr val="tx1"/>
                          </a:solidFill>
                          <a:effectLst/>
                          <a:latin typeface="Arial Nova" panose="020B0504020202020204" pitchFamily="34" charset="0"/>
                          <a:ea typeface="Calibri" panose="020F0502020204030204" pitchFamily="34" charset="0"/>
                          <a:cs typeface="Times New Roman" panose="02020603050405020304" pitchFamily="18" charset="0"/>
                        </a:rPr>
                        <a:t>(</a:t>
                      </a:r>
                      <a:r>
                        <a:rPr lang="ms-MY" sz="2000" b="0" noProof="0" dirty="0">
                          <a:solidFill>
                            <a:schemeClr val="tx1"/>
                          </a:solidFill>
                          <a:effectLst/>
                          <a:latin typeface="Arial Nova" panose="020B0504020202020204" pitchFamily="34" charset="0"/>
                          <a:ea typeface="Calibri" panose="020F0502020204030204" pitchFamily="34" charset="0"/>
                          <a:cs typeface="Times New Roman" panose="02020603050405020304" pitchFamily="18" charset="0"/>
                        </a:rPr>
                        <a:t>Peperiksaan Luar Negara</a:t>
                      </a:r>
                      <a:r>
                        <a:rPr lang="en-US" sz="2000" b="0" dirty="0">
                          <a:solidFill>
                            <a:schemeClr val="tx1"/>
                          </a:solidFill>
                          <a:effectLst/>
                          <a:latin typeface="Arial Nova" panose="020B0504020202020204" pitchFamily="34" charset="0"/>
                          <a:ea typeface="Calibri" panose="020F0502020204030204" pitchFamily="34" charset="0"/>
                          <a:cs typeface="Times New Roman" panose="02020603050405020304" pitchFamily="18" charset="0"/>
                        </a:rPr>
                        <a:t>)</a:t>
                      </a:r>
                      <a:endParaRPr lang="en-ID" sz="2000" b="0" dirty="0">
                        <a:solidFill>
                          <a:schemeClr val="tx1"/>
                        </a:solidFill>
                        <a:effectLst/>
                        <a:latin typeface="Arial Nova" panose="020B0504020202020204" pitchFamily="34" charset="0"/>
                        <a:ea typeface="Calibri" panose="020F0502020204030204" pitchFamily="34" charset="0"/>
                        <a:cs typeface="Times New Roman" panose="02020603050405020304" pitchFamily="18"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15000"/>
                        </a:lnSpc>
                        <a:spcAft>
                          <a:spcPts val="0"/>
                        </a:spcAft>
                      </a:pPr>
                      <a:r>
                        <a:rPr lang="en-US" sz="2000" b="0" dirty="0">
                          <a:solidFill>
                            <a:schemeClr val="tx1"/>
                          </a:solidFill>
                          <a:effectLst/>
                          <a:latin typeface="Arial Nova" panose="020B0504020202020204" pitchFamily="34" charset="0"/>
                          <a:ea typeface="Calibri" panose="020F0502020204030204" pitchFamily="34" charset="0"/>
                          <a:cs typeface="Times New Roman" panose="02020603050405020304" pitchFamily="18" charset="0"/>
                        </a:rPr>
                        <a:t>6 </a:t>
                      </a:r>
                      <a:r>
                        <a:rPr lang="ms-MY" sz="2000" b="0" noProof="0" dirty="0">
                          <a:solidFill>
                            <a:schemeClr val="tx1"/>
                          </a:solidFill>
                          <a:effectLst/>
                          <a:latin typeface="Arial Nova" panose="020B0504020202020204" pitchFamily="34" charset="0"/>
                          <a:ea typeface="Calibri" panose="020F0502020204030204" pitchFamily="34" charset="0"/>
                          <a:cs typeface="Times New Roman" panose="02020603050405020304" pitchFamily="18" charset="0"/>
                        </a:rPr>
                        <a:t>tahun berkhidmat </a:t>
                      </a:r>
                      <a:r>
                        <a:rPr lang="en-US" sz="2000" b="0" dirty="0">
                          <a:solidFill>
                            <a:schemeClr val="tx1"/>
                          </a:solidFill>
                          <a:effectLst/>
                          <a:latin typeface="Arial Nova" panose="020B0504020202020204" pitchFamily="34" charset="0"/>
                          <a:ea typeface="Calibri" panose="020F0502020204030204" pitchFamily="34" charset="0"/>
                          <a:cs typeface="Times New Roman" panose="02020603050405020304" pitchFamily="18" charset="0"/>
                        </a:rPr>
                        <a:t>dan/</a:t>
                      </a:r>
                      <a:r>
                        <a:rPr lang="ms-MY" sz="2000" b="0" noProof="0" dirty="0">
                          <a:solidFill>
                            <a:schemeClr val="tx1"/>
                          </a:solidFill>
                          <a:effectLst/>
                          <a:latin typeface="Arial Nova" panose="020B0504020202020204" pitchFamily="34" charset="0"/>
                          <a:ea typeface="Calibri" panose="020F0502020204030204" pitchFamily="34" charset="0"/>
                          <a:cs typeface="Times New Roman" panose="02020603050405020304" pitchFamily="18" charset="0"/>
                        </a:rPr>
                        <a:t>atau</a:t>
                      </a:r>
                      <a:r>
                        <a:rPr lang="en-US" sz="2000" b="0" dirty="0">
                          <a:solidFill>
                            <a:schemeClr val="tx1"/>
                          </a:solidFill>
                          <a:effectLst/>
                          <a:latin typeface="Arial Nova" panose="020B0504020202020204" pitchFamily="34" charset="0"/>
                          <a:ea typeface="Calibri" panose="020F0502020204030204" pitchFamily="34" charset="0"/>
                          <a:cs typeface="Times New Roman" panose="02020603050405020304" pitchFamily="18" charset="0"/>
                        </a:rPr>
                        <a:t> RM500,000</a:t>
                      </a:r>
                      <a:endParaRPr lang="en-ID" sz="2000" b="0" dirty="0">
                        <a:solidFill>
                          <a:schemeClr val="tx1"/>
                        </a:solidFill>
                        <a:effectLst/>
                        <a:latin typeface="Arial Nova" panose="020B0504020202020204" pitchFamily="34" charset="0"/>
                        <a:ea typeface="Calibri" panose="020F0502020204030204" pitchFamily="34" charset="0"/>
                        <a:cs typeface="Times New Roman" panose="02020603050405020304" pitchFamily="18"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932377475"/>
                  </a:ext>
                </a:extLst>
              </a:tr>
              <a:tr h="853942">
                <a:tc rowSpan="2">
                  <a:txBody>
                    <a:bodyPr/>
                    <a:lstStyle/>
                    <a:p>
                      <a:pPr algn="ctr">
                        <a:lnSpc>
                          <a:spcPct val="107000"/>
                        </a:lnSpc>
                        <a:spcAft>
                          <a:spcPts val="0"/>
                        </a:spcAft>
                        <a:tabLst>
                          <a:tab pos="342900" algn="l"/>
                        </a:tabLst>
                      </a:pPr>
                      <a:r>
                        <a:rPr lang="ms-MY" sz="2000" b="0" noProof="0" dirty="0">
                          <a:solidFill>
                            <a:schemeClr val="tx1"/>
                          </a:solidFill>
                          <a:effectLst/>
                          <a:latin typeface="Arial Nova" panose="020B0504020202020204" pitchFamily="34" charset="0"/>
                          <a:ea typeface="Calibri" panose="020F0502020204030204" pitchFamily="34" charset="0"/>
                          <a:cs typeface="Arial" panose="020B0604020202020204" pitchFamily="34" charset="0"/>
                        </a:rPr>
                        <a:t>Pelatih</a:t>
                      </a:r>
                      <a:r>
                        <a:rPr lang="ms-MY" sz="2000" b="0" baseline="0" noProof="0" dirty="0">
                          <a:solidFill>
                            <a:schemeClr val="tx1"/>
                          </a:solidFill>
                          <a:effectLst/>
                          <a:latin typeface="Arial Nova" panose="020B0504020202020204" pitchFamily="34" charset="0"/>
                          <a:ea typeface="Calibri" panose="020F0502020204030204" pitchFamily="34" charset="0"/>
                          <a:cs typeface="Arial" panose="020B0604020202020204" pitchFamily="34" charset="0"/>
                        </a:rPr>
                        <a:t> Sedia Ada</a:t>
                      </a:r>
                      <a:endParaRPr lang="ms-MY" sz="2000" b="0" noProof="0" dirty="0">
                        <a:solidFill>
                          <a:schemeClr val="tx1"/>
                        </a:solidFill>
                        <a:effectLst/>
                        <a:latin typeface="Arial Nova" panose="020B05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07000"/>
                        </a:lnSpc>
                        <a:spcAft>
                          <a:spcPts val="0"/>
                        </a:spcAft>
                        <a:tabLst>
                          <a:tab pos="342900" algn="l"/>
                        </a:tabLst>
                      </a:pPr>
                      <a:r>
                        <a:rPr lang="ms-MY" sz="2000" b="0" noProof="0" dirty="0">
                          <a:solidFill>
                            <a:schemeClr val="tx1"/>
                          </a:solidFill>
                          <a:effectLst/>
                          <a:latin typeface="Arial Nova" panose="020B0504020202020204" pitchFamily="34" charset="0"/>
                          <a:cs typeface="Arial" panose="020B0604020202020204" pitchFamily="34" charset="0"/>
                        </a:rPr>
                        <a:t>Kombinasi Dalam dan Luar Negara</a:t>
                      </a:r>
                      <a:r>
                        <a:rPr lang="en-US" sz="2000" b="0" dirty="0">
                          <a:solidFill>
                            <a:schemeClr val="tx1"/>
                          </a:solidFill>
                          <a:effectLst/>
                          <a:latin typeface="Arial Nova" panose="020B0504020202020204" pitchFamily="34" charset="0"/>
                          <a:cs typeface="Arial" panose="020B0604020202020204" pitchFamily="34" charset="0"/>
                        </a:rPr>
                        <a:t> </a:t>
                      </a:r>
                      <a:endParaRPr lang="en-MY" sz="2000" b="0" dirty="0">
                        <a:solidFill>
                          <a:schemeClr val="tx1"/>
                        </a:solidFill>
                        <a:effectLst/>
                        <a:latin typeface="Arial Nova" panose="020B05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07000"/>
                        </a:lnSpc>
                        <a:spcAft>
                          <a:spcPts val="1200"/>
                        </a:spcAft>
                        <a:tabLst>
                          <a:tab pos="342900" algn="l"/>
                        </a:tabLst>
                      </a:pPr>
                      <a:r>
                        <a:rPr lang="ms-MY" sz="2000" b="0" noProof="0" dirty="0">
                          <a:effectLst/>
                          <a:latin typeface="Arial Nova" panose="020B0504020202020204" pitchFamily="34" charset="0"/>
                          <a:cs typeface="Arial" panose="020B0604020202020204" pitchFamily="34" charset="0"/>
                        </a:rPr>
                        <a:t>4 tahun berkhidmat dan/atau RM350,000 </a:t>
                      </a:r>
                      <a:endParaRPr lang="ms-MY" sz="2000" b="0" noProof="0" dirty="0">
                        <a:effectLst/>
                        <a:latin typeface="Arial Nova" panose="020B05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670950637"/>
                  </a:ext>
                </a:extLst>
              </a:tr>
              <a:tr h="853942">
                <a:tc vMerge="1">
                  <a:txBody>
                    <a:bodyPr/>
                    <a:lstStyle/>
                    <a:p>
                      <a:pPr algn="ctr">
                        <a:lnSpc>
                          <a:spcPct val="107000"/>
                        </a:lnSpc>
                        <a:spcAft>
                          <a:spcPts val="0"/>
                        </a:spcAft>
                        <a:tabLst>
                          <a:tab pos="342900" algn="l"/>
                        </a:tabLst>
                      </a:pPr>
                      <a:endParaRPr lang="en-MY" sz="2300" b="0" dirty="0">
                        <a:solidFill>
                          <a:schemeClr val="tx1"/>
                        </a:solidFill>
                        <a:effectLst/>
                        <a:latin typeface="Arial Nova" panose="020B05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07000"/>
                        </a:lnSpc>
                        <a:spcAft>
                          <a:spcPts val="0"/>
                        </a:spcAft>
                        <a:tabLst>
                          <a:tab pos="342900" algn="l"/>
                        </a:tabLst>
                      </a:pPr>
                      <a:r>
                        <a:rPr lang="ms-MY" sz="2000" b="0" noProof="0" dirty="0">
                          <a:solidFill>
                            <a:schemeClr val="tx1"/>
                          </a:solidFill>
                          <a:effectLst/>
                          <a:latin typeface="Arial Nova" panose="020B0504020202020204" pitchFamily="34" charset="0"/>
                          <a:cs typeface="Arial" panose="020B0604020202020204" pitchFamily="34" charset="0"/>
                        </a:rPr>
                        <a:t>Sepenuhnya Dalam Negara</a:t>
                      </a:r>
                      <a:endParaRPr lang="ms-MY" sz="2000" b="0" noProof="0" dirty="0">
                        <a:solidFill>
                          <a:schemeClr val="tx1"/>
                        </a:solidFill>
                        <a:effectLst/>
                        <a:latin typeface="Arial Nova" panose="020B05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lnSpc>
                          <a:spcPct val="107000"/>
                        </a:lnSpc>
                        <a:spcAft>
                          <a:spcPts val="1200"/>
                        </a:spcAft>
                        <a:tabLst>
                          <a:tab pos="342900" algn="l"/>
                        </a:tabLst>
                      </a:pPr>
                      <a:r>
                        <a:rPr lang="ms-MY" sz="2000" b="0" noProof="0" dirty="0">
                          <a:effectLst/>
                          <a:latin typeface="Arial Nova" panose="020B0504020202020204" pitchFamily="34" charset="0"/>
                          <a:cs typeface="Arial" panose="020B0604020202020204" pitchFamily="34" charset="0"/>
                        </a:rPr>
                        <a:t>3 tahun berkhidmat dan/atau RM100,000</a:t>
                      </a:r>
                      <a:endParaRPr lang="ms-MY" sz="2000" b="0" noProof="0" dirty="0">
                        <a:effectLst/>
                        <a:latin typeface="Arial Nova" panose="020B05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509521111"/>
                  </a:ext>
                </a:extLst>
              </a:tr>
            </a:tbl>
          </a:graphicData>
        </a:graphic>
      </p:graphicFrame>
    </p:spTree>
    <p:extLst>
      <p:ext uri="{BB962C8B-B14F-4D97-AF65-F5344CB8AC3E}">
        <p14:creationId xmlns:p14="http://schemas.microsoft.com/office/powerpoint/2010/main" val="1451617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7" name="Picture 20">
            <a:extLst>
              <a:ext uri="{FF2B5EF4-FFF2-40B4-BE49-F238E27FC236}">
                <a16:creationId xmlns:a16="http://schemas.microsoft.com/office/drawing/2014/main" id="{73A720B2-3B7B-4BC4-B42C-354AE176EEF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9393383" y="1782769"/>
            <a:ext cx="2480290" cy="4211044"/>
          </a:xfrm>
          <a:prstGeom prst="rect">
            <a:avLst/>
          </a:prstGeom>
        </p:spPr>
      </p:pic>
      <p:sp>
        <p:nvSpPr>
          <p:cNvPr id="225" name="Google Shape;225;p25"/>
          <p:cNvSpPr txBox="1">
            <a:spLocks noGrp="1"/>
          </p:cNvSpPr>
          <p:nvPr>
            <p:ph type="sldNum" idx="12"/>
          </p:nvPr>
        </p:nvSpPr>
        <p:spPr>
          <a:xfrm>
            <a:off x="8609224" y="6356466"/>
            <a:ext cx="2742565" cy="365040"/>
          </a:xfrm>
          <a:prstGeom prst="rect">
            <a:avLst/>
          </a:prstGeom>
          <a:noFill/>
          <a:ln>
            <a:noFill/>
          </a:ln>
        </p:spPr>
        <p:txBody>
          <a:bodyPr spcFirstLastPara="1" vert="horz" wrap="square" lIns="91404" tIns="45689" rIns="91404" bIns="45689" rtlCol="0" anchor="ctr" anchorCtr="0">
            <a:noAutofit/>
          </a:bodyPr>
          <a:lstStyle/>
          <a:p>
            <a:pPr>
              <a:buSzPts val="1200"/>
            </a:pPr>
            <a:fld id="{00000000-1234-1234-1234-123412341234}" type="slidenum">
              <a:rPr lang="en-US"/>
              <a:pPr>
                <a:buSzPts val="1200"/>
              </a:pPr>
              <a:t>8</a:t>
            </a:fld>
            <a:endParaRPr dirty="0"/>
          </a:p>
        </p:txBody>
      </p:sp>
      <p:sp>
        <p:nvSpPr>
          <p:cNvPr id="227" name="Google Shape;227;p25"/>
          <p:cNvSpPr txBox="1"/>
          <p:nvPr/>
        </p:nvSpPr>
        <p:spPr>
          <a:xfrm>
            <a:off x="1198495" y="217234"/>
            <a:ext cx="10528539" cy="957737"/>
          </a:xfrm>
          <a:prstGeom prst="rect">
            <a:avLst/>
          </a:prstGeom>
          <a:solidFill>
            <a:srgbClr val="002060"/>
          </a:solidFill>
          <a:ln>
            <a:noFill/>
          </a:ln>
        </p:spPr>
        <p:txBody>
          <a:bodyPr spcFirstLastPara="1" wrap="square" lIns="91354" tIns="45664" rIns="91354" bIns="45664" anchor="ctr" anchorCtr="0">
            <a:noAutofit/>
          </a:bodyPr>
          <a:lstStyle/>
          <a:p>
            <a:endParaRPr sz="2400">
              <a:solidFill>
                <a:srgbClr val="000000"/>
              </a:solidFill>
              <a:latin typeface="Arial"/>
              <a:ea typeface="Arial"/>
              <a:cs typeface="Arial"/>
              <a:sym typeface="Arial"/>
            </a:endParaRPr>
          </a:p>
        </p:txBody>
      </p:sp>
      <p:pic>
        <p:nvPicPr>
          <p:cNvPr id="228" name="Google Shape;228;p25" descr="Kementerian Kesihatan Malaysia Logo"/>
          <p:cNvPicPr preferRelativeResize="0"/>
          <p:nvPr/>
        </p:nvPicPr>
        <p:blipFill rotWithShape="1">
          <a:blip r:embed="rId5">
            <a:alphaModFix/>
          </a:blip>
          <a:srcRect/>
          <a:stretch/>
        </p:blipFill>
        <p:spPr>
          <a:xfrm>
            <a:off x="2205" y="230774"/>
            <a:ext cx="1196290" cy="885843"/>
          </a:xfrm>
          <a:prstGeom prst="rect">
            <a:avLst/>
          </a:prstGeom>
          <a:noFill/>
          <a:ln>
            <a:noFill/>
          </a:ln>
        </p:spPr>
      </p:pic>
      <p:sp>
        <p:nvSpPr>
          <p:cNvPr id="229" name="Google Shape;229;p25"/>
          <p:cNvSpPr txBox="1"/>
          <p:nvPr/>
        </p:nvSpPr>
        <p:spPr>
          <a:xfrm>
            <a:off x="1397152" y="576064"/>
            <a:ext cx="10426864" cy="441391"/>
          </a:xfrm>
          <a:prstGeom prst="rect">
            <a:avLst/>
          </a:prstGeom>
          <a:noFill/>
          <a:ln>
            <a:noFill/>
          </a:ln>
        </p:spPr>
        <p:txBody>
          <a:bodyPr spcFirstLastPara="1" wrap="square" lIns="91329" tIns="45639" rIns="91329" bIns="45639" anchor="b" anchorCtr="0">
            <a:noAutofit/>
          </a:bodyPr>
          <a:lstStyle/>
          <a:p>
            <a:r>
              <a:rPr lang="en-US" sz="3200" b="1" dirty="0">
                <a:solidFill>
                  <a:srgbClr val="FFC000"/>
                </a:solidFill>
                <a:latin typeface="Arial Black"/>
                <a:ea typeface="Arial Black"/>
                <a:cs typeface="Arial Black"/>
                <a:sym typeface="Arial Black"/>
              </a:rPr>
              <a:t>PERINGATAN</a:t>
            </a:r>
          </a:p>
        </p:txBody>
      </p:sp>
      <p:sp>
        <p:nvSpPr>
          <p:cNvPr id="2" name="Rectangle 1">
            <a:extLst>
              <a:ext uri="{FF2B5EF4-FFF2-40B4-BE49-F238E27FC236}">
                <a16:creationId xmlns:a16="http://schemas.microsoft.com/office/drawing/2014/main" id="{04A589C2-BE5D-41AE-B6BD-657F5E2F0245}"/>
              </a:ext>
            </a:extLst>
          </p:cNvPr>
          <p:cNvSpPr/>
          <p:nvPr/>
        </p:nvSpPr>
        <p:spPr>
          <a:xfrm>
            <a:off x="1198495" y="1533801"/>
            <a:ext cx="8194888" cy="4708981"/>
          </a:xfrm>
          <a:prstGeom prst="rect">
            <a:avLst/>
          </a:prstGeom>
        </p:spPr>
        <p:txBody>
          <a:bodyPr wrap="square">
            <a:spAutoFit/>
          </a:bodyPr>
          <a:lstStyle/>
          <a:p>
            <a:pPr algn="just">
              <a:buFont typeface="Wingdings" panose="05000000000000000000" pitchFamily="2" charset="2"/>
              <a:buChar char="Ø"/>
            </a:pPr>
            <a:r>
              <a:rPr lang="ms-MY" sz="2000" dirty="0">
                <a:latin typeface="Arial Nova" panose="020B0504020202020204" pitchFamily="34" charset="0"/>
                <a:cs typeface="Arial" panose="020B0604020202020204" pitchFamily="34" charset="0"/>
              </a:rPr>
              <a:t>Tindakan penalti kepada pemegang Biasiswa/HLP kerajaan berkuatkuasa:</a:t>
            </a:r>
          </a:p>
          <a:p>
            <a:pPr algn="just"/>
            <a:endParaRPr lang="ms-MY" sz="2000" dirty="0">
              <a:latin typeface="Arial Nova" panose="020B0504020202020204" pitchFamily="34" charset="0"/>
              <a:cs typeface="Arial" panose="020B0604020202020204" pitchFamily="34" charset="0"/>
            </a:endParaRPr>
          </a:p>
          <a:p>
            <a:pPr marL="800100" lvl="1" indent="-342900" algn="just">
              <a:buFont typeface="Arial" panose="020B0604020202020204" pitchFamily="34" charset="0"/>
              <a:buChar char="•"/>
            </a:pPr>
            <a:r>
              <a:rPr lang="ms-MY" sz="2000" dirty="0">
                <a:latin typeface="Arial Nova" panose="020B0504020202020204" pitchFamily="34" charset="0"/>
                <a:cs typeface="Arial" panose="020B0604020202020204" pitchFamily="34" charset="0"/>
              </a:rPr>
              <a:t>kepada semua pegawai yang memulakan pengajian </a:t>
            </a:r>
            <a:r>
              <a:rPr lang="ms-MY" sz="2000" b="1" dirty="0">
                <a:latin typeface="Arial Nova" panose="020B0504020202020204" pitchFamily="34" charset="0"/>
                <a:cs typeface="Arial" panose="020B0604020202020204" pitchFamily="34" charset="0"/>
              </a:rPr>
              <a:t>mulai 1 Januari 2012</a:t>
            </a:r>
            <a:r>
              <a:rPr lang="ms-MY" sz="2000" dirty="0">
                <a:latin typeface="Arial Nova" panose="020B0504020202020204" pitchFamily="34" charset="0"/>
                <a:cs typeface="Arial" panose="020B0604020202020204" pitchFamily="34" charset="0"/>
              </a:rPr>
              <a:t>; dan</a:t>
            </a:r>
          </a:p>
          <a:p>
            <a:pPr marL="800100" lvl="1" indent="-342900" algn="just">
              <a:buFont typeface="Arial" panose="020B0604020202020204" pitchFamily="34" charset="0"/>
              <a:buChar char="•"/>
            </a:pPr>
            <a:r>
              <a:rPr lang="ms-MY" sz="2000" dirty="0">
                <a:latin typeface="Arial Nova" panose="020B0504020202020204" pitchFamily="34" charset="0"/>
                <a:cs typeface="Arial" panose="020B0604020202020204" pitchFamily="34" charset="0"/>
              </a:rPr>
              <a:t>selaras dengan Dasar Pelaksanaan Tindakan Mengenakan Penalti Kepada Pemegang Biasiswa Dalam Perkhidmatan Yang Gagal Menamatkan Pengajian dengan Jaya yang dikeluarkan oleh agensi pusat, Jabatan Perkhidmatan Awam (JPA).</a:t>
            </a:r>
          </a:p>
          <a:p>
            <a:pPr lvl="1" algn="just"/>
            <a:endParaRPr lang="ms-MY" sz="2000" dirty="0">
              <a:latin typeface="Arial Nova" panose="020B0504020202020204" pitchFamily="34" charset="0"/>
              <a:cs typeface="Arial" panose="020B0604020202020204" pitchFamily="34" charset="0"/>
            </a:endParaRPr>
          </a:p>
          <a:p>
            <a:pPr algn="just">
              <a:buFont typeface="Wingdings" panose="05000000000000000000" pitchFamily="2" charset="2"/>
              <a:buChar char="Ø"/>
            </a:pPr>
            <a:r>
              <a:rPr lang="ms-MY" sz="2000" dirty="0">
                <a:latin typeface="Arial Nova" panose="020B0504020202020204" pitchFamily="34" charset="0"/>
                <a:cs typeface="Arial" panose="020B0604020202020204" pitchFamily="34" charset="0"/>
              </a:rPr>
              <a:t>Pengecualian penalti diberi kepada pegawai yang mempunyai masalah kesihatan iaitu penyakit kronik. </a:t>
            </a:r>
          </a:p>
          <a:p>
            <a:pPr algn="just"/>
            <a:endParaRPr lang="ms-MY" sz="2000" dirty="0">
              <a:latin typeface="Arial Nova" panose="020B0504020202020204" pitchFamily="34" charset="0"/>
              <a:cs typeface="Arial" panose="020B0604020202020204" pitchFamily="34" charset="0"/>
            </a:endParaRPr>
          </a:p>
          <a:p>
            <a:pPr algn="just">
              <a:buFont typeface="Wingdings" panose="05000000000000000000" pitchFamily="2" charset="2"/>
              <a:buChar char="Ø"/>
            </a:pPr>
            <a:r>
              <a:rPr lang="ms-MY" sz="2000" dirty="0">
                <a:latin typeface="Arial Nova" panose="020B0504020202020204" pitchFamily="34" charset="0"/>
                <a:cs typeface="Arial" panose="020B0604020202020204" pitchFamily="34" charset="0"/>
              </a:rPr>
              <a:t>Tindakan penalti ini adalah tertakluk kepada syarat-syarat penalti yang sedang berkuatkuasa dari semasa ke semasa</a:t>
            </a:r>
            <a:r>
              <a:rPr lang="en-US" sz="2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876910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225" name="Google Shape;225;p25"/>
          <p:cNvSpPr txBox="1">
            <a:spLocks noGrp="1"/>
          </p:cNvSpPr>
          <p:nvPr>
            <p:ph type="sldNum" idx="12"/>
          </p:nvPr>
        </p:nvSpPr>
        <p:spPr>
          <a:xfrm>
            <a:off x="8609224" y="6356466"/>
            <a:ext cx="2742565" cy="365040"/>
          </a:xfrm>
          <a:prstGeom prst="rect">
            <a:avLst/>
          </a:prstGeom>
          <a:noFill/>
          <a:ln>
            <a:noFill/>
          </a:ln>
        </p:spPr>
        <p:txBody>
          <a:bodyPr spcFirstLastPara="1" vert="horz" wrap="square" lIns="91404" tIns="45689" rIns="91404" bIns="45689" rtlCol="0" anchor="ctr" anchorCtr="0">
            <a:noAutofit/>
          </a:bodyPr>
          <a:lstStyle/>
          <a:p>
            <a:pPr>
              <a:buSzPts val="1200"/>
            </a:pPr>
            <a:fld id="{00000000-1234-1234-1234-123412341234}" type="slidenum">
              <a:rPr lang="en-US"/>
              <a:pPr>
                <a:buSzPts val="1200"/>
              </a:pPr>
              <a:t>9</a:t>
            </a:fld>
            <a:endParaRPr dirty="0"/>
          </a:p>
        </p:txBody>
      </p:sp>
      <p:sp>
        <p:nvSpPr>
          <p:cNvPr id="227" name="Google Shape;227;p25"/>
          <p:cNvSpPr txBox="1"/>
          <p:nvPr/>
        </p:nvSpPr>
        <p:spPr>
          <a:xfrm>
            <a:off x="1198495" y="217234"/>
            <a:ext cx="10528539" cy="957737"/>
          </a:xfrm>
          <a:prstGeom prst="rect">
            <a:avLst/>
          </a:prstGeom>
          <a:solidFill>
            <a:srgbClr val="002060"/>
          </a:solidFill>
          <a:ln>
            <a:noFill/>
          </a:ln>
        </p:spPr>
        <p:txBody>
          <a:bodyPr spcFirstLastPara="1" wrap="square" lIns="91354" tIns="45664" rIns="91354" bIns="45664" anchor="ctr" anchorCtr="0">
            <a:noAutofit/>
          </a:bodyPr>
          <a:lstStyle/>
          <a:p>
            <a:endParaRPr sz="2400">
              <a:solidFill>
                <a:srgbClr val="000000"/>
              </a:solidFill>
              <a:latin typeface="Arial"/>
              <a:ea typeface="Arial"/>
              <a:cs typeface="Arial"/>
              <a:sym typeface="Arial"/>
            </a:endParaRPr>
          </a:p>
        </p:txBody>
      </p:sp>
      <p:pic>
        <p:nvPicPr>
          <p:cNvPr id="228" name="Google Shape;228;p25" descr="Kementerian Kesihatan Malaysia Logo"/>
          <p:cNvPicPr preferRelativeResize="0"/>
          <p:nvPr/>
        </p:nvPicPr>
        <p:blipFill rotWithShape="1">
          <a:blip r:embed="rId3">
            <a:alphaModFix/>
          </a:blip>
          <a:srcRect/>
          <a:stretch/>
        </p:blipFill>
        <p:spPr>
          <a:xfrm>
            <a:off x="2205" y="230774"/>
            <a:ext cx="1196290" cy="885843"/>
          </a:xfrm>
          <a:prstGeom prst="rect">
            <a:avLst/>
          </a:prstGeom>
          <a:noFill/>
          <a:ln>
            <a:noFill/>
          </a:ln>
        </p:spPr>
      </p:pic>
      <p:sp>
        <p:nvSpPr>
          <p:cNvPr id="229" name="Google Shape;229;p25"/>
          <p:cNvSpPr txBox="1"/>
          <p:nvPr/>
        </p:nvSpPr>
        <p:spPr>
          <a:xfrm>
            <a:off x="1397152" y="576064"/>
            <a:ext cx="10426864" cy="441391"/>
          </a:xfrm>
          <a:prstGeom prst="rect">
            <a:avLst/>
          </a:prstGeom>
          <a:noFill/>
          <a:ln>
            <a:noFill/>
          </a:ln>
        </p:spPr>
        <p:txBody>
          <a:bodyPr spcFirstLastPara="1" wrap="square" lIns="91329" tIns="45639" rIns="91329" bIns="45639" anchor="b" anchorCtr="0">
            <a:noAutofit/>
          </a:bodyPr>
          <a:lstStyle/>
          <a:p>
            <a:r>
              <a:rPr lang="en-US" sz="3200" b="1" dirty="0">
                <a:solidFill>
                  <a:srgbClr val="FFC000"/>
                </a:solidFill>
                <a:latin typeface="Arial Black"/>
                <a:ea typeface="Arial Black"/>
                <a:cs typeface="Arial Black"/>
                <a:sym typeface="Arial Black"/>
              </a:rPr>
              <a:t>KEMUDAHAN TAJAAN</a:t>
            </a:r>
          </a:p>
        </p:txBody>
      </p:sp>
      <p:grpSp>
        <p:nvGrpSpPr>
          <p:cNvPr id="6" name="Google Shape;659;p45">
            <a:extLst>
              <a:ext uri="{FF2B5EF4-FFF2-40B4-BE49-F238E27FC236}">
                <a16:creationId xmlns:a16="http://schemas.microsoft.com/office/drawing/2014/main" id="{B1312EFA-B200-4CD8-B94D-F2039CC7C1F9}"/>
              </a:ext>
            </a:extLst>
          </p:cNvPr>
          <p:cNvGrpSpPr/>
          <p:nvPr/>
        </p:nvGrpSpPr>
        <p:grpSpPr>
          <a:xfrm>
            <a:off x="3386628" y="1789130"/>
            <a:ext cx="467356" cy="624221"/>
            <a:chOff x="2459805" y="3396630"/>
            <a:chExt cx="255852" cy="341727"/>
          </a:xfrm>
        </p:grpSpPr>
        <p:sp>
          <p:nvSpPr>
            <p:cNvPr id="7" name="Google Shape;660;p45">
              <a:extLst>
                <a:ext uri="{FF2B5EF4-FFF2-40B4-BE49-F238E27FC236}">
                  <a16:creationId xmlns:a16="http://schemas.microsoft.com/office/drawing/2014/main" id="{65A89EE7-5C3D-4263-A91A-E8A917E7FFCD}"/>
                </a:ext>
              </a:extLst>
            </p:cNvPr>
            <p:cNvSpPr/>
            <p:nvPr/>
          </p:nvSpPr>
          <p:spPr>
            <a:xfrm>
              <a:off x="2494732" y="3397575"/>
              <a:ext cx="220895" cy="297360"/>
            </a:xfrm>
            <a:custGeom>
              <a:avLst/>
              <a:gdLst/>
              <a:ahLst/>
              <a:cxnLst/>
              <a:rect l="l" t="t" r="r" b="b"/>
              <a:pathLst>
                <a:path w="779" h="1045" extrusionOk="0">
                  <a:moveTo>
                    <a:pt x="742" y="0"/>
                  </a:moveTo>
                  <a:cubicBezTo>
                    <a:pt x="30" y="0"/>
                    <a:pt x="30" y="0"/>
                    <a:pt x="30" y="0"/>
                  </a:cubicBezTo>
                  <a:cubicBezTo>
                    <a:pt x="20" y="0"/>
                    <a:pt x="9" y="1"/>
                    <a:pt x="0" y="3"/>
                  </a:cubicBezTo>
                  <a:cubicBezTo>
                    <a:pt x="0" y="1045"/>
                    <a:pt x="0" y="1045"/>
                    <a:pt x="0" y="1045"/>
                  </a:cubicBezTo>
                  <a:cubicBezTo>
                    <a:pt x="252" y="1045"/>
                    <a:pt x="252" y="1045"/>
                    <a:pt x="252" y="1045"/>
                  </a:cubicBezTo>
                  <a:cubicBezTo>
                    <a:pt x="252" y="556"/>
                    <a:pt x="252" y="556"/>
                    <a:pt x="252" y="556"/>
                  </a:cubicBezTo>
                  <a:cubicBezTo>
                    <a:pt x="779" y="556"/>
                    <a:pt x="779" y="556"/>
                    <a:pt x="779" y="556"/>
                  </a:cubicBezTo>
                  <a:cubicBezTo>
                    <a:pt x="779" y="36"/>
                    <a:pt x="779" y="36"/>
                    <a:pt x="779" y="36"/>
                  </a:cubicBezTo>
                  <a:cubicBezTo>
                    <a:pt x="779" y="16"/>
                    <a:pt x="762" y="0"/>
                    <a:pt x="742" y="0"/>
                  </a:cubicBezTo>
                  <a:close/>
                </a:path>
              </a:pathLst>
            </a:custGeom>
            <a:solidFill>
              <a:srgbClr val="64B9FC"/>
            </a:solidFill>
            <a:ln>
              <a:noFill/>
            </a:ln>
          </p:spPr>
          <p:txBody>
            <a:bodyPr spcFirstLastPara="1" wrap="square" lIns="121900" tIns="60933" rIns="121900" bIns="60933" anchor="t" anchorCtr="0">
              <a:noAutofit/>
            </a:bodyPr>
            <a:lstStyle/>
            <a:p>
              <a:endParaRPr sz="2400">
                <a:solidFill>
                  <a:srgbClr val="000000"/>
                </a:solidFill>
                <a:latin typeface="Calibri"/>
                <a:ea typeface="Calibri"/>
                <a:cs typeface="Calibri"/>
                <a:sym typeface="Calibri"/>
              </a:endParaRPr>
            </a:p>
          </p:txBody>
        </p:sp>
        <p:sp>
          <p:nvSpPr>
            <p:cNvPr id="8" name="Google Shape;661;p45">
              <a:extLst>
                <a:ext uri="{FF2B5EF4-FFF2-40B4-BE49-F238E27FC236}">
                  <a16:creationId xmlns:a16="http://schemas.microsoft.com/office/drawing/2014/main" id="{71933667-AC4C-4B66-B7F2-4038B73462B6}"/>
                </a:ext>
              </a:extLst>
            </p:cNvPr>
            <p:cNvSpPr/>
            <p:nvPr/>
          </p:nvSpPr>
          <p:spPr>
            <a:xfrm>
              <a:off x="2494732" y="3397575"/>
              <a:ext cx="220895" cy="297360"/>
            </a:xfrm>
            <a:custGeom>
              <a:avLst/>
              <a:gdLst/>
              <a:ahLst/>
              <a:cxnLst/>
              <a:rect l="l" t="t" r="r" b="b"/>
              <a:pathLst>
                <a:path w="779" h="1045" extrusionOk="0">
                  <a:moveTo>
                    <a:pt x="742" y="0"/>
                  </a:moveTo>
                  <a:cubicBezTo>
                    <a:pt x="30" y="0"/>
                    <a:pt x="30" y="0"/>
                    <a:pt x="30" y="0"/>
                  </a:cubicBezTo>
                  <a:cubicBezTo>
                    <a:pt x="20" y="0"/>
                    <a:pt x="9" y="1"/>
                    <a:pt x="0" y="3"/>
                  </a:cubicBezTo>
                  <a:cubicBezTo>
                    <a:pt x="0" y="1045"/>
                    <a:pt x="0" y="1045"/>
                    <a:pt x="0" y="1045"/>
                  </a:cubicBezTo>
                  <a:cubicBezTo>
                    <a:pt x="252" y="1045"/>
                    <a:pt x="252" y="1045"/>
                    <a:pt x="252" y="1045"/>
                  </a:cubicBezTo>
                  <a:cubicBezTo>
                    <a:pt x="252" y="556"/>
                    <a:pt x="252" y="556"/>
                    <a:pt x="252" y="556"/>
                  </a:cubicBezTo>
                  <a:cubicBezTo>
                    <a:pt x="779" y="556"/>
                    <a:pt x="779" y="556"/>
                    <a:pt x="779" y="556"/>
                  </a:cubicBezTo>
                  <a:cubicBezTo>
                    <a:pt x="779" y="36"/>
                    <a:pt x="779" y="36"/>
                    <a:pt x="779" y="36"/>
                  </a:cubicBezTo>
                  <a:cubicBezTo>
                    <a:pt x="779" y="16"/>
                    <a:pt x="762" y="0"/>
                    <a:pt x="742" y="0"/>
                  </a:cubicBezTo>
                  <a:close/>
                </a:path>
              </a:pathLst>
            </a:custGeom>
            <a:solidFill>
              <a:srgbClr val="64B9FC"/>
            </a:solidFill>
            <a:ln>
              <a:noFill/>
            </a:ln>
          </p:spPr>
          <p:txBody>
            <a:bodyPr spcFirstLastPara="1" wrap="square" lIns="121900" tIns="60933" rIns="121900" bIns="60933" anchor="t" anchorCtr="0">
              <a:noAutofit/>
            </a:bodyPr>
            <a:lstStyle/>
            <a:p>
              <a:endParaRPr sz="2400">
                <a:solidFill>
                  <a:srgbClr val="000000"/>
                </a:solidFill>
                <a:latin typeface="Calibri"/>
                <a:ea typeface="Calibri"/>
                <a:cs typeface="Calibri"/>
                <a:sym typeface="Calibri"/>
              </a:endParaRPr>
            </a:p>
          </p:txBody>
        </p:sp>
        <p:sp>
          <p:nvSpPr>
            <p:cNvPr id="9" name="Google Shape;662;p45">
              <a:extLst>
                <a:ext uri="{FF2B5EF4-FFF2-40B4-BE49-F238E27FC236}">
                  <a16:creationId xmlns:a16="http://schemas.microsoft.com/office/drawing/2014/main" id="{450FEDD8-CBB5-45C1-ABDE-A22E9D2BF2E6}"/>
                </a:ext>
              </a:extLst>
            </p:cNvPr>
            <p:cNvSpPr/>
            <p:nvPr/>
          </p:nvSpPr>
          <p:spPr>
            <a:xfrm>
              <a:off x="2678812" y="3397575"/>
              <a:ext cx="36816" cy="157647"/>
            </a:xfrm>
            <a:custGeom>
              <a:avLst/>
              <a:gdLst/>
              <a:ahLst/>
              <a:cxnLst/>
              <a:rect l="l" t="t" r="r" b="b"/>
              <a:pathLst>
                <a:path w="130" h="556" extrusionOk="0">
                  <a:moveTo>
                    <a:pt x="36" y="36"/>
                  </a:moveTo>
                  <a:cubicBezTo>
                    <a:pt x="36" y="556"/>
                    <a:pt x="36" y="556"/>
                    <a:pt x="36" y="556"/>
                  </a:cubicBezTo>
                  <a:cubicBezTo>
                    <a:pt x="130" y="556"/>
                    <a:pt x="130" y="556"/>
                    <a:pt x="130" y="556"/>
                  </a:cubicBezTo>
                  <a:cubicBezTo>
                    <a:pt x="130" y="36"/>
                    <a:pt x="130" y="36"/>
                    <a:pt x="130" y="36"/>
                  </a:cubicBezTo>
                  <a:cubicBezTo>
                    <a:pt x="130" y="16"/>
                    <a:pt x="113" y="0"/>
                    <a:pt x="93" y="0"/>
                  </a:cubicBezTo>
                  <a:cubicBezTo>
                    <a:pt x="0" y="0"/>
                    <a:pt x="0" y="0"/>
                    <a:pt x="0" y="0"/>
                  </a:cubicBezTo>
                  <a:cubicBezTo>
                    <a:pt x="20" y="0"/>
                    <a:pt x="36" y="16"/>
                    <a:pt x="36" y="36"/>
                  </a:cubicBezTo>
                  <a:close/>
                </a:path>
              </a:pathLst>
            </a:custGeom>
            <a:solidFill>
              <a:srgbClr val="00BAF4"/>
            </a:solidFill>
            <a:ln>
              <a:noFill/>
            </a:ln>
          </p:spPr>
          <p:txBody>
            <a:bodyPr spcFirstLastPara="1" wrap="square" lIns="121900" tIns="60933" rIns="121900" bIns="60933" anchor="t" anchorCtr="0">
              <a:noAutofit/>
            </a:bodyPr>
            <a:lstStyle/>
            <a:p>
              <a:endParaRPr sz="2400">
                <a:solidFill>
                  <a:srgbClr val="000000"/>
                </a:solidFill>
                <a:latin typeface="Calibri"/>
                <a:ea typeface="Calibri"/>
                <a:cs typeface="Calibri"/>
                <a:sym typeface="Calibri"/>
              </a:endParaRPr>
            </a:p>
          </p:txBody>
        </p:sp>
        <p:sp>
          <p:nvSpPr>
            <p:cNvPr id="10" name="Google Shape;663;p45">
              <a:extLst>
                <a:ext uri="{FF2B5EF4-FFF2-40B4-BE49-F238E27FC236}">
                  <a16:creationId xmlns:a16="http://schemas.microsoft.com/office/drawing/2014/main" id="{C7807FA5-1365-4F6F-8DF0-FB30C9025925}"/>
                </a:ext>
              </a:extLst>
            </p:cNvPr>
            <p:cNvSpPr/>
            <p:nvPr/>
          </p:nvSpPr>
          <p:spPr>
            <a:xfrm>
              <a:off x="2561757" y="3542006"/>
              <a:ext cx="153900" cy="153000"/>
            </a:xfrm>
            <a:prstGeom prst="rect">
              <a:avLst/>
            </a:prstGeom>
            <a:solidFill>
              <a:srgbClr val="F5FFFE"/>
            </a:solidFill>
            <a:ln>
              <a:noFill/>
            </a:ln>
          </p:spPr>
          <p:txBody>
            <a:bodyPr spcFirstLastPara="1" wrap="square" lIns="121900" tIns="60933" rIns="121900" bIns="60933" anchor="t" anchorCtr="0">
              <a:noAutofit/>
            </a:bodyPr>
            <a:lstStyle/>
            <a:p>
              <a:endParaRPr sz="2400">
                <a:solidFill>
                  <a:srgbClr val="000000"/>
                </a:solidFill>
                <a:latin typeface="Calibri"/>
                <a:ea typeface="Calibri"/>
                <a:cs typeface="Calibri"/>
                <a:sym typeface="Calibri"/>
              </a:endParaRPr>
            </a:p>
          </p:txBody>
        </p:sp>
        <p:sp>
          <p:nvSpPr>
            <p:cNvPr id="11" name="Google Shape;664;p45">
              <a:extLst>
                <a:ext uri="{FF2B5EF4-FFF2-40B4-BE49-F238E27FC236}">
                  <a16:creationId xmlns:a16="http://schemas.microsoft.com/office/drawing/2014/main" id="{CD2A1536-4F58-47D6-9350-FC854DC31C35}"/>
                </a:ext>
              </a:extLst>
            </p:cNvPr>
            <p:cNvSpPr/>
            <p:nvPr/>
          </p:nvSpPr>
          <p:spPr>
            <a:xfrm>
              <a:off x="2689196" y="3542006"/>
              <a:ext cx="26400" cy="153000"/>
            </a:xfrm>
            <a:prstGeom prst="rect">
              <a:avLst/>
            </a:prstGeom>
            <a:solidFill>
              <a:srgbClr val="F5FFFE"/>
            </a:solidFill>
            <a:ln>
              <a:noFill/>
            </a:ln>
          </p:spPr>
          <p:txBody>
            <a:bodyPr spcFirstLastPara="1" wrap="square" lIns="121900" tIns="60933" rIns="121900" bIns="60933" anchor="t" anchorCtr="0">
              <a:noAutofit/>
            </a:bodyPr>
            <a:lstStyle/>
            <a:p>
              <a:endParaRPr sz="2400">
                <a:solidFill>
                  <a:srgbClr val="000000"/>
                </a:solidFill>
                <a:latin typeface="Calibri"/>
                <a:ea typeface="Calibri"/>
                <a:cs typeface="Calibri"/>
                <a:sym typeface="Calibri"/>
              </a:endParaRPr>
            </a:p>
          </p:txBody>
        </p:sp>
        <p:sp>
          <p:nvSpPr>
            <p:cNvPr id="12" name="Google Shape;665;p45">
              <a:extLst>
                <a:ext uri="{FF2B5EF4-FFF2-40B4-BE49-F238E27FC236}">
                  <a16:creationId xmlns:a16="http://schemas.microsoft.com/office/drawing/2014/main" id="{BE91621A-CF0E-4F1B-AFAF-9C2EF8E6AACB}"/>
                </a:ext>
              </a:extLst>
            </p:cNvPr>
            <p:cNvSpPr/>
            <p:nvPr/>
          </p:nvSpPr>
          <p:spPr>
            <a:xfrm>
              <a:off x="2459805" y="3396630"/>
              <a:ext cx="43424" cy="298304"/>
            </a:xfrm>
            <a:custGeom>
              <a:avLst/>
              <a:gdLst/>
              <a:ahLst/>
              <a:cxnLst/>
              <a:rect l="l" t="t" r="r" b="b"/>
              <a:pathLst>
                <a:path w="152" h="1046" extrusionOk="0">
                  <a:moveTo>
                    <a:pt x="152" y="0"/>
                  </a:moveTo>
                  <a:cubicBezTo>
                    <a:pt x="152" y="1046"/>
                    <a:pt x="152" y="1046"/>
                    <a:pt x="152" y="1046"/>
                  </a:cubicBezTo>
                  <a:cubicBezTo>
                    <a:pt x="0" y="1046"/>
                    <a:pt x="0" y="1046"/>
                    <a:pt x="0" y="1046"/>
                  </a:cubicBezTo>
                  <a:cubicBezTo>
                    <a:pt x="0" y="151"/>
                    <a:pt x="0" y="151"/>
                    <a:pt x="0" y="151"/>
                  </a:cubicBezTo>
                  <a:cubicBezTo>
                    <a:pt x="0" y="68"/>
                    <a:pt x="68" y="0"/>
                    <a:pt x="152" y="0"/>
                  </a:cubicBezTo>
                  <a:close/>
                </a:path>
              </a:pathLst>
            </a:custGeom>
            <a:solidFill>
              <a:srgbClr val="BCEEFF"/>
            </a:solidFill>
            <a:ln>
              <a:noFill/>
            </a:ln>
          </p:spPr>
          <p:txBody>
            <a:bodyPr spcFirstLastPara="1" wrap="square" lIns="121900" tIns="60933" rIns="121900" bIns="60933" anchor="t" anchorCtr="0">
              <a:noAutofit/>
            </a:bodyPr>
            <a:lstStyle/>
            <a:p>
              <a:endParaRPr sz="2400">
                <a:solidFill>
                  <a:srgbClr val="000000"/>
                </a:solidFill>
                <a:latin typeface="Calibri"/>
                <a:ea typeface="Calibri"/>
                <a:cs typeface="Calibri"/>
                <a:sym typeface="Calibri"/>
              </a:endParaRPr>
            </a:p>
          </p:txBody>
        </p:sp>
        <p:sp>
          <p:nvSpPr>
            <p:cNvPr id="13" name="Google Shape;666;p45">
              <a:extLst>
                <a:ext uri="{FF2B5EF4-FFF2-40B4-BE49-F238E27FC236}">
                  <a16:creationId xmlns:a16="http://schemas.microsoft.com/office/drawing/2014/main" id="{281AB877-175B-4666-8FAB-7C1D90761207}"/>
                </a:ext>
              </a:extLst>
            </p:cNvPr>
            <p:cNvSpPr/>
            <p:nvPr/>
          </p:nvSpPr>
          <p:spPr>
            <a:xfrm>
              <a:off x="2481516" y="3396630"/>
              <a:ext cx="21712" cy="298304"/>
            </a:xfrm>
            <a:custGeom>
              <a:avLst/>
              <a:gdLst/>
              <a:ahLst/>
              <a:cxnLst/>
              <a:rect l="l" t="t" r="r" b="b"/>
              <a:pathLst>
                <a:path w="77" h="1046" extrusionOk="0">
                  <a:moveTo>
                    <a:pt x="0" y="22"/>
                  </a:moveTo>
                  <a:cubicBezTo>
                    <a:pt x="0" y="1046"/>
                    <a:pt x="0" y="1046"/>
                    <a:pt x="0" y="1046"/>
                  </a:cubicBezTo>
                  <a:cubicBezTo>
                    <a:pt x="77" y="1046"/>
                    <a:pt x="77" y="1046"/>
                    <a:pt x="77" y="1046"/>
                  </a:cubicBezTo>
                  <a:cubicBezTo>
                    <a:pt x="77" y="0"/>
                    <a:pt x="77" y="0"/>
                    <a:pt x="77" y="0"/>
                  </a:cubicBezTo>
                  <a:cubicBezTo>
                    <a:pt x="49" y="0"/>
                    <a:pt x="23" y="8"/>
                    <a:pt x="0" y="22"/>
                  </a:cubicBezTo>
                  <a:close/>
                </a:path>
              </a:pathLst>
            </a:custGeom>
            <a:solidFill>
              <a:srgbClr val="BCEEFF"/>
            </a:solidFill>
            <a:ln>
              <a:noFill/>
            </a:ln>
          </p:spPr>
          <p:txBody>
            <a:bodyPr spcFirstLastPara="1" wrap="square" lIns="121900" tIns="60933" rIns="121900" bIns="60933" anchor="t" anchorCtr="0">
              <a:noAutofit/>
            </a:bodyPr>
            <a:lstStyle/>
            <a:p>
              <a:endParaRPr sz="2400">
                <a:solidFill>
                  <a:srgbClr val="000000"/>
                </a:solidFill>
                <a:latin typeface="Calibri"/>
                <a:ea typeface="Calibri"/>
                <a:cs typeface="Calibri"/>
                <a:sym typeface="Calibri"/>
              </a:endParaRPr>
            </a:p>
          </p:txBody>
        </p:sp>
        <p:sp>
          <p:nvSpPr>
            <p:cNvPr id="14" name="Google Shape;667;p45">
              <a:extLst>
                <a:ext uri="{FF2B5EF4-FFF2-40B4-BE49-F238E27FC236}">
                  <a16:creationId xmlns:a16="http://schemas.microsoft.com/office/drawing/2014/main" id="{F5FAC392-4DA9-4281-97C2-C3A9C95DE99A}"/>
                </a:ext>
              </a:extLst>
            </p:cNvPr>
            <p:cNvSpPr/>
            <p:nvPr/>
          </p:nvSpPr>
          <p:spPr>
            <a:xfrm>
              <a:off x="2460748" y="3652453"/>
              <a:ext cx="254880" cy="85904"/>
            </a:xfrm>
            <a:custGeom>
              <a:avLst/>
              <a:gdLst/>
              <a:ahLst/>
              <a:cxnLst/>
              <a:rect l="l" t="t" r="r" b="b"/>
              <a:pathLst>
                <a:path w="899" h="302" extrusionOk="0">
                  <a:moveTo>
                    <a:pt x="862" y="302"/>
                  </a:moveTo>
                  <a:cubicBezTo>
                    <a:pt x="155" y="302"/>
                    <a:pt x="155" y="302"/>
                    <a:pt x="155" y="302"/>
                  </a:cubicBezTo>
                  <a:cubicBezTo>
                    <a:pt x="70" y="302"/>
                    <a:pt x="0" y="233"/>
                    <a:pt x="2" y="148"/>
                  </a:cubicBezTo>
                  <a:cubicBezTo>
                    <a:pt x="3" y="66"/>
                    <a:pt x="70" y="0"/>
                    <a:pt x="153" y="0"/>
                  </a:cubicBezTo>
                  <a:cubicBezTo>
                    <a:pt x="862" y="0"/>
                    <a:pt x="862" y="0"/>
                    <a:pt x="862" y="0"/>
                  </a:cubicBezTo>
                  <a:cubicBezTo>
                    <a:pt x="882" y="0"/>
                    <a:pt x="899" y="16"/>
                    <a:pt x="899" y="36"/>
                  </a:cubicBezTo>
                  <a:cubicBezTo>
                    <a:pt x="899" y="266"/>
                    <a:pt x="899" y="266"/>
                    <a:pt x="899" y="266"/>
                  </a:cubicBezTo>
                  <a:cubicBezTo>
                    <a:pt x="899" y="286"/>
                    <a:pt x="882" y="302"/>
                    <a:pt x="862" y="302"/>
                  </a:cubicBezTo>
                  <a:close/>
                </a:path>
              </a:pathLst>
            </a:custGeom>
            <a:solidFill>
              <a:srgbClr val="28287F"/>
            </a:solidFill>
            <a:ln>
              <a:noFill/>
            </a:ln>
          </p:spPr>
          <p:txBody>
            <a:bodyPr spcFirstLastPara="1" wrap="square" lIns="121900" tIns="60933" rIns="121900" bIns="60933" anchor="t" anchorCtr="0">
              <a:noAutofit/>
            </a:bodyPr>
            <a:lstStyle/>
            <a:p>
              <a:endParaRPr sz="2400">
                <a:solidFill>
                  <a:srgbClr val="000000"/>
                </a:solidFill>
                <a:latin typeface="Calibri"/>
                <a:ea typeface="Calibri"/>
                <a:cs typeface="Calibri"/>
                <a:sym typeface="Calibri"/>
              </a:endParaRPr>
            </a:p>
          </p:txBody>
        </p:sp>
        <p:sp>
          <p:nvSpPr>
            <p:cNvPr id="15" name="Google Shape;668;p45">
              <a:extLst>
                <a:ext uri="{FF2B5EF4-FFF2-40B4-BE49-F238E27FC236}">
                  <a16:creationId xmlns:a16="http://schemas.microsoft.com/office/drawing/2014/main" id="{77BF462C-A2BA-4D5A-8704-DB517F0CBA00}"/>
                </a:ext>
              </a:extLst>
            </p:cNvPr>
            <p:cNvSpPr/>
            <p:nvPr/>
          </p:nvSpPr>
          <p:spPr>
            <a:xfrm>
              <a:off x="2678812" y="3652453"/>
              <a:ext cx="36816" cy="85904"/>
            </a:xfrm>
            <a:custGeom>
              <a:avLst/>
              <a:gdLst/>
              <a:ahLst/>
              <a:cxnLst/>
              <a:rect l="l" t="t" r="r" b="b"/>
              <a:pathLst>
                <a:path w="130" h="302" extrusionOk="0">
                  <a:moveTo>
                    <a:pt x="130" y="36"/>
                  </a:moveTo>
                  <a:cubicBezTo>
                    <a:pt x="130" y="266"/>
                    <a:pt x="130" y="266"/>
                    <a:pt x="130" y="266"/>
                  </a:cubicBezTo>
                  <a:cubicBezTo>
                    <a:pt x="130" y="286"/>
                    <a:pt x="113" y="302"/>
                    <a:pt x="93" y="302"/>
                  </a:cubicBezTo>
                  <a:cubicBezTo>
                    <a:pt x="0" y="302"/>
                    <a:pt x="0" y="302"/>
                    <a:pt x="0" y="302"/>
                  </a:cubicBezTo>
                  <a:cubicBezTo>
                    <a:pt x="20" y="302"/>
                    <a:pt x="36" y="286"/>
                    <a:pt x="36" y="266"/>
                  </a:cubicBezTo>
                  <a:cubicBezTo>
                    <a:pt x="36" y="36"/>
                    <a:pt x="36" y="36"/>
                    <a:pt x="36" y="36"/>
                  </a:cubicBezTo>
                  <a:cubicBezTo>
                    <a:pt x="36" y="16"/>
                    <a:pt x="20" y="0"/>
                    <a:pt x="0" y="0"/>
                  </a:cubicBezTo>
                  <a:cubicBezTo>
                    <a:pt x="94" y="0"/>
                    <a:pt x="94" y="0"/>
                    <a:pt x="94" y="0"/>
                  </a:cubicBezTo>
                  <a:cubicBezTo>
                    <a:pt x="113" y="0"/>
                    <a:pt x="130" y="16"/>
                    <a:pt x="130" y="36"/>
                  </a:cubicBezTo>
                  <a:close/>
                </a:path>
              </a:pathLst>
            </a:custGeom>
            <a:solidFill>
              <a:srgbClr val="28287F"/>
            </a:solidFill>
            <a:ln>
              <a:noFill/>
            </a:ln>
          </p:spPr>
          <p:txBody>
            <a:bodyPr spcFirstLastPara="1" wrap="square" lIns="121900" tIns="60933" rIns="121900" bIns="60933" anchor="t" anchorCtr="0">
              <a:noAutofit/>
            </a:bodyPr>
            <a:lstStyle/>
            <a:p>
              <a:endParaRPr sz="2400">
                <a:solidFill>
                  <a:srgbClr val="000000"/>
                </a:solidFill>
                <a:latin typeface="Calibri"/>
                <a:ea typeface="Calibri"/>
                <a:cs typeface="Calibri"/>
                <a:sym typeface="Calibri"/>
              </a:endParaRPr>
            </a:p>
          </p:txBody>
        </p:sp>
        <p:sp>
          <p:nvSpPr>
            <p:cNvPr id="16" name="Google Shape;669;p45">
              <a:extLst>
                <a:ext uri="{FF2B5EF4-FFF2-40B4-BE49-F238E27FC236}">
                  <a16:creationId xmlns:a16="http://schemas.microsoft.com/office/drawing/2014/main" id="{547C6632-D7BC-4993-AF4A-E3AC8C2E4AB7}"/>
                </a:ext>
              </a:extLst>
            </p:cNvPr>
            <p:cNvSpPr/>
            <p:nvPr/>
          </p:nvSpPr>
          <p:spPr>
            <a:xfrm>
              <a:off x="2477740" y="3672277"/>
              <a:ext cx="237886" cy="45311"/>
            </a:xfrm>
            <a:custGeom>
              <a:avLst/>
              <a:gdLst/>
              <a:ahLst/>
              <a:cxnLst/>
              <a:rect l="l" t="t" r="r" b="b"/>
              <a:pathLst>
                <a:path w="839" h="159" extrusionOk="0">
                  <a:moveTo>
                    <a:pt x="839" y="0"/>
                  </a:moveTo>
                  <a:cubicBezTo>
                    <a:pt x="839" y="159"/>
                    <a:pt x="839" y="159"/>
                    <a:pt x="839" y="159"/>
                  </a:cubicBezTo>
                  <a:cubicBezTo>
                    <a:pt x="87" y="159"/>
                    <a:pt x="87" y="159"/>
                    <a:pt x="87" y="159"/>
                  </a:cubicBezTo>
                  <a:cubicBezTo>
                    <a:pt x="49" y="159"/>
                    <a:pt x="13" y="129"/>
                    <a:pt x="7" y="92"/>
                  </a:cubicBezTo>
                  <a:cubicBezTo>
                    <a:pt x="0" y="43"/>
                    <a:pt x="38" y="0"/>
                    <a:pt x="86" y="0"/>
                  </a:cubicBezTo>
                  <a:lnTo>
                    <a:pt x="839" y="0"/>
                  </a:lnTo>
                  <a:close/>
                </a:path>
              </a:pathLst>
            </a:custGeom>
            <a:solidFill>
              <a:srgbClr val="BCEEFF"/>
            </a:solidFill>
            <a:ln>
              <a:noFill/>
            </a:ln>
          </p:spPr>
          <p:txBody>
            <a:bodyPr spcFirstLastPara="1" wrap="square" lIns="121900" tIns="60933" rIns="121900" bIns="60933" anchor="t" anchorCtr="0">
              <a:noAutofit/>
            </a:bodyPr>
            <a:lstStyle/>
            <a:p>
              <a:endParaRPr sz="2400">
                <a:solidFill>
                  <a:srgbClr val="000000"/>
                </a:solidFill>
                <a:latin typeface="Calibri"/>
                <a:ea typeface="Calibri"/>
                <a:cs typeface="Calibri"/>
                <a:sym typeface="Calibri"/>
              </a:endParaRPr>
            </a:p>
          </p:txBody>
        </p:sp>
        <p:sp>
          <p:nvSpPr>
            <p:cNvPr id="17" name="Google Shape;670;p45">
              <a:extLst>
                <a:ext uri="{FF2B5EF4-FFF2-40B4-BE49-F238E27FC236}">
                  <a16:creationId xmlns:a16="http://schemas.microsoft.com/office/drawing/2014/main" id="{B44410AF-6F7C-4FA4-B47F-A77A58791A36}"/>
                </a:ext>
              </a:extLst>
            </p:cNvPr>
            <p:cNvSpPr/>
            <p:nvPr/>
          </p:nvSpPr>
          <p:spPr>
            <a:xfrm>
              <a:off x="2540044" y="3672277"/>
              <a:ext cx="37760" cy="40592"/>
            </a:xfrm>
            <a:custGeom>
              <a:avLst/>
              <a:gdLst/>
              <a:ahLst/>
              <a:cxnLst/>
              <a:rect l="l" t="t" r="r" b="b"/>
              <a:pathLst>
                <a:path w="133" h="143" extrusionOk="0">
                  <a:moveTo>
                    <a:pt x="133" y="0"/>
                  </a:moveTo>
                  <a:cubicBezTo>
                    <a:pt x="133" y="119"/>
                    <a:pt x="133" y="119"/>
                    <a:pt x="133" y="119"/>
                  </a:cubicBezTo>
                  <a:cubicBezTo>
                    <a:pt x="133" y="132"/>
                    <a:pt x="122" y="143"/>
                    <a:pt x="109" y="143"/>
                  </a:cubicBezTo>
                  <a:cubicBezTo>
                    <a:pt x="24" y="143"/>
                    <a:pt x="24" y="143"/>
                    <a:pt x="24" y="143"/>
                  </a:cubicBezTo>
                  <a:cubicBezTo>
                    <a:pt x="11" y="143"/>
                    <a:pt x="0" y="132"/>
                    <a:pt x="0" y="119"/>
                  </a:cubicBezTo>
                  <a:cubicBezTo>
                    <a:pt x="0" y="0"/>
                    <a:pt x="0" y="0"/>
                    <a:pt x="0" y="0"/>
                  </a:cubicBezTo>
                  <a:lnTo>
                    <a:pt x="133" y="0"/>
                  </a:lnTo>
                  <a:close/>
                </a:path>
              </a:pathLst>
            </a:custGeom>
            <a:solidFill>
              <a:srgbClr val="BCEEFF"/>
            </a:solidFill>
            <a:ln>
              <a:noFill/>
            </a:ln>
          </p:spPr>
          <p:txBody>
            <a:bodyPr spcFirstLastPara="1" wrap="square" lIns="121900" tIns="60933" rIns="121900" bIns="60933" anchor="t" anchorCtr="0">
              <a:noAutofit/>
            </a:bodyPr>
            <a:lstStyle/>
            <a:p>
              <a:endParaRPr sz="2400">
                <a:solidFill>
                  <a:srgbClr val="000000"/>
                </a:solidFill>
                <a:latin typeface="Calibri"/>
                <a:ea typeface="Calibri"/>
                <a:cs typeface="Calibri"/>
                <a:sym typeface="Calibri"/>
              </a:endParaRPr>
            </a:p>
          </p:txBody>
        </p:sp>
        <p:sp>
          <p:nvSpPr>
            <p:cNvPr id="18" name="Google Shape;671;p45">
              <a:extLst>
                <a:ext uri="{FF2B5EF4-FFF2-40B4-BE49-F238E27FC236}">
                  <a16:creationId xmlns:a16="http://schemas.microsoft.com/office/drawing/2014/main" id="{1E5BD4AB-B918-4AEC-854B-F79BE6CE8A99}"/>
                </a:ext>
              </a:extLst>
            </p:cNvPr>
            <p:cNvSpPr/>
            <p:nvPr/>
          </p:nvSpPr>
          <p:spPr>
            <a:xfrm>
              <a:off x="2689196" y="3672277"/>
              <a:ext cx="26400" cy="45300"/>
            </a:xfrm>
            <a:prstGeom prst="rect">
              <a:avLst/>
            </a:prstGeom>
            <a:solidFill>
              <a:srgbClr val="BCEEFF"/>
            </a:solidFill>
            <a:ln>
              <a:noFill/>
            </a:ln>
          </p:spPr>
          <p:txBody>
            <a:bodyPr spcFirstLastPara="1" wrap="square" lIns="121900" tIns="60933" rIns="121900" bIns="60933" anchor="t" anchorCtr="0">
              <a:noAutofit/>
            </a:bodyPr>
            <a:lstStyle/>
            <a:p>
              <a:endParaRPr sz="2400">
                <a:solidFill>
                  <a:srgbClr val="000000"/>
                </a:solidFill>
                <a:latin typeface="Calibri"/>
                <a:ea typeface="Calibri"/>
                <a:cs typeface="Calibri"/>
                <a:sym typeface="Calibri"/>
              </a:endParaRPr>
            </a:p>
          </p:txBody>
        </p:sp>
        <p:sp>
          <p:nvSpPr>
            <p:cNvPr id="19" name="Google Shape;672;p45">
              <a:extLst>
                <a:ext uri="{FF2B5EF4-FFF2-40B4-BE49-F238E27FC236}">
                  <a16:creationId xmlns:a16="http://schemas.microsoft.com/office/drawing/2014/main" id="{8934C94E-819D-4520-BC85-5E16E6CFF216}"/>
                </a:ext>
              </a:extLst>
            </p:cNvPr>
            <p:cNvSpPr/>
            <p:nvPr/>
          </p:nvSpPr>
          <p:spPr>
            <a:xfrm>
              <a:off x="2575916" y="3440999"/>
              <a:ext cx="64192" cy="64191"/>
            </a:xfrm>
            <a:custGeom>
              <a:avLst/>
              <a:gdLst/>
              <a:ahLst/>
              <a:cxnLst/>
              <a:rect l="l" t="t" r="r" b="b"/>
              <a:pathLst>
                <a:path w="227" h="226" extrusionOk="0">
                  <a:moveTo>
                    <a:pt x="210" y="63"/>
                  </a:moveTo>
                  <a:cubicBezTo>
                    <a:pt x="164" y="63"/>
                    <a:pt x="164" y="63"/>
                    <a:pt x="164" y="63"/>
                  </a:cubicBezTo>
                  <a:cubicBezTo>
                    <a:pt x="164" y="17"/>
                    <a:pt x="164" y="17"/>
                    <a:pt x="164" y="17"/>
                  </a:cubicBezTo>
                  <a:cubicBezTo>
                    <a:pt x="164" y="7"/>
                    <a:pt x="157" y="0"/>
                    <a:pt x="147" y="0"/>
                  </a:cubicBezTo>
                  <a:cubicBezTo>
                    <a:pt x="80" y="0"/>
                    <a:pt x="80" y="0"/>
                    <a:pt x="80" y="0"/>
                  </a:cubicBezTo>
                  <a:cubicBezTo>
                    <a:pt x="71" y="0"/>
                    <a:pt x="64" y="7"/>
                    <a:pt x="64" y="17"/>
                  </a:cubicBezTo>
                  <a:cubicBezTo>
                    <a:pt x="64" y="63"/>
                    <a:pt x="64" y="63"/>
                    <a:pt x="64" y="63"/>
                  </a:cubicBezTo>
                  <a:cubicBezTo>
                    <a:pt x="17" y="63"/>
                    <a:pt x="17" y="63"/>
                    <a:pt x="17" y="63"/>
                  </a:cubicBezTo>
                  <a:cubicBezTo>
                    <a:pt x="8" y="63"/>
                    <a:pt x="0" y="70"/>
                    <a:pt x="0" y="80"/>
                  </a:cubicBezTo>
                  <a:cubicBezTo>
                    <a:pt x="0" y="146"/>
                    <a:pt x="0" y="146"/>
                    <a:pt x="0" y="146"/>
                  </a:cubicBezTo>
                  <a:cubicBezTo>
                    <a:pt x="0" y="156"/>
                    <a:pt x="8" y="163"/>
                    <a:pt x="17" y="163"/>
                  </a:cubicBezTo>
                  <a:cubicBezTo>
                    <a:pt x="64" y="163"/>
                    <a:pt x="64" y="163"/>
                    <a:pt x="64" y="163"/>
                  </a:cubicBezTo>
                  <a:cubicBezTo>
                    <a:pt x="64" y="210"/>
                    <a:pt x="64" y="210"/>
                    <a:pt x="64" y="210"/>
                  </a:cubicBezTo>
                  <a:cubicBezTo>
                    <a:pt x="64" y="219"/>
                    <a:pt x="71" y="226"/>
                    <a:pt x="80" y="226"/>
                  </a:cubicBezTo>
                  <a:cubicBezTo>
                    <a:pt x="147" y="226"/>
                    <a:pt x="147" y="226"/>
                    <a:pt x="147" y="226"/>
                  </a:cubicBezTo>
                  <a:cubicBezTo>
                    <a:pt x="157" y="226"/>
                    <a:pt x="164" y="219"/>
                    <a:pt x="164" y="210"/>
                  </a:cubicBezTo>
                  <a:cubicBezTo>
                    <a:pt x="164" y="163"/>
                    <a:pt x="164" y="163"/>
                    <a:pt x="164" y="163"/>
                  </a:cubicBezTo>
                  <a:cubicBezTo>
                    <a:pt x="210" y="163"/>
                    <a:pt x="210" y="163"/>
                    <a:pt x="210" y="163"/>
                  </a:cubicBezTo>
                  <a:cubicBezTo>
                    <a:pt x="220" y="163"/>
                    <a:pt x="227" y="156"/>
                    <a:pt x="227" y="146"/>
                  </a:cubicBezTo>
                  <a:cubicBezTo>
                    <a:pt x="227" y="80"/>
                    <a:pt x="227" y="80"/>
                    <a:pt x="227" y="80"/>
                  </a:cubicBezTo>
                  <a:cubicBezTo>
                    <a:pt x="227" y="70"/>
                    <a:pt x="220" y="63"/>
                    <a:pt x="210" y="63"/>
                  </a:cubicBezTo>
                  <a:close/>
                </a:path>
              </a:pathLst>
            </a:custGeom>
            <a:solidFill>
              <a:srgbClr val="FFFFFF"/>
            </a:solidFill>
            <a:ln>
              <a:noFill/>
            </a:ln>
          </p:spPr>
          <p:txBody>
            <a:bodyPr spcFirstLastPara="1" wrap="square" lIns="121900" tIns="60933" rIns="121900" bIns="60933" anchor="t" anchorCtr="0">
              <a:noAutofit/>
            </a:bodyPr>
            <a:lstStyle/>
            <a:p>
              <a:endParaRPr sz="2400">
                <a:solidFill>
                  <a:srgbClr val="000000"/>
                </a:solidFill>
                <a:latin typeface="Calibri"/>
                <a:ea typeface="Calibri"/>
                <a:cs typeface="Calibri"/>
                <a:sym typeface="Calibri"/>
              </a:endParaRPr>
            </a:p>
          </p:txBody>
        </p:sp>
        <p:sp>
          <p:nvSpPr>
            <p:cNvPr id="20" name="Google Shape;673;p45">
              <a:extLst>
                <a:ext uri="{FF2B5EF4-FFF2-40B4-BE49-F238E27FC236}">
                  <a16:creationId xmlns:a16="http://schemas.microsoft.com/office/drawing/2014/main" id="{09997933-F2E1-407F-AABA-4ED022ECFE15}"/>
                </a:ext>
              </a:extLst>
            </p:cNvPr>
            <p:cNvSpPr/>
            <p:nvPr/>
          </p:nvSpPr>
          <p:spPr>
            <a:xfrm>
              <a:off x="2602348" y="3440999"/>
              <a:ext cx="37760" cy="64191"/>
            </a:xfrm>
            <a:custGeom>
              <a:avLst/>
              <a:gdLst/>
              <a:ahLst/>
              <a:cxnLst/>
              <a:rect l="l" t="t" r="r" b="b"/>
              <a:pathLst>
                <a:path w="136" h="226" extrusionOk="0">
                  <a:moveTo>
                    <a:pt x="136" y="79"/>
                  </a:moveTo>
                  <a:cubicBezTo>
                    <a:pt x="136" y="146"/>
                    <a:pt x="136" y="146"/>
                    <a:pt x="136" y="146"/>
                  </a:cubicBezTo>
                  <a:cubicBezTo>
                    <a:pt x="136" y="156"/>
                    <a:pt x="129" y="163"/>
                    <a:pt x="119" y="163"/>
                  </a:cubicBezTo>
                  <a:cubicBezTo>
                    <a:pt x="73" y="163"/>
                    <a:pt x="73" y="163"/>
                    <a:pt x="73" y="163"/>
                  </a:cubicBezTo>
                  <a:cubicBezTo>
                    <a:pt x="73" y="210"/>
                    <a:pt x="73" y="210"/>
                    <a:pt x="73" y="210"/>
                  </a:cubicBezTo>
                  <a:cubicBezTo>
                    <a:pt x="73" y="219"/>
                    <a:pt x="66" y="226"/>
                    <a:pt x="56" y="226"/>
                  </a:cubicBezTo>
                  <a:cubicBezTo>
                    <a:pt x="0" y="226"/>
                    <a:pt x="0" y="226"/>
                    <a:pt x="0" y="226"/>
                  </a:cubicBezTo>
                  <a:cubicBezTo>
                    <a:pt x="10" y="226"/>
                    <a:pt x="17" y="219"/>
                    <a:pt x="17" y="210"/>
                  </a:cubicBezTo>
                  <a:cubicBezTo>
                    <a:pt x="17" y="180"/>
                    <a:pt x="17" y="180"/>
                    <a:pt x="17" y="180"/>
                  </a:cubicBezTo>
                  <a:cubicBezTo>
                    <a:pt x="17" y="171"/>
                    <a:pt x="25" y="163"/>
                    <a:pt x="34" y="163"/>
                  </a:cubicBezTo>
                  <a:cubicBezTo>
                    <a:pt x="63" y="163"/>
                    <a:pt x="63" y="163"/>
                    <a:pt x="63" y="163"/>
                  </a:cubicBezTo>
                  <a:cubicBezTo>
                    <a:pt x="73" y="163"/>
                    <a:pt x="80" y="156"/>
                    <a:pt x="80" y="146"/>
                  </a:cubicBezTo>
                  <a:cubicBezTo>
                    <a:pt x="80" y="80"/>
                    <a:pt x="80" y="80"/>
                    <a:pt x="80" y="80"/>
                  </a:cubicBezTo>
                  <a:cubicBezTo>
                    <a:pt x="80" y="70"/>
                    <a:pt x="73" y="63"/>
                    <a:pt x="63" y="63"/>
                  </a:cubicBezTo>
                  <a:cubicBezTo>
                    <a:pt x="34" y="63"/>
                    <a:pt x="34" y="63"/>
                    <a:pt x="34" y="63"/>
                  </a:cubicBezTo>
                  <a:cubicBezTo>
                    <a:pt x="25" y="63"/>
                    <a:pt x="17" y="55"/>
                    <a:pt x="17" y="46"/>
                  </a:cubicBezTo>
                  <a:cubicBezTo>
                    <a:pt x="17" y="16"/>
                    <a:pt x="17" y="16"/>
                    <a:pt x="17" y="16"/>
                  </a:cubicBezTo>
                  <a:cubicBezTo>
                    <a:pt x="17" y="7"/>
                    <a:pt x="10" y="0"/>
                    <a:pt x="0" y="0"/>
                  </a:cubicBezTo>
                  <a:cubicBezTo>
                    <a:pt x="56" y="0"/>
                    <a:pt x="56" y="0"/>
                    <a:pt x="56" y="0"/>
                  </a:cubicBezTo>
                  <a:cubicBezTo>
                    <a:pt x="66" y="0"/>
                    <a:pt x="73" y="7"/>
                    <a:pt x="73" y="17"/>
                  </a:cubicBezTo>
                  <a:cubicBezTo>
                    <a:pt x="73" y="63"/>
                    <a:pt x="73" y="63"/>
                    <a:pt x="73" y="63"/>
                  </a:cubicBezTo>
                  <a:cubicBezTo>
                    <a:pt x="120" y="63"/>
                    <a:pt x="120" y="63"/>
                    <a:pt x="120" y="63"/>
                  </a:cubicBezTo>
                  <a:cubicBezTo>
                    <a:pt x="129" y="63"/>
                    <a:pt x="136" y="70"/>
                    <a:pt x="136" y="79"/>
                  </a:cubicBezTo>
                  <a:close/>
                </a:path>
              </a:pathLst>
            </a:custGeom>
            <a:solidFill>
              <a:srgbClr val="FFFFFF"/>
            </a:solidFill>
            <a:ln>
              <a:noFill/>
            </a:ln>
          </p:spPr>
          <p:txBody>
            <a:bodyPr spcFirstLastPara="1" wrap="square" lIns="121900" tIns="60933" rIns="121900" bIns="60933" anchor="t" anchorCtr="0">
              <a:noAutofit/>
            </a:bodyPr>
            <a:lstStyle/>
            <a:p>
              <a:endParaRPr sz="2400">
                <a:solidFill>
                  <a:srgbClr val="000000"/>
                </a:solidFill>
                <a:latin typeface="Calibri"/>
                <a:ea typeface="Calibri"/>
                <a:cs typeface="Calibri"/>
                <a:sym typeface="Calibri"/>
              </a:endParaRPr>
            </a:p>
          </p:txBody>
        </p:sp>
        <p:sp>
          <p:nvSpPr>
            <p:cNvPr id="21" name="Google Shape;674;p45">
              <a:extLst>
                <a:ext uri="{FF2B5EF4-FFF2-40B4-BE49-F238E27FC236}">
                  <a16:creationId xmlns:a16="http://schemas.microsoft.com/office/drawing/2014/main" id="{8373734D-EFEA-40FF-9BBA-DAB393E0BC80}"/>
                </a:ext>
              </a:extLst>
            </p:cNvPr>
            <p:cNvSpPr/>
            <p:nvPr/>
          </p:nvSpPr>
          <p:spPr>
            <a:xfrm>
              <a:off x="2599516" y="3686437"/>
              <a:ext cx="116112" cy="9440"/>
            </a:xfrm>
            <a:custGeom>
              <a:avLst/>
              <a:gdLst/>
              <a:ahLst/>
              <a:cxnLst/>
              <a:rect l="l" t="t" r="r" b="b"/>
              <a:pathLst>
                <a:path w="409" h="35" extrusionOk="0">
                  <a:moveTo>
                    <a:pt x="409" y="0"/>
                  </a:moveTo>
                  <a:cubicBezTo>
                    <a:pt x="19" y="0"/>
                    <a:pt x="19" y="0"/>
                    <a:pt x="19" y="0"/>
                  </a:cubicBezTo>
                  <a:cubicBezTo>
                    <a:pt x="10" y="0"/>
                    <a:pt x="2" y="6"/>
                    <a:pt x="1" y="15"/>
                  </a:cubicBezTo>
                  <a:cubicBezTo>
                    <a:pt x="0" y="26"/>
                    <a:pt x="8" y="35"/>
                    <a:pt x="19" y="35"/>
                  </a:cubicBezTo>
                  <a:cubicBezTo>
                    <a:pt x="409" y="35"/>
                    <a:pt x="409" y="35"/>
                    <a:pt x="409" y="35"/>
                  </a:cubicBezTo>
                  <a:lnTo>
                    <a:pt x="409" y="0"/>
                  </a:lnTo>
                  <a:close/>
                </a:path>
              </a:pathLst>
            </a:custGeom>
            <a:solidFill>
              <a:srgbClr val="BCEEFF"/>
            </a:solidFill>
            <a:ln>
              <a:noFill/>
            </a:ln>
          </p:spPr>
          <p:txBody>
            <a:bodyPr spcFirstLastPara="1" wrap="square" lIns="121900" tIns="60933" rIns="121900" bIns="60933" anchor="t" anchorCtr="0">
              <a:noAutofit/>
            </a:bodyPr>
            <a:lstStyle/>
            <a:p>
              <a:endParaRPr sz="2400">
                <a:solidFill>
                  <a:srgbClr val="000000"/>
                </a:solidFill>
                <a:latin typeface="Calibri"/>
                <a:ea typeface="Calibri"/>
                <a:cs typeface="Calibri"/>
                <a:sym typeface="Calibri"/>
              </a:endParaRPr>
            </a:p>
          </p:txBody>
        </p:sp>
        <p:sp>
          <p:nvSpPr>
            <p:cNvPr id="22" name="Google Shape;675;p45">
              <a:extLst>
                <a:ext uri="{FF2B5EF4-FFF2-40B4-BE49-F238E27FC236}">
                  <a16:creationId xmlns:a16="http://schemas.microsoft.com/office/drawing/2014/main" id="{B201713C-4565-4748-9E3F-DABFE190846E}"/>
                </a:ext>
              </a:extLst>
            </p:cNvPr>
            <p:cNvSpPr/>
            <p:nvPr/>
          </p:nvSpPr>
          <p:spPr>
            <a:xfrm>
              <a:off x="2540044" y="3542006"/>
              <a:ext cx="37760" cy="156703"/>
            </a:xfrm>
            <a:custGeom>
              <a:avLst/>
              <a:gdLst/>
              <a:ahLst/>
              <a:cxnLst/>
              <a:rect l="l" t="t" r="r" b="b"/>
              <a:pathLst>
                <a:path w="133" h="550" extrusionOk="0">
                  <a:moveTo>
                    <a:pt x="109" y="550"/>
                  </a:moveTo>
                  <a:cubicBezTo>
                    <a:pt x="24" y="550"/>
                    <a:pt x="24" y="550"/>
                    <a:pt x="24" y="550"/>
                  </a:cubicBezTo>
                  <a:cubicBezTo>
                    <a:pt x="11" y="550"/>
                    <a:pt x="0" y="539"/>
                    <a:pt x="0" y="526"/>
                  </a:cubicBezTo>
                  <a:cubicBezTo>
                    <a:pt x="0" y="25"/>
                    <a:pt x="0" y="25"/>
                    <a:pt x="0" y="25"/>
                  </a:cubicBezTo>
                  <a:cubicBezTo>
                    <a:pt x="0" y="11"/>
                    <a:pt x="11" y="0"/>
                    <a:pt x="24" y="0"/>
                  </a:cubicBezTo>
                  <a:cubicBezTo>
                    <a:pt x="109" y="0"/>
                    <a:pt x="109" y="0"/>
                    <a:pt x="109" y="0"/>
                  </a:cubicBezTo>
                  <a:cubicBezTo>
                    <a:pt x="122" y="0"/>
                    <a:pt x="133" y="11"/>
                    <a:pt x="133" y="25"/>
                  </a:cubicBezTo>
                  <a:cubicBezTo>
                    <a:pt x="133" y="526"/>
                    <a:pt x="133" y="526"/>
                    <a:pt x="133" y="526"/>
                  </a:cubicBezTo>
                  <a:cubicBezTo>
                    <a:pt x="133" y="539"/>
                    <a:pt x="122" y="550"/>
                    <a:pt x="109" y="550"/>
                  </a:cubicBezTo>
                  <a:close/>
                </a:path>
              </a:pathLst>
            </a:custGeom>
            <a:solidFill>
              <a:srgbClr val="FF4E5C"/>
            </a:solidFill>
            <a:ln>
              <a:noFill/>
            </a:ln>
          </p:spPr>
          <p:txBody>
            <a:bodyPr spcFirstLastPara="1" wrap="square" lIns="121900" tIns="60933" rIns="121900" bIns="60933" anchor="t" anchorCtr="0">
              <a:noAutofit/>
            </a:bodyPr>
            <a:lstStyle/>
            <a:p>
              <a:endParaRPr sz="2400">
                <a:solidFill>
                  <a:srgbClr val="000000"/>
                </a:solidFill>
                <a:latin typeface="Calibri"/>
                <a:ea typeface="Calibri"/>
                <a:cs typeface="Calibri"/>
                <a:sym typeface="Calibri"/>
              </a:endParaRPr>
            </a:p>
          </p:txBody>
        </p:sp>
        <p:sp>
          <p:nvSpPr>
            <p:cNvPr id="23" name="Google Shape;676;p45">
              <a:extLst>
                <a:ext uri="{FF2B5EF4-FFF2-40B4-BE49-F238E27FC236}">
                  <a16:creationId xmlns:a16="http://schemas.microsoft.com/office/drawing/2014/main" id="{60D027D6-D4E2-479A-B940-53B0CF9DFF3C}"/>
                </a:ext>
              </a:extLst>
            </p:cNvPr>
            <p:cNvSpPr/>
            <p:nvPr/>
          </p:nvSpPr>
          <p:spPr>
            <a:xfrm>
              <a:off x="2552317" y="3542006"/>
              <a:ext cx="25488" cy="156703"/>
            </a:xfrm>
            <a:custGeom>
              <a:avLst/>
              <a:gdLst/>
              <a:ahLst/>
              <a:cxnLst/>
              <a:rect l="l" t="t" r="r" b="b"/>
              <a:pathLst>
                <a:path w="92" h="550" extrusionOk="0">
                  <a:moveTo>
                    <a:pt x="92" y="25"/>
                  </a:moveTo>
                  <a:cubicBezTo>
                    <a:pt x="92" y="526"/>
                    <a:pt x="92" y="526"/>
                    <a:pt x="92" y="526"/>
                  </a:cubicBezTo>
                  <a:cubicBezTo>
                    <a:pt x="92" y="539"/>
                    <a:pt x="82" y="550"/>
                    <a:pt x="68" y="550"/>
                  </a:cubicBezTo>
                  <a:cubicBezTo>
                    <a:pt x="0" y="550"/>
                    <a:pt x="0" y="550"/>
                    <a:pt x="0" y="550"/>
                  </a:cubicBezTo>
                  <a:cubicBezTo>
                    <a:pt x="14" y="550"/>
                    <a:pt x="25" y="539"/>
                    <a:pt x="25" y="526"/>
                  </a:cubicBezTo>
                  <a:cubicBezTo>
                    <a:pt x="25" y="24"/>
                    <a:pt x="25" y="24"/>
                    <a:pt x="25" y="24"/>
                  </a:cubicBezTo>
                  <a:cubicBezTo>
                    <a:pt x="25" y="11"/>
                    <a:pt x="14" y="0"/>
                    <a:pt x="0" y="0"/>
                  </a:cubicBezTo>
                  <a:cubicBezTo>
                    <a:pt x="68" y="0"/>
                    <a:pt x="68" y="0"/>
                    <a:pt x="68" y="0"/>
                  </a:cubicBezTo>
                  <a:cubicBezTo>
                    <a:pt x="82" y="0"/>
                    <a:pt x="92" y="11"/>
                    <a:pt x="92" y="25"/>
                  </a:cubicBezTo>
                  <a:close/>
                </a:path>
              </a:pathLst>
            </a:custGeom>
            <a:solidFill>
              <a:srgbClr val="FF4E5C"/>
            </a:solidFill>
            <a:ln>
              <a:noFill/>
            </a:ln>
          </p:spPr>
          <p:txBody>
            <a:bodyPr spcFirstLastPara="1" wrap="square" lIns="121900" tIns="60933" rIns="121900" bIns="60933" anchor="t" anchorCtr="0">
              <a:noAutofit/>
            </a:bodyPr>
            <a:lstStyle/>
            <a:p>
              <a:endParaRPr sz="2400">
                <a:solidFill>
                  <a:srgbClr val="000000"/>
                </a:solidFill>
                <a:latin typeface="Calibri"/>
                <a:ea typeface="Calibri"/>
                <a:cs typeface="Calibri"/>
                <a:sym typeface="Calibri"/>
              </a:endParaRPr>
            </a:p>
          </p:txBody>
        </p:sp>
        <p:sp>
          <p:nvSpPr>
            <p:cNvPr id="24" name="Google Shape;677;p45">
              <a:extLst>
                <a:ext uri="{FF2B5EF4-FFF2-40B4-BE49-F238E27FC236}">
                  <a16:creationId xmlns:a16="http://schemas.microsoft.com/office/drawing/2014/main" id="{22FCB97D-518B-4F68-B65A-D8B219F219E2}"/>
                </a:ext>
              </a:extLst>
            </p:cNvPr>
            <p:cNvSpPr/>
            <p:nvPr/>
          </p:nvSpPr>
          <p:spPr>
            <a:xfrm>
              <a:off x="2553260" y="3561830"/>
              <a:ext cx="10384" cy="84959"/>
            </a:xfrm>
            <a:custGeom>
              <a:avLst/>
              <a:gdLst/>
              <a:ahLst/>
              <a:cxnLst/>
              <a:rect l="l" t="t" r="r" b="b"/>
              <a:pathLst>
                <a:path w="35" h="296" extrusionOk="0">
                  <a:moveTo>
                    <a:pt x="0" y="276"/>
                  </a:moveTo>
                  <a:cubicBezTo>
                    <a:pt x="0" y="20"/>
                    <a:pt x="0" y="20"/>
                    <a:pt x="0" y="20"/>
                  </a:cubicBezTo>
                  <a:cubicBezTo>
                    <a:pt x="0" y="11"/>
                    <a:pt x="6" y="2"/>
                    <a:pt x="15" y="1"/>
                  </a:cubicBezTo>
                  <a:cubicBezTo>
                    <a:pt x="26" y="0"/>
                    <a:pt x="35" y="9"/>
                    <a:pt x="35" y="19"/>
                  </a:cubicBezTo>
                  <a:cubicBezTo>
                    <a:pt x="35" y="276"/>
                    <a:pt x="35" y="276"/>
                    <a:pt x="35" y="276"/>
                  </a:cubicBezTo>
                  <a:cubicBezTo>
                    <a:pt x="35" y="287"/>
                    <a:pt x="26" y="296"/>
                    <a:pt x="15" y="294"/>
                  </a:cubicBezTo>
                  <a:cubicBezTo>
                    <a:pt x="6" y="293"/>
                    <a:pt x="0" y="285"/>
                    <a:pt x="0" y="276"/>
                  </a:cubicBezTo>
                  <a:close/>
                </a:path>
              </a:pathLst>
            </a:custGeom>
            <a:solidFill>
              <a:srgbClr val="BCEEFF"/>
            </a:solidFill>
            <a:ln>
              <a:noFill/>
            </a:ln>
          </p:spPr>
          <p:txBody>
            <a:bodyPr spcFirstLastPara="1" wrap="square" lIns="121900" tIns="60933" rIns="121900" bIns="60933" anchor="t" anchorCtr="0">
              <a:noAutofit/>
            </a:bodyPr>
            <a:lstStyle/>
            <a:p>
              <a:endParaRPr sz="2400">
                <a:solidFill>
                  <a:srgbClr val="000000"/>
                </a:solidFill>
                <a:latin typeface="Calibri"/>
                <a:ea typeface="Calibri"/>
                <a:cs typeface="Calibri"/>
                <a:sym typeface="Calibri"/>
              </a:endParaRPr>
            </a:p>
          </p:txBody>
        </p:sp>
        <p:sp>
          <p:nvSpPr>
            <p:cNvPr id="25" name="Google Shape;678;p45">
              <a:extLst>
                <a:ext uri="{FF2B5EF4-FFF2-40B4-BE49-F238E27FC236}">
                  <a16:creationId xmlns:a16="http://schemas.microsoft.com/office/drawing/2014/main" id="{7CBADE06-6F98-4224-8BA1-A95E43F055CC}"/>
                </a:ext>
              </a:extLst>
            </p:cNvPr>
            <p:cNvSpPr/>
            <p:nvPr/>
          </p:nvSpPr>
          <p:spPr>
            <a:xfrm>
              <a:off x="2656156" y="3623189"/>
              <a:ext cx="37760" cy="10384"/>
            </a:xfrm>
            <a:custGeom>
              <a:avLst/>
              <a:gdLst/>
              <a:ahLst/>
              <a:cxnLst/>
              <a:rect l="l" t="t" r="r" b="b"/>
              <a:pathLst>
                <a:path w="134" h="35" extrusionOk="0">
                  <a:moveTo>
                    <a:pt x="115" y="35"/>
                  </a:moveTo>
                  <a:cubicBezTo>
                    <a:pt x="18" y="35"/>
                    <a:pt x="18" y="35"/>
                    <a:pt x="18" y="35"/>
                  </a:cubicBezTo>
                  <a:cubicBezTo>
                    <a:pt x="9" y="35"/>
                    <a:pt x="0" y="27"/>
                    <a:pt x="0" y="18"/>
                  </a:cubicBezTo>
                  <a:cubicBezTo>
                    <a:pt x="0" y="8"/>
                    <a:pt x="8" y="0"/>
                    <a:pt x="17" y="0"/>
                  </a:cubicBezTo>
                  <a:cubicBezTo>
                    <a:pt x="114" y="0"/>
                    <a:pt x="114" y="0"/>
                    <a:pt x="114" y="0"/>
                  </a:cubicBezTo>
                  <a:cubicBezTo>
                    <a:pt x="123" y="0"/>
                    <a:pt x="131" y="6"/>
                    <a:pt x="133" y="15"/>
                  </a:cubicBezTo>
                  <a:cubicBezTo>
                    <a:pt x="134" y="26"/>
                    <a:pt x="125" y="35"/>
                    <a:pt x="115" y="35"/>
                  </a:cubicBezTo>
                  <a:close/>
                </a:path>
              </a:pathLst>
            </a:custGeom>
            <a:solidFill>
              <a:srgbClr val="64B9FC"/>
            </a:solidFill>
            <a:ln>
              <a:noFill/>
            </a:ln>
          </p:spPr>
          <p:txBody>
            <a:bodyPr spcFirstLastPara="1" wrap="square" lIns="121900" tIns="60933" rIns="121900" bIns="60933" anchor="t" anchorCtr="0">
              <a:noAutofit/>
            </a:bodyPr>
            <a:lstStyle/>
            <a:p>
              <a:endParaRPr sz="2400">
                <a:solidFill>
                  <a:srgbClr val="000000"/>
                </a:solidFill>
                <a:latin typeface="Calibri"/>
                <a:ea typeface="Calibri"/>
                <a:cs typeface="Calibri"/>
                <a:sym typeface="Calibri"/>
              </a:endParaRPr>
            </a:p>
          </p:txBody>
        </p:sp>
        <p:sp>
          <p:nvSpPr>
            <p:cNvPr id="26" name="Google Shape;679;p45">
              <a:extLst>
                <a:ext uri="{FF2B5EF4-FFF2-40B4-BE49-F238E27FC236}">
                  <a16:creationId xmlns:a16="http://schemas.microsoft.com/office/drawing/2014/main" id="{7CB3563C-6F20-40F0-90BC-E2EEAE0326B1}"/>
                </a:ext>
              </a:extLst>
            </p:cNvPr>
            <p:cNvSpPr/>
            <p:nvPr/>
          </p:nvSpPr>
          <p:spPr>
            <a:xfrm>
              <a:off x="2615564" y="3605254"/>
              <a:ext cx="79296" cy="10384"/>
            </a:xfrm>
            <a:custGeom>
              <a:avLst/>
              <a:gdLst/>
              <a:ahLst/>
              <a:cxnLst/>
              <a:rect l="l" t="t" r="r" b="b"/>
              <a:pathLst>
                <a:path w="278" h="35" extrusionOk="0">
                  <a:moveTo>
                    <a:pt x="259" y="35"/>
                  </a:moveTo>
                  <a:cubicBezTo>
                    <a:pt x="20" y="35"/>
                    <a:pt x="20" y="35"/>
                    <a:pt x="20" y="35"/>
                  </a:cubicBezTo>
                  <a:cubicBezTo>
                    <a:pt x="10" y="35"/>
                    <a:pt x="2" y="28"/>
                    <a:pt x="1" y="19"/>
                  </a:cubicBezTo>
                  <a:cubicBezTo>
                    <a:pt x="0" y="9"/>
                    <a:pt x="9" y="0"/>
                    <a:pt x="19" y="0"/>
                  </a:cubicBezTo>
                  <a:cubicBezTo>
                    <a:pt x="258" y="0"/>
                    <a:pt x="258" y="0"/>
                    <a:pt x="258" y="0"/>
                  </a:cubicBezTo>
                  <a:cubicBezTo>
                    <a:pt x="267" y="0"/>
                    <a:pt x="275" y="6"/>
                    <a:pt x="276" y="15"/>
                  </a:cubicBezTo>
                  <a:cubicBezTo>
                    <a:pt x="278" y="26"/>
                    <a:pt x="269" y="35"/>
                    <a:pt x="259" y="35"/>
                  </a:cubicBezTo>
                  <a:close/>
                </a:path>
              </a:pathLst>
            </a:custGeom>
            <a:solidFill>
              <a:srgbClr val="64B9FC"/>
            </a:solidFill>
            <a:ln>
              <a:noFill/>
            </a:ln>
          </p:spPr>
          <p:txBody>
            <a:bodyPr spcFirstLastPara="1" wrap="square" lIns="121900" tIns="60933" rIns="121900" bIns="60933" anchor="t" anchorCtr="0">
              <a:noAutofit/>
            </a:bodyPr>
            <a:lstStyle/>
            <a:p>
              <a:endParaRPr sz="2400">
                <a:solidFill>
                  <a:srgbClr val="000000"/>
                </a:solidFill>
                <a:latin typeface="Calibri"/>
                <a:ea typeface="Calibri"/>
                <a:cs typeface="Calibri"/>
                <a:sym typeface="Calibri"/>
              </a:endParaRPr>
            </a:p>
          </p:txBody>
        </p:sp>
        <p:sp>
          <p:nvSpPr>
            <p:cNvPr id="27" name="Google Shape;680;p45">
              <a:extLst>
                <a:ext uri="{FF2B5EF4-FFF2-40B4-BE49-F238E27FC236}">
                  <a16:creationId xmlns:a16="http://schemas.microsoft.com/office/drawing/2014/main" id="{4BEB4476-7E2E-4577-BE70-41B5698BBD74}"/>
                </a:ext>
              </a:extLst>
            </p:cNvPr>
            <p:cNvSpPr/>
            <p:nvPr/>
          </p:nvSpPr>
          <p:spPr>
            <a:xfrm>
              <a:off x="2656156" y="3578822"/>
              <a:ext cx="37760" cy="10384"/>
            </a:xfrm>
            <a:custGeom>
              <a:avLst/>
              <a:gdLst/>
              <a:ahLst/>
              <a:cxnLst/>
              <a:rect l="l" t="t" r="r" b="b"/>
              <a:pathLst>
                <a:path w="133" h="35" extrusionOk="0">
                  <a:moveTo>
                    <a:pt x="115" y="35"/>
                  </a:moveTo>
                  <a:cubicBezTo>
                    <a:pt x="18" y="35"/>
                    <a:pt x="18" y="35"/>
                    <a:pt x="18" y="35"/>
                  </a:cubicBezTo>
                  <a:cubicBezTo>
                    <a:pt x="9" y="35"/>
                    <a:pt x="0" y="28"/>
                    <a:pt x="0" y="18"/>
                  </a:cubicBezTo>
                  <a:cubicBezTo>
                    <a:pt x="0" y="8"/>
                    <a:pt x="8" y="0"/>
                    <a:pt x="17" y="0"/>
                  </a:cubicBezTo>
                  <a:cubicBezTo>
                    <a:pt x="114" y="0"/>
                    <a:pt x="114" y="0"/>
                    <a:pt x="114" y="0"/>
                  </a:cubicBezTo>
                  <a:cubicBezTo>
                    <a:pt x="124" y="0"/>
                    <a:pt x="132" y="7"/>
                    <a:pt x="133" y="17"/>
                  </a:cubicBezTo>
                  <a:cubicBezTo>
                    <a:pt x="133" y="27"/>
                    <a:pt x="125" y="35"/>
                    <a:pt x="115" y="35"/>
                  </a:cubicBezTo>
                  <a:close/>
                </a:path>
              </a:pathLst>
            </a:custGeom>
            <a:solidFill>
              <a:srgbClr val="64B9FC"/>
            </a:solidFill>
            <a:ln>
              <a:noFill/>
            </a:ln>
          </p:spPr>
          <p:txBody>
            <a:bodyPr spcFirstLastPara="1" wrap="square" lIns="121900" tIns="60933" rIns="121900" bIns="60933" anchor="t" anchorCtr="0">
              <a:noAutofit/>
            </a:bodyPr>
            <a:lstStyle/>
            <a:p>
              <a:endParaRPr sz="2400">
                <a:solidFill>
                  <a:srgbClr val="000000"/>
                </a:solidFill>
                <a:latin typeface="Calibri"/>
                <a:ea typeface="Calibri"/>
                <a:cs typeface="Calibri"/>
                <a:sym typeface="Calibri"/>
              </a:endParaRPr>
            </a:p>
          </p:txBody>
        </p:sp>
        <p:sp>
          <p:nvSpPr>
            <p:cNvPr id="28" name="Google Shape;681;p45">
              <a:extLst>
                <a:ext uri="{FF2B5EF4-FFF2-40B4-BE49-F238E27FC236}">
                  <a16:creationId xmlns:a16="http://schemas.microsoft.com/office/drawing/2014/main" id="{137B55BF-8F45-4948-8B5A-99A50BE050F5}"/>
                </a:ext>
              </a:extLst>
            </p:cNvPr>
            <p:cNvSpPr/>
            <p:nvPr/>
          </p:nvSpPr>
          <p:spPr>
            <a:xfrm>
              <a:off x="2656156" y="3561830"/>
              <a:ext cx="37760" cy="9440"/>
            </a:xfrm>
            <a:custGeom>
              <a:avLst/>
              <a:gdLst/>
              <a:ahLst/>
              <a:cxnLst/>
              <a:rect l="l" t="t" r="r" b="b"/>
              <a:pathLst>
                <a:path w="133" h="35" extrusionOk="0">
                  <a:moveTo>
                    <a:pt x="115" y="35"/>
                  </a:moveTo>
                  <a:cubicBezTo>
                    <a:pt x="18" y="35"/>
                    <a:pt x="18" y="35"/>
                    <a:pt x="18" y="35"/>
                  </a:cubicBezTo>
                  <a:cubicBezTo>
                    <a:pt x="9" y="35"/>
                    <a:pt x="0" y="28"/>
                    <a:pt x="0" y="18"/>
                  </a:cubicBezTo>
                  <a:cubicBezTo>
                    <a:pt x="0" y="8"/>
                    <a:pt x="8" y="0"/>
                    <a:pt x="17" y="0"/>
                  </a:cubicBezTo>
                  <a:cubicBezTo>
                    <a:pt x="114" y="0"/>
                    <a:pt x="114" y="0"/>
                    <a:pt x="114" y="0"/>
                  </a:cubicBezTo>
                  <a:cubicBezTo>
                    <a:pt x="124" y="0"/>
                    <a:pt x="132" y="8"/>
                    <a:pt x="133" y="17"/>
                  </a:cubicBezTo>
                  <a:cubicBezTo>
                    <a:pt x="133" y="27"/>
                    <a:pt x="125" y="35"/>
                    <a:pt x="115" y="35"/>
                  </a:cubicBezTo>
                  <a:close/>
                </a:path>
              </a:pathLst>
            </a:custGeom>
            <a:solidFill>
              <a:srgbClr val="64B9FC"/>
            </a:solidFill>
            <a:ln>
              <a:noFill/>
            </a:ln>
          </p:spPr>
          <p:txBody>
            <a:bodyPr spcFirstLastPara="1" wrap="square" lIns="121900" tIns="60933" rIns="121900" bIns="60933" anchor="t" anchorCtr="0">
              <a:noAutofit/>
            </a:bodyPr>
            <a:lstStyle/>
            <a:p>
              <a:endParaRPr sz="2400">
                <a:solidFill>
                  <a:srgbClr val="000000"/>
                </a:solidFill>
                <a:latin typeface="Calibri"/>
                <a:ea typeface="Calibri"/>
                <a:cs typeface="Calibri"/>
                <a:sym typeface="Calibri"/>
              </a:endParaRPr>
            </a:p>
          </p:txBody>
        </p:sp>
        <p:sp>
          <p:nvSpPr>
            <p:cNvPr id="29" name="Google Shape;682;p45">
              <a:extLst>
                <a:ext uri="{FF2B5EF4-FFF2-40B4-BE49-F238E27FC236}">
                  <a16:creationId xmlns:a16="http://schemas.microsoft.com/office/drawing/2014/main" id="{782D823C-F26C-4E55-89E2-69D5A5739D63}"/>
                </a:ext>
              </a:extLst>
            </p:cNvPr>
            <p:cNvSpPr/>
            <p:nvPr/>
          </p:nvSpPr>
          <p:spPr>
            <a:xfrm>
              <a:off x="2599516" y="3560885"/>
              <a:ext cx="31152" cy="24544"/>
            </a:xfrm>
            <a:custGeom>
              <a:avLst/>
              <a:gdLst/>
              <a:ahLst/>
              <a:cxnLst/>
              <a:rect l="l" t="t" r="r" b="b"/>
              <a:pathLst>
                <a:path w="111" h="86" extrusionOk="0">
                  <a:moveTo>
                    <a:pt x="43" y="86"/>
                  </a:moveTo>
                  <a:cubicBezTo>
                    <a:pt x="38" y="86"/>
                    <a:pt x="33" y="84"/>
                    <a:pt x="30" y="81"/>
                  </a:cubicBezTo>
                  <a:cubicBezTo>
                    <a:pt x="7" y="58"/>
                    <a:pt x="7" y="58"/>
                    <a:pt x="7" y="58"/>
                  </a:cubicBezTo>
                  <a:cubicBezTo>
                    <a:pt x="0" y="51"/>
                    <a:pt x="0" y="39"/>
                    <a:pt x="7" y="32"/>
                  </a:cubicBezTo>
                  <a:cubicBezTo>
                    <a:pt x="14" y="25"/>
                    <a:pt x="25" y="25"/>
                    <a:pt x="33" y="32"/>
                  </a:cubicBezTo>
                  <a:cubicBezTo>
                    <a:pt x="43" y="42"/>
                    <a:pt x="43" y="42"/>
                    <a:pt x="43" y="42"/>
                  </a:cubicBezTo>
                  <a:cubicBezTo>
                    <a:pt x="78" y="7"/>
                    <a:pt x="78" y="7"/>
                    <a:pt x="78" y="7"/>
                  </a:cubicBezTo>
                  <a:cubicBezTo>
                    <a:pt x="85" y="0"/>
                    <a:pt x="96" y="0"/>
                    <a:pt x="104" y="7"/>
                  </a:cubicBezTo>
                  <a:cubicBezTo>
                    <a:pt x="111" y="14"/>
                    <a:pt x="111" y="25"/>
                    <a:pt x="104" y="33"/>
                  </a:cubicBezTo>
                  <a:cubicBezTo>
                    <a:pt x="56" y="81"/>
                    <a:pt x="56" y="81"/>
                    <a:pt x="56" y="81"/>
                  </a:cubicBezTo>
                  <a:cubicBezTo>
                    <a:pt x="52" y="84"/>
                    <a:pt x="48" y="86"/>
                    <a:pt x="43" y="86"/>
                  </a:cubicBezTo>
                  <a:close/>
                </a:path>
              </a:pathLst>
            </a:custGeom>
            <a:solidFill>
              <a:srgbClr val="27E19D"/>
            </a:solidFill>
            <a:ln>
              <a:noFill/>
            </a:ln>
          </p:spPr>
          <p:txBody>
            <a:bodyPr spcFirstLastPara="1" wrap="square" lIns="121900" tIns="60933" rIns="121900" bIns="60933" anchor="t" anchorCtr="0">
              <a:noAutofit/>
            </a:bodyPr>
            <a:lstStyle/>
            <a:p>
              <a:endParaRPr sz="2400">
                <a:solidFill>
                  <a:srgbClr val="000000"/>
                </a:solidFill>
                <a:latin typeface="Calibri"/>
                <a:ea typeface="Calibri"/>
                <a:cs typeface="Calibri"/>
                <a:sym typeface="Calibri"/>
              </a:endParaRPr>
            </a:p>
          </p:txBody>
        </p:sp>
      </p:grpSp>
      <p:grpSp>
        <p:nvGrpSpPr>
          <p:cNvPr id="30" name="Google Shape;683;p45">
            <a:extLst>
              <a:ext uri="{FF2B5EF4-FFF2-40B4-BE49-F238E27FC236}">
                <a16:creationId xmlns:a16="http://schemas.microsoft.com/office/drawing/2014/main" id="{8BE8C457-0E5D-4E67-9AA5-2A599B34DD3C}"/>
              </a:ext>
            </a:extLst>
          </p:cNvPr>
          <p:cNvGrpSpPr/>
          <p:nvPr/>
        </p:nvGrpSpPr>
        <p:grpSpPr>
          <a:xfrm>
            <a:off x="8298837" y="1859808"/>
            <a:ext cx="620773" cy="515585"/>
            <a:chOff x="3195179" y="3426838"/>
            <a:chExt cx="339839" cy="282255"/>
          </a:xfrm>
        </p:grpSpPr>
        <p:sp>
          <p:nvSpPr>
            <p:cNvPr id="31" name="Google Shape;684;p45">
              <a:extLst>
                <a:ext uri="{FF2B5EF4-FFF2-40B4-BE49-F238E27FC236}">
                  <a16:creationId xmlns:a16="http://schemas.microsoft.com/office/drawing/2014/main" id="{3E208E2D-EAB9-42CA-85EE-3E5BF66D4233}"/>
                </a:ext>
              </a:extLst>
            </p:cNvPr>
            <p:cNvSpPr/>
            <p:nvPr/>
          </p:nvSpPr>
          <p:spPr>
            <a:xfrm>
              <a:off x="3220667" y="3677941"/>
              <a:ext cx="38704" cy="31152"/>
            </a:xfrm>
            <a:custGeom>
              <a:avLst/>
              <a:gdLst/>
              <a:ahLst/>
              <a:cxnLst/>
              <a:rect l="l" t="t" r="r" b="b"/>
              <a:pathLst>
                <a:path w="137" h="108" extrusionOk="0">
                  <a:moveTo>
                    <a:pt x="101" y="108"/>
                  </a:moveTo>
                  <a:cubicBezTo>
                    <a:pt x="36" y="108"/>
                    <a:pt x="36" y="108"/>
                    <a:pt x="36" y="108"/>
                  </a:cubicBezTo>
                  <a:cubicBezTo>
                    <a:pt x="24" y="108"/>
                    <a:pt x="13" y="99"/>
                    <a:pt x="12" y="87"/>
                  </a:cubicBezTo>
                  <a:cubicBezTo>
                    <a:pt x="0" y="0"/>
                    <a:pt x="0" y="0"/>
                    <a:pt x="0" y="0"/>
                  </a:cubicBezTo>
                  <a:cubicBezTo>
                    <a:pt x="137" y="0"/>
                    <a:pt x="137" y="0"/>
                    <a:pt x="137" y="0"/>
                  </a:cubicBezTo>
                  <a:cubicBezTo>
                    <a:pt x="125" y="87"/>
                    <a:pt x="125" y="87"/>
                    <a:pt x="125" y="87"/>
                  </a:cubicBezTo>
                  <a:cubicBezTo>
                    <a:pt x="123" y="99"/>
                    <a:pt x="113" y="108"/>
                    <a:pt x="101" y="108"/>
                  </a:cubicBezTo>
                  <a:close/>
                </a:path>
              </a:pathLst>
            </a:custGeom>
            <a:solidFill>
              <a:srgbClr val="28287F"/>
            </a:solidFill>
            <a:ln>
              <a:noFill/>
            </a:ln>
          </p:spPr>
          <p:txBody>
            <a:bodyPr spcFirstLastPara="1" wrap="square" lIns="121900" tIns="60933" rIns="121900" bIns="60933" anchor="t" anchorCtr="0">
              <a:noAutofit/>
            </a:bodyPr>
            <a:lstStyle/>
            <a:p>
              <a:endParaRPr sz="2400">
                <a:solidFill>
                  <a:srgbClr val="000000"/>
                </a:solidFill>
                <a:latin typeface="Calibri"/>
                <a:ea typeface="Calibri"/>
                <a:cs typeface="Calibri"/>
                <a:sym typeface="Calibri"/>
              </a:endParaRPr>
            </a:p>
          </p:txBody>
        </p:sp>
        <p:sp>
          <p:nvSpPr>
            <p:cNvPr id="32" name="Google Shape;685;p45">
              <a:extLst>
                <a:ext uri="{FF2B5EF4-FFF2-40B4-BE49-F238E27FC236}">
                  <a16:creationId xmlns:a16="http://schemas.microsoft.com/office/drawing/2014/main" id="{B80B3EF5-7CEB-4459-A499-CEE7E8F56F76}"/>
                </a:ext>
              </a:extLst>
            </p:cNvPr>
            <p:cNvSpPr/>
            <p:nvPr/>
          </p:nvSpPr>
          <p:spPr>
            <a:xfrm>
              <a:off x="3231051" y="3677941"/>
              <a:ext cx="28320" cy="31152"/>
            </a:xfrm>
            <a:custGeom>
              <a:avLst/>
              <a:gdLst/>
              <a:ahLst/>
              <a:cxnLst/>
              <a:rect l="l" t="t" r="r" b="b"/>
              <a:pathLst>
                <a:path w="101" h="108" extrusionOk="0">
                  <a:moveTo>
                    <a:pt x="101" y="0"/>
                  </a:moveTo>
                  <a:cubicBezTo>
                    <a:pt x="89" y="87"/>
                    <a:pt x="89" y="87"/>
                    <a:pt x="89" y="87"/>
                  </a:cubicBezTo>
                  <a:cubicBezTo>
                    <a:pt x="87" y="99"/>
                    <a:pt x="77" y="108"/>
                    <a:pt x="65" y="108"/>
                  </a:cubicBezTo>
                  <a:cubicBezTo>
                    <a:pt x="0" y="108"/>
                    <a:pt x="0" y="108"/>
                    <a:pt x="0" y="108"/>
                  </a:cubicBezTo>
                  <a:cubicBezTo>
                    <a:pt x="0" y="107"/>
                    <a:pt x="0" y="108"/>
                    <a:pt x="0" y="108"/>
                  </a:cubicBezTo>
                  <a:cubicBezTo>
                    <a:pt x="10" y="106"/>
                    <a:pt x="19" y="98"/>
                    <a:pt x="20" y="87"/>
                  </a:cubicBezTo>
                  <a:cubicBezTo>
                    <a:pt x="32" y="0"/>
                    <a:pt x="32" y="0"/>
                    <a:pt x="32" y="0"/>
                  </a:cubicBezTo>
                  <a:lnTo>
                    <a:pt x="101" y="0"/>
                  </a:lnTo>
                  <a:close/>
                </a:path>
              </a:pathLst>
            </a:custGeom>
            <a:solidFill>
              <a:srgbClr val="28287F"/>
            </a:solidFill>
            <a:ln>
              <a:noFill/>
            </a:ln>
          </p:spPr>
          <p:txBody>
            <a:bodyPr spcFirstLastPara="1" wrap="square" lIns="121900" tIns="60933" rIns="121900" bIns="60933" anchor="t" anchorCtr="0">
              <a:noAutofit/>
            </a:bodyPr>
            <a:lstStyle/>
            <a:p>
              <a:endParaRPr sz="2400">
                <a:solidFill>
                  <a:srgbClr val="000000"/>
                </a:solidFill>
                <a:latin typeface="Calibri"/>
                <a:ea typeface="Calibri"/>
                <a:cs typeface="Calibri"/>
                <a:sym typeface="Calibri"/>
              </a:endParaRPr>
            </a:p>
          </p:txBody>
        </p:sp>
        <p:sp>
          <p:nvSpPr>
            <p:cNvPr id="33" name="Google Shape;686;p45">
              <a:extLst>
                <a:ext uri="{FF2B5EF4-FFF2-40B4-BE49-F238E27FC236}">
                  <a16:creationId xmlns:a16="http://schemas.microsoft.com/office/drawing/2014/main" id="{4ACBA472-2328-4D23-A81F-9574D82DD7BF}"/>
                </a:ext>
              </a:extLst>
            </p:cNvPr>
            <p:cNvSpPr/>
            <p:nvPr/>
          </p:nvSpPr>
          <p:spPr>
            <a:xfrm>
              <a:off x="3470827" y="3677941"/>
              <a:ext cx="39648" cy="31152"/>
            </a:xfrm>
            <a:custGeom>
              <a:avLst/>
              <a:gdLst/>
              <a:ahLst/>
              <a:cxnLst/>
              <a:rect l="l" t="t" r="r" b="b"/>
              <a:pathLst>
                <a:path w="137" h="108" extrusionOk="0">
                  <a:moveTo>
                    <a:pt x="101" y="108"/>
                  </a:moveTo>
                  <a:cubicBezTo>
                    <a:pt x="36" y="108"/>
                    <a:pt x="36" y="108"/>
                    <a:pt x="36" y="108"/>
                  </a:cubicBezTo>
                  <a:cubicBezTo>
                    <a:pt x="24" y="108"/>
                    <a:pt x="13" y="99"/>
                    <a:pt x="12" y="87"/>
                  </a:cubicBezTo>
                  <a:cubicBezTo>
                    <a:pt x="0" y="0"/>
                    <a:pt x="0" y="0"/>
                    <a:pt x="0" y="0"/>
                  </a:cubicBezTo>
                  <a:cubicBezTo>
                    <a:pt x="137" y="0"/>
                    <a:pt x="137" y="0"/>
                    <a:pt x="137" y="0"/>
                  </a:cubicBezTo>
                  <a:cubicBezTo>
                    <a:pt x="125" y="87"/>
                    <a:pt x="125" y="87"/>
                    <a:pt x="125" y="87"/>
                  </a:cubicBezTo>
                  <a:cubicBezTo>
                    <a:pt x="123" y="99"/>
                    <a:pt x="113" y="108"/>
                    <a:pt x="101" y="108"/>
                  </a:cubicBezTo>
                  <a:close/>
                </a:path>
              </a:pathLst>
            </a:custGeom>
            <a:solidFill>
              <a:srgbClr val="28287F"/>
            </a:solidFill>
            <a:ln>
              <a:noFill/>
            </a:ln>
          </p:spPr>
          <p:txBody>
            <a:bodyPr spcFirstLastPara="1" wrap="square" lIns="121900" tIns="60933" rIns="121900" bIns="60933" anchor="t" anchorCtr="0">
              <a:noAutofit/>
            </a:bodyPr>
            <a:lstStyle/>
            <a:p>
              <a:endParaRPr sz="2400">
                <a:solidFill>
                  <a:srgbClr val="000000"/>
                </a:solidFill>
                <a:latin typeface="Calibri"/>
                <a:ea typeface="Calibri"/>
                <a:cs typeface="Calibri"/>
                <a:sym typeface="Calibri"/>
              </a:endParaRPr>
            </a:p>
          </p:txBody>
        </p:sp>
        <p:sp>
          <p:nvSpPr>
            <p:cNvPr id="34" name="Google Shape;687;p45">
              <a:extLst>
                <a:ext uri="{FF2B5EF4-FFF2-40B4-BE49-F238E27FC236}">
                  <a16:creationId xmlns:a16="http://schemas.microsoft.com/office/drawing/2014/main" id="{29596D4B-15E3-4DFD-93D5-90C4671F2ABF}"/>
                </a:ext>
              </a:extLst>
            </p:cNvPr>
            <p:cNvSpPr/>
            <p:nvPr/>
          </p:nvSpPr>
          <p:spPr>
            <a:xfrm>
              <a:off x="3481211" y="3677941"/>
              <a:ext cx="29264" cy="31152"/>
            </a:xfrm>
            <a:custGeom>
              <a:avLst/>
              <a:gdLst/>
              <a:ahLst/>
              <a:cxnLst/>
              <a:rect l="l" t="t" r="r" b="b"/>
              <a:pathLst>
                <a:path w="101" h="108" extrusionOk="0">
                  <a:moveTo>
                    <a:pt x="101" y="0"/>
                  </a:moveTo>
                  <a:cubicBezTo>
                    <a:pt x="89" y="87"/>
                    <a:pt x="89" y="87"/>
                    <a:pt x="89" y="87"/>
                  </a:cubicBezTo>
                  <a:cubicBezTo>
                    <a:pt x="87" y="99"/>
                    <a:pt x="77" y="108"/>
                    <a:pt x="65" y="108"/>
                  </a:cubicBezTo>
                  <a:cubicBezTo>
                    <a:pt x="0" y="108"/>
                    <a:pt x="0" y="108"/>
                    <a:pt x="0" y="108"/>
                  </a:cubicBezTo>
                  <a:cubicBezTo>
                    <a:pt x="0" y="107"/>
                    <a:pt x="0" y="108"/>
                    <a:pt x="0" y="108"/>
                  </a:cubicBezTo>
                  <a:cubicBezTo>
                    <a:pt x="10" y="106"/>
                    <a:pt x="19" y="98"/>
                    <a:pt x="20" y="87"/>
                  </a:cubicBezTo>
                  <a:cubicBezTo>
                    <a:pt x="32" y="0"/>
                    <a:pt x="32" y="0"/>
                    <a:pt x="32" y="0"/>
                  </a:cubicBezTo>
                  <a:lnTo>
                    <a:pt x="101" y="0"/>
                  </a:lnTo>
                  <a:close/>
                </a:path>
              </a:pathLst>
            </a:custGeom>
            <a:solidFill>
              <a:srgbClr val="28287F"/>
            </a:solidFill>
            <a:ln>
              <a:noFill/>
            </a:ln>
          </p:spPr>
          <p:txBody>
            <a:bodyPr spcFirstLastPara="1" wrap="square" lIns="121900" tIns="60933" rIns="121900" bIns="60933" anchor="t" anchorCtr="0">
              <a:noAutofit/>
            </a:bodyPr>
            <a:lstStyle/>
            <a:p>
              <a:endParaRPr sz="2400">
                <a:solidFill>
                  <a:srgbClr val="000000"/>
                </a:solidFill>
                <a:latin typeface="Calibri"/>
                <a:ea typeface="Calibri"/>
                <a:cs typeface="Calibri"/>
                <a:sym typeface="Calibri"/>
              </a:endParaRPr>
            </a:p>
          </p:txBody>
        </p:sp>
        <p:sp>
          <p:nvSpPr>
            <p:cNvPr id="35" name="Google Shape;688;p45">
              <a:extLst>
                <a:ext uri="{FF2B5EF4-FFF2-40B4-BE49-F238E27FC236}">
                  <a16:creationId xmlns:a16="http://schemas.microsoft.com/office/drawing/2014/main" id="{1BB645B7-35D3-4A3F-B66B-B35610D4D911}"/>
                </a:ext>
              </a:extLst>
            </p:cNvPr>
            <p:cNvSpPr/>
            <p:nvPr/>
          </p:nvSpPr>
          <p:spPr>
            <a:xfrm>
              <a:off x="3309403" y="3444774"/>
              <a:ext cx="111300" cy="22800"/>
            </a:xfrm>
            <a:prstGeom prst="rect">
              <a:avLst/>
            </a:prstGeom>
            <a:solidFill>
              <a:srgbClr val="28287F"/>
            </a:solidFill>
            <a:ln>
              <a:noFill/>
            </a:ln>
          </p:spPr>
          <p:txBody>
            <a:bodyPr spcFirstLastPara="1" wrap="square" lIns="121900" tIns="60933" rIns="121900" bIns="60933" anchor="t" anchorCtr="0">
              <a:noAutofit/>
            </a:bodyPr>
            <a:lstStyle/>
            <a:p>
              <a:endParaRPr sz="2400">
                <a:solidFill>
                  <a:srgbClr val="000000"/>
                </a:solidFill>
                <a:latin typeface="Calibri"/>
                <a:ea typeface="Calibri"/>
                <a:cs typeface="Calibri"/>
                <a:sym typeface="Calibri"/>
              </a:endParaRPr>
            </a:p>
          </p:txBody>
        </p:sp>
        <p:sp>
          <p:nvSpPr>
            <p:cNvPr id="36" name="Google Shape;689;p45">
              <a:extLst>
                <a:ext uri="{FF2B5EF4-FFF2-40B4-BE49-F238E27FC236}">
                  <a16:creationId xmlns:a16="http://schemas.microsoft.com/office/drawing/2014/main" id="{0C9FA79A-E05F-41EE-B401-9FAD81738BC4}"/>
                </a:ext>
              </a:extLst>
            </p:cNvPr>
            <p:cNvSpPr/>
            <p:nvPr/>
          </p:nvSpPr>
          <p:spPr>
            <a:xfrm>
              <a:off x="3400971" y="3444774"/>
              <a:ext cx="19800" cy="22800"/>
            </a:xfrm>
            <a:prstGeom prst="rect">
              <a:avLst/>
            </a:prstGeom>
            <a:solidFill>
              <a:srgbClr val="28287F"/>
            </a:solidFill>
            <a:ln>
              <a:noFill/>
            </a:ln>
          </p:spPr>
          <p:txBody>
            <a:bodyPr spcFirstLastPara="1" wrap="square" lIns="121900" tIns="60933" rIns="121900" bIns="60933" anchor="t" anchorCtr="0">
              <a:noAutofit/>
            </a:bodyPr>
            <a:lstStyle/>
            <a:p>
              <a:endParaRPr sz="2400">
                <a:solidFill>
                  <a:srgbClr val="000000"/>
                </a:solidFill>
                <a:latin typeface="Calibri"/>
                <a:ea typeface="Calibri"/>
                <a:cs typeface="Calibri"/>
                <a:sym typeface="Calibri"/>
              </a:endParaRPr>
            </a:p>
          </p:txBody>
        </p:sp>
        <p:sp>
          <p:nvSpPr>
            <p:cNvPr id="37" name="Google Shape;690;p45">
              <a:extLst>
                <a:ext uri="{FF2B5EF4-FFF2-40B4-BE49-F238E27FC236}">
                  <a16:creationId xmlns:a16="http://schemas.microsoft.com/office/drawing/2014/main" id="{9774FE2A-BE9B-4689-89AB-BFC8A9603E03}"/>
                </a:ext>
              </a:extLst>
            </p:cNvPr>
            <p:cNvSpPr/>
            <p:nvPr/>
          </p:nvSpPr>
          <p:spPr>
            <a:xfrm>
              <a:off x="3346219" y="3440054"/>
              <a:ext cx="38705" cy="31152"/>
            </a:xfrm>
            <a:custGeom>
              <a:avLst/>
              <a:gdLst/>
              <a:ahLst/>
              <a:cxnLst/>
              <a:rect l="l" t="t" r="r" b="b"/>
              <a:pathLst>
                <a:path w="138" h="110" extrusionOk="0">
                  <a:moveTo>
                    <a:pt x="114" y="110"/>
                  </a:moveTo>
                  <a:cubicBezTo>
                    <a:pt x="24" y="110"/>
                    <a:pt x="24" y="110"/>
                    <a:pt x="24" y="110"/>
                  </a:cubicBezTo>
                  <a:cubicBezTo>
                    <a:pt x="11" y="110"/>
                    <a:pt x="0" y="99"/>
                    <a:pt x="0" y="86"/>
                  </a:cubicBezTo>
                  <a:cubicBezTo>
                    <a:pt x="0" y="24"/>
                    <a:pt x="0" y="24"/>
                    <a:pt x="0" y="24"/>
                  </a:cubicBezTo>
                  <a:cubicBezTo>
                    <a:pt x="0" y="11"/>
                    <a:pt x="11" y="0"/>
                    <a:pt x="24" y="0"/>
                  </a:cubicBezTo>
                  <a:cubicBezTo>
                    <a:pt x="114" y="0"/>
                    <a:pt x="114" y="0"/>
                    <a:pt x="114" y="0"/>
                  </a:cubicBezTo>
                  <a:cubicBezTo>
                    <a:pt x="127" y="0"/>
                    <a:pt x="138" y="11"/>
                    <a:pt x="138" y="24"/>
                  </a:cubicBezTo>
                  <a:cubicBezTo>
                    <a:pt x="138" y="86"/>
                    <a:pt x="138" y="86"/>
                    <a:pt x="138" y="86"/>
                  </a:cubicBezTo>
                  <a:cubicBezTo>
                    <a:pt x="138" y="99"/>
                    <a:pt x="127" y="110"/>
                    <a:pt x="114" y="110"/>
                  </a:cubicBezTo>
                  <a:close/>
                </a:path>
              </a:pathLst>
            </a:custGeom>
            <a:solidFill>
              <a:srgbClr val="BCEEFF"/>
            </a:solidFill>
            <a:ln>
              <a:noFill/>
            </a:ln>
          </p:spPr>
          <p:txBody>
            <a:bodyPr spcFirstLastPara="1" wrap="square" lIns="121900" tIns="60933" rIns="121900" bIns="60933" anchor="t" anchorCtr="0">
              <a:noAutofit/>
            </a:bodyPr>
            <a:lstStyle/>
            <a:p>
              <a:endParaRPr sz="2400">
                <a:solidFill>
                  <a:srgbClr val="000000"/>
                </a:solidFill>
                <a:latin typeface="Calibri"/>
                <a:ea typeface="Calibri"/>
                <a:cs typeface="Calibri"/>
                <a:sym typeface="Calibri"/>
              </a:endParaRPr>
            </a:p>
          </p:txBody>
        </p:sp>
        <p:sp>
          <p:nvSpPr>
            <p:cNvPr id="38" name="Google Shape;691;p45">
              <a:extLst>
                <a:ext uri="{FF2B5EF4-FFF2-40B4-BE49-F238E27FC236}">
                  <a16:creationId xmlns:a16="http://schemas.microsoft.com/office/drawing/2014/main" id="{A6ABAF27-7F0B-4EC3-914B-834C3451478B}"/>
                </a:ext>
              </a:extLst>
            </p:cNvPr>
            <p:cNvSpPr/>
            <p:nvPr/>
          </p:nvSpPr>
          <p:spPr>
            <a:xfrm>
              <a:off x="3361323" y="3440054"/>
              <a:ext cx="23600" cy="31152"/>
            </a:xfrm>
            <a:custGeom>
              <a:avLst/>
              <a:gdLst/>
              <a:ahLst/>
              <a:cxnLst/>
              <a:rect l="l" t="t" r="r" b="b"/>
              <a:pathLst>
                <a:path w="83" h="110" extrusionOk="0">
                  <a:moveTo>
                    <a:pt x="83" y="24"/>
                  </a:moveTo>
                  <a:cubicBezTo>
                    <a:pt x="83" y="86"/>
                    <a:pt x="83" y="86"/>
                    <a:pt x="83" y="86"/>
                  </a:cubicBezTo>
                  <a:cubicBezTo>
                    <a:pt x="83" y="99"/>
                    <a:pt x="72" y="110"/>
                    <a:pt x="59" y="110"/>
                  </a:cubicBezTo>
                  <a:cubicBezTo>
                    <a:pt x="0" y="110"/>
                    <a:pt x="0" y="110"/>
                    <a:pt x="0" y="110"/>
                  </a:cubicBezTo>
                  <a:cubicBezTo>
                    <a:pt x="14" y="110"/>
                    <a:pt x="25" y="99"/>
                    <a:pt x="25" y="86"/>
                  </a:cubicBezTo>
                  <a:cubicBezTo>
                    <a:pt x="25" y="24"/>
                    <a:pt x="25" y="24"/>
                    <a:pt x="25" y="24"/>
                  </a:cubicBezTo>
                  <a:cubicBezTo>
                    <a:pt x="25" y="11"/>
                    <a:pt x="14" y="0"/>
                    <a:pt x="0" y="0"/>
                  </a:cubicBezTo>
                  <a:cubicBezTo>
                    <a:pt x="59" y="0"/>
                    <a:pt x="59" y="0"/>
                    <a:pt x="59" y="0"/>
                  </a:cubicBezTo>
                  <a:cubicBezTo>
                    <a:pt x="72" y="0"/>
                    <a:pt x="83" y="11"/>
                    <a:pt x="83" y="24"/>
                  </a:cubicBezTo>
                  <a:close/>
                </a:path>
              </a:pathLst>
            </a:custGeom>
            <a:solidFill>
              <a:srgbClr val="BCEEFF"/>
            </a:solidFill>
            <a:ln>
              <a:noFill/>
            </a:ln>
          </p:spPr>
          <p:txBody>
            <a:bodyPr spcFirstLastPara="1" wrap="square" lIns="121900" tIns="60933" rIns="121900" bIns="60933" anchor="t" anchorCtr="0">
              <a:noAutofit/>
            </a:bodyPr>
            <a:lstStyle/>
            <a:p>
              <a:endParaRPr sz="2400">
                <a:solidFill>
                  <a:srgbClr val="000000"/>
                </a:solidFill>
                <a:latin typeface="Calibri"/>
                <a:ea typeface="Calibri"/>
                <a:cs typeface="Calibri"/>
                <a:sym typeface="Calibri"/>
              </a:endParaRPr>
            </a:p>
          </p:txBody>
        </p:sp>
        <p:sp>
          <p:nvSpPr>
            <p:cNvPr id="39" name="Google Shape;692;p45">
              <a:extLst>
                <a:ext uri="{FF2B5EF4-FFF2-40B4-BE49-F238E27FC236}">
                  <a16:creationId xmlns:a16="http://schemas.microsoft.com/office/drawing/2014/main" id="{27F447E5-562B-4646-A12F-6750150433CB}"/>
                </a:ext>
              </a:extLst>
            </p:cNvPr>
            <p:cNvSpPr/>
            <p:nvPr/>
          </p:nvSpPr>
          <p:spPr>
            <a:xfrm>
              <a:off x="3195179" y="3435335"/>
              <a:ext cx="339837" cy="248269"/>
            </a:xfrm>
            <a:custGeom>
              <a:avLst/>
              <a:gdLst/>
              <a:ahLst/>
              <a:cxnLst/>
              <a:rect l="l" t="t" r="r" b="b"/>
              <a:pathLst>
                <a:path w="1197" h="872" extrusionOk="0">
                  <a:moveTo>
                    <a:pt x="1197" y="39"/>
                  </a:moveTo>
                  <a:cubicBezTo>
                    <a:pt x="1197" y="832"/>
                    <a:pt x="1197" y="832"/>
                    <a:pt x="1197" y="832"/>
                  </a:cubicBezTo>
                  <a:cubicBezTo>
                    <a:pt x="1197" y="854"/>
                    <a:pt x="1180" y="872"/>
                    <a:pt x="1158" y="872"/>
                  </a:cubicBezTo>
                  <a:cubicBezTo>
                    <a:pt x="40" y="872"/>
                    <a:pt x="40" y="872"/>
                    <a:pt x="40" y="872"/>
                  </a:cubicBezTo>
                  <a:cubicBezTo>
                    <a:pt x="18" y="872"/>
                    <a:pt x="0" y="854"/>
                    <a:pt x="0" y="832"/>
                  </a:cubicBezTo>
                  <a:cubicBezTo>
                    <a:pt x="0" y="39"/>
                    <a:pt x="0" y="39"/>
                    <a:pt x="0" y="39"/>
                  </a:cubicBezTo>
                  <a:cubicBezTo>
                    <a:pt x="0" y="17"/>
                    <a:pt x="18" y="0"/>
                    <a:pt x="40" y="0"/>
                  </a:cubicBezTo>
                  <a:cubicBezTo>
                    <a:pt x="388" y="0"/>
                    <a:pt x="388" y="0"/>
                    <a:pt x="388" y="0"/>
                  </a:cubicBezTo>
                  <a:cubicBezTo>
                    <a:pt x="401" y="0"/>
                    <a:pt x="412" y="10"/>
                    <a:pt x="412" y="24"/>
                  </a:cubicBezTo>
                  <a:cubicBezTo>
                    <a:pt x="412" y="187"/>
                    <a:pt x="412" y="187"/>
                    <a:pt x="412" y="187"/>
                  </a:cubicBezTo>
                  <a:cubicBezTo>
                    <a:pt x="786" y="187"/>
                    <a:pt x="786" y="187"/>
                    <a:pt x="786" y="187"/>
                  </a:cubicBezTo>
                  <a:cubicBezTo>
                    <a:pt x="786" y="24"/>
                    <a:pt x="786" y="24"/>
                    <a:pt x="786" y="24"/>
                  </a:cubicBezTo>
                  <a:cubicBezTo>
                    <a:pt x="786" y="10"/>
                    <a:pt x="797" y="0"/>
                    <a:pt x="810" y="0"/>
                  </a:cubicBezTo>
                  <a:cubicBezTo>
                    <a:pt x="1158" y="0"/>
                    <a:pt x="1158" y="0"/>
                    <a:pt x="1158" y="0"/>
                  </a:cubicBezTo>
                  <a:cubicBezTo>
                    <a:pt x="1180" y="0"/>
                    <a:pt x="1197" y="17"/>
                    <a:pt x="1197" y="39"/>
                  </a:cubicBezTo>
                  <a:close/>
                </a:path>
              </a:pathLst>
            </a:custGeom>
            <a:solidFill>
              <a:srgbClr val="BCEEFF"/>
            </a:solidFill>
            <a:ln>
              <a:noFill/>
            </a:ln>
          </p:spPr>
          <p:txBody>
            <a:bodyPr spcFirstLastPara="1" wrap="square" lIns="121900" tIns="60933" rIns="121900" bIns="60933" anchor="t" anchorCtr="0">
              <a:noAutofit/>
            </a:bodyPr>
            <a:lstStyle/>
            <a:p>
              <a:endParaRPr sz="2400">
                <a:solidFill>
                  <a:srgbClr val="000000"/>
                </a:solidFill>
                <a:latin typeface="Calibri"/>
                <a:ea typeface="Calibri"/>
                <a:cs typeface="Calibri"/>
                <a:sym typeface="Calibri"/>
              </a:endParaRPr>
            </a:p>
          </p:txBody>
        </p:sp>
        <p:sp>
          <p:nvSpPr>
            <p:cNvPr id="40" name="Google Shape;693;p45">
              <a:extLst>
                <a:ext uri="{FF2B5EF4-FFF2-40B4-BE49-F238E27FC236}">
                  <a16:creationId xmlns:a16="http://schemas.microsoft.com/office/drawing/2014/main" id="{F21CD98E-08F0-48C5-9241-F013F2BBF939}"/>
                </a:ext>
              </a:extLst>
            </p:cNvPr>
            <p:cNvSpPr/>
            <p:nvPr/>
          </p:nvSpPr>
          <p:spPr>
            <a:xfrm>
              <a:off x="3218779" y="3435335"/>
              <a:ext cx="71744" cy="50032"/>
            </a:xfrm>
            <a:custGeom>
              <a:avLst/>
              <a:gdLst/>
              <a:ahLst/>
              <a:cxnLst/>
              <a:rect l="l" t="t" r="r" b="b"/>
              <a:pathLst>
                <a:path w="253" h="175" extrusionOk="0">
                  <a:moveTo>
                    <a:pt x="227" y="175"/>
                  </a:moveTo>
                  <a:cubicBezTo>
                    <a:pt x="27" y="175"/>
                    <a:pt x="27" y="175"/>
                    <a:pt x="27" y="175"/>
                  </a:cubicBezTo>
                  <a:cubicBezTo>
                    <a:pt x="12" y="175"/>
                    <a:pt x="0" y="163"/>
                    <a:pt x="0" y="149"/>
                  </a:cubicBezTo>
                  <a:cubicBezTo>
                    <a:pt x="0" y="0"/>
                    <a:pt x="0" y="0"/>
                    <a:pt x="0" y="0"/>
                  </a:cubicBezTo>
                  <a:cubicBezTo>
                    <a:pt x="253" y="0"/>
                    <a:pt x="253" y="0"/>
                    <a:pt x="253" y="0"/>
                  </a:cubicBezTo>
                  <a:cubicBezTo>
                    <a:pt x="253" y="149"/>
                    <a:pt x="253" y="149"/>
                    <a:pt x="253" y="149"/>
                  </a:cubicBezTo>
                  <a:cubicBezTo>
                    <a:pt x="253" y="163"/>
                    <a:pt x="241" y="175"/>
                    <a:pt x="227" y="175"/>
                  </a:cubicBezTo>
                  <a:close/>
                </a:path>
              </a:pathLst>
            </a:custGeom>
            <a:solidFill>
              <a:srgbClr val="BCEEFF"/>
            </a:solidFill>
            <a:ln>
              <a:noFill/>
            </a:ln>
          </p:spPr>
          <p:txBody>
            <a:bodyPr spcFirstLastPara="1" wrap="square" lIns="121900" tIns="60933" rIns="121900" bIns="60933" anchor="t" anchorCtr="0">
              <a:noAutofit/>
            </a:bodyPr>
            <a:lstStyle/>
            <a:p>
              <a:endParaRPr sz="2400">
                <a:solidFill>
                  <a:srgbClr val="000000"/>
                </a:solidFill>
                <a:latin typeface="Calibri"/>
                <a:ea typeface="Calibri"/>
                <a:cs typeface="Calibri"/>
                <a:sym typeface="Calibri"/>
              </a:endParaRPr>
            </a:p>
          </p:txBody>
        </p:sp>
        <p:sp>
          <p:nvSpPr>
            <p:cNvPr id="41" name="Google Shape;694;p45">
              <a:extLst>
                <a:ext uri="{FF2B5EF4-FFF2-40B4-BE49-F238E27FC236}">
                  <a16:creationId xmlns:a16="http://schemas.microsoft.com/office/drawing/2014/main" id="{FD24C0DB-6990-4E66-8986-7C43BFD8F81E}"/>
                </a:ext>
              </a:extLst>
            </p:cNvPr>
            <p:cNvSpPr/>
            <p:nvPr/>
          </p:nvSpPr>
          <p:spPr>
            <a:xfrm>
              <a:off x="3440619" y="3435335"/>
              <a:ext cx="71744" cy="50032"/>
            </a:xfrm>
            <a:custGeom>
              <a:avLst/>
              <a:gdLst/>
              <a:ahLst/>
              <a:cxnLst/>
              <a:rect l="l" t="t" r="r" b="b"/>
              <a:pathLst>
                <a:path w="253" h="175" extrusionOk="0">
                  <a:moveTo>
                    <a:pt x="226" y="175"/>
                  </a:moveTo>
                  <a:cubicBezTo>
                    <a:pt x="26" y="175"/>
                    <a:pt x="26" y="175"/>
                    <a:pt x="26" y="175"/>
                  </a:cubicBezTo>
                  <a:cubicBezTo>
                    <a:pt x="12" y="175"/>
                    <a:pt x="0" y="163"/>
                    <a:pt x="0" y="149"/>
                  </a:cubicBezTo>
                  <a:cubicBezTo>
                    <a:pt x="0" y="0"/>
                    <a:pt x="0" y="0"/>
                    <a:pt x="0" y="0"/>
                  </a:cubicBezTo>
                  <a:cubicBezTo>
                    <a:pt x="253" y="0"/>
                    <a:pt x="253" y="0"/>
                    <a:pt x="253" y="0"/>
                  </a:cubicBezTo>
                  <a:cubicBezTo>
                    <a:pt x="253" y="149"/>
                    <a:pt x="253" y="149"/>
                    <a:pt x="253" y="149"/>
                  </a:cubicBezTo>
                  <a:cubicBezTo>
                    <a:pt x="253" y="163"/>
                    <a:pt x="241" y="175"/>
                    <a:pt x="226" y="175"/>
                  </a:cubicBezTo>
                  <a:close/>
                </a:path>
              </a:pathLst>
            </a:custGeom>
            <a:solidFill>
              <a:srgbClr val="BCEEFF"/>
            </a:solidFill>
            <a:ln>
              <a:noFill/>
            </a:ln>
          </p:spPr>
          <p:txBody>
            <a:bodyPr spcFirstLastPara="1" wrap="square" lIns="121900" tIns="60933" rIns="121900" bIns="60933" anchor="t" anchorCtr="0">
              <a:noAutofit/>
            </a:bodyPr>
            <a:lstStyle/>
            <a:p>
              <a:endParaRPr sz="2400">
                <a:solidFill>
                  <a:srgbClr val="000000"/>
                </a:solidFill>
                <a:latin typeface="Calibri"/>
                <a:ea typeface="Calibri"/>
                <a:cs typeface="Calibri"/>
                <a:sym typeface="Calibri"/>
              </a:endParaRPr>
            </a:p>
          </p:txBody>
        </p:sp>
        <p:sp>
          <p:nvSpPr>
            <p:cNvPr id="42" name="Google Shape;695;p45">
              <a:extLst>
                <a:ext uri="{FF2B5EF4-FFF2-40B4-BE49-F238E27FC236}">
                  <a16:creationId xmlns:a16="http://schemas.microsoft.com/office/drawing/2014/main" id="{9CEC197A-38C0-4613-805E-DAFECCB972F5}"/>
                </a:ext>
              </a:extLst>
            </p:cNvPr>
            <p:cNvSpPr/>
            <p:nvPr/>
          </p:nvSpPr>
          <p:spPr>
            <a:xfrm>
              <a:off x="3493483" y="3435335"/>
              <a:ext cx="41536" cy="248269"/>
            </a:xfrm>
            <a:custGeom>
              <a:avLst/>
              <a:gdLst/>
              <a:ahLst/>
              <a:cxnLst/>
              <a:rect l="l" t="t" r="r" b="b"/>
              <a:pathLst>
                <a:path w="146" h="872" extrusionOk="0">
                  <a:moveTo>
                    <a:pt x="146" y="39"/>
                  </a:moveTo>
                  <a:cubicBezTo>
                    <a:pt x="146" y="832"/>
                    <a:pt x="146" y="832"/>
                    <a:pt x="146" y="832"/>
                  </a:cubicBezTo>
                  <a:cubicBezTo>
                    <a:pt x="146" y="854"/>
                    <a:pt x="129" y="872"/>
                    <a:pt x="107" y="872"/>
                  </a:cubicBezTo>
                  <a:cubicBezTo>
                    <a:pt x="0" y="872"/>
                    <a:pt x="0" y="872"/>
                    <a:pt x="0" y="872"/>
                  </a:cubicBezTo>
                  <a:cubicBezTo>
                    <a:pt x="21" y="872"/>
                    <a:pt x="39" y="854"/>
                    <a:pt x="39" y="832"/>
                  </a:cubicBezTo>
                  <a:cubicBezTo>
                    <a:pt x="39" y="39"/>
                    <a:pt x="39" y="39"/>
                    <a:pt x="39" y="39"/>
                  </a:cubicBezTo>
                  <a:cubicBezTo>
                    <a:pt x="39" y="17"/>
                    <a:pt x="21" y="0"/>
                    <a:pt x="0" y="0"/>
                  </a:cubicBezTo>
                  <a:cubicBezTo>
                    <a:pt x="107" y="0"/>
                    <a:pt x="107" y="0"/>
                    <a:pt x="107" y="0"/>
                  </a:cubicBezTo>
                  <a:cubicBezTo>
                    <a:pt x="129" y="0"/>
                    <a:pt x="146" y="17"/>
                    <a:pt x="146" y="39"/>
                  </a:cubicBezTo>
                  <a:close/>
                </a:path>
              </a:pathLst>
            </a:custGeom>
            <a:solidFill>
              <a:srgbClr val="BCEEFF"/>
            </a:solidFill>
            <a:ln>
              <a:noFill/>
            </a:ln>
          </p:spPr>
          <p:txBody>
            <a:bodyPr spcFirstLastPara="1" wrap="square" lIns="121900" tIns="60933" rIns="121900" bIns="60933" anchor="t" anchorCtr="0">
              <a:noAutofit/>
            </a:bodyPr>
            <a:lstStyle/>
            <a:p>
              <a:endParaRPr sz="2400">
                <a:solidFill>
                  <a:srgbClr val="000000"/>
                </a:solidFill>
                <a:latin typeface="Calibri"/>
                <a:ea typeface="Calibri"/>
                <a:cs typeface="Calibri"/>
                <a:sym typeface="Calibri"/>
              </a:endParaRPr>
            </a:p>
          </p:txBody>
        </p:sp>
        <p:sp>
          <p:nvSpPr>
            <p:cNvPr id="43" name="Google Shape;696;p45">
              <a:extLst>
                <a:ext uri="{FF2B5EF4-FFF2-40B4-BE49-F238E27FC236}">
                  <a16:creationId xmlns:a16="http://schemas.microsoft.com/office/drawing/2014/main" id="{819FE3ED-7BF0-4D7D-9E04-557B5C39A8D3}"/>
                </a:ext>
              </a:extLst>
            </p:cNvPr>
            <p:cNvSpPr/>
            <p:nvPr/>
          </p:nvSpPr>
          <p:spPr>
            <a:xfrm>
              <a:off x="3319787" y="3527846"/>
              <a:ext cx="91568" cy="90623"/>
            </a:xfrm>
            <a:custGeom>
              <a:avLst/>
              <a:gdLst/>
              <a:ahLst/>
              <a:cxnLst/>
              <a:rect l="l" t="t" r="r" b="b"/>
              <a:pathLst>
                <a:path w="320" h="318" extrusionOk="0">
                  <a:moveTo>
                    <a:pt x="296" y="89"/>
                  </a:moveTo>
                  <a:cubicBezTo>
                    <a:pt x="229" y="89"/>
                    <a:pt x="229" y="89"/>
                    <a:pt x="229" y="89"/>
                  </a:cubicBezTo>
                  <a:cubicBezTo>
                    <a:pt x="229" y="24"/>
                    <a:pt x="229" y="24"/>
                    <a:pt x="229" y="24"/>
                  </a:cubicBezTo>
                  <a:cubicBezTo>
                    <a:pt x="229" y="11"/>
                    <a:pt x="218" y="0"/>
                    <a:pt x="205" y="0"/>
                  </a:cubicBezTo>
                  <a:cubicBezTo>
                    <a:pt x="112" y="0"/>
                    <a:pt x="112" y="0"/>
                    <a:pt x="112" y="0"/>
                  </a:cubicBezTo>
                  <a:cubicBezTo>
                    <a:pt x="99" y="0"/>
                    <a:pt x="89" y="11"/>
                    <a:pt x="89" y="24"/>
                  </a:cubicBezTo>
                  <a:cubicBezTo>
                    <a:pt x="89" y="89"/>
                    <a:pt x="89" y="89"/>
                    <a:pt x="89" y="89"/>
                  </a:cubicBezTo>
                  <a:cubicBezTo>
                    <a:pt x="24" y="89"/>
                    <a:pt x="24" y="89"/>
                    <a:pt x="24" y="89"/>
                  </a:cubicBezTo>
                  <a:cubicBezTo>
                    <a:pt x="10" y="89"/>
                    <a:pt x="0" y="99"/>
                    <a:pt x="0" y="113"/>
                  </a:cubicBezTo>
                  <a:cubicBezTo>
                    <a:pt x="0" y="205"/>
                    <a:pt x="0" y="205"/>
                    <a:pt x="0" y="205"/>
                  </a:cubicBezTo>
                  <a:cubicBezTo>
                    <a:pt x="0" y="219"/>
                    <a:pt x="10" y="229"/>
                    <a:pt x="24" y="229"/>
                  </a:cubicBezTo>
                  <a:cubicBezTo>
                    <a:pt x="89" y="229"/>
                    <a:pt x="89" y="229"/>
                    <a:pt x="89" y="229"/>
                  </a:cubicBezTo>
                  <a:cubicBezTo>
                    <a:pt x="89" y="294"/>
                    <a:pt x="89" y="294"/>
                    <a:pt x="89" y="294"/>
                  </a:cubicBezTo>
                  <a:cubicBezTo>
                    <a:pt x="89" y="307"/>
                    <a:pt x="99" y="318"/>
                    <a:pt x="112" y="318"/>
                  </a:cubicBezTo>
                  <a:cubicBezTo>
                    <a:pt x="205" y="318"/>
                    <a:pt x="205" y="318"/>
                    <a:pt x="205" y="318"/>
                  </a:cubicBezTo>
                  <a:cubicBezTo>
                    <a:pt x="218" y="318"/>
                    <a:pt x="229" y="307"/>
                    <a:pt x="229" y="294"/>
                  </a:cubicBezTo>
                  <a:cubicBezTo>
                    <a:pt x="229" y="229"/>
                    <a:pt x="229" y="229"/>
                    <a:pt x="229" y="229"/>
                  </a:cubicBezTo>
                  <a:cubicBezTo>
                    <a:pt x="296" y="229"/>
                    <a:pt x="296" y="229"/>
                    <a:pt x="296" y="229"/>
                  </a:cubicBezTo>
                  <a:cubicBezTo>
                    <a:pt x="310" y="229"/>
                    <a:pt x="320" y="219"/>
                    <a:pt x="320" y="205"/>
                  </a:cubicBezTo>
                  <a:cubicBezTo>
                    <a:pt x="320" y="112"/>
                    <a:pt x="320" y="112"/>
                    <a:pt x="320" y="112"/>
                  </a:cubicBezTo>
                  <a:cubicBezTo>
                    <a:pt x="320" y="99"/>
                    <a:pt x="309" y="89"/>
                    <a:pt x="296" y="89"/>
                  </a:cubicBezTo>
                  <a:close/>
                </a:path>
              </a:pathLst>
            </a:custGeom>
            <a:solidFill>
              <a:srgbClr val="FF4E5C"/>
            </a:solidFill>
            <a:ln>
              <a:noFill/>
            </a:ln>
          </p:spPr>
          <p:txBody>
            <a:bodyPr spcFirstLastPara="1" wrap="square" lIns="121900" tIns="60933" rIns="121900" bIns="60933" anchor="t" anchorCtr="0">
              <a:noAutofit/>
            </a:bodyPr>
            <a:lstStyle/>
            <a:p>
              <a:endParaRPr sz="2400">
                <a:solidFill>
                  <a:srgbClr val="000000"/>
                </a:solidFill>
                <a:latin typeface="Calibri"/>
                <a:ea typeface="Calibri"/>
                <a:cs typeface="Calibri"/>
                <a:sym typeface="Calibri"/>
              </a:endParaRPr>
            </a:p>
          </p:txBody>
        </p:sp>
        <p:sp>
          <p:nvSpPr>
            <p:cNvPr id="44" name="Google Shape;697;p45">
              <a:extLst>
                <a:ext uri="{FF2B5EF4-FFF2-40B4-BE49-F238E27FC236}">
                  <a16:creationId xmlns:a16="http://schemas.microsoft.com/office/drawing/2014/main" id="{5937CC11-A469-4C65-B147-F8CD6D5EBE59}"/>
                </a:ext>
              </a:extLst>
            </p:cNvPr>
            <p:cNvSpPr/>
            <p:nvPr/>
          </p:nvSpPr>
          <p:spPr>
            <a:xfrm>
              <a:off x="3357547" y="3527846"/>
              <a:ext cx="53808" cy="90623"/>
            </a:xfrm>
            <a:custGeom>
              <a:avLst/>
              <a:gdLst/>
              <a:ahLst/>
              <a:cxnLst/>
              <a:rect l="l" t="t" r="r" b="b"/>
              <a:pathLst>
                <a:path w="189" h="318" extrusionOk="0">
                  <a:moveTo>
                    <a:pt x="189" y="112"/>
                  </a:moveTo>
                  <a:cubicBezTo>
                    <a:pt x="189" y="205"/>
                    <a:pt x="189" y="205"/>
                    <a:pt x="189" y="205"/>
                  </a:cubicBezTo>
                  <a:cubicBezTo>
                    <a:pt x="189" y="219"/>
                    <a:pt x="179" y="229"/>
                    <a:pt x="165" y="229"/>
                  </a:cubicBezTo>
                  <a:cubicBezTo>
                    <a:pt x="100" y="229"/>
                    <a:pt x="100" y="229"/>
                    <a:pt x="100" y="229"/>
                  </a:cubicBezTo>
                  <a:cubicBezTo>
                    <a:pt x="100" y="295"/>
                    <a:pt x="100" y="295"/>
                    <a:pt x="100" y="295"/>
                  </a:cubicBezTo>
                  <a:cubicBezTo>
                    <a:pt x="100" y="308"/>
                    <a:pt x="90" y="318"/>
                    <a:pt x="77" y="318"/>
                  </a:cubicBezTo>
                  <a:cubicBezTo>
                    <a:pt x="0" y="318"/>
                    <a:pt x="0" y="318"/>
                    <a:pt x="0" y="318"/>
                  </a:cubicBezTo>
                  <a:cubicBezTo>
                    <a:pt x="13" y="318"/>
                    <a:pt x="23" y="308"/>
                    <a:pt x="23" y="295"/>
                  </a:cubicBezTo>
                  <a:cubicBezTo>
                    <a:pt x="23" y="253"/>
                    <a:pt x="23" y="253"/>
                    <a:pt x="23" y="253"/>
                  </a:cubicBezTo>
                  <a:cubicBezTo>
                    <a:pt x="23" y="240"/>
                    <a:pt x="34" y="229"/>
                    <a:pt x="47" y="229"/>
                  </a:cubicBezTo>
                  <a:cubicBezTo>
                    <a:pt x="88" y="229"/>
                    <a:pt x="88" y="229"/>
                    <a:pt x="88" y="229"/>
                  </a:cubicBezTo>
                  <a:cubicBezTo>
                    <a:pt x="101" y="229"/>
                    <a:pt x="112" y="219"/>
                    <a:pt x="112" y="205"/>
                  </a:cubicBezTo>
                  <a:cubicBezTo>
                    <a:pt x="112" y="113"/>
                    <a:pt x="112" y="113"/>
                    <a:pt x="112" y="113"/>
                  </a:cubicBezTo>
                  <a:cubicBezTo>
                    <a:pt x="112" y="99"/>
                    <a:pt x="101" y="89"/>
                    <a:pt x="88" y="89"/>
                  </a:cubicBezTo>
                  <a:cubicBezTo>
                    <a:pt x="47" y="89"/>
                    <a:pt x="47" y="89"/>
                    <a:pt x="47" y="89"/>
                  </a:cubicBezTo>
                  <a:cubicBezTo>
                    <a:pt x="34" y="89"/>
                    <a:pt x="23" y="78"/>
                    <a:pt x="23" y="65"/>
                  </a:cubicBezTo>
                  <a:cubicBezTo>
                    <a:pt x="23" y="23"/>
                    <a:pt x="23" y="23"/>
                    <a:pt x="23" y="23"/>
                  </a:cubicBezTo>
                  <a:cubicBezTo>
                    <a:pt x="23" y="11"/>
                    <a:pt x="13" y="0"/>
                    <a:pt x="0" y="0"/>
                  </a:cubicBezTo>
                  <a:cubicBezTo>
                    <a:pt x="77" y="0"/>
                    <a:pt x="77" y="0"/>
                    <a:pt x="77" y="0"/>
                  </a:cubicBezTo>
                  <a:cubicBezTo>
                    <a:pt x="90" y="0"/>
                    <a:pt x="100" y="11"/>
                    <a:pt x="100" y="24"/>
                  </a:cubicBezTo>
                  <a:cubicBezTo>
                    <a:pt x="100" y="89"/>
                    <a:pt x="100" y="89"/>
                    <a:pt x="100" y="89"/>
                  </a:cubicBezTo>
                  <a:cubicBezTo>
                    <a:pt x="166" y="89"/>
                    <a:pt x="166" y="89"/>
                    <a:pt x="166" y="89"/>
                  </a:cubicBezTo>
                  <a:cubicBezTo>
                    <a:pt x="179" y="89"/>
                    <a:pt x="189" y="99"/>
                    <a:pt x="189" y="112"/>
                  </a:cubicBezTo>
                  <a:close/>
                </a:path>
              </a:pathLst>
            </a:custGeom>
            <a:solidFill>
              <a:srgbClr val="FF4E5C"/>
            </a:solidFill>
            <a:ln>
              <a:noFill/>
            </a:ln>
          </p:spPr>
          <p:txBody>
            <a:bodyPr spcFirstLastPara="1" wrap="square" lIns="121900" tIns="60933" rIns="121900" bIns="60933" anchor="t" anchorCtr="0">
              <a:noAutofit/>
            </a:bodyPr>
            <a:lstStyle/>
            <a:p>
              <a:endParaRPr sz="2400">
                <a:solidFill>
                  <a:srgbClr val="000000"/>
                </a:solidFill>
                <a:latin typeface="Calibri"/>
                <a:ea typeface="Calibri"/>
                <a:cs typeface="Calibri"/>
                <a:sym typeface="Calibri"/>
              </a:endParaRPr>
            </a:p>
          </p:txBody>
        </p:sp>
        <p:sp>
          <p:nvSpPr>
            <p:cNvPr id="45" name="Google Shape;698;p45">
              <a:extLst>
                <a:ext uri="{FF2B5EF4-FFF2-40B4-BE49-F238E27FC236}">
                  <a16:creationId xmlns:a16="http://schemas.microsoft.com/office/drawing/2014/main" id="{5B8C2A26-C14C-4FDB-996D-88E323A2604F}"/>
                </a:ext>
              </a:extLst>
            </p:cNvPr>
            <p:cNvSpPr/>
            <p:nvPr/>
          </p:nvSpPr>
          <p:spPr>
            <a:xfrm>
              <a:off x="3218779" y="3426838"/>
              <a:ext cx="71744" cy="42480"/>
            </a:xfrm>
            <a:custGeom>
              <a:avLst/>
              <a:gdLst/>
              <a:ahLst/>
              <a:cxnLst/>
              <a:rect l="l" t="t" r="r" b="b"/>
              <a:pathLst>
                <a:path w="253" h="150" extrusionOk="0">
                  <a:moveTo>
                    <a:pt x="227" y="150"/>
                  </a:moveTo>
                  <a:cubicBezTo>
                    <a:pt x="27" y="150"/>
                    <a:pt x="27" y="150"/>
                    <a:pt x="27" y="150"/>
                  </a:cubicBezTo>
                  <a:cubicBezTo>
                    <a:pt x="12" y="150"/>
                    <a:pt x="0" y="138"/>
                    <a:pt x="0" y="123"/>
                  </a:cubicBezTo>
                  <a:cubicBezTo>
                    <a:pt x="0" y="27"/>
                    <a:pt x="0" y="27"/>
                    <a:pt x="0" y="27"/>
                  </a:cubicBezTo>
                  <a:cubicBezTo>
                    <a:pt x="0" y="12"/>
                    <a:pt x="12" y="0"/>
                    <a:pt x="27" y="0"/>
                  </a:cubicBezTo>
                  <a:cubicBezTo>
                    <a:pt x="227" y="0"/>
                    <a:pt x="227" y="0"/>
                    <a:pt x="227" y="0"/>
                  </a:cubicBezTo>
                  <a:cubicBezTo>
                    <a:pt x="241" y="0"/>
                    <a:pt x="253" y="12"/>
                    <a:pt x="253" y="27"/>
                  </a:cubicBezTo>
                  <a:cubicBezTo>
                    <a:pt x="253" y="124"/>
                    <a:pt x="253" y="124"/>
                    <a:pt x="253" y="124"/>
                  </a:cubicBezTo>
                  <a:cubicBezTo>
                    <a:pt x="253" y="138"/>
                    <a:pt x="241" y="150"/>
                    <a:pt x="227" y="150"/>
                  </a:cubicBezTo>
                  <a:close/>
                </a:path>
              </a:pathLst>
            </a:custGeom>
            <a:solidFill>
              <a:srgbClr val="28287F"/>
            </a:solidFill>
            <a:ln>
              <a:noFill/>
            </a:ln>
          </p:spPr>
          <p:txBody>
            <a:bodyPr spcFirstLastPara="1" wrap="square" lIns="121900" tIns="60933" rIns="121900" bIns="60933" anchor="t" anchorCtr="0">
              <a:noAutofit/>
            </a:bodyPr>
            <a:lstStyle/>
            <a:p>
              <a:endParaRPr sz="2400">
                <a:solidFill>
                  <a:srgbClr val="000000"/>
                </a:solidFill>
                <a:latin typeface="Calibri"/>
                <a:ea typeface="Calibri"/>
                <a:cs typeface="Calibri"/>
                <a:sym typeface="Calibri"/>
              </a:endParaRPr>
            </a:p>
          </p:txBody>
        </p:sp>
        <p:sp>
          <p:nvSpPr>
            <p:cNvPr id="46" name="Google Shape;699;p45">
              <a:extLst>
                <a:ext uri="{FF2B5EF4-FFF2-40B4-BE49-F238E27FC236}">
                  <a16:creationId xmlns:a16="http://schemas.microsoft.com/office/drawing/2014/main" id="{5A23DD6A-2E31-4E1B-A7DC-F27BD9EBA793}"/>
                </a:ext>
              </a:extLst>
            </p:cNvPr>
            <p:cNvSpPr/>
            <p:nvPr/>
          </p:nvSpPr>
          <p:spPr>
            <a:xfrm>
              <a:off x="3260315" y="3426838"/>
              <a:ext cx="30208" cy="42480"/>
            </a:xfrm>
            <a:custGeom>
              <a:avLst/>
              <a:gdLst/>
              <a:ahLst/>
              <a:cxnLst/>
              <a:rect l="l" t="t" r="r" b="b"/>
              <a:pathLst>
                <a:path w="108" h="150" extrusionOk="0">
                  <a:moveTo>
                    <a:pt x="108" y="27"/>
                  </a:moveTo>
                  <a:cubicBezTo>
                    <a:pt x="108" y="123"/>
                    <a:pt x="108" y="123"/>
                    <a:pt x="108" y="123"/>
                  </a:cubicBezTo>
                  <a:cubicBezTo>
                    <a:pt x="108" y="138"/>
                    <a:pt x="96" y="150"/>
                    <a:pt x="82" y="150"/>
                  </a:cubicBezTo>
                  <a:cubicBezTo>
                    <a:pt x="0" y="150"/>
                    <a:pt x="0" y="150"/>
                    <a:pt x="0" y="150"/>
                  </a:cubicBezTo>
                  <a:cubicBezTo>
                    <a:pt x="14" y="150"/>
                    <a:pt x="26" y="138"/>
                    <a:pt x="26" y="124"/>
                  </a:cubicBezTo>
                  <a:cubicBezTo>
                    <a:pt x="26" y="26"/>
                    <a:pt x="26" y="26"/>
                    <a:pt x="26" y="26"/>
                  </a:cubicBezTo>
                  <a:cubicBezTo>
                    <a:pt x="26" y="12"/>
                    <a:pt x="14" y="0"/>
                    <a:pt x="0" y="0"/>
                  </a:cubicBezTo>
                  <a:cubicBezTo>
                    <a:pt x="82" y="0"/>
                    <a:pt x="82" y="0"/>
                    <a:pt x="82" y="0"/>
                  </a:cubicBezTo>
                  <a:cubicBezTo>
                    <a:pt x="96" y="0"/>
                    <a:pt x="108" y="12"/>
                    <a:pt x="108" y="27"/>
                  </a:cubicBezTo>
                  <a:close/>
                </a:path>
              </a:pathLst>
            </a:custGeom>
            <a:solidFill>
              <a:srgbClr val="28287F"/>
            </a:solidFill>
            <a:ln>
              <a:noFill/>
            </a:ln>
          </p:spPr>
          <p:txBody>
            <a:bodyPr spcFirstLastPara="1" wrap="square" lIns="121900" tIns="60933" rIns="121900" bIns="60933" anchor="t" anchorCtr="0">
              <a:noAutofit/>
            </a:bodyPr>
            <a:lstStyle/>
            <a:p>
              <a:endParaRPr sz="2400">
                <a:solidFill>
                  <a:srgbClr val="000000"/>
                </a:solidFill>
                <a:latin typeface="Calibri"/>
                <a:ea typeface="Calibri"/>
                <a:cs typeface="Calibri"/>
                <a:sym typeface="Calibri"/>
              </a:endParaRPr>
            </a:p>
          </p:txBody>
        </p:sp>
        <p:sp>
          <p:nvSpPr>
            <p:cNvPr id="47" name="Google Shape;700;p45">
              <a:extLst>
                <a:ext uri="{FF2B5EF4-FFF2-40B4-BE49-F238E27FC236}">
                  <a16:creationId xmlns:a16="http://schemas.microsoft.com/office/drawing/2014/main" id="{D13AF289-F199-4D5B-8A93-18CE0D4E1509}"/>
                </a:ext>
              </a:extLst>
            </p:cNvPr>
            <p:cNvSpPr/>
            <p:nvPr/>
          </p:nvSpPr>
          <p:spPr>
            <a:xfrm>
              <a:off x="3440619" y="3426838"/>
              <a:ext cx="71744" cy="42480"/>
            </a:xfrm>
            <a:custGeom>
              <a:avLst/>
              <a:gdLst/>
              <a:ahLst/>
              <a:cxnLst/>
              <a:rect l="l" t="t" r="r" b="b"/>
              <a:pathLst>
                <a:path w="253" h="150" extrusionOk="0">
                  <a:moveTo>
                    <a:pt x="226" y="150"/>
                  </a:moveTo>
                  <a:cubicBezTo>
                    <a:pt x="26" y="150"/>
                    <a:pt x="26" y="150"/>
                    <a:pt x="26" y="150"/>
                  </a:cubicBezTo>
                  <a:cubicBezTo>
                    <a:pt x="12" y="150"/>
                    <a:pt x="0" y="138"/>
                    <a:pt x="0" y="123"/>
                  </a:cubicBezTo>
                  <a:cubicBezTo>
                    <a:pt x="0" y="27"/>
                    <a:pt x="0" y="27"/>
                    <a:pt x="0" y="27"/>
                  </a:cubicBezTo>
                  <a:cubicBezTo>
                    <a:pt x="0" y="12"/>
                    <a:pt x="12" y="0"/>
                    <a:pt x="26" y="0"/>
                  </a:cubicBezTo>
                  <a:cubicBezTo>
                    <a:pt x="226" y="0"/>
                    <a:pt x="226" y="0"/>
                    <a:pt x="226" y="0"/>
                  </a:cubicBezTo>
                  <a:cubicBezTo>
                    <a:pt x="241" y="0"/>
                    <a:pt x="253" y="12"/>
                    <a:pt x="253" y="27"/>
                  </a:cubicBezTo>
                  <a:cubicBezTo>
                    <a:pt x="253" y="123"/>
                    <a:pt x="253" y="123"/>
                    <a:pt x="253" y="123"/>
                  </a:cubicBezTo>
                  <a:cubicBezTo>
                    <a:pt x="253" y="138"/>
                    <a:pt x="241" y="150"/>
                    <a:pt x="226" y="150"/>
                  </a:cubicBezTo>
                  <a:close/>
                </a:path>
              </a:pathLst>
            </a:custGeom>
            <a:solidFill>
              <a:srgbClr val="28287F"/>
            </a:solidFill>
            <a:ln>
              <a:noFill/>
            </a:ln>
          </p:spPr>
          <p:txBody>
            <a:bodyPr spcFirstLastPara="1" wrap="square" lIns="121900" tIns="60933" rIns="121900" bIns="60933" anchor="t" anchorCtr="0">
              <a:noAutofit/>
            </a:bodyPr>
            <a:lstStyle/>
            <a:p>
              <a:endParaRPr sz="2400">
                <a:solidFill>
                  <a:srgbClr val="000000"/>
                </a:solidFill>
                <a:latin typeface="Calibri"/>
                <a:ea typeface="Calibri"/>
                <a:cs typeface="Calibri"/>
                <a:sym typeface="Calibri"/>
              </a:endParaRPr>
            </a:p>
          </p:txBody>
        </p:sp>
        <p:sp>
          <p:nvSpPr>
            <p:cNvPr id="48" name="Google Shape;701;p45">
              <a:extLst>
                <a:ext uri="{FF2B5EF4-FFF2-40B4-BE49-F238E27FC236}">
                  <a16:creationId xmlns:a16="http://schemas.microsoft.com/office/drawing/2014/main" id="{CAAB8422-F167-4AA9-9AA1-10AFCBE25541}"/>
                </a:ext>
              </a:extLst>
            </p:cNvPr>
            <p:cNvSpPr/>
            <p:nvPr/>
          </p:nvSpPr>
          <p:spPr>
            <a:xfrm>
              <a:off x="3481211" y="3426838"/>
              <a:ext cx="31152" cy="42480"/>
            </a:xfrm>
            <a:custGeom>
              <a:avLst/>
              <a:gdLst/>
              <a:ahLst/>
              <a:cxnLst/>
              <a:rect l="l" t="t" r="r" b="b"/>
              <a:pathLst>
                <a:path w="108" h="150" extrusionOk="0">
                  <a:moveTo>
                    <a:pt x="108" y="26"/>
                  </a:moveTo>
                  <a:cubicBezTo>
                    <a:pt x="108" y="124"/>
                    <a:pt x="108" y="124"/>
                    <a:pt x="108" y="124"/>
                  </a:cubicBezTo>
                  <a:cubicBezTo>
                    <a:pt x="108" y="138"/>
                    <a:pt x="96" y="150"/>
                    <a:pt x="81" y="150"/>
                  </a:cubicBezTo>
                  <a:cubicBezTo>
                    <a:pt x="0" y="150"/>
                    <a:pt x="0" y="150"/>
                    <a:pt x="0" y="150"/>
                  </a:cubicBezTo>
                  <a:cubicBezTo>
                    <a:pt x="14" y="150"/>
                    <a:pt x="26" y="138"/>
                    <a:pt x="26" y="124"/>
                  </a:cubicBezTo>
                  <a:cubicBezTo>
                    <a:pt x="26" y="26"/>
                    <a:pt x="26" y="26"/>
                    <a:pt x="26" y="26"/>
                  </a:cubicBezTo>
                  <a:cubicBezTo>
                    <a:pt x="26" y="12"/>
                    <a:pt x="14" y="0"/>
                    <a:pt x="0" y="0"/>
                  </a:cubicBezTo>
                  <a:cubicBezTo>
                    <a:pt x="81" y="0"/>
                    <a:pt x="81" y="0"/>
                    <a:pt x="81" y="0"/>
                  </a:cubicBezTo>
                  <a:cubicBezTo>
                    <a:pt x="96" y="0"/>
                    <a:pt x="108" y="12"/>
                    <a:pt x="108" y="26"/>
                  </a:cubicBezTo>
                  <a:close/>
                </a:path>
              </a:pathLst>
            </a:custGeom>
            <a:solidFill>
              <a:srgbClr val="28287F"/>
            </a:solidFill>
            <a:ln>
              <a:noFill/>
            </a:ln>
          </p:spPr>
          <p:txBody>
            <a:bodyPr spcFirstLastPara="1" wrap="square" lIns="121900" tIns="60933" rIns="121900" bIns="60933" anchor="t" anchorCtr="0">
              <a:noAutofit/>
            </a:bodyPr>
            <a:lstStyle/>
            <a:p>
              <a:endParaRPr sz="2400">
                <a:solidFill>
                  <a:srgbClr val="000000"/>
                </a:solidFill>
                <a:latin typeface="Calibri"/>
                <a:ea typeface="Calibri"/>
                <a:cs typeface="Calibri"/>
                <a:sym typeface="Calibri"/>
              </a:endParaRPr>
            </a:p>
          </p:txBody>
        </p:sp>
        <p:sp>
          <p:nvSpPr>
            <p:cNvPr id="49" name="Google Shape;702;p45">
              <a:extLst>
                <a:ext uri="{FF2B5EF4-FFF2-40B4-BE49-F238E27FC236}">
                  <a16:creationId xmlns:a16="http://schemas.microsoft.com/office/drawing/2014/main" id="{654BDB65-42F5-4369-A545-3D2DB9B561CB}"/>
                </a:ext>
              </a:extLst>
            </p:cNvPr>
            <p:cNvSpPr/>
            <p:nvPr/>
          </p:nvSpPr>
          <p:spPr>
            <a:xfrm>
              <a:off x="3222555" y="3626021"/>
              <a:ext cx="69856" cy="30208"/>
            </a:xfrm>
            <a:custGeom>
              <a:avLst/>
              <a:gdLst/>
              <a:ahLst/>
              <a:cxnLst/>
              <a:rect l="l" t="t" r="r" b="b"/>
              <a:pathLst>
                <a:path w="246" h="105" extrusionOk="0">
                  <a:moveTo>
                    <a:pt x="222" y="105"/>
                  </a:moveTo>
                  <a:cubicBezTo>
                    <a:pt x="24" y="105"/>
                    <a:pt x="24" y="105"/>
                    <a:pt x="24" y="105"/>
                  </a:cubicBezTo>
                  <a:cubicBezTo>
                    <a:pt x="11" y="105"/>
                    <a:pt x="0" y="94"/>
                    <a:pt x="0" y="81"/>
                  </a:cubicBezTo>
                  <a:cubicBezTo>
                    <a:pt x="0" y="24"/>
                    <a:pt x="0" y="24"/>
                    <a:pt x="0" y="24"/>
                  </a:cubicBezTo>
                  <a:cubicBezTo>
                    <a:pt x="0" y="11"/>
                    <a:pt x="11" y="0"/>
                    <a:pt x="24" y="0"/>
                  </a:cubicBezTo>
                  <a:cubicBezTo>
                    <a:pt x="222" y="0"/>
                    <a:pt x="222" y="0"/>
                    <a:pt x="222" y="0"/>
                  </a:cubicBezTo>
                  <a:cubicBezTo>
                    <a:pt x="235" y="0"/>
                    <a:pt x="246" y="11"/>
                    <a:pt x="246" y="24"/>
                  </a:cubicBezTo>
                  <a:cubicBezTo>
                    <a:pt x="246" y="81"/>
                    <a:pt x="246" y="81"/>
                    <a:pt x="246" y="81"/>
                  </a:cubicBezTo>
                  <a:cubicBezTo>
                    <a:pt x="246" y="94"/>
                    <a:pt x="235" y="105"/>
                    <a:pt x="222" y="105"/>
                  </a:cubicBezTo>
                  <a:close/>
                </a:path>
              </a:pathLst>
            </a:custGeom>
            <a:solidFill>
              <a:srgbClr val="64B9FC"/>
            </a:solidFill>
            <a:ln>
              <a:noFill/>
            </a:ln>
          </p:spPr>
          <p:txBody>
            <a:bodyPr spcFirstLastPara="1" wrap="square" lIns="121900" tIns="60933" rIns="121900" bIns="60933" anchor="t" anchorCtr="0">
              <a:noAutofit/>
            </a:bodyPr>
            <a:lstStyle/>
            <a:p>
              <a:endParaRPr sz="2400">
                <a:solidFill>
                  <a:srgbClr val="000000"/>
                </a:solidFill>
                <a:latin typeface="Calibri"/>
                <a:ea typeface="Calibri"/>
                <a:cs typeface="Calibri"/>
                <a:sym typeface="Calibri"/>
              </a:endParaRPr>
            </a:p>
          </p:txBody>
        </p:sp>
        <p:sp>
          <p:nvSpPr>
            <p:cNvPr id="50" name="Google Shape;703;p45">
              <a:extLst>
                <a:ext uri="{FF2B5EF4-FFF2-40B4-BE49-F238E27FC236}">
                  <a16:creationId xmlns:a16="http://schemas.microsoft.com/office/drawing/2014/main" id="{3038BF34-93AB-4810-855A-7FD68BF43240}"/>
                </a:ext>
              </a:extLst>
            </p:cNvPr>
            <p:cNvSpPr/>
            <p:nvPr/>
          </p:nvSpPr>
          <p:spPr>
            <a:xfrm>
              <a:off x="3266923" y="3626021"/>
              <a:ext cx="25488" cy="30208"/>
            </a:xfrm>
            <a:custGeom>
              <a:avLst/>
              <a:gdLst/>
              <a:ahLst/>
              <a:cxnLst/>
              <a:rect l="l" t="t" r="r" b="b"/>
              <a:pathLst>
                <a:path w="90" h="105" extrusionOk="0">
                  <a:moveTo>
                    <a:pt x="90" y="24"/>
                  </a:moveTo>
                  <a:cubicBezTo>
                    <a:pt x="90" y="81"/>
                    <a:pt x="90" y="81"/>
                    <a:pt x="90" y="81"/>
                  </a:cubicBezTo>
                  <a:cubicBezTo>
                    <a:pt x="90" y="94"/>
                    <a:pt x="79" y="105"/>
                    <a:pt x="66" y="105"/>
                  </a:cubicBezTo>
                  <a:cubicBezTo>
                    <a:pt x="0" y="105"/>
                    <a:pt x="0" y="105"/>
                    <a:pt x="0" y="105"/>
                  </a:cubicBezTo>
                  <a:cubicBezTo>
                    <a:pt x="14" y="105"/>
                    <a:pt x="24" y="94"/>
                    <a:pt x="24" y="81"/>
                  </a:cubicBezTo>
                  <a:cubicBezTo>
                    <a:pt x="24" y="24"/>
                    <a:pt x="24" y="24"/>
                    <a:pt x="24" y="24"/>
                  </a:cubicBezTo>
                  <a:cubicBezTo>
                    <a:pt x="24" y="11"/>
                    <a:pt x="14" y="0"/>
                    <a:pt x="0" y="0"/>
                  </a:cubicBezTo>
                  <a:cubicBezTo>
                    <a:pt x="66" y="0"/>
                    <a:pt x="66" y="0"/>
                    <a:pt x="66" y="0"/>
                  </a:cubicBezTo>
                  <a:cubicBezTo>
                    <a:pt x="79" y="0"/>
                    <a:pt x="90" y="11"/>
                    <a:pt x="90" y="24"/>
                  </a:cubicBezTo>
                  <a:close/>
                </a:path>
              </a:pathLst>
            </a:custGeom>
            <a:solidFill>
              <a:srgbClr val="00BAF4"/>
            </a:solidFill>
            <a:ln>
              <a:noFill/>
            </a:ln>
          </p:spPr>
          <p:txBody>
            <a:bodyPr spcFirstLastPara="1" wrap="square" lIns="121900" tIns="60933" rIns="121900" bIns="60933" anchor="t" anchorCtr="0">
              <a:noAutofit/>
            </a:bodyPr>
            <a:lstStyle/>
            <a:p>
              <a:endParaRPr sz="2400">
                <a:solidFill>
                  <a:srgbClr val="000000"/>
                </a:solidFill>
                <a:latin typeface="Calibri"/>
                <a:ea typeface="Calibri"/>
                <a:cs typeface="Calibri"/>
                <a:sym typeface="Calibri"/>
              </a:endParaRPr>
            </a:p>
          </p:txBody>
        </p:sp>
        <p:sp>
          <p:nvSpPr>
            <p:cNvPr id="51" name="Google Shape;704;p45">
              <a:extLst>
                <a:ext uri="{FF2B5EF4-FFF2-40B4-BE49-F238E27FC236}">
                  <a16:creationId xmlns:a16="http://schemas.microsoft.com/office/drawing/2014/main" id="{9A67A0C9-7535-4292-8964-AF598D36CC10}"/>
                </a:ext>
              </a:extLst>
            </p:cNvPr>
            <p:cNvSpPr/>
            <p:nvPr/>
          </p:nvSpPr>
          <p:spPr>
            <a:xfrm>
              <a:off x="3445339" y="3651509"/>
              <a:ext cx="72688" cy="10384"/>
            </a:xfrm>
            <a:custGeom>
              <a:avLst/>
              <a:gdLst/>
              <a:ahLst/>
              <a:cxnLst/>
              <a:rect l="l" t="t" r="r" b="b"/>
              <a:pathLst>
                <a:path w="255" h="35" extrusionOk="0">
                  <a:moveTo>
                    <a:pt x="236" y="35"/>
                  </a:moveTo>
                  <a:cubicBezTo>
                    <a:pt x="19" y="35"/>
                    <a:pt x="19" y="35"/>
                    <a:pt x="19" y="35"/>
                  </a:cubicBezTo>
                  <a:cubicBezTo>
                    <a:pt x="10" y="35"/>
                    <a:pt x="2" y="28"/>
                    <a:pt x="1" y="19"/>
                  </a:cubicBezTo>
                  <a:cubicBezTo>
                    <a:pt x="0" y="9"/>
                    <a:pt x="8" y="0"/>
                    <a:pt x="19" y="0"/>
                  </a:cubicBezTo>
                  <a:cubicBezTo>
                    <a:pt x="236" y="0"/>
                    <a:pt x="236" y="0"/>
                    <a:pt x="236" y="0"/>
                  </a:cubicBezTo>
                  <a:cubicBezTo>
                    <a:pt x="245" y="0"/>
                    <a:pt x="253" y="6"/>
                    <a:pt x="254" y="15"/>
                  </a:cubicBezTo>
                  <a:cubicBezTo>
                    <a:pt x="255" y="26"/>
                    <a:pt x="247" y="35"/>
                    <a:pt x="236" y="35"/>
                  </a:cubicBezTo>
                  <a:close/>
                </a:path>
              </a:pathLst>
            </a:custGeom>
            <a:solidFill>
              <a:srgbClr val="28287F"/>
            </a:solidFill>
            <a:ln>
              <a:noFill/>
            </a:ln>
          </p:spPr>
          <p:txBody>
            <a:bodyPr spcFirstLastPara="1" wrap="square" lIns="121900" tIns="60933" rIns="121900" bIns="60933" anchor="t" anchorCtr="0">
              <a:noAutofit/>
            </a:bodyPr>
            <a:lstStyle/>
            <a:p>
              <a:endParaRPr sz="2400">
                <a:solidFill>
                  <a:srgbClr val="000000"/>
                </a:solidFill>
                <a:latin typeface="Calibri"/>
                <a:ea typeface="Calibri"/>
                <a:cs typeface="Calibri"/>
                <a:sym typeface="Calibri"/>
              </a:endParaRPr>
            </a:p>
          </p:txBody>
        </p:sp>
        <p:sp>
          <p:nvSpPr>
            <p:cNvPr id="52" name="Google Shape;705;p45">
              <a:extLst>
                <a:ext uri="{FF2B5EF4-FFF2-40B4-BE49-F238E27FC236}">
                  <a16:creationId xmlns:a16="http://schemas.microsoft.com/office/drawing/2014/main" id="{0CBE6CBD-C68B-462C-9FBE-9B2664A51A0B}"/>
                </a:ext>
              </a:extLst>
            </p:cNvPr>
            <p:cNvSpPr/>
            <p:nvPr/>
          </p:nvSpPr>
          <p:spPr>
            <a:xfrm>
              <a:off x="3470827" y="3631685"/>
              <a:ext cx="46256" cy="10384"/>
            </a:xfrm>
            <a:custGeom>
              <a:avLst/>
              <a:gdLst/>
              <a:ahLst/>
              <a:cxnLst/>
              <a:rect l="l" t="t" r="r" b="b"/>
              <a:pathLst>
                <a:path w="162" h="35" extrusionOk="0">
                  <a:moveTo>
                    <a:pt x="144" y="35"/>
                  </a:moveTo>
                  <a:cubicBezTo>
                    <a:pt x="19" y="35"/>
                    <a:pt x="19" y="35"/>
                    <a:pt x="19" y="35"/>
                  </a:cubicBezTo>
                  <a:cubicBezTo>
                    <a:pt x="9" y="35"/>
                    <a:pt x="1" y="27"/>
                    <a:pt x="0" y="18"/>
                  </a:cubicBezTo>
                  <a:cubicBezTo>
                    <a:pt x="0" y="8"/>
                    <a:pt x="8" y="0"/>
                    <a:pt x="18" y="0"/>
                  </a:cubicBezTo>
                  <a:cubicBezTo>
                    <a:pt x="143" y="0"/>
                    <a:pt x="143" y="0"/>
                    <a:pt x="143" y="0"/>
                  </a:cubicBezTo>
                  <a:cubicBezTo>
                    <a:pt x="153" y="0"/>
                    <a:pt x="161" y="7"/>
                    <a:pt x="162" y="17"/>
                  </a:cubicBezTo>
                  <a:cubicBezTo>
                    <a:pt x="162" y="27"/>
                    <a:pt x="154" y="35"/>
                    <a:pt x="144" y="35"/>
                  </a:cubicBezTo>
                  <a:close/>
                </a:path>
              </a:pathLst>
            </a:custGeom>
            <a:solidFill>
              <a:srgbClr val="64B9FC"/>
            </a:solidFill>
            <a:ln>
              <a:noFill/>
            </a:ln>
          </p:spPr>
          <p:txBody>
            <a:bodyPr spcFirstLastPara="1" wrap="square" lIns="121900" tIns="60933" rIns="121900" bIns="60933" anchor="t" anchorCtr="0">
              <a:noAutofit/>
            </a:bodyPr>
            <a:lstStyle/>
            <a:p>
              <a:endParaRPr sz="2400">
                <a:solidFill>
                  <a:srgbClr val="000000"/>
                </a:solidFill>
                <a:latin typeface="Calibri"/>
                <a:ea typeface="Calibri"/>
                <a:cs typeface="Calibri"/>
                <a:sym typeface="Calibri"/>
              </a:endParaRPr>
            </a:p>
          </p:txBody>
        </p:sp>
      </p:grpSp>
      <p:sp>
        <p:nvSpPr>
          <p:cNvPr id="53" name="Google Shape;657;p45">
            <a:extLst>
              <a:ext uri="{FF2B5EF4-FFF2-40B4-BE49-F238E27FC236}">
                <a16:creationId xmlns:a16="http://schemas.microsoft.com/office/drawing/2014/main" id="{0C0590B0-D3DF-42A3-8933-04E0AA734460}"/>
              </a:ext>
            </a:extLst>
          </p:cNvPr>
          <p:cNvSpPr txBox="1">
            <a:spLocks/>
          </p:cNvSpPr>
          <p:nvPr/>
        </p:nvSpPr>
        <p:spPr>
          <a:xfrm>
            <a:off x="1742983" y="2573716"/>
            <a:ext cx="4073600" cy="560000"/>
          </a:xfrm>
          <a:prstGeom prst="rect">
            <a:avLst/>
          </a:prstGeom>
        </p:spPr>
        <p:txBody>
          <a:bodyPr spcFirstLastPara="1" vert="horz" wrap="square" lIns="121900" tIns="121900" rIns="121900" bIns="121900" rtl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ID" b="1" dirty="0">
                <a:latin typeface="Arial Nova" panose="020B0504020202020204" pitchFamily="34" charset="0"/>
              </a:rPr>
              <a:t>DALAM NEGARA</a:t>
            </a:r>
          </a:p>
        </p:txBody>
      </p:sp>
      <p:sp>
        <p:nvSpPr>
          <p:cNvPr id="54" name="Google Shape;658;p45">
            <a:extLst>
              <a:ext uri="{FF2B5EF4-FFF2-40B4-BE49-F238E27FC236}">
                <a16:creationId xmlns:a16="http://schemas.microsoft.com/office/drawing/2014/main" id="{B5A898A8-CA57-4BC1-9BEC-217C4B13553C}"/>
              </a:ext>
            </a:extLst>
          </p:cNvPr>
          <p:cNvSpPr txBox="1">
            <a:spLocks/>
          </p:cNvSpPr>
          <p:nvPr/>
        </p:nvSpPr>
        <p:spPr>
          <a:xfrm>
            <a:off x="6572340" y="2604731"/>
            <a:ext cx="4073600" cy="560000"/>
          </a:xfrm>
          <a:prstGeom prst="rect">
            <a:avLst/>
          </a:prstGeom>
        </p:spPr>
        <p:txBody>
          <a:bodyPr spcFirstLastPara="1" vert="horz" wrap="square" lIns="121900" tIns="121900" rIns="121900" bIns="121900" rtl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ID" b="1" dirty="0">
                <a:latin typeface="Arial Nova" panose="020B0504020202020204" pitchFamily="34" charset="0"/>
              </a:rPr>
              <a:t>LUAR NEGARA</a:t>
            </a:r>
          </a:p>
        </p:txBody>
      </p:sp>
      <p:sp>
        <p:nvSpPr>
          <p:cNvPr id="55" name="Google Shape;656;p45">
            <a:extLst>
              <a:ext uri="{FF2B5EF4-FFF2-40B4-BE49-F238E27FC236}">
                <a16:creationId xmlns:a16="http://schemas.microsoft.com/office/drawing/2014/main" id="{20E6FB44-2AD3-435C-AC02-0429D8BBC79A}"/>
              </a:ext>
            </a:extLst>
          </p:cNvPr>
          <p:cNvSpPr txBox="1">
            <a:spLocks/>
          </p:cNvSpPr>
          <p:nvPr/>
        </p:nvSpPr>
        <p:spPr>
          <a:xfrm>
            <a:off x="1742983" y="3136747"/>
            <a:ext cx="4073600" cy="1837910"/>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ms-MY" sz="2500" dirty="0">
                <a:latin typeface="Arial Nova" panose="020B0504020202020204" pitchFamily="34" charset="0"/>
              </a:rPr>
              <a:t>Bagi tempoh pengajian/ latihan dalam negara pegawai menerima kemudahan </a:t>
            </a:r>
            <a:r>
              <a:rPr lang="ms-MY" sz="2500" b="1" dirty="0" smtClean="0">
                <a:latin typeface="Arial Nova" panose="020B0504020202020204" pitchFamily="34" charset="0"/>
              </a:rPr>
              <a:t>Separa </a:t>
            </a:r>
            <a:r>
              <a:rPr lang="ms-MY" sz="2500" b="1" dirty="0">
                <a:latin typeface="Arial Nova" panose="020B0504020202020204" pitchFamily="34" charset="0"/>
              </a:rPr>
              <a:t>HLP</a:t>
            </a:r>
          </a:p>
        </p:txBody>
      </p:sp>
      <p:sp>
        <p:nvSpPr>
          <p:cNvPr id="57" name="Google Shape;656;p45">
            <a:extLst>
              <a:ext uri="{FF2B5EF4-FFF2-40B4-BE49-F238E27FC236}">
                <a16:creationId xmlns:a16="http://schemas.microsoft.com/office/drawing/2014/main" id="{ED29DCE1-8B7C-4CBD-9AFB-112FBCF44308}"/>
              </a:ext>
            </a:extLst>
          </p:cNvPr>
          <p:cNvSpPr txBox="1">
            <a:spLocks/>
          </p:cNvSpPr>
          <p:nvPr/>
        </p:nvSpPr>
        <p:spPr>
          <a:xfrm>
            <a:off x="6710374" y="3136747"/>
            <a:ext cx="4073600" cy="1837910"/>
          </a:xfrm>
          <a:prstGeom prst="rect">
            <a:avLst/>
          </a:prstGeom>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ms-MY" sz="2500" dirty="0">
                <a:latin typeface="Arial Nova" panose="020B0504020202020204" pitchFamily="34" charset="0"/>
              </a:rPr>
              <a:t>Bagi tempoh pengajian/ latihan luar negara pegawai menerima kemudahan </a:t>
            </a:r>
            <a:r>
              <a:rPr lang="ms-MY" sz="2500" b="1" dirty="0">
                <a:latin typeface="Arial Nova" panose="020B0504020202020204" pitchFamily="34" charset="0"/>
              </a:rPr>
              <a:t>Cuti Belajar Bergaji Penuh (CBBP) Dengan HLP </a:t>
            </a:r>
          </a:p>
        </p:txBody>
      </p:sp>
    </p:spTree>
    <p:extLst>
      <p:ext uri="{BB962C8B-B14F-4D97-AF65-F5344CB8AC3E}">
        <p14:creationId xmlns:p14="http://schemas.microsoft.com/office/powerpoint/2010/main" val="2746477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836</TotalTime>
  <Words>3033</Words>
  <Application>Microsoft Office PowerPoint</Application>
  <PresentationFormat>Widescreen</PresentationFormat>
  <Paragraphs>515</Paragraphs>
  <Slides>39</Slides>
  <Notes>24</Notes>
  <HiddenSlides>0</HiddenSlides>
  <MMClips>0</MMClips>
  <ScaleCrop>false</ScaleCrop>
  <HeadingPairs>
    <vt:vector size="6" baseType="variant">
      <vt:variant>
        <vt:lpstr>Fonts Used</vt:lpstr>
      </vt:variant>
      <vt:variant>
        <vt:i4>19</vt:i4>
      </vt:variant>
      <vt:variant>
        <vt:lpstr>Theme</vt:lpstr>
      </vt:variant>
      <vt:variant>
        <vt:i4>1</vt:i4>
      </vt:variant>
      <vt:variant>
        <vt:lpstr>Slide Titles</vt:lpstr>
      </vt:variant>
      <vt:variant>
        <vt:i4>39</vt:i4>
      </vt:variant>
    </vt:vector>
  </HeadingPairs>
  <TitlesOfParts>
    <vt:vector size="59" baseType="lpstr">
      <vt:lpstr>Alata</vt:lpstr>
      <vt:lpstr>Archivo</vt:lpstr>
      <vt:lpstr>Arial</vt:lpstr>
      <vt:lpstr>Arial Black</vt:lpstr>
      <vt:lpstr>Arial MT</vt:lpstr>
      <vt:lpstr>Arial Narrow</vt:lpstr>
      <vt:lpstr>Arial Nova</vt:lpstr>
      <vt:lpstr>Arimo</vt:lpstr>
      <vt:lpstr>Bai Jamjuree</vt:lpstr>
      <vt:lpstr>Calibri</vt:lpstr>
      <vt:lpstr>Calibri Light</vt:lpstr>
      <vt:lpstr>Franklin Gothic Medium Cond</vt:lpstr>
      <vt:lpstr>Montserrat</vt:lpstr>
      <vt:lpstr>Poppins</vt:lpstr>
      <vt:lpstr>Poppins ExtraBold</vt:lpstr>
      <vt:lpstr>Tahoma</vt:lpstr>
      <vt:lpstr>Times New Roman</vt:lpstr>
      <vt:lpstr>Verdana</vt:lpstr>
      <vt:lpstr>Wingdings</vt:lpstr>
      <vt:lpstr>Office Theme</vt:lpstr>
      <vt:lpstr>MAJLIS TAKLIMAT PROGRAM KEPAKARAN PARALLEL PATHWAY DENGAN HADIAH LATIHAN PERSEKUTUAN DAN BIASISWA KKM  SESI 2024/2025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KELAYAKAN CUTI</vt:lpstr>
      <vt:lpstr>PowerPoint Presentation</vt:lpstr>
      <vt:lpstr>PowerPoint Presentation</vt:lpstr>
      <vt:lpstr>SEKIAN, TERIMA KASIH.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MAJLIS TAKLIMAT PROGRAM LATIHAN SUBKEPAKARAN SESI 2024/2025</dc:title>
  <dc:creator>USER</dc:creator>
  <cp:lastModifiedBy>User BPL</cp:lastModifiedBy>
  <cp:revision>86</cp:revision>
  <cp:lastPrinted>2024-06-19T08:28:33Z</cp:lastPrinted>
  <dcterms:created xsi:type="dcterms:W3CDTF">2024-05-14T08:27:39Z</dcterms:created>
  <dcterms:modified xsi:type="dcterms:W3CDTF">2024-06-26T01:36:06Z</dcterms:modified>
</cp:coreProperties>
</file>