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media/image53.jpg" ContentType="image/jpeg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media/image63.jpg" ContentType="image/jpeg"/>
  <Override PartName="/ppt/media/image65.jpg" ContentType="image/jpeg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media/image67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6" r:id="rId2"/>
    <p:sldId id="315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257" r:id="rId26"/>
    <p:sldId id="258" r:id="rId27"/>
    <p:sldId id="311" r:id="rId28"/>
    <p:sldId id="264" r:id="rId29"/>
    <p:sldId id="312" r:id="rId30"/>
    <p:sldId id="314" r:id="rId31"/>
    <p:sldId id="270" r:id="rId32"/>
    <p:sldId id="341" r:id="rId33"/>
    <p:sldId id="272" r:id="rId34"/>
    <p:sldId id="273" r:id="rId35"/>
    <p:sldId id="276" r:id="rId36"/>
    <p:sldId id="274" r:id="rId37"/>
    <p:sldId id="275" r:id="rId38"/>
    <p:sldId id="277" r:id="rId39"/>
    <p:sldId id="278" r:id="rId40"/>
    <p:sldId id="279" r:id="rId41"/>
    <p:sldId id="342" r:id="rId42"/>
    <p:sldId id="343" r:id="rId43"/>
    <p:sldId id="344" r:id="rId44"/>
    <p:sldId id="287" r:id="rId45"/>
    <p:sldId id="349" r:id="rId46"/>
    <p:sldId id="350" r:id="rId47"/>
    <p:sldId id="351" r:id="rId48"/>
    <p:sldId id="352" r:id="rId49"/>
    <p:sldId id="292" r:id="rId50"/>
    <p:sldId id="353" r:id="rId51"/>
    <p:sldId id="354" r:id="rId52"/>
    <p:sldId id="355" r:id="rId53"/>
    <p:sldId id="356" r:id="rId54"/>
    <p:sldId id="357" r:id="rId55"/>
    <p:sldId id="358" r:id="rId56"/>
    <p:sldId id="359" r:id="rId57"/>
    <p:sldId id="360" r:id="rId58"/>
    <p:sldId id="361" r:id="rId59"/>
    <p:sldId id="303" r:id="rId60"/>
    <p:sldId id="339" r:id="rId61"/>
    <p:sldId id="340" r:id="rId62"/>
    <p:sldId id="308" r:id="rId63"/>
    <p:sldId id="309" r:id="rId64"/>
  </p:sldIdLst>
  <p:sldSz cx="18288000" cy="10287000"/>
  <p:notesSz cx="18288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5" autoAdjust="0"/>
    <p:restoredTop sz="94660"/>
  </p:normalViewPr>
  <p:slideViewPr>
    <p:cSldViewPr>
      <p:cViewPr varScale="1">
        <p:scale>
          <a:sx n="47" d="100"/>
          <a:sy n="47" d="100"/>
        </p:scale>
        <p:origin x="900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1" i="0" u="none" strike="noStrike" kern="1200" baseline="0">
                <a:solidFill>
                  <a:schemeClr val="tx1"/>
                </a:solidFill>
                <a:latin typeface="Arial Unicode MS"/>
                <a:ea typeface="+mn-ea"/>
                <a:cs typeface="+mn-cs"/>
              </a:defRPr>
            </a:pPr>
            <a:r>
              <a:rPr lang="en-US" dirty="0"/>
              <a:t>DALAM </a:t>
            </a:r>
            <a:r>
              <a:rPr lang="en-US" dirty="0" smtClean="0"/>
              <a:t>PROGRAM (2015-2020)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1" i="0" u="none" strike="noStrike" kern="1200" baseline="0">
              <a:solidFill>
                <a:schemeClr val="tx1"/>
              </a:solidFill>
              <a:latin typeface="Arial Unicode MS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6"/>
          <c:order val="6"/>
          <c:tx>
            <c:strRef>
              <c:f>'DALAM PROGRAM'!$I$2</c:f>
              <c:strCache>
                <c:ptCount val="1"/>
                <c:pt idx="0">
                  <c:v>JUMLAH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48000"/>
                    <a:shade val="51000"/>
                    <a:satMod val="130000"/>
                  </a:schemeClr>
                </a:gs>
                <a:gs pos="80000">
                  <a:schemeClr val="accent4">
                    <a:tint val="48000"/>
                    <a:shade val="93000"/>
                    <a:satMod val="130000"/>
                  </a:schemeClr>
                </a:gs>
                <a:gs pos="100000">
                  <a:schemeClr val="accent4">
                    <a:tint val="48000"/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Arial Unicode MS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'DALAM PROGRAM'!$B$3:$B$26</c:f>
              <c:strCache>
                <c:ptCount val="23"/>
                <c:pt idx="0">
                  <c:v>Obstetrik &amp; Ginekologi</c:v>
                </c:pt>
                <c:pt idx="1">
                  <c:v>Anestesiologi</c:v>
                </c:pt>
                <c:pt idx="2">
                  <c:v>Pediatrik</c:v>
                </c:pt>
                <c:pt idx="3">
                  <c:v>Perubatan Dalaman</c:v>
                </c:pt>
                <c:pt idx="4">
                  <c:v>Psikiatri</c:v>
                </c:pt>
                <c:pt idx="5">
                  <c:v>Radiologi</c:v>
                </c:pt>
                <c:pt idx="6">
                  <c:v>Surgeri Am / Bedah Am</c:v>
                </c:pt>
                <c:pt idx="7">
                  <c:v>Oftalmologi</c:v>
                </c:pt>
                <c:pt idx="8">
                  <c:v>Ortopedik</c:v>
                </c:pt>
                <c:pt idx="9">
                  <c:v>Otorhinolaryngologi (ORL)</c:v>
                </c:pt>
                <c:pt idx="10">
                  <c:v>Patologi</c:v>
                </c:pt>
                <c:pt idx="11">
                  <c:v>Perubatan Keluarga</c:v>
                </c:pt>
                <c:pt idx="12">
                  <c:v>Kesihatan Awam</c:v>
                </c:pt>
                <c:pt idx="13">
                  <c:v>Perubatan Sukan</c:v>
                </c:pt>
                <c:pt idx="14">
                  <c:v>Perubatan Pemulihan</c:v>
                </c:pt>
                <c:pt idx="15">
                  <c:v>Perubatan Kecemasan</c:v>
                </c:pt>
                <c:pt idx="16">
                  <c:v>Neurosurgeri </c:v>
                </c:pt>
                <c:pt idx="17">
                  <c:v>Plastik Surgeri </c:v>
                </c:pt>
                <c:pt idx="18">
                  <c:v>Klinikal Onkologi</c:v>
                </c:pt>
                <c:pt idx="19">
                  <c:v>Pembedahan Kanak-Kanak</c:v>
                </c:pt>
                <c:pt idx="20">
                  <c:v>Perubatan Transfusi</c:v>
                </c:pt>
                <c:pt idx="21">
                  <c:v>Perubatan Nuklear</c:v>
                </c:pt>
                <c:pt idx="22">
                  <c:v>Forensik</c:v>
                </c:pt>
              </c:strCache>
            </c:strRef>
          </c:cat>
          <c:val>
            <c:numRef>
              <c:f>'DALAM PROGRAM'!$I$3:$I$26</c:f>
              <c:numCache>
                <c:formatCode>General</c:formatCode>
                <c:ptCount val="23"/>
                <c:pt idx="0">
                  <c:v>290</c:v>
                </c:pt>
                <c:pt idx="1">
                  <c:v>559</c:v>
                </c:pt>
                <c:pt idx="2">
                  <c:v>255</c:v>
                </c:pt>
                <c:pt idx="3">
                  <c:v>380</c:v>
                </c:pt>
                <c:pt idx="4">
                  <c:v>253</c:v>
                </c:pt>
                <c:pt idx="5">
                  <c:v>333</c:v>
                </c:pt>
                <c:pt idx="6">
                  <c:v>288</c:v>
                </c:pt>
                <c:pt idx="7">
                  <c:v>267</c:v>
                </c:pt>
                <c:pt idx="8">
                  <c:v>353</c:v>
                </c:pt>
                <c:pt idx="9">
                  <c:v>210</c:v>
                </c:pt>
                <c:pt idx="10">
                  <c:v>344</c:v>
                </c:pt>
                <c:pt idx="11">
                  <c:v>376</c:v>
                </c:pt>
                <c:pt idx="12">
                  <c:v>428</c:v>
                </c:pt>
                <c:pt idx="13">
                  <c:v>31</c:v>
                </c:pt>
                <c:pt idx="14">
                  <c:v>47</c:v>
                </c:pt>
                <c:pt idx="15">
                  <c:v>349</c:v>
                </c:pt>
                <c:pt idx="16">
                  <c:v>66</c:v>
                </c:pt>
                <c:pt idx="17">
                  <c:v>34</c:v>
                </c:pt>
                <c:pt idx="18">
                  <c:v>63</c:v>
                </c:pt>
                <c:pt idx="19">
                  <c:v>37</c:v>
                </c:pt>
                <c:pt idx="20">
                  <c:v>42</c:v>
                </c:pt>
                <c:pt idx="21">
                  <c:v>24</c:v>
                </c:pt>
                <c:pt idx="22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81-4D26-BC10-2E53F703768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448805024"/>
        <c:axId val="144878838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'DALAM PROGRAM'!$C$2</c15:sqref>
                        </c15:formulaRef>
                      </c:ext>
                    </c:extLst>
                    <c:strCache>
                      <c:ptCount val="1"/>
                      <c:pt idx="0">
                        <c:v>2015/2016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4">
                          <a:shade val="47000"/>
                          <a:shade val="51000"/>
                          <a:satMod val="130000"/>
                        </a:schemeClr>
                      </a:gs>
                      <a:gs pos="80000">
                        <a:schemeClr val="accent4">
                          <a:shade val="47000"/>
                          <a:shade val="93000"/>
                          <a:satMod val="130000"/>
                        </a:schemeClr>
                      </a:gs>
                      <a:gs pos="100000">
                        <a:schemeClr val="accent4">
                          <a:shade val="47000"/>
                          <a:shade val="94000"/>
                          <a:satMod val="135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">
                      <a:rot lat="0" lon="0" rev="1200000"/>
                    </a:lightRig>
                  </a:scene3d>
                  <a:sp3d>
                    <a:bevelT w="63500" h="2540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Arial Unicode MS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'DALAM PROGRAM'!$B$3:$B$26</c15:sqref>
                        </c15:formulaRef>
                      </c:ext>
                    </c:extLst>
                    <c:strCache>
                      <c:ptCount val="23"/>
                      <c:pt idx="0">
                        <c:v>Obstetrik &amp; Ginekologi</c:v>
                      </c:pt>
                      <c:pt idx="1">
                        <c:v>Anestesiologi</c:v>
                      </c:pt>
                      <c:pt idx="2">
                        <c:v>Pediatrik</c:v>
                      </c:pt>
                      <c:pt idx="3">
                        <c:v>Perubatan Dalaman</c:v>
                      </c:pt>
                      <c:pt idx="4">
                        <c:v>Psikiatri</c:v>
                      </c:pt>
                      <c:pt idx="5">
                        <c:v>Radiologi</c:v>
                      </c:pt>
                      <c:pt idx="6">
                        <c:v>Surgeri Am / Bedah Am</c:v>
                      </c:pt>
                      <c:pt idx="7">
                        <c:v>Oftalmologi</c:v>
                      </c:pt>
                      <c:pt idx="8">
                        <c:v>Ortopedik</c:v>
                      </c:pt>
                      <c:pt idx="9">
                        <c:v>Otorhinolaryngologi (ORL)</c:v>
                      </c:pt>
                      <c:pt idx="10">
                        <c:v>Patologi</c:v>
                      </c:pt>
                      <c:pt idx="11">
                        <c:v>Perubatan Keluarga</c:v>
                      </c:pt>
                      <c:pt idx="12">
                        <c:v>Kesihatan Awam</c:v>
                      </c:pt>
                      <c:pt idx="13">
                        <c:v>Perubatan Sukan</c:v>
                      </c:pt>
                      <c:pt idx="14">
                        <c:v>Perubatan Pemulihan</c:v>
                      </c:pt>
                      <c:pt idx="15">
                        <c:v>Perubatan Kecemasan</c:v>
                      </c:pt>
                      <c:pt idx="16">
                        <c:v>Neurosurgeri </c:v>
                      </c:pt>
                      <c:pt idx="17">
                        <c:v>Plastik Surgeri </c:v>
                      </c:pt>
                      <c:pt idx="18">
                        <c:v>Klinikal Onkologi</c:v>
                      </c:pt>
                      <c:pt idx="19">
                        <c:v>Pembedahan Kanak-Kanak</c:v>
                      </c:pt>
                      <c:pt idx="20">
                        <c:v>Perubatan Transfusi</c:v>
                      </c:pt>
                      <c:pt idx="21">
                        <c:v>Perubatan Nuklear</c:v>
                      </c:pt>
                      <c:pt idx="22">
                        <c:v>Forensik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'DALAM PROGRAM'!$C$3:$C$26</c15:sqref>
                        </c15:formulaRef>
                      </c:ext>
                    </c:extLst>
                    <c:numCache>
                      <c:formatCode>General</c:formatCode>
                      <c:ptCount val="23"/>
                      <c:pt idx="0">
                        <c:v>3</c:v>
                      </c:pt>
                      <c:pt idx="1">
                        <c:v>12</c:v>
                      </c:pt>
                      <c:pt idx="2">
                        <c:v>1</c:v>
                      </c:pt>
                      <c:pt idx="3">
                        <c:v>7</c:v>
                      </c:pt>
                      <c:pt idx="4">
                        <c:v>10</c:v>
                      </c:pt>
                      <c:pt idx="5">
                        <c:v>2</c:v>
                      </c:pt>
                      <c:pt idx="6">
                        <c:v>0</c:v>
                      </c:pt>
                      <c:pt idx="7">
                        <c:v>2</c:v>
                      </c:pt>
                      <c:pt idx="8">
                        <c:v>3</c:v>
                      </c:pt>
                      <c:pt idx="9">
                        <c:v>0</c:v>
                      </c:pt>
                      <c:pt idx="10">
                        <c:v>5</c:v>
                      </c:pt>
                      <c:pt idx="11">
                        <c:v>6</c:v>
                      </c:pt>
                      <c:pt idx="12">
                        <c:v>2</c:v>
                      </c:pt>
                      <c:pt idx="13">
                        <c:v>2</c:v>
                      </c:pt>
                      <c:pt idx="14">
                        <c:v>1</c:v>
                      </c:pt>
                      <c:pt idx="15">
                        <c:v>5</c:v>
                      </c:pt>
                      <c:pt idx="16">
                        <c:v>0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0</c:v>
                      </c:pt>
                      <c:pt idx="20">
                        <c:v>0</c:v>
                      </c:pt>
                      <c:pt idx="21">
                        <c:v>0</c:v>
                      </c:pt>
                      <c:pt idx="22">
                        <c:v>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B181-4D26-BC10-2E53F7037688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'DALAM PROGRAM'!$D$2</c15:sqref>
                        </c15:formulaRef>
                      </c:ext>
                    </c:extLst>
                    <c:strCache>
                      <c:ptCount val="1"/>
                      <c:pt idx="0">
                        <c:v>2016/2017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4">
                          <a:shade val="65000"/>
                          <a:shade val="51000"/>
                          <a:satMod val="130000"/>
                        </a:schemeClr>
                      </a:gs>
                      <a:gs pos="80000">
                        <a:schemeClr val="accent4">
                          <a:shade val="65000"/>
                          <a:shade val="93000"/>
                          <a:satMod val="130000"/>
                        </a:schemeClr>
                      </a:gs>
                      <a:gs pos="100000">
                        <a:schemeClr val="accent4">
                          <a:shade val="65000"/>
                          <a:shade val="94000"/>
                          <a:satMod val="135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">
                      <a:rot lat="0" lon="0" rev="1200000"/>
                    </a:lightRig>
                  </a:scene3d>
                  <a:sp3d>
                    <a:bevelT w="63500" h="2540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Arial Unicode MS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'DALAM PROGRAM'!$B$3:$B$26</c15:sqref>
                        </c15:formulaRef>
                      </c:ext>
                    </c:extLst>
                    <c:strCache>
                      <c:ptCount val="23"/>
                      <c:pt idx="0">
                        <c:v>Obstetrik &amp; Ginekologi</c:v>
                      </c:pt>
                      <c:pt idx="1">
                        <c:v>Anestesiologi</c:v>
                      </c:pt>
                      <c:pt idx="2">
                        <c:v>Pediatrik</c:v>
                      </c:pt>
                      <c:pt idx="3">
                        <c:v>Perubatan Dalaman</c:v>
                      </c:pt>
                      <c:pt idx="4">
                        <c:v>Psikiatri</c:v>
                      </c:pt>
                      <c:pt idx="5">
                        <c:v>Radiologi</c:v>
                      </c:pt>
                      <c:pt idx="6">
                        <c:v>Surgeri Am / Bedah Am</c:v>
                      </c:pt>
                      <c:pt idx="7">
                        <c:v>Oftalmologi</c:v>
                      </c:pt>
                      <c:pt idx="8">
                        <c:v>Ortopedik</c:v>
                      </c:pt>
                      <c:pt idx="9">
                        <c:v>Otorhinolaryngologi (ORL)</c:v>
                      </c:pt>
                      <c:pt idx="10">
                        <c:v>Patologi</c:v>
                      </c:pt>
                      <c:pt idx="11">
                        <c:v>Perubatan Keluarga</c:v>
                      </c:pt>
                      <c:pt idx="12">
                        <c:v>Kesihatan Awam</c:v>
                      </c:pt>
                      <c:pt idx="13">
                        <c:v>Perubatan Sukan</c:v>
                      </c:pt>
                      <c:pt idx="14">
                        <c:v>Perubatan Pemulihan</c:v>
                      </c:pt>
                      <c:pt idx="15">
                        <c:v>Perubatan Kecemasan</c:v>
                      </c:pt>
                      <c:pt idx="16">
                        <c:v>Neurosurgeri </c:v>
                      </c:pt>
                      <c:pt idx="17">
                        <c:v>Plastik Surgeri </c:v>
                      </c:pt>
                      <c:pt idx="18">
                        <c:v>Klinikal Onkologi</c:v>
                      </c:pt>
                      <c:pt idx="19">
                        <c:v>Pembedahan Kanak-Kanak</c:v>
                      </c:pt>
                      <c:pt idx="20">
                        <c:v>Perubatan Transfusi</c:v>
                      </c:pt>
                      <c:pt idx="21">
                        <c:v>Perubatan Nuklear</c:v>
                      </c:pt>
                      <c:pt idx="22">
                        <c:v>Forensik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'DALAM PROGRAM'!$D$3:$D$26</c15:sqref>
                        </c15:formulaRef>
                      </c:ext>
                    </c:extLst>
                    <c:numCache>
                      <c:formatCode>General</c:formatCode>
                      <c:ptCount val="23"/>
                      <c:pt idx="0">
                        <c:v>40</c:v>
                      </c:pt>
                      <c:pt idx="1">
                        <c:v>104</c:v>
                      </c:pt>
                      <c:pt idx="2">
                        <c:v>35</c:v>
                      </c:pt>
                      <c:pt idx="3">
                        <c:v>52</c:v>
                      </c:pt>
                      <c:pt idx="4">
                        <c:v>42</c:v>
                      </c:pt>
                      <c:pt idx="5">
                        <c:v>63</c:v>
                      </c:pt>
                      <c:pt idx="6">
                        <c:v>52</c:v>
                      </c:pt>
                      <c:pt idx="7">
                        <c:v>53</c:v>
                      </c:pt>
                      <c:pt idx="8">
                        <c:v>65</c:v>
                      </c:pt>
                      <c:pt idx="9">
                        <c:v>35</c:v>
                      </c:pt>
                      <c:pt idx="10">
                        <c:v>74</c:v>
                      </c:pt>
                      <c:pt idx="11">
                        <c:v>57</c:v>
                      </c:pt>
                      <c:pt idx="12">
                        <c:v>60</c:v>
                      </c:pt>
                      <c:pt idx="13">
                        <c:v>3</c:v>
                      </c:pt>
                      <c:pt idx="14">
                        <c:v>10</c:v>
                      </c:pt>
                      <c:pt idx="15">
                        <c:v>57</c:v>
                      </c:pt>
                      <c:pt idx="16">
                        <c:v>10</c:v>
                      </c:pt>
                      <c:pt idx="17">
                        <c:v>9</c:v>
                      </c:pt>
                      <c:pt idx="18">
                        <c:v>11</c:v>
                      </c:pt>
                      <c:pt idx="19">
                        <c:v>8</c:v>
                      </c:pt>
                      <c:pt idx="20">
                        <c:v>6</c:v>
                      </c:pt>
                      <c:pt idx="21">
                        <c:v>3</c:v>
                      </c:pt>
                      <c:pt idx="22">
                        <c:v>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B181-4D26-BC10-2E53F7037688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'DALAM PROGRAM'!$E$2</c15:sqref>
                        </c15:formulaRef>
                      </c:ext>
                    </c:extLst>
                    <c:strCache>
                      <c:ptCount val="1"/>
                      <c:pt idx="0">
                        <c:v>2017/2018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4">
                          <a:shade val="82000"/>
                          <a:shade val="51000"/>
                          <a:satMod val="130000"/>
                        </a:schemeClr>
                      </a:gs>
                      <a:gs pos="80000">
                        <a:schemeClr val="accent4">
                          <a:shade val="82000"/>
                          <a:shade val="93000"/>
                          <a:satMod val="130000"/>
                        </a:schemeClr>
                      </a:gs>
                      <a:gs pos="100000">
                        <a:schemeClr val="accent4">
                          <a:shade val="82000"/>
                          <a:shade val="94000"/>
                          <a:satMod val="135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">
                      <a:rot lat="0" lon="0" rev="1200000"/>
                    </a:lightRig>
                  </a:scene3d>
                  <a:sp3d>
                    <a:bevelT w="63500" h="2540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Arial Unicode MS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'DALAM PROGRAM'!$B$3:$B$26</c15:sqref>
                        </c15:formulaRef>
                      </c:ext>
                    </c:extLst>
                    <c:strCache>
                      <c:ptCount val="23"/>
                      <c:pt idx="0">
                        <c:v>Obstetrik &amp; Ginekologi</c:v>
                      </c:pt>
                      <c:pt idx="1">
                        <c:v>Anestesiologi</c:v>
                      </c:pt>
                      <c:pt idx="2">
                        <c:v>Pediatrik</c:v>
                      </c:pt>
                      <c:pt idx="3">
                        <c:v>Perubatan Dalaman</c:v>
                      </c:pt>
                      <c:pt idx="4">
                        <c:v>Psikiatri</c:v>
                      </c:pt>
                      <c:pt idx="5">
                        <c:v>Radiologi</c:v>
                      </c:pt>
                      <c:pt idx="6">
                        <c:v>Surgeri Am / Bedah Am</c:v>
                      </c:pt>
                      <c:pt idx="7">
                        <c:v>Oftalmologi</c:v>
                      </c:pt>
                      <c:pt idx="8">
                        <c:v>Ortopedik</c:v>
                      </c:pt>
                      <c:pt idx="9">
                        <c:v>Otorhinolaryngologi (ORL)</c:v>
                      </c:pt>
                      <c:pt idx="10">
                        <c:v>Patologi</c:v>
                      </c:pt>
                      <c:pt idx="11">
                        <c:v>Perubatan Keluarga</c:v>
                      </c:pt>
                      <c:pt idx="12">
                        <c:v>Kesihatan Awam</c:v>
                      </c:pt>
                      <c:pt idx="13">
                        <c:v>Perubatan Sukan</c:v>
                      </c:pt>
                      <c:pt idx="14">
                        <c:v>Perubatan Pemulihan</c:v>
                      </c:pt>
                      <c:pt idx="15">
                        <c:v>Perubatan Kecemasan</c:v>
                      </c:pt>
                      <c:pt idx="16">
                        <c:v>Neurosurgeri </c:v>
                      </c:pt>
                      <c:pt idx="17">
                        <c:v>Plastik Surgeri </c:v>
                      </c:pt>
                      <c:pt idx="18">
                        <c:v>Klinikal Onkologi</c:v>
                      </c:pt>
                      <c:pt idx="19">
                        <c:v>Pembedahan Kanak-Kanak</c:v>
                      </c:pt>
                      <c:pt idx="20">
                        <c:v>Perubatan Transfusi</c:v>
                      </c:pt>
                      <c:pt idx="21">
                        <c:v>Perubatan Nuklear</c:v>
                      </c:pt>
                      <c:pt idx="22">
                        <c:v>Forensik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'DALAM PROGRAM'!$E$3:$E$26</c15:sqref>
                        </c15:formulaRef>
                      </c:ext>
                    </c:extLst>
                    <c:numCache>
                      <c:formatCode>General</c:formatCode>
                      <c:ptCount val="23"/>
                      <c:pt idx="0">
                        <c:v>48</c:v>
                      </c:pt>
                      <c:pt idx="1">
                        <c:v>104</c:v>
                      </c:pt>
                      <c:pt idx="2">
                        <c:v>39</c:v>
                      </c:pt>
                      <c:pt idx="3">
                        <c:v>54</c:v>
                      </c:pt>
                      <c:pt idx="4">
                        <c:v>49</c:v>
                      </c:pt>
                      <c:pt idx="5">
                        <c:v>64</c:v>
                      </c:pt>
                      <c:pt idx="6">
                        <c:v>52</c:v>
                      </c:pt>
                      <c:pt idx="7">
                        <c:v>54</c:v>
                      </c:pt>
                      <c:pt idx="8">
                        <c:v>66</c:v>
                      </c:pt>
                      <c:pt idx="9">
                        <c:v>41</c:v>
                      </c:pt>
                      <c:pt idx="10">
                        <c:v>69</c:v>
                      </c:pt>
                      <c:pt idx="11">
                        <c:v>58</c:v>
                      </c:pt>
                      <c:pt idx="12">
                        <c:v>74</c:v>
                      </c:pt>
                      <c:pt idx="13">
                        <c:v>4</c:v>
                      </c:pt>
                      <c:pt idx="14">
                        <c:v>8</c:v>
                      </c:pt>
                      <c:pt idx="15">
                        <c:v>65</c:v>
                      </c:pt>
                      <c:pt idx="16">
                        <c:v>13</c:v>
                      </c:pt>
                      <c:pt idx="17">
                        <c:v>6</c:v>
                      </c:pt>
                      <c:pt idx="18">
                        <c:v>14</c:v>
                      </c:pt>
                      <c:pt idx="19">
                        <c:v>7</c:v>
                      </c:pt>
                      <c:pt idx="20">
                        <c:v>7</c:v>
                      </c:pt>
                      <c:pt idx="21">
                        <c:v>4</c:v>
                      </c:pt>
                      <c:pt idx="22">
                        <c:v>5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B181-4D26-BC10-2E53F7037688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'DALAM PROGRAM'!$F$2</c15:sqref>
                        </c15:formulaRef>
                      </c:ext>
                    </c:extLst>
                    <c:strCache>
                      <c:ptCount val="1"/>
                      <c:pt idx="0">
                        <c:v>2018/2019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4">
                          <a:shade val="51000"/>
                          <a:satMod val="130000"/>
                        </a:schemeClr>
                      </a:gs>
                      <a:gs pos="80000">
                        <a:schemeClr val="accent4">
                          <a:shade val="93000"/>
                          <a:satMod val="130000"/>
                        </a:schemeClr>
                      </a:gs>
                      <a:gs pos="100000">
                        <a:schemeClr val="accent4">
                          <a:shade val="94000"/>
                          <a:satMod val="135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">
                      <a:rot lat="0" lon="0" rev="1200000"/>
                    </a:lightRig>
                  </a:scene3d>
                  <a:sp3d>
                    <a:bevelT w="63500" h="2540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Arial Unicode MS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'DALAM PROGRAM'!$B$3:$B$26</c15:sqref>
                        </c15:formulaRef>
                      </c:ext>
                    </c:extLst>
                    <c:strCache>
                      <c:ptCount val="23"/>
                      <c:pt idx="0">
                        <c:v>Obstetrik &amp; Ginekologi</c:v>
                      </c:pt>
                      <c:pt idx="1">
                        <c:v>Anestesiologi</c:v>
                      </c:pt>
                      <c:pt idx="2">
                        <c:v>Pediatrik</c:v>
                      </c:pt>
                      <c:pt idx="3">
                        <c:v>Perubatan Dalaman</c:v>
                      </c:pt>
                      <c:pt idx="4">
                        <c:v>Psikiatri</c:v>
                      </c:pt>
                      <c:pt idx="5">
                        <c:v>Radiologi</c:v>
                      </c:pt>
                      <c:pt idx="6">
                        <c:v>Surgeri Am / Bedah Am</c:v>
                      </c:pt>
                      <c:pt idx="7">
                        <c:v>Oftalmologi</c:v>
                      </c:pt>
                      <c:pt idx="8">
                        <c:v>Ortopedik</c:v>
                      </c:pt>
                      <c:pt idx="9">
                        <c:v>Otorhinolaryngologi (ORL)</c:v>
                      </c:pt>
                      <c:pt idx="10">
                        <c:v>Patologi</c:v>
                      </c:pt>
                      <c:pt idx="11">
                        <c:v>Perubatan Keluarga</c:v>
                      </c:pt>
                      <c:pt idx="12">
                        <c:v>Kesihatan Awam</c:v>
                      </c:pt>
                      <c:pt idx="13">
                        <c:v>Perubatan Sukan</c:v>
                      </c:pt>
                      <c:pt idx="14">
                        <c:v>Perubatan Pemulihan</c:v>
                      </c:pt>
                      <c:pt idx="15">
                        <c:v>Perubatan Kecemasan</c:v>
                      </c:pt>
                      <c:pt idx="16">
                        <c:v>Neurosurgeri </c:v>
                      </c:pt>
                      <c:pt idx="17">
                        <c:v>Plastik Surgeri </c:v>
                      </c:pt>
                      <c:pt idx="18">
                        <c:v>Klinikal Onkologi</c:v>
                      </c:pt>
                      <c:pt idx="19">
                        <c:v>Pembedahan Kanak-Kanak</c:v>
                      </c:pt>
                      <c:pt idx="20">
                        <c:v>Perubatan Transfusi</c:v>
                      </c:pt>
                      <c:pt idx="21">
                        <c:v>Perubatan Nuklear</c:v>
                      </c:pt>
                      <c:pt idx="22">
                        <c:v>Forensik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'DALAM PROGRAM'!$F$3:$F$26</c15:sqref>
                        </c15:formulaRef>
                      </c:ext>
                    </c:extLst>
                    <c:numCache>
                      <c:formatCode>General</c:formatCode>
                      <c:ptCount val="23"/>
                      <c:pt idx="0">
                        <c:v>61</c:v>
                      </c:pt>
                      <c:pt idx="1">
                        <c:v>121</c:v>
                      </c:pt>
                      <c:pt idx="2">
                        <c:v>43</c:v>
                      </c:pt>
                      <c:pt idx="3">
                        <c:v>72</c:v>
                      </c:pt>
                      <c:pt idx="4">
                        <c:v>51</c:v>
                      </c:pt>
                      <c:pt idx="5">
                        <c:v>64</c:v>
                      </c:pt>
                      <c:pt idx="6">
                        <c:v>52</c:v>
                      </c:pt>
                      <c:pt idx="7">
                        <c:v>50</c:v>
                      </c:pt>
                      <c:pt idx="8">
                        <c:v>73</c:v>
                      </c:pt>
                      <c:pt idx="9">
                        <c:v>43</c:v>
                      </c:pt>
                      <c:pt idx="10">
                        <c:v>68</c:v>
                      </c:pt>
                      <c:pt idx="11">
                        <c:v>75</c:v>
                      </c:pt>
                      <c:pt idx="12">
                        <c:v>69</c:v>
                      </c:pt>
                      <c:pt idx="13">
                        <c:v>5</c:v>
                      </c:pt>
                      <c:pt idx="14">
                        <c:v>9</c:v>
                      </c:pt>
                      <c:pt idx="15">
                        <c:v>72</c:v>
                      </c:pt>
                      <c:pt idx="16">
                        <c:v>12</c:v>
                      </c:pt>
                      <c:pt idx="17">
                        <c:v>5</c:v>
                      </c:pt>
                      <c:pt idx="18">
                        <c:v>12</c:v>
                      </c:pt>
                      <c:pt idx="19">
                        <c:v>8</c:v>
                      </c:pt>
                      <c:pt idx="20">
                        <c:v>9</c:v>
                      </c:pt>
                      <c:pt idx="21">
                        <c:v>6</c:v>
                      </c:pt>
                      <c:pt idx="22">
                        <c:v>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B181-4D26-BC10-2E53F7037688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'DALAM PROGRAM'!$G$2</c15:sqref>
                        </c15:formulaRef>
                      </c:ext>
                    </c:extLst>
                    <c:strCache>
                      <c:ptCount val="1"/>
                      <c:pt idx="0">
                        <c:v>2019/2020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4">
                          <a:tint val="83000"/>
                          <a:shade val="51000"/>
                          <a:satMod val="130000"/>
                        </a:schemeClr>
                      </a:gs>
                      <a:gs pos="80000">
                        <a:schemeClr val="accent4">
                          <a:tint val="83000"/>
                          <a:shade val="93000"/>
                          <a:satMod val="130000"/>
                        </a:schemeClr>
                      </a:gs>
                      <a:gs pos="100000">
                        <a:schemeClr val="accent4">
                          <a:tint val="83000"/>
                          <a:shade val="94000"/>
                          <a:satMod val="135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">
                      <a:rot lat="0" lon="0" rev="1200000"/>
                    </a:lightRig>
                  </a:scene3d>
                  <a:sp3d>
                    <a:bevelT w="63500" h="2540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Arial Unicode MS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'DALAM PROGRAM'!$B$3:$B$26</c15:sqref>
                        </c15:formulaRef>
                      </c:ext>
                    </c:extLst>
                    <c:strCache>
                      <c:ptCount val="23"/>
                      <c:pt idx="0">
                        <c:v>Obstetrik &amp; Ginekologi</c:v>
                      </c:pt>
                      <c:pt idx="1">
                        <c:v>Anestesiologi</c:v>
                      </c:pt>
                      <c:pt idx="2">
                        <c:v>Pediatrik</c:v>
                      </c:pt>
                      <c:pt idx="3">
                        <c:v>Perubatan Dalaman</c:v>
                      </c:pt>
                      <c:pt idx="4">
                        <c:v>Psikiatri</c:v>
                      </c:pt>
                      <c:pt idx="5">
                        <c:v>Radiologi</c:v>
                      </c:pt>
                      <c:pt idx="6">
                        <c:v>Surgeri Am / Bedah Am</c:v>
                      </c:pt>
                      <c:pt idx="7">
                        <c:v>Oftalmologi</c:v>
                      </c:pt>
                      <c:pt idx="8">
                        <c:v>Ortopedik</c:v>
                      </c:pt>
                      <c:pt idx="9">
                        <c:v>Otorhinolaryngologi (ORL)</c:v>
                      </c:pt>
                      <c:pt idx="10">
                        <c:v>Patologi</c:v>
                      </c:pt>
                      <c:pt idx="11">
                        <c:v>Perubatan Keluarga</c:v>
                      </c:pt>
                      <c:pt idx="12">
                        <c:v>Kesihatan Awam</c:v>
                      </c:pt>
                      <c:pt idx="13">
                        <c:v>Perubatan Sukan</c:v>
                      </c:pt>
                      <c:pt idx="14">
                        <c:v>Perubatan Pemulihan</c:v>
                      </c:pt>
                      <c:pt idx="15">
                        <c:v>Perubatan Kecemasan</c:v>
                      </c:pt>
                      <c:pt idx="16">
                        <c:v>Neurosurgeri </c:v>
                      </c:pt>
                      <c:pt idx="17">
                        <c:v>Plastik Surgeri </c:v>
                      </c:pt>
                      <c:pt idx="18">
                        <c:v>Klinikal Onkologi</c:v>
                      </c:pt>
                      <c:pt idx="19">
                        <c:v>Pembedahan Kanak-Kanak</c:v>
                      </c:pt>
                      <c:pt idx="20">
                        <c:v>Perubatan Transfusi</c:v>
                      </c:pt>
                      <c:pt idx="21">
                        <c:v>Perubatan Nuklear</c:v>
                      </c:pt>
                      <c:pt idx="22">
                        <c:v>Forensik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'DALAM PROGRAM'!$G$3:$G$26</c15:sqref>
                        </c15:formulaRef>
                      </c:ext>
                    </c:extLst>
                    <c:numCache>
                      <c:formatCode>General</c:formatCode>
                      <c:ptCount val="23"/>
                      <c:pt idx="0">
                        <c:v>69</c:v>
                      </c:pt>
                      <c:pt idx="1">
                        <c:v>114</c:v>
                      </c:pt>
                      <c:pt idx="2">
                        <c:v>68</c:v>
                      </c:pt>
                      <c:pt idx="3">
                        <c:v>87</c:v>
                      </c:pt>
                      <c:pt idx="4">
                        <c:v>49</c:v>
                      </c:pt>
                      <c:pt idx="5">
                        <c:v>73</c:v>
                      </c:pt>
                      <c:pt idx="6">
                        <c:v>66</c:v>
                      </c:pt>
                      <c:pt idx="7">
                        <c:v>54</c:v>
                      </c:pt>
                      <c:pt idx="8">
                        <c:v>72</c:v>
                      </c:pt>
                      <c:pt idx="9">
                        <c:v>46</c:v>
                      </c:pt>
                      <c:pt idx="10">
                        <c:v>71</c:v>
                      </c:pt>
                      <c:pt idx="11">
                        <c:v>82</c:v>
                      </c:pt>
                      <c:pt idx="12">
                        <c:v>91</c:v>
                      </c:pt>
                      <c:pt idx="13">
                        <c:v>7</c:v>
                      </c:pt>
                      <c:pt idx="14">
                        <c:v>8</c:v>
                      </c:pt>
                      <c:pt idx="15">
                        <c:v>67</c:v>
                      </c:pt>
                      <c:pt idx="16">
                        <c:v>13</c:v>
                      </c:pt>
                      <c:pt idx="17">
                        <c:v>5</c:v>
                      </c:pt>
                      <c:pt idx="18">
                        <c:v>13</c:v>
                      </c:pt>
                      <c:pt idx="19">
                        <c:v>8</c:v>
                      </c:pt>
                      <c:pt idx="20">
                        <c:v>8</c:v>
                      </c:pt>
                      <c:pt idx="21">
                        <c:v>6</c:v>
                      </c:pt>
                      <c:pt idx="22">
                        <c:v>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B181-4D26-BC10-2E53F7037688}"/>
                  </c:ext>
                </c:extLst>
              </c15:ser>
            </c15:filteredBarSeries>
            <c15:filteredBa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'DALAM PROGRAM'!$H$2</c15:sqref>
                        </c15:formulaRef>
                      </c:ext>
                    </c:extLst>
                    <c:strCache>
                      <c:ptCount val="1"/>
                      <c:pt idx="0">
                        <c:v>2020/2021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4">
                          <a:tint val="65000"/>
                          <a:shade val="51000"/>
                          <a:satMod val="130000"/>
                        </a:schemeClr>
                      </a:gs>
                      <a:gs pos="80000">
                        <a:schemeClr val="accent4">
                          <a:tint val="65000"/>
                          <a:shade val="93000"/>
                          <a:satMod val="130000"/>
                        </a:schemeClr>
                      </a:gs>
                      <a:gs pos="100000">
                        <a:schemeClr val="accent4">
                          <a:tint val="65000"/>
                          <a:shade val="94000"/>
                          <a:satMod val="135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">
                      <a:rot lat="0" lon="0" rev="1200000"/>
                    </a:lightRig>
                  </a:scene3d>
                  <a:sp3d>
                    <a:bevelT w="63500" h="2540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Arial Unicode MS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'DALAM PROGRAM'!$B$3:$B$26</c15:sqref>
                        </c15:formulaRef>
                      </c:ext>
                    </c:extLst>
                    <c:strCache>
                      <c:ptCount val="23"/>
                      <c:pt idx="0">
                        <c:v>Obstetrik &amp; Ginekologi</c:v>
                      </c:pt>
                      <c:pt idx="1">
                        <c:v>Anestesiologi</c:v>
                      </c:pt>
                      <c:pt idx="2">
                        <c:v>Pediatrik</c:v>
                      </c:pt>
                      <c:pt idx="3">
                        <c:v>Perubatan Dalaman</c:v>
                      </c:pt>
                      <c:pt idx="4">
                        <c:v>Psikiatri</c:v>
                      </c:pt>
                      <c:pt idx="5">
                        <c:v>Radiologi</c:v>
                      </c:pt>
                      <c:pt idx="6">
                        <c:v>Surgeri Am / Bedah Am</c:v>
                      </c:pt>
                      <c:pt idx="7">
                        <c:v>Oftalmologi</c:v>
                      </c:pt>
                      <c:pt idx="8">
                        <c:v>Ortopedik</c:v>
                      </c:pt>
                      <c:pt idx="9">
                        <c:v>Otorhinolaryngologi (ORL)</c:v>
                      </c:pt>
                      <c:pt idx="10">
                        <c:v>Patologi</c:v>
                      </c:pt>
                      <c:pt idx="11">
                        <c:v>Perubatan Keluarga</c:v>
                      </c:pt>
                      <c:pt idx="12">
                        <c:v>Kesihatan Awam</c:v>
                      </c:pt>
                      <c:pt idx="13">
                        <c:v>Perubatan Sukan</c:v>
                      </c:pt>
                      <c:pt idx="14">
                        <c:v>Perubatan Pemulihan</c:v>
                      </c:pt>
                      <c:pt idx="15">
                        <c:v>Perubatan Kecemasan</c:v>
                      </c:pt>
                      <c:pt idx="16">
                        <c:v>Neurosurgeri </c:v>
                      </c:pt>
                      <c:pt idx="17">
                        <c:v>Plastik Surgeri </c:v>
                      </c:pt>
                      <c:pt idx="18">
                        <c:v>Klinikal Onkologi</c:v>
                      </c:pt>
                      <c:pt idx="19">
                        <c:v>Pembedahan Kanak-Kanak</c:v>
                      </c:pt>
                      <c:pt idx="20">
                        <c:v>Perubatan Transfusi</c:v>
                      </c:pt>
                      <c:pt idx="21">
                        <c:v>Perubatan Nuklear</c:v>
                      </c:pt>
                      <c:pt idx="22">
                        <c:v>Forensik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'DALAM PROGRAM'!$H$3:$H$26</c15:sqref>
                        </c15:formulaRef>
                      </c:ext>
                    </c:extLst>
                    <c:numCache>
                      <c:formatCode>General</c:formatCode>
                      <c:ptCount val="23"/>
                      <c:pt idx="0">
                        <c:v>72</c:v>
                      </c:pt>
                      <c:pt idx="1">
                        <c:v>116</c:v>
                      </c:pt>
                      <c:pt idx="2">
                        <c:v>70</c:v>
                      </c:pt>
                      <c:pt idx="3">
                        <c:v>115</c:v>
                      </c:pt>
                      <c:pt idx="4">
                        <c:v>62</c:v>
                      </c:pt>
                      <c:pt idx="5">
                        <c:v>69</c:v>
                      </c:pt>
                      <c:pt idx="6">
                        <c:v>66</c:v>
                      </c:pt>
                      <c:pt idx="7">
                        <c:v>54</c:v>
                      </c:pt>
                      <c:pt idx="8">
                        <c:v>74</c:v>
                      </c:pt>
                      <c:pt idx="9">
                        <c:v>45</c:v>
                      </c:pt>
                      <c:pt idx="10">
                        <c:v>57</c:v>
                      </c:pt>
                      <c:pt idx="11">
                        <c:v>98</c:v>
                      </c:pt>
                      <c:pt idx="12">
                        <c:v>132</c:v>
                      </c:pt>
                      <c:pt idx="13">
                        <c:v>10</c:v>
                      </c:pt>
                      <c:pt idx="14">
                        <c:v>11</c:v>
                      </c:pt>
                      <c:pt idx="15">
                        <c:v>83</c:v>
                      </c:pt>
                      <c:pt idx="16">
                        <c:v>18</c:v>
                      </c:pt>
                      <c:pt idx="17">
                        <c:v>8</c:v>
                      </c:pt>
                      <c:pt idx="18">
                        <c:v>12</c:v>
                      </c:pt>
                      <c:pt idx="19">
                        <c:v>6</c:v>
                      </c:pt>
                      <c:pt idx="20">
                        <c:v>12</c:v>
                      </c:pt>
                      <c:pt idx="21">
                        <c:v>5</c:v>
                      </c:pt>
                      <c:pt idx="22">
                        <c:v>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B181-4D26-BC10-2E53F7037688}"/>
                  </c:ext>
                </c:extLst>
              </c15:ser>
            </c15:filteredBarSeries>
          </c:ext>
        </c:extLst>
      </c:barChart>
      <c:catAx>
        <c:axId val="14488050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Arial Unicode MS"/>
                    <a:ea typeface="+mn-ea"/>
                    <a:cs typeface="+mn-cs"/>
                  </a:defRPr>
                </a:pPr>
                <a:r>
                  <a:rPr lang="en-US"/>
                  <a:t>BIDANG</a:t>
                </a:r>
              </a:p>
            </c:rich>
          </c:tx>
          <c:layout>
            <c:manualLayout>
              <c:xMode val="edge"/>
              <c:yMode val="edge"/>
              <c:x val="0.46079622590279662"/>
              <c:y val="0.942233056347891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Arial Unicode MS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Arial Unicode MS"/>
                <a:ea typeface="+mn-ea"/>
                <a:cs typeface="+mn-cs"/>
              </a:defRPr>
            </a:pPr>
            <a:endParaRPr lang="en-US"/>
          </a:p>
        </c:txPr>
        <c:crossAx val="1448788384"/>
        <c:crosses val="autoZero"/>
        <c:auto val="1"/>
        <c:lblAlgn val="ctr"/>
        <c:lblOffset val="100"/>
        <c:noMultiLvlLbl val="0"/>
      </c:catAx>
      <c:valAx>
        <c:axId val="1448788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Arial Unicode MS"/>
                    <a:ea typeface="+mn-ea"/>
                    <a:cs typeface="+mn-cs"/>
                  </a:defRPr>
                </a:pPr>
                <a:r>
                  <a:rPr lang="en-US"/>
                  <a:t>JUMLAH PEGAWAI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Arial Unicode MS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Arial Unicode MS"/>
                <a:ea typeface="+mn-ea"/>
                <a:cs typeface="+mn-cs"/>
              </a:defRPr>
            </a:pPr>
            <a:endParaRPr lang="en-US"/>
          </a:p>
        </c:txPr>
        <c:crossAx val="1448805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 b="1">
          <a:solidFill>
            <a:schemeClr val="tx1"/>
          </a:solidFill>
          <a:latin typeface="Arial Unicode MS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g"/><Relationship Id="rId1" Type="http://schemas.openxmlformats.org/officeDocument/2006/relationships/image" Target="../media/image62.jpeg"/><Relationship Id="rId4" Type="http://schemas.openxmlformats.org/officeDocument/2006/relationships/image" Target="../media/image65.jp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g"/><Relationship Id="rId1" Type="http://schemas.openxmlformats.org/officeDocument/2006/relationships/image" Target="../media/image62.jpeg"/><Relationship Id="rId4" Type="http://schemas.openxmlformats.org/officeDocument/2006/relationships/image" Target="../media/image6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D65CBA-1D9D-4ECF-8F0B-FEEFFBBF8D65}" type="doc">
      <dgm:prSet loTypeId="urn:microsoft.com/office/officeart/2005/8/layout/hList1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MY"/>
        </a:p>
      </dgm:t>
    </dgm:pt>
    <dgm:pt modelId="{2F7C6871-2F48-43CA-A994-199C994339AC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UNIT LATIHAN DALAM PERKHIDMATAN 1 – PROGRAM KEPAKARAN 1</a:t>
          </a:r>
          <a:endParaRPr lang="en-MY" b="1" dirty="0">
            <a:solidFill>
              <a:schemeClr val="tx1"/>
            </a:solidFill>
          </a:endParaRPr>
        </a:p>
      </dgm:t>
    </dgm:pt>
    <dgm:pt modelId="{F87DA9D0-C723-4618-95EF-42E3F5FAB64C}" type="parTrans" cxnId="{793795E0-87FB-4C7A-9F40-211DD99A98BC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60DD1607-7318-49E0-BBDD-F1E03EFA47BF}" type="sibTrans" cxnId="{793795E0-87FB-4C7A-9F40-211DD99A98BC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02D4BA8B-A969-4077-BCB8-87302EB6C5A6}">
      <dgm:prSet phldrT="[Text]"/>
      <dgm:spPr/>
      <dgm:t>
        <a:bodyPr/>
        <a:lstStyle/>
        <a:p>
          <a:r>
            <a:rPr lang="en-US" dirty="0" err="1" smtClean="0">
              <a:solidFill>
                <a:srgbClr val="7030A0"/>
              </a:solidFill>
            </a:rPr>
            <a:t>Pengeluaran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surat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tawaran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dan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kelulusan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rasmi</a:t>
          </a:r>
          <a:endParaRPr lang="en-MY" b="1" dirty="0">
            <a:solidFill>
              <a:srgbClr val="7030A0"/>
            </a:solidFill>
          </a:endParaRPr>
        </a:p>
      </dgm:t>
    </dgm:pt>
    <dgm:pt modelId="{2D3F04FB-9682-4319-BAC9-1BC74300C107}" type="parTrans" cxnId="{72CD23CF-CAA6-40E8-8065-F08C5BA2A96B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D4E76549-D432-4C8E-98B8-77E1DE5A5D30}" type="sibTrans" cxnId="{72CD23CF-CAA6-40E8-8065-F08C5BA2A96B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82CE44F1-AA26-4905-A22E-1F1D31E83B2C}">
      <dgm:prSet phldrT="[Text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UNIT KHIDMAT PENGURUSAN</a:t>
          </a:r>
          <a:endParaRPr lang="en-MY" b="1" dirty="0">
            <a:solidFill>
              <a:schemeClr val="tx1"/>
            </a:solidFill>
          </a:endParaRPr>
        </a:p>
      </dgm:t>
    </dgm:pt>
    <dgm:pt modelId="{F78F94E1-8FD9-4C73-8EE2-ED59641C5087}" type="parTrans" cxnId="{224533AE-E272-497E-91EC-A405DC1DBD32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D96EBF7B-5F7F-4A83-8B02-340200E09B8A}" type="sibTrans" cxnId="{224533AE-E272-497E-91EC-A405DC1DBD32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41DC56CA-0A8B-41DC-B965-6FB46C68FE38}">
      <dgm:prSet phldrT="[Text]"/>
      <dgm:spPr/>
      <dgm:t>
        <a:bodyPr/>
        <a:lstStyle/>
        <a:p>
          <a:r>
            <a:rPr lang="en-US" b="0" dirty="0" err="1" smtClean="0">
              <a:solidFill>
                <a:schemeClr val="tx1"/>
              </a:solidFill>
            </a:rPr>
            <a:t>Pengurusan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Jawatan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Simpanan</a:t>
          </a:r>
          <a:r>
            <a:rPr lang="en-US" b="0" dirty="0" smtClean="0">
              <a:solidFill>
                <a:schemeClr val="tx1"/>
              </a:solidFill>
            </a:rPr>
            <a:t> Latihan KKM </a:t>
          </a:r>
          <a:endParaRPr lang="en-MY" b="0" dirty="0">
            <a:solidFill>
              <a:schemeClr val="tx1"/>
            </a:solidFill>
          </a:endParaRPr>
        </a:p>
      </dgm:t>
    </dgm:pt>
    <dgm:pt modelId="{C3457E80-45C8-4CD9-9085-9BFCF9C02A3C}" type="parTrans" cxnId="{7263D4F2-DF44-4DD1-ACA2-2C173661A6B5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56E46B0A-1C36-4757-AD95-6775B2111B31}" type="sibTrans" cxnId="{7263D4F2-DF44-4DD1-ACA2-2C173661A6B5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16DA8E54-8061-4A7C-A1B4-16888F1E0F2A}">
      <dgm:prSet phldrT="[Text]"/>
      <dgm:spPr/>
      <dgm:t>
        <a:bodyPr/>
        <a:lstStyle/>
        <a:p>
          <a:r>
            <a:rPr lang="en-US" b="0" dirty="0" err="1" smtClean="0">
              <a:solidFill>
                <a:schemeClr val="tx1"/>
              </a:solidFill>
            </a:rPr>
            <a:t>Pengurusan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Cuti</a:t>
          </a:r>
          <a:endParaRPr lang="en-MY" b="0" dirty="0">
            <a:solidFill>
              <a:schemeClr val="tx1"/>
            </a:solidFill>
          </a:endParaRPr>
        </a:p>
      </dgm:t>
    </dgm:pt>
    <dgm:pt modelId="{F56F3486-A5B4-4D64-9CEF-F0D210CC91C5}" type="parTrans" cxnId="{8B6B6FA1-5A70-4D70-9CFA-1F6C439ED034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280A7322-FB07-4D77-B96C-F986E815A378}" type="sibTrans" cxnId="{8B6B6FA1-5A70-4D70-9CFA-1F6C439ED034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6054B908-D653-4300-BFA9-3B15D07530E2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UNIT KEWANGAN DAN PEMBANGUNAN</a:t>
          </a:r>
          <a:endParaRPr lang="en-MY" b="1" dirty="0">
            <a:solidFill>
              <a:schemeClr val="tx1"/>
            </a:solidFill>
          </a:endParaRPr>
        </a:p>
      </dgm:t>
    </dgm:pt>
    <dgm:pt modelId="{F582EE64-EEBD-403E-9886-9374E80458F5}" type="parTrans" cxnId="{7533FEBB-B661-4D40-B145-55E5F9ED6396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08599936-2ACC-421D-B58F-580CDB23AE50}" type="sibTrans" cxnId="{7533FEBB-B661-4D40-B145-55E5F9ED6396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CCAD3286-C539-4D1A-8BA6-C821CD4FD8F8}">
      <dgm:prSet phldrT="[Text]"/>
      <dgm:spPr/>
      <dgm:t>
        <a:bodyPr/>
        <a:lstStyle/>
        <a:p>
          <a:r>
            <a:rPr lang="en-US" b="0" dirty="0" err="1" smtClean="0">
              <a:solidFill>
                <a:schemeClr val="tx1"/>
              </a:solidFill>
            </a:rPr>
            <a:t>Pengurusan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Bayaran</a:t>
          </a:r>
          <a:r>
            <a:rPr lang="en-US" b="0" dirty="0" smtClean="0">
              <a:solidFill>
                <a:schemeClr val="tx1"/>
              </a:solidFill>
            </a:rPr>
            <a:t> HLP</a:t>
          </a:r>
          <a:endParaRPr lang="en-MY" b="0" dirty="0">
            <a:solidFill>
              <a:schemeClr val="tx1"/>
            </a:solidFill>
          </a:endParaRPr>
        </a:p>
      </dgm:t>
    </dgm:pt>
    <dgm:pt modelId="{385106AA-7EAA-4892-BB2A-6760DC3816E8}" type="parTrans" cxnId="{2B5EA777-5942-4198-A201-64C952396E3A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094D348F-40D1-4CD3-9915-5920C968091C}" type="sibTrans" cxnId="{2B5EA777-5942-4198-A201-64C952396E3A}">
      <dgm:prSet/>
      <dgm:spPr/>
      <dgm:t>
        <a:bodyPr/>
        <a:lstStyle/>
        <a:p>
          <a:endParaRPr lang="en-MY" b="1">
            <a:solidFill>
              <a:schemeClr val="tx1"/>
            </a:solidFill>
          </a:endParaRPr>
        </a:p>
      </dgm:t>
    </dgm:pt>
    <dgm:pt modelId="{A5F39783-37BC-47C7-8F21-2B7F378F8DB7}">
      <dgm:prSet/>
      <dgm:spPr/>
      <dgm:t>
        <a:bodyPr/>
        <a:lstStyle/>
        <a:p>
          <a:r>
            <a:rPr lang="en-US" dirty="0" err="1" smtClean="0">
              <a:solidFill>
                <a:srgbClr val="7030A0"/>
              </a:solidFill>
            </a:rPr>
            <a:t>Rayuan</a:t>
          </a:r>
          <a:r>
            <a:rPr lang="en-US" dirty="0" smtClean="0">
              <a:solidFill>
                <a:srgbClr val="7030A0"/>
              </a:solidFill>
            </a:rPr>
            <a:t>/</a:t>
          </a:r>
          <a:r>
            <a:rPr lang="en-US" dirty="0" err="1" smtClean="0">
              <a:solidFill>
                <a:srgbClr val="7030A0"/>
              </a:solidFill>
            </a:rPr>
            <a:t>Penamatan</a:t>
          </a:r>
          <a:r>
            <a:rPr lang="en-US" dirty="0" smtClean="0">
              <a:solidFill>
                <a:srgbClr val="7030A0"/>
              </a:solidFill>
            </a:rPr>
            <a:t> HLP</a:t>
          </a:r>
          <a:endParaRPr lang="ms-MY" dirty="0">
            <a:solidFill>
              <a:srgbClr val="7030A0"/>
            </a:solidFill>
          </a:endParaRPr>
        </a:p>
      </dgm:t>
    </dgm:pt>
    <dgm:pt modelId="{6E8EC4EE-D3A0-4D98-AE6F-4E51331293AC}" type="parTrans" cxnId="{AA838C40-77EE-4632-8A53-DBFFEE777D4C}">
      <dgm:prSet/>
      <dgm:spPr/>
      <dgm:t>
        <a:bodyPr/>
        <a:lstStyle/>
        <a:p>
          <a:endParaRPr lang="en-MY"/>
        </a:p>
      </dgm:t>
    </dgm:pt>
    <dgm:pt modelId="{32582C22-2629-4406-BD1C-BB9B74CE9DE5}" type="sibTrans" cxnId="{AA838C40-77EE-4632-8A53-DBFFEE777D4C}">
      <dgm:prSet/>
      <dgm:spPr/>
      <dgm:t>
        <a:bodyPr/>
        <a:lstStyle/>
        <a:p>
          <a:endParaRPr lang="en-MY"/>
        </a:p>
      </dgm:t>
    </dgm:pt>
    <dgm:pt modelId="{67A31777-B6CC-46B2-82F9-82F027704FFE}">
      <dgm:prSet/>
      <dgm:spPr/>
      <dgm:t>
        <a:bodyPr/>
        <a:lstStyle/>
        <a:p>
          <a:r>
            <a:rPr lang="en-US" dirty="0" err="1" smtClean="0">
              <a:solidFill>
                <a:srgbClr val="7030A0"/>
              </a:solidFill>
            </a:rPr>
            <a:t>Pemantauan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bayaran</a:t>
          </a:r>
          <a:r>
            <a:rPr lang="en-US" dirty="0" smtClean="0">
              <a:solidFill>
                <a:srgbClr val="7030A0"/>
              </a:solidFill>
            </a:rPr>
            <a:t> HLP </a:t>
          </a:r>
          <a:r>
            <a:rPr lang="en-US" dirty="0" err="1" smtClean="0">
              <a:solidFill>
                <a:srgbClr val="7030A0"/>
              </a:solidFill>
            </a:rPr>
            <a:t>mengikut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kelayakan</a:t>
          </a:r>
          <a:endParaRPr lang="ms-MY" dirty="0">
            <a:solidFill>
              <a:srgbClr val="7030A0"/>
            </a:solidFill>
          </a:endParaRPr>
        </a:p>
      </dgm:t>
    </dgm:pt>
    <dgm:pt modelId="{96AF292D-CCB6-4E30-82CF-915889721F4D}" type="parTrans" cxnId="{34AF89AD-6411-4CE8-A8C3-A8F972C06A45}">
      <dgm:prSet/>
      <dgm:spPr/>
      <dgm:t>
        <a:bodyPr/>
        <a:lstStyle/>
        <a:p>
          <a:endParaRPr lang="en-MY"/>
        </a:p>
      </dgm:t>
    </dgm:pt>
    <dgm:pt modelId="{D41E084E-5C87-4465-BC38-C7B3AE66316F}" type="sibTrans" cxnId="{34AF89AD-6411-4CE8-A8C3-A8F972C06A45}">
      <dgm:prSet/>
      <dgm:spPr/>
      <dgm:t>
        <a:bodyPr/>
        <a:lstStyle/>
        <a:p>
          <a:endParaRPr lang="en-MY"/>
        </a:p>
      </dgm:t>
    </dgm:pt>
    <dgm:pt modelId="{69296D78-2B78-4D40-A16A-3B41E390BB59}">
      <dgm:prSet/>
      <dgm:spPr/>
      <dgm:t>
        <a:bodyPr/>
        <a:lstStyle/>
        <a:p>
          <a:r>
            <a:rPr lang="en-US" dirty="0" err="1" smtClean="0">
              <a:solidFill>
                <a:srgbClr val="7030A0"/>
              </a:solidFill>
            </a:rPr>
            <a:t>Urusan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pelan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latihan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dan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surat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arahan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penempatan</a:t>
          </a:r>
          <a:endParaRPr lang="ms-MY" dirty="0">
            <a:solidFill>
              <a:srgbClr val="7030A0"/>
            </a:solidFill>
          </a:endParaRPr>
        </a:p>
      </dgm:t>
    </dgm:pt>
    <dgm:pt modelId="{792B5BC7-5C29-42A6-96E2-9E915A955186}" type="parTrans" cxnId="{E1E30DDF-877B-45E4-B686-8684427B1595}">
      <dgm:prSet/>
      <dgm:spPr/>
      <dgm:t>
        <a:bodyPr/>
        <a:lstStyle/>
        <a:p>
          <a:endParaRPr lang="en-MY"/>
        </a:p>
      </dgm:t>
    </dgm:pt>
    <dgm:pt modelId="{7B2C5F0D-38F3-454F-80C7-6953B46DEF46}" type="sibTrans" cxnId="{E1E30DDF-877B-45E4-B686-8684427B1595}">
      <dgm:prSet/>
      <dgm:spPr/>
      <dgm:t>
        <a:bodyPr/>
        <a:lstStyle/>
        <a:p>
          <a:endParaRPr lang="en-MY"/>
        </a:p>
      </dgm:t>
    </dgm:pt>
    <dgm:pt modelId="{CE87842E-B866-481E-9854-989BAAC103FC}">
      <dgm:prSet/>
      <dgm:spPr/>
      <dgm:t>
        <a:bodyPr/>
        <a:lstStyle/>
        <a:p>
          <a:r>
            <a:rPr lang="ms-MY" dirty="0" smtClean="0">
              <a:solidFill>
                <a:srgbClr val="7030A0"/>
              </a:solidFill>
            </a:rPr>
            <a:t>Permohonan ke Jawatan Simpanan Latihan</a:t>
          </a:r>
          <a:endParaRPr lang="ms-MY" dirty="0">
            <a:solidFill>
              <a:srgbClr val="7030A0"/>
            </a:solidFill>
          </a:endParaRPr>
        </a:p>
      </dgm:t>
    </dgm:pt>
    <dgm:pt modelId="{B04941A2-A77C-4A79-AEBE-DCD41D05EA1A}" type="parTrans" cxnId="{B959992E-51A9-4366-A7C5-ABDF3ADC9329}">
      <dgm:prSet/>
      <dgm:spPr/>
      <dgm:t>
        <a:bodyPr/>
        <a:lstStyle/>
        <a:p>
          <a:endParaRPr lang="en-MY"/>
        </a:p>
      </dgm:t>
    </dgm:pt>
    <dgm:pt modelId="{E1302EF4-49B7-47A9-A853-67C392EA7881}" type="sibTrans" cxnId="{B959992E-51A9-4366-A7C5-ABDF3ADC9329}">
      <dgm:prSet/>
      <dgm:spPr/>
      <dgm:t>
        <a:bodyPr/>
        <a:lstStyle/>
        <a:p>
          <a:endParaRPr lang="en-MY"/>
        </a:p>
      </dgm:t>
    </dgm:pt>
    <dgm:pt modelId="{829E5210-0C73-4142-A65B-FC2B5370FAA6}">
      <dgm:prSet/>
      <dgm:spPr/>
      <dgm:t>
        <a:bodyPr/>
        <a:lstStyle/>
        <a:p>
          <a:r>
            <a:rPr lang="ms-MY" dirty="0" smtClean="0">
              <a:solidFill>
                <a:srgbClr val="7030A0"/>
              </a:solidFill>
            </a:rPr>
            <a:t>Pengurusan perjanjian dan kontrak</a:t>
          </a:r>
          <a:endParaRPr lang="ms-MY" dirty="0">
            <a:solidFill>
              <a:srgbClr val="7030A0"/>
            </a:solidFill>
          </a:endParaRPr>
        </a:p>
      </dgm:t>
    </dgm:pt>
    <dgm:pt modelId="{E5465E85-431A-4E5F-B0C3-F089E5572762}" type="parTrans" cxnId="{7BEC6375-AB7C-480E-8A9C-B5565F8064FA}">
      <dgm:prSet/>
      <dgm:spPr/>
      <dgm:t>
        <a:bodyPr/>
        <a:lstStyle/>
        <a:p>
          <a:endParaRPr lang="en-MY"/>
        </a:p>
      </dgm:t>
    </dgm:pt>
    <dgm:pt modelId="{5E3E72E0-5E97-4028-B82E-5FE7D779CCB9}" type="sibTrans" cxnId="{7BEC6375-AB7C-480E-8A9C-B5565F8064FA}">
      <dgm:prSet/>
      <dgm:spPr/>
      <dgm:t>
        <a:bodyPr/>
        <a:lstStyle/>
        <a:p>
          <a:endParaRPr lang="en-MY"/>
        </a:p>
      </dgm:t>
    </dgm:pt>
    <dgm:pt modelId="{EC4BC3B5-1280-4CA5-B849-01D8F604117F}">
      <dgm:prSet/>
      <dgm:spPr/>
      <dgm:t>
        <a:bodyPr/>
        <a:lstStyle/>
        <a:p>
          <a:r>
            <a:rPr lang="ms-MY" dirty="0" smtClean="0">
              <a:solidFill>
                <a:srgbClr val="7030A0"/>
              </a:solidFill>
            </a:rPr>
            <a:t>Pengurusan Lapor diri selepas latihan</a:t>
          </a:r>
          <a:endParaRPr lang="ms-MY" dirty="0">
            <a:solidFill>
              <a:srgbClr val="7030A0"/>
            </a:solidFill>
          </a:endParaRPr>
        </a:p>
      </dgm:t>
    </dgm:pt>
    <dgm:pt modelId="{7E7B956D-2AF2-42F3-9F67-B64B0AA97EF2}" type="parTrans" cxnId="{0CB55252-026D-4326-A9BF-A6267A15CBC0}">
      <dgm:prSet/>
      <dgm:spPr/>
      <dgm:t>
        <a:bodyPr/>
        <a:lstStyle/>
        <a:p>
          <a:endParaRPr lang="en-MY"/>
        </a:p>
      </dgm:t>
    </dgm:pt>
    <dgm:pt modelId="{C1C60440-B1ED-4B1E-9C49-F33D203AACA5}" type="sibTrans" cxnId="{0CB55252-026D-4326-A9BF-A6267A15CBC0}">
      <dgm:prSet/>
      <dgm:spPr/>
      <dgm:t>
        <a:bodyPr/>
        <a:lstStyle/>
        <a:p>
          <a:endParaRPr lang="en-MY"/>
        </a:p>
      </dgm:t>
    </dgm:pt>
    <dgm:pt modelId="{09AE60E9-C699-4CE8-9D1A-ED2C33E12D30}">
      <dgm:prSet phldrT="[Text]"/>
      <dgm:spPr/>
      <dgm:t>
        <a:bodyPr/>
        <a:lstStyle/>
        <a:p>
          <a:r>
            <a:rPr lang="en-US" b="0" dirty="0" err="1" smtClean="0">
              <a:solidFill>
                <a:schemeClr val="tx1"/>
              </a:solidFill>
            </a:rPr>
            <a:t>Pengurusan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Tatatertib</a:t>
          </a:r>
          <a:endParaRPr lang="en-MY" b="0" dirty="0">
            <a:solidFill>
              <a:schemeClr val="tx1"/>
            </a:solidFill>
          </a:endParaRPr>
        </a:p>
      </dgm:t>
    </dgm:pt>
    <dgm:pt modelId="{C6F20468-E3DF-4563-828E-79B538509AD0}" type="parTrans" cxnId="{DE42ABCB-B1E5-4668-B061-1BDC480C367A}">
      <dgm:prSet/>
      <dgm:spPr/>
      <dgm:t>
        <a:bodyPr/>
        <a:lstStyle/>
        <a:p>
          <a:endParaRPr lang="en-MY"/>
        </a:p>
      </dgm:t>
    </dgm:pt>
    <dgm:pt modelId="{47F5B0F3-F92A-4D46-9196-47ACA25C577A}" type="sibTrans" cxnId="{DE42ABCB-B1E5-4668-B061-1BDC480C367A}">
      <dgm:prSet/>
      <dgm:spPr/>
      <dgm:t>
        <a:bodyPr/>
        <a:lstStyle/>
        <a:p>
          <a:endParaRPr lang="en-MY"/>
        </a:p>
      </dgm:t>
    </dgm:pt>
    <dgm:pt modelId="{5C4EE7D1-D560-4E80-9F63-325B5FEFBEE5}">
      <dgm:prSet phldrT="[Text]"/>
      <dgm:spPr/>
      <dgm:t>
        <a:bodyPr/>
        <a:lstStyle/>
        <a:p>
          <a:r>
            <a:rPr lang="en-US" b="0" dirty="0" err="1" smtClean="0">
              <a:solidFill>
                <a:schemeClr val="tx1"/>
              </a:solidFill>
            </a:rPr>
            <a:t>Pengurusan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Kenaikan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pangkat</a:t>
          </a:r>
          <a:endParaRPr lang="en-MY" b="0" dirty="0">
            <a:solidFill>
              <a:schemeClr val="tx1"/>
            </a:solidFill>
          </a:endParaRPr>
        </a:p>
      </dgm:t>
    </dgm:pt>
    <dgm:pt modelId="{BF0837AD-D031-49C4-A7A1-C4141712553B}" type="parTrans" cxnId="{42AF90D3-1207-4E0F-A8FE-38941F87EE62}">
      <dgm:prSet/>
      <dgm:spPr/>
      <dgm:t>
        <a:bodyPr/>
        <a:lstStyle/>
        <a:p>
          <a:endParaRPr lang="en-MY"/>
        </a:p>
      </dgm:t>
    </dgm:pt>
    <dgm:pt modelId="{B2E56233-966C-4E17-8647-6CEBF5D1F0B7}" type="sibTrans" cxnId="{42AF90D3-1207-4E0F-A8FE-38941F87EE62}">
      <dgm:prSet/>
      <dgm:spPr/>
      <dgm:t>
        <a:bodyPr/>
        <a:lstStyle/>
        <a:p>
          <a:endParaRPr lang="en-MY"/>
        </a:p>
      </dgm:t>
    </dgm:pt>
    <dgm:pt modelId="{ED222A40-85A9-4FCC-889B-3EB3327309F4}">
      <dgm:prSet phldrT="[Text]"/>
      <dgm:spPr/>
      <dgm:t>
        <a:bodyPr/>
        <a:lstStyle/>
        <a:p>
          <a:endParaRPr lang="en-MY" b="0" dirty="0">
            <a:solidFill>
              <a:schemeClr val="tx1"/>
            </a:solidFill>
          </a:endParaRPr>
        </a:p>
      </dgm:t>
    </dgm:pt>
    <dgm:pt modelId="{53FD083F-5BA1-4200-807C-2001A8D83509}" type="parTrans" cxnId="{4E5999E1-E862-4985-9290-6E28F35F9864}">
      <dgm:prSet/>
      <dgm:spPr/>
      <dgm:t>
        <a:bodyPr/>
        <a:lstStyle/>
        <a:p>
          <a:endParaRPr lang="en-MY"/>
        </a:p>
      </dgm:t>
    </dgm:pt>
    <dgm:pt modelId="{A985ACDB-59FB-4321-BB04-9150E6FC755E}" type="sibTrans" cxnId="{4E5999E1-E862-4985-9290-6E28F35F9864}">
      <dgm:prSet/>
      <dgm:spPr/>
      <dgm:t>
        <a:bodyPr/>
        <a:lstStyle/>
        <a:p>
          <a:endParaRPr lang="en-MY"/>
        </a:p>
      </dgm:t>
    </dgm:pt>
    <dgm:pt modelId="{34C392AE-7756-498E-AA9B-118E84B3B533}">
      <dgm:prSet phldrT="[Text]"/>
      <dgm:spPr/>
      <dgm:t>
        <a:bodyPr/>
        <a:lstStyle/>
        <a:p>
          <a:r>
            <a:rPr lang="en-US" b="0" dirty="0" err="1" smtClean="0">
              <a:solidFill>
                <a:schemeClr val="tx1"/>
              </a:solidFill>
            </a:rPr>
            <a:t>Pengurusan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Gaji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dan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Elaun</a:t>
          </a:r>
          <a:r>
            <a:rPr lang="en-US" b="0" dirty="0" smtClean="0">
              <a:solidFill>
                <a:schemeClr val="tx1"/>
              </a:solidFill>
            </a:rPr>
            <a:t> </a:t>
          </a:r>
          <a:endParaRPr lang="en-MY" b="0" dirty="0">
            <a:solidFill>
              <a:schemeClr val="tx1"/>
            </a:solidFill>
          </a:endParaRPr>
        </a:p>
      </dgm:t>
    </dgm:pt>
    <dgm:pt modelId="{4EDCA295-7FA9-406E-A66E-20E6FA7353E7}" type="parTrans" cxnId="{4FC11011-43ED-4515-87A5-2D9E71411DFB}">
      <dgm:prSet/>
      <dgm:spPr/>
      <dgm:t>
        <a:bodyPr/>
        <a:lstStyle/>
        <a:p>
          <a:endParaRPr lang="en-MY"/>
        </a:p>
      </dgm:t>
    </dgm:pt>
    <dgm:pt modelId="{C48C53EE-EB36-4A52-9986-D379E2B1B0EF}" type="sibTrans" cxnId="{4FC11011-43ED-4515-87A5-2D9E71411DFB}">
      <dgm:prSet/>
      <dgm:spPr/>
      <dgm:t>
        <a:bodyPr/>
        <a:lstStyle/>
        <a:p>
          <a:endParaRPr lang="en-MY"/>
        </a:p>
      </dgm:t>
    </dgm:pt>
    <dgm:pt modelId="{E888D36C-04B9-4DEC-B09C-3542465334E4}">
      <dgm:prSet phldrT="[Text]"/>
      <dgm:spPr/>
      <dgm:t>
        <a:bodyPr/>
        <a:lstStyle/>
        <a:p>
          <a:r>
            <a:rPr lang="en-US" b="0" dirty="0" err="1" smtClean="0">
              <a:solidFill>
                <a:schemeClr val="tx1"/>
              </a:solidFill>
            </a:rPr>
            <a:t>Pengurusan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Tuntutan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Penalti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dan</a:t>
          </a:r>
          <a:r>
            <a:rPr lang="en-US" b="0" dirty="0" smtClean="0">
              <a:solidFill>
                <a:schemeClr val="tx1"/>
              </a:solidFill>
            </a:rPr>
            <a:t> </a:t>
          </a:r>
          <a:r>
            <a:rPr lang="en-US" b="0" dirty="0" err="1" smtClean="0">
              <a:solidFill>
                <a:schemeClr val="tx1"/>
              </a:solidFill>
            </a:rPr>
            <a:t>Gantirugi</a:t>
          </a:r>
          <a:r>
            <a:rPr lang="en-US" b="0" dirty="0" smtClean="0">
              <a:solidFill>
                <a:schemeClr val="tx1"/>
              </a:solidFill>
            </a:rPr>
            <a:t> </a:t>
          </a:r>
          <a:endParaRPr lang="en-MY" b="0" dirty="0">
            <a:solidFill>
              <a:schemeClr val="tx1"/>
            </a:solidFill>
          </a:endParaRPr>
        </a:p>
      </dgm:t>
    </dgm:pt>
    <dgm:pt modelId="{FA75888D-4FB3-426F-AB2F-2AC9FD788B00}" type="parTrans" cxnId="{DE6C6C61-304C-41A7-98E0-8C6503B0243B}">
      <dgm:prSet/>
      <dgm:spPr/>
      <dgm:t>
        <a:bodyPr/>
        <a:lstStyle/>
        <a:p>
          <a:endParaRPr lang="en-MY"/>
        </a:p>
      </dgm:t>
    </dgm:pt>
    <dgm:pt modelId="{C444641E-9949-4020-A74E-A413D49661D4}" type="sibTrans" cxnId="{DE6C6C61-304C-41A7-98E0-8C6503B0243B}">
      <dgm:prSet/>
      <dgm:spPr/>
      <dgm:t>
        <a:bodyPr/>
        <a:lstStyle/>
        <a:p>
          <a:endParaRPr lang="en-MY"/>
        </a:p>
      </dgm:t>
    </dgm:pt>
    <dgm:pt modelId="{F773FA52-3121-4233-A2E4-28E412F29847}">
      <dgm:prSet/>
      <dgm:spPr/>
      <dgm:t>
        <a:bodyPr/>
        <a:lstStyle/>
        <a:p>
          <a:r>
            <a:rPr lang="ms-MY" dirty="0" smtClean="0">
              <a:solidFill>
                <a:srgbClr val="7030A0"/>
              </a:solidFill>
            </a:rPr>
            <a:t>Pengurusan Penangguhan dan Pelanjutan</a:t>
          </a:r>
          <a:endParaRPr lang="ms-MY" dirty="0">
            <a:solidFill>
              <a:srgbClr val="7030A0"/>
            </a:solidFill>
          </a:endParaRPr>
        </a:p>
      </dgm:t>
    </dgm:pt>
    <dgm:pt modelId="{59E7A9AC-B4D0-433C-81F8-939F6F908477}" type="parTrans" cxnId="{3C107C48-E45A-43BC-915B-62E66C054499}">
      <dgm:prSet/>
      <dgm:spPr/>
      <dgm:t>
        <a:bodyPr/>
        <a:lstStyle/>
        <a:p>
          <a:endParaRPr lang="en-MY"/>
        </a:p>
      </dgm:t>
    </dgm:pt>
    <dgm:pt modelId="{DB3379D5-2A55-4E94-B02C-2AE64CA63319}" type="sibTrans" cxnId="{3C107C48-E45A-43BC-915B-62E66C054499}">
      <dgm:prSet/>
      <dgm:spPr/>
      <dgm:t>
        <a:bodyPr/>
        <a:lstStyle/>
        <a:p>
          <a:endParaRPr lang="en-MY"/>
        </a:p>
      </dgm:t>
    </dgm:pt>
    <dgm:pt modelId="{86E9342E-8325-4F90-9C8E-8147B5AB02EB}">
      <dgm:prSet phldrT="[Text]"/>
      <dgm:spPr/>
      <dgm:t>
        <a:bodyPr/>
        <a:lstStyle/>
        <a:p>
          <a:r>
            <a:rPr lang="en-US" b="0" dirty="0" err="1" smtClean="0">
              <a:solidFill>
                <a:schemeClr val="tx1"/>
              </a:solidFill>
            </a:rPr>
            <a:t>Pengurusan</a:t>
          </a:r>
          <a:r>
            <a:rPr lang="en-US" b="0" dirty="0" smtClean="0">
              <a:solidFill>
                <a:schemeClr val="tx1"/>
              </a:solidFill>
            </a:rPr>
            <a:t> lain-lain </a:t>
          </a:r>
          <a:r>
            <a:rPr lang="en-US" b="0" dirty="0" err="1" smtClean="0">
              <a:solidFill>
                <a:schemeClr val="tx1"/>
              </a:solidFill>
            </a:rPr>
            <a:t>berkaitan</a:t>
          </a:r>
          <a:r>
            <a:rPr lang="en-US" b="0" dirty="0" smtClean="0">
              <a:solidFill>
                <a:schemeClr val="tx1"/>
              </a:solidFill>
            </a:rPr>
            <a:t>  </a:t>
          </a:r>
          <a:r>
            <a:rPr lang="en-US" b="0" dirty="0" err="1" smtClean="0">
              <a:solidFill>
                <a:schemeClr val="tx1"/>
              </a:solidFill>
            </a:rPr>
            <a:t>perkhidmatan</a:t>
          </a:r>
          <a:r>
            <a:rPr lang="en-US" b="0" dirty="0" smtClean="0">
              <a:solidFill>
                <a:schemeClr val="tx1"/>
              </a:solidFill>
            </a:rPr>
            <a:t> </a:t>
          </a:r>
          <a:endParaRPr lang="en-MY" b="0" dirty="0">
            <a:solidFill>
              <a:schemeClr val="tx1"/>
            </a:solidFill>
          </a:endParaRPr>
        </a:p>
      </dgm:t>
    </dgm:pt>
    <dgm:pt modelId="{290D0B2F-8D3D-4742-9706-51EFEFB55AF6}" type="parTrans" cxnId="{5E2D584F-1A56-4964-8663-71CB9C383405}">
      <dgm:prSet/>
      <dgm:spPr/>
      <dgm:t>
        <a:bodyPr/>
        <a:lstStyle/>
        <a:p>
          <a:endParaRPr lang="en-MY"/>
        </a:p>
      </dgm:t>
    </dgm:pt>
    <dgm:pt modelId="{098D71EF-567B-4F50-954B-5C76A50C0ECD}" type="sibTrans" cxnId="{5E2D584F-1A56-4964-8663-71CB9C383405}">
      <dgm:prSet/>
      <dgm:spPr/>
      <dgm:t>
        <a:bodyPr/>
        <a:lstStyle/>
        <a:p>
          <a:endParaRPr lang="en-MY"/>
        </a:p>
      </dgm:t>
    </dgm:pt>
    <dgm:pt modelId="{BC39973A-AB54-4D12-B30A-F5E357FE194B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UNIT LATIHAN DALAM PERKHIDMATAN 1 – PROGRAM KEPAKARAN 2</a:t>
          </a:r>
          <a:endParaRPr lang="en-MY" b="1" dirty="0">
            <a:solidFill>
              <a:schemeClr val="tx1"/>
            </a:solidFill>
          </a:endParaRPr>
        </a:p>
      </dgm:t>
    </dgm:pt>
    <dgm:pt modelId="{C9D820FE-AC20-4053-B5C9-6C5D92637430}" type="parTrans" cxnId="{A3E3D7C4-E996-48C4-BE2C-49958EF2039A}">
      <dgm:prSet/>
      <dgm:spPr/>
      <dgm:t>
        <a:bodyPr/>
        <a:lstStyle/>
        <a:p>
          <a:endParaRPr lang="en-US"/>
        </a:p>
      </dgm:t>
    </dgm:pt>
    <dgm:pt modelId="{DF9E5EDB-BD14-42A1-9A2D-59FD21418CC9}" type="sibTrans" cxnId="{A3E3D7C4-E996-48C4-BE2C-49958EF2039A}">
      <dgm:prSet/>
      <dgm:spPr/>
      <dgm:t>
        <a:bodyPr/>
        <a:lstStyle/>
        <a:p>
          <a:endParaRPr lang="en-US"/>
        </a:p>
      </dgm:t>
    </dgm:pt>
    <dgm:pt modelId="{D7538D53-91C4-4A18-A6D1-24BDF83ACC65}">
      <dgm:prSet phldrT="[Text]"/>
      <dgm:spPr/>
      <dgm:t>
        <a:bodyPr/>
        <a:lstStyle/>
        <a:p>
          <a:r>
            <a:rPr lang="en-US" dirty="0" err="1" smtClean="0">
              <a:solidFill>
                <a:srgbClr val="7030A0"/>
              </a:solidFill>
            </a:rPr>
            <a:t>Pengeluaran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surat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tawaran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dan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kelulusan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rasmi</a:t>
          </a:r>
          <a:endParaRPr lang="en-MY" b="1" dirty="0">
            <a:solidFill>
              <a:srgbClr val="7030A0"/>
            </a:solidFill>
          </a:endParaRPr>
        </a:p>
      </dgm:t>
    </dgm:pt>
    <dgm:pt modelId="{0FE84CC1-7C89-4716-BAEE-DC20257B071F}" type="parTrans" cxnId="{BFD33AA1-76CB-4E90-9B2A-C2E8D3E12894}">
      <dgm:prSet/>
      <dgm:spPr/>
      <dgm:t>
        <a:bodyPr/>
        <a:lstStyle/>
        <a:p>
          <a:endParaRPr lang="en-US"/>
        </a:p>
      </dgm:t>
    </dgm:pt>
    <dgm:pt modelId="{04982C4A-3DFD-4752-B6B2-8F05DF95AD3F}" type="sibTrans" cxnId="{BFD33AA1-76CB-4E90-9B2A-C2E8D3E12894}">
      <dgm:prSet/>
      <dgm:spPr/>
      <dgm:t>
        <a:bodyPr/>
        <a:lstStyle/>
        <a:p>
          <a:endParaRPr lang="en-US"/>
        </a:p>
      </dgm:t>
    </dgm:pt>
    <dgm:pt modelId="{2D630D3D-A7E9-4929-9606-4AC06E077292}">
      <dgm:prSet/>
      <dgm:spPr/>
      <dgm:t>
        <a:bodyPr/>
        <a:lstStyle/>
        <a:p>
          <a:r>
            <a:rPr lang="en-US" dirty="0" err="1" smtClean="0">
              <a:solidFill>
                <a:srgbClr val="7030A0"/>
              </a:solidFill>
            </a:rPr>
            <a:t>Rayuan</a:t>
          </a:r>
          <a:r>
            <a:rPr lang="en-US" dirty="0" smtClean="0">
              <a:solidFill>
                <a:srgbClr val="7030A0"/>
              </a:solidFill>
            </a:rPr>
            <a:t>/</a:t>
          </a:r>
          <a:r>
            <a:rPr lang="en-US" dirty="0" err="1" smtClean="0">
              <a:solidFill>
                <a:srgbClr val="7030A0"/>
              </a:solidFill>
            </a:rPr>
            <a:t>Penamatan</a:t>
          </a:r>
          <a:r>
            <a:rPr lang="en-US" dirty="0" smtClean="0">
              <a:solidFill>
                <a:srgbClr val="7030A0"/>
              </a:solidFill>
            </a:rPr>
            <a:t> HLP</a:t>
          </a:r>
          <a:endParaRPr lang="ms-MY" dirty="0">
            <a:solidFill>
              <a:srgbClr val="7030A0"/>
            </a:solidFill>
          </a:endParaRPr>
        </a:p>
      </dgm:t>
    </dgm:pt>
    <dgm:pt modelId="{4446906A-AE6A-495C-9EA9-CD0105378C05}" type="parTrans" cxnId="{6C4306D6-E9CE-4BC3-97D2-6266CCB2D74C}">
      <dgm:prSet/>
      <dgm:spPr/>
      <dgm:t>
        <a:bodyPr/>
        <a:lstStyle/>
        <a:p>
          <a:endParaRPr lang="en-US"/>
        </a:p>
      </dgm:t>
    </dgm:pt>
    <dgm:pt modelId="{EDE6A6DC-823D-45F4-BAB7-20408F4C6DDD}" type="sibTrans" cxnId="{6C4306D6-E9CE-4BC3-97D2-6266CCB2D74C}">
      <dgm:prSet/>
      <dgm:spPr/>
      <dgm:t>
        <a:bodyPr/>
        <a:lstStyle/>
        <a:p>
          <a:endParaRPr lang="en-US"/>
        </a:p>
      </dgm:t>
    </dgm:pt>
    <dgm:pt modelId="{815D165F-739D-447D-AC5E-10B679286084}">
      <dgm:prSet/>
      <dgm:spPr/>
      <dgm:t>
        <a:bodyPr/>
        <a:lstStyle/>
        <a:p>
          <a:r>
            <a:rPr lang="en-US" dirty="0" err="1" smtClean="0">
              <a:solidFill>
                <a:srgbClr val="7030A0"/>
              </a:solidFill>
            </a:rPr>
            <a:t>Pemantauan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bayaran</a:t>
          </a:r>
          <a:r>
            <a:rPr lang="en-US" dirty="0" smtClean="0">
              <a:solidFill>
                <a:srgbClr val="7030A0"/>
              </a:solidFill>
            </a:rPr>
            <a:t> HLP </a:t>
          </a:r>
          <a:r>
            <a:rPr lang="en-US" dirty="0" err="1" smtClean="0">
              <a:solidFill>
                <a:srgbClr val="7030A0"/>
              </a:solidFill>
            </a:rPr>
            <a:t>mengikut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kelayakan</a:t>
          </a:r>
          <a:endParaRPr lang="ms-MY" dirty="0">
            <a:solidFill>
              <a:srgbClr val="7030A0"/>
            </a:solidFill>
          </a:endParaRPr>
        </a:p>
      </dgm:t>
    </dgm:pt>
    <dgm:pt modelId="{C363C075-88CC-425E-B186-80219F39FE83}" type="parTrans" cxnId="{5251B333-6036-42B2-80E3-D60FBFEF1D3F}">
      <dgm:prSet/>
      <dgm:spPr/>
      <dgm:t>
        <a:bodyPr/>
        <a:lstStyle/>
        <a:p>
          <a:endParaRPr lang="en-US"/>
        </a:p>
      </dgm:t>
    </dgm:pt>
    <dgm:pt modelId="{85DA60D3-79EA-4870-839C-C337C3B8EAAF}" type="sibTrans" cxnId="{5251B333-6036-42B2-80E3-D60FBFEF1D3F}">
      <dgm:prSet/>
      <dgm:spPr/>
      <dgm:t>
        <a:bodyPr/>
        <a:lstStyle/>
        <a:p>
          <a:endParaRPr lang="en-US"/>
        </a:p>
      </dgm:t>
    </dgm:pt>
    <dgm:pt modelId="{C280EC72-9EA7-4568-83C7-E19F2EA1882B}">
      <dgm:prSet/>
      <dgm:spPr/>
      <dgm:t>
        <a:bodyPr/>
        <a:lstStyle/>
        <a:p>
          <a:r>
            <a:rPr lang="en-US" dirty="0" err="1" smtClean="0">
              <a:solidFill>
                <a:srgbClr val="7030A0"/>
              </a:solidFill>
            </a:rPr>
            <a:t>Urusan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pelan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latihan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dan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surat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arahan</a:t>
          </a:r>
          <a:r>
            <a:rPr lang="en-US" dirty="0" smtClean="0">
              <a:solidFill>
                <a:srgbClr val="7030A0"/>
              </a:solidFill>
            </a:rPr>
            <a:t> </a:t>
          </a:r>
          <a:r>
            <a:rPr lang="en-US" dirty="0" err="1" smtClean="0">
              <a:solidFill>
                <a:srgbClr val="7030A0"/>
              </a:solidFill>
            </a:rPr>
            <a:t>penempatan</a:t>
          </a:r>
          <a:endParaRPr lang="ms-MY" dirty="0">
            <a:solidFill>
              <a:srgbClr val="7030A0"/>
            </a:solidFill>
          </a:endParaRPr>
        </a:p>
      </dgm:t>
    </dgm:pt>
    <dgm:pt modelId="{F6AC1809-86CD-41B7-B2A3-237554581BCE}" type="parTrans" cxnId="{BE239719-5158-4279-9FFE-BBC2FE755B31}">
      <dgm:prSet/>
      <dgm:spPr/>
      <dgm:t>
        <a:bodyPr/>
        <a:lstStyle/>
        <a:p>
          <a:endParaRPr lang="en-US"/>
        </a:p>
      </dgm:t>
    </dgm:pt>
    <dgm:pt modelId="{4D0B87E8-7F9B-4B5E-8257-7A0EE157C608}" type="sibTrans" cxnId="{BE239719-5158-4279-9FFE-BBC2FE755B31}">
      <dgm:prSet/>
      <dgm:spPr/>
      <dgm:t>
        <a:bodyPr/>
        <a:lstStyle/>
        <a:p>
          <a:endParaRPr lang="en-US"/>
        </a:p>
      </dgm:t>
    </dgm:pt>
    <dgm:pt modelId="{FC3BFBFC-13ED-4417-B3B8-9641AB3CA49D}">
      <dgm:prSet/>
      <dgm:spPr/>
      <dgm:t>
        <a:bodyPr/>
        <a:lstStyle/>
        <a:p>
          <a:r>
            <a:rPr lang="ms-MY" dirty="0" smtClean="0">
              <a:solidFill>
                <a:srgbClr val="7030A0"/>
              </a:solidFill>
            </a:rPr>
            <a:t>Permohonan ke Jawatan Simpanan Latihan</a:t>
          </a:r>
          <a:endParaRPr lang="ms-MY" dirty="0">
            <a:solidFill>
              <a:srgbClr val="7030A0"/>
            </a:solidFill>
          </a:endParaRPr>
        </a:p>
      </dgm:t>
    </dgm:pt>
    <dgm:pt modelId="{5EC89327-0233-4C8E-8A6A-552BB2378EE3}" type="parTrans" cxnId="{BDD571F9-0A5E-422F-8610-265423F3FBB9}">
      <dgm:prSet/>
      <dgm:spPr/>
      <dgm:t>
        <a:bodyPr/>
        <a:lstStyle/>
        <a:p>
          <a:endParaRPr lang="en-US"/>
        </a:p>
      </dgm:t>
    </dgm:pt>
    <dgm:pt modelId="{8868C065-1B91-425D-8401-BF7AFA2AC8E9}" type="sibTrans" cxnId="{BDD571F9-0A5E-422F-8610-265423F3FBB9}">
      <dgm:prSet/>
      <dgm:spPr/>
      <dgm:t>
        <a:bodyPr/>
        <a:lstStyle/>
        <a:p>
          <a:endParaRPr lang="en-US"/>
        </a:p>
      </dgm:t>
    </dgm:pt>
    <dgm:pt modelId="{4BB91E3E-22F7-4FB9-A0C5-10F74C0ECA3A}">
      <dgm:prSet/>
      <dgm:spPr/>
      <dgm:t>
        <a:bodyPr/>
        <a:lstStyle/>
        <a:p>
          <a:r>
            <a:rPr lang="ms-MY" dirty="0" smtClean="0">
              <a:solidFill>
                <a:srgbClr val="7030A0"/>
              </a:solidFill>
            </a:rPr>
            <a:t>Pengurusan Penangguhan dan Pelanjutan</a:t>
          </a:r>
          <a:endParaRPr lang="ms-MY" dirty="0">
            <a:solidFill>
              <a:srgbClr val="7030A0"/>
            </a:solidFill>
          </a:endParaRPr>
        </a:p>
      </dgm:t>
    </dgm:pt>
    <dgm:pt modelId="{34BFC5F1-31C0-4756-AB2C-04DE06E081D5}" type="parTrans" cxnId="{020B0B63-E8D7-49DF-81FB-070C4858087A}">
      <dgm:prSet/>
      <dgm:spPr/>
      <dgm:t>
        <a:bodyPr/>
        <a:lstStyle/>
        <a:p>
          <a:endParaRPr lang="en-US"/>
        </a:p>
      </dgm:t>
    </dgm:pt>
    <dgm:pt modelId="{4D124146-45A7-448C-B82E-1D14EE3F175E}" type="sibTrans" cxnId="{020B0B63-E8D7-49DF-81FB-070C4858087A}">
      <dgm:prSet/>
      <dgm:spPr/>
      <dgm:t>
        <a:bodyPr/>
        <a:lstStyle/>
        <a:p>
          <a:endParaRPr lang="en-US"/>
        </a:p>
      </dgm:t>
    </dgm:pt>
    <dgm:pt modelId="{42512CAF-9273-44FE-B8CA-27CD67F02BE3}">
      <dgm:prSet/>
      <dgm:spPr/>
      <dgm:t>
        <a:bodyPr/>
        <a:lstStyle/>
        <a:p>
          <a:r>
            <a:rPr lang="ms-MY" dirty="0" smtClean="0">
              <a:solidFill>
                <a:srgbClr val="7030A0"/>
              </a:solidFill>
            </a:rPr>
            <a:t>Pengurusan perjanjian dan kontrak</a:t>
          </a:r>
          <a:endParaRPr lang="ms-MY" dirty="0">
            <a:solidFill>
              <a:srgbClr val="7030A0"/>
            </a:solidFill>
          </a:endParaRPr>
        </a:p>
      </dgm:t>
    </dgm:pt>
    <dgm:pt modelId="{DECBEE80-4310-4BB3-A9C1-641D566F0EBA}" type="parTrans" cxnId="{1CE8D6DB-0C93-48B4-8D3F-ED838CB4D74A}">
      <dgm:prSet/>
      <dgm:spPr/>
      <dgm:t>
        <a:bodyPr/>
        <a:lstStyle/>
        <a:p>
          <a:endParaRPr lang="en-US"/>
        </a:p>
      </dgm:t>
    </dgm:pt>
    <dgm:pt modelId="{A89AA4F8-BC93-457F-8458-73CC63CF1DB0}" type="sibTrans" cxnId="{1CE8D6DB-0C93-48B4-8D3F-ED838CB4D74A}">
      <dgm:prSet/>
      <dgm:spPr/>
      <dgm:t>
        <a:bodyPr/>
        <a:lstStyle/>
        <a:p>
          <a:endParaRPr lang="en-US"/>
        </a:p>
      </dgm:t>
    </dgm:pt>
    <dgm:pt modelId="{18AA8A5F-DA7F-4612-814C-E3F6BC35393F}">
      <dgm:prSet/>
      <dgm:spPr/>
      <dgm:t>
        <a:bodyPr/>
        <a:lstStyle/>
        <a:p>
          <a:r>
            <a:rPr lang="ms-MY" dirty="0" smtClean="0">
              <a:solidFill>
                <a:srgbClr val="7030A0"/>
              </a:solidFill>
            </a:rPr>
            <a:t>Pengurusan Lapor diri selepas latihan</a:t>
          </a:r>
          <a:endParaRPr lang="ms-MY" dirty="0">
            <a:solidFill>
              <a:srgbClr val="7030A0"/>
            </a:solidFill>
          </a:endParaRPr>
        </a:p>
      </dgm:t>
    </dgm:pt>
    <dgm:pt modelId="{2C82CA45-C634-45F3-9DA5-38F5117F86A4}" type="parTrans" cxnId="{B0B3CA9C-4B2E-4A07-9F1E-21722C8F7319}">
      <dgm:prSet/>
      <dgm:spPr/>
      <dgm:t>
        <a:bodyPr/>
        <a:lstStyle/>
        <a:p>
          <a:endParaRPr lang="en-US"/>
        </a:p>
      </dgm:t>
    </dgm:pt>
    <dgm:pt modelId="{C863FFC1-47C1-4931-957E-91DFBEC0425F}" type="sibTrans" cxnId="{B0B3CA9C-4B2E-4A07-9F1E-21722C8F7319}">
      <dgm:prSet/>
      <dgm:spPr/>
      <dgm:t>
        <a:bodyPr/>
        <a:lstStyle/>
        <a:p>
          <a:endParaRPr lang="en-US"/>
        </a:p>
      </dgm:t>
    </dgm:pt>
    <dgm:pt modelId="{C259D8F1-590B-4D6A-8B7F-AC10FC389996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SARJANA PERUBATAN</a:t>
          </a:r>
          <a:endParaRPr lang="en-MY" b="1" dirty="0">
            <a:solidFill>
              <a:schemeClr val="tx1"/>
            </a:solidFill>
          </a:endParaRPr>
        </a:p>
      </dgm:t>
    </dgm:pt>
    <dgm:pt modelId="{981D81C6-CD97-437D-B6EF-130B032B9357}" type="parTrans" cxnId="{FD11B1B5-097C-4C4A-A3E0-110654C643D7}">
      <dgm:prSet/>
      <dgm:spPr/>
      <dgm:t>
        <a:bodyPr/>
        <a:lstStyle/>
        <a:p>
          <a:endParaRPr lang="en-US"/>
        </a:p>
      </dgm:t>
    </dgm:pt>
    <dgm:pt modelId="{38B9A7CE-ADF4-467B-8F2F-EA4D9B717F6C}" type="sibTrans" cxnId="{FD11B1B5-097C-4C4A-A3E0-110654C643D7}">
      <dgm:prSet/>
      <dgm:spPr/>
      <dgm:t>
        <a:bodyPr/>
        <a:lstStyle/>
        <a:p>
          <a:endParaRPr lang="en-US"/>
        </a:p>
      </dgm:t>
    </dgm:pt>
    <dgm:pt modelId="{128B6FDF-2837-4E42-86EA-3F6C5DE842D8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SARJANA/PHD/AREA OF SPECIAL INTEREST</a:t>
          </a:r>
          <a:endParaRPr lang="en-MY" b="1" dirty="0">
            <a:solidFill>
              <a:schemeClr val="tx1"/>
            </a:solidFill>
          </a:endParaRPr>
        </a:p>
      </dgm:t>
    </dgm:pt>
    <dgm:pt modelId="{27C412B7-4270-4239-A472-D5B8AE04CF88}" type="parTrans" cxnId="{1C8E44E8-DAC6-4AEA-90BA-715121D66016}">
      <dgm:prSet/>
      <dgm:spPr/>
      <dgm:t>
        <a:bodyPr/>
        <a:lstStyle/>
        <a:p>
          <a:endParaRPr lang="en-US"/>
        </a:p>
      </dgm:t>
    </dgm:pt>
    <dgm:pt modelId="{C2098B87-828D-4D18-90D0-CBEEB1FDB11E}" type="sibTrans" cxnId="{1C8E44E8-DAC6-4AEA-90BA-715121D66016}">
      <dgm:prSet/>
      <dgm:spPr/>
      <dgm:t>
        <a:bodyPr/>
        <a:lstStyle/>
        <a:p>
          <a:endParaRPr lang="en-US"/>
        </a:p>
      </dgm:t>
    </dgm:pt>
    <dgm:pt modelId="{9FDCFFC8-779F-4C25-B14A-821C724BA5F4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CB PELAKSANA</a:t>
          </a:r>
          <a:endParaRPr lang="en-MY" b="1" dirty="0">
            <a:solidFill>
              <a:schemeClr val="tx1"/>
            </a:solidFill>
          </a:endParaRPr>
        </a:p>
      </dgm:t>
    </dgm:pt>
    <dgm:pt modelId="{E190404C-08D8-4995-B90A-70042A6FD79B}" type="parTrans" cxnId="{034DE243-1391-4FE3-AD83-8B0538634CA3}">
      <dgm:prSet/>
      <dgm:spPr/>
      <dgm:t>
        <a:bodyPr/>
        <a:lstStyle/>
        <a:p>
          <a:endParaRPr lang="en-US"/>
        </a:p>
      </dgm:t>
    </dgm:pt>
    <dgm:pt modelId="{9146EFC4-01F8-42B0-8320-645DA40C9CA8}" type="sibTrans" cxnId="{034DE243-1391-4FE3-AD83-8B0538634CA3}">
      <dgm:prSet/>
      <dgm:spPr/>
      <dgm:t>
        <a:bodyPr/>
        <a:lstStyle/>
        <a:p>
          <a:endParaRPr lang="en-US"/>
        </a:p>
      </dgm:t>
    </dgm:pt>
    <dgm:pt modelId="{7116CD61-F16A-4794-BF3E-61BF69DCEF01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SUBKEPAKARAN</a:t>
          </a:r>
          <a:endParaRPr lang="en-MY" b="1" dirty="0">
            <a:solidFill>
              <a:schemeClr val="tx1"/>
            </a:solidFill>
          </a:endParaRPr>
        </a:p>
      </dgm:t>
    </dgm:pt>
    <dgm:pt modelId="{A60975C3-3E02-4321-ADAF-3B1520E39509}" type="parTrans" cxnId="{798F7B30-706F-414E-B557-7B7E363DF7CE}">
      <dgm:prSet/>
      <dgm:spPr/>
      <dgm:t>
        <a:bodyPr/>
        <a:lstStyle/>
        <a:p>
          <a:endParaRPr lang="en-US"/>
        </a:p>
      </dgm:t>
    </dgm:pt>
    <dgm:pt modelId="{40DF9CA1-1AA3-47F1-B6E6-B316DC0BA9B0}" type="sibTrans" cxnId="{798F7B30-706F-414E-B557-7B7E363DF7CE}">
      <dgm:prSet/>
      <dgm:spPr/>
      <dgm:t>
        <a:bodyPr/>
        <a:lstStyle/>
        <a:p>
          <a:endParaRPr lang="en-US"/>
        </a:p>
      </dgm:t>
    </dgm:pt>
    <dgm:pt modelId="{91A2D091-D69A-4DD8-BE41-FC8763500144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FELLOWSHIP</a:t>
          </a:r>
          <a:endParaRPr lang="en-MY" b="1" dirty="0">
            <a:solidFill>
              <a:schemeClr val="tx1"/>
            </a:solidFill>
          </a:endParaRPr>
        </a:p>
      </dgm:t>
    </dgm:pt>
    <dgm:pt modelId="{1BE226B6-A1D6-432E-9975-D53EAE42A765}" type="parTrans" cxnId="{352FEA81-CDD4-4DF5-A854-AD73312B0AC5}">
      <dgm:prSet/>
      <dgm:spPr/>
      <dgm:t>
        <a:bodyPr/>
        <a:lstStyle/>
        <a:p>
          <a:endParaRPr lang="en-US"/>
        </a:p>
      </dgm:t>
    </dgm:pt>
    <dgm:pt modelId="{A9A6ADAB-1359-4392-B24C-DADD505DF33D}" type="sibTrans" cxnId="{352FEA81-CDD4-4DF5-A854-AD73312B0AC5}">
      <dgm:prSet/>
      <dgm:spPr/>
      <dgm:t>
        <a:bodyPr/>
        <a:lstStyle/>
        <a:p>
          <a:endParaRPr lang="en-US"/>
        </a:p>
      </dgm:t>
    </dgm:pt>
    <dgm:pt modelId="{5681A258-7303-4D59-B3F6-2C4AEF58D80F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PARALEL</a:t>
          </a:r>
          <a:endParaRPr lang="en-MY" b="1" dirty="0">
            <a:solidFill>
              <a:schemeClr val="tx1"/>
            </a:solidFill>
          </a:endParaRPr>
        </a:p>
      </dgm:t>
    </dgm:pt>
    <dgm:pt modelId="{25D7D63F-3F25-4B4D-864E-02908B0A8661}" type="parTrans" cxnId="{C90D9BC5-45A4-49B0-938F-691CA45A6FF5}">
      <dgm:prSet/>
      <dgm:spPr/>
      <dgm:t>
        <a:bodyPr/>
        <a:lstStyle/>
        <a:p>
          <a:endParaRPr lang="en-US"/>
        </a:p>
      </dgm:t>
    </dgm:pt>
    <dgm:pt modelId="{4990B9BF-8712-4C11-812B-3A8B8A02F26E}" type="sibTrans" cxnId="{C90D9BC5-45A4-49B0-938F-691CA45A6FF5}">
      <dgm:prSet/>
      <dgm:spPr/>
      <dgm:t>
        <a:bodyPr/>
        <a:lstStyle/>
        <a:p>
          <a:endParaRPr lang="en-US"/>
        </a:p>
      </dgm:t>
    </dgm:pt>
    <dgm:pt modelId="{7E8DFD17-FF94-45A6-9D84-E3D9883F2DB5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TAJAAN LUAR</a:t>
          </a:r>
          <a:endParaRPr lang="en-MY" b="1" dirty="0">
            <a:solidFill>
              <a:schemeClr val="tx1"/>
            </a:solidFill>
          </a:endParaRPr>
        </a:p>
      </dgm:t>
    </dgm:pt>
    <dgm:pt modelId="{DE03790F-F38F-4E36-98D0-9B7EF3E8AA7C}" type="parTrans" cxnId="{E3977F01-E11A-4971-943E-82025DDFE112}">
      <dgm:prSet/>
      <dgm:spPr/>
      <dgm:t>
        <a:bodyPr/>
        <a:lstStyle/>
        <a:p>
          <a:endParaRPr lang="en-US"/>
        </a:p>
      </dgm:t>
    </dgm:pt>
    <dgm:pt modelId="{E7CBAA7D-D97C-419C-9E28-E02E81161A1E}" type="sibTrans" cxnId="{E3977F01-E11A-4971-943E-82025DDFE112}">
      <dgm:prSet/>
      <dgm:spPr/>
      <dgm:t>
        <a:bodyPr/>
        <a:lstStyle/>
        <a:p>
          <a:endParaRPr lang="en-US"/>
        </a:p>
      </dgm:t>
    </dgm:pt>
    <dgm:pt modelId="{21625403-2FAE-4C16-A423-25306363BEE6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JAWATAN SIMPANAN LATIHAN</a:t>
          </a:r>
          <a:endParaRPr lang="en-MY" b="1" dirty="0">
            <a:solidFill>
              <a:schemeClr val="tx1"/>
            </a:solidFill>
          </a:endParaRPr>
        </a:p>
      </dgm:t>
    </dgm:pt>
    <dgm:pt modelId="{B1F484B7-07A1-427A-9135-358C8878AD96}" type="parTrans" cxnId="{D6C9F2D0-4E1D-439A-B2DB-4CB24F808E78}">
      <dgm:prSet/>
      <dgm:spPr/>
      <dgm:t>
        <a:bodyPr/>
        <a:lstStyle/>
        <a:p>
          <a:endParaRPr lang="en-US"/>
        </a:p>
      </dgm:t>
    </dgm:pt>
    <dgm:pt modelId="{4A34B346-92F2-4792-811A-CC53B8593C78}" type="sibTrans" cxnId="{D6C9F2D0-4E1D-439A-B2DB-4CB24F808E78}">
      <dgm:prSet/>
      <dgm:spPr/>
      <dgm:t>
        <a:bodyPr/>
        <a:lstStyle/>
        <a:p>
          <a:endParaRPr lang="en-US"/>
        </a:p>
      </dgm:t>
    </dgm:pt>
    <dgm:pt modelId="{55752EEE-B6C6-4828-9F0C-0104BB7D234F}" type="pres">
      <dgm:prSet presAssocID="{7CD65CBA-1D9D-4ECF-8F0B-FEEFFBBF8D6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9054DB-B928-4EF6-816C-5CDEECB6BD55}" type="pres">
      <dgm:prSet presAssocID="{2F7C6871-2F48-43CA-A994-199C994339AC}" presName="composite" presStyleCnt="0"/>
      <dgm:spPr/>
    </dgm:pt>
    <dgm:pt modelId="{15C740F5-4C13-4277-B269-F4C846B320BA}" type="pres">
      <dgm:prSet presAssocID="{2F7C6871-2F48-43CA-A994-199C994339AC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43D304CB-2D63-471B-87EE-87F26B00E002}" type="pres">
      <dgm:prSet presAssocID="{2F7C6871-2F48-43CA-A994-199C994339AC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3076BCC1-6176-44AA-8434-DD69D87A7CDF}" type="pres">
      <dgm:prSet presAssocID="{60DD1607-7318-49E0-BBDD-F1E03EFA47BF}" presName="space" presStyleCnt="0"/>
      <dgm:spPr/>
    </dgm:pt>
    <dgm:pt modelId="{E0D10029-D210-4DFB-9CC1-B2E0A016AEDB}" type="pres">
      <dgm:prSet presAssocID="{BC39973A-AB54-4D12-B30A-F5E357FE194B}" presName="composite" presStyleCnt="0"/>
      <dgm:spPr/>
    </dgm:pt>
    <dgm:pt modelId="{AF4741B1-0F1C-41AE-A8C7-6347718F04B7}" type="pres">
      <dgm:prSet presAssocID="{BC39973A-AB54-4D12-B30A-F5E357FE194B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00D579-1F94-4AA2-AE03-2217EEA78640}" type="pres">
      <dgm:prSet presAssocID="{BC39973A-AB54-4D12-B30A-F5E357FE194B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A5C303-944D-4AC0-AA62-2C914380457A}" type="pres">
      <dgm:prSet presAssocID="{DF9E5EDB-BD14-42A1-9A2D-59FD21418CC9}" presName="space" presStyleCnt="0"/>
      <dgm:spPr/>
    </dgm:pt>
    <dgm:pt modelId="{0FD9B3B6-7CE1-44E6-9CDC-A6DDCD2553E0}" type="pres">
      <dgm:prSet presAssocID="{82CE44F1-AA26-4905-A22E-1F1D31E83B2C}" presName="composite" presStyleCnt="0"/>
      <dgm:spPr/>
    </dgm:pt>
    <dgm:pt modelId="{A8E72E61-354A-4AF9-AB2E-1312C3078DF1}" type="pres">
      <dgm:prSet presAssocID="{82CE44F1-AA26-4905-A22E-1F1D31E83B2C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77DE0424-FC31-4403-9C13-50EAA9C1236D}" type="pres">
      <dgm:prSet presAssocID="{82CE44F1-AA26-4905-A22E-1F1D31E83B2C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9F025DEC-8E28-4180-B49F-FBE4664E42EC}" type="pres">
      <dgm:prSet presAssocID="{D96EBF7B-5F7F-4A83-8B02-340200E09B8A}" presName="space" presStyleCnt="0"/>
      <dgm:spPr/>
    </dgm:pt>
    <dgm:pt modelId="{EB6424EE-6FBA-4F1F-8909-FAF1A88F6156}" type="pres">
      <dgm:prSet presAssocID="{6054B908-D653-4300-BFA9-3B15D07530E2}" presName="composite" presStyleCnt="0"/>
      <dgm:spPr/>
    </dgm:pt>
    <dgm:pt modelId="{ABAD786D-1F91-4A74-8527-49F316688BBD}" type="pres">
      <dgm:prSet presAssocID="{6054B908-D653-4300-BFA9-3B15D07530E2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CC53A155-3EDF-4DF9-B6A6-B577F62DAB16}" type="pres">
      <dgm:prSet presAssocID="{6054B908-D653-4300-BFA9-3B15D07530E2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</dgm:ptLst>
  <dgm:cxnLst>
    <dgm:cxn modelId="{E237360F-27FD-403D-9C25-5AFFE480E71F}" type="presOf" srcId="{21625403-2FAE-4C16-A423-25306363BEE6}" destId="{2F00D579-1F94-4AA2-AE03-2217EEA78640}" srcOrd="0" destOrd="4" presId="urn:microsoft.com/office/officeart/2005/8/layout/hList1"/>
    <dgm:cxn modelId="{D4CE19CD-4282-4AE7-9675-B48E885F77FF}" type="presOf" srcId="{69296D78-2B78-4D40-A16A-3B41E390BB59}" destId="{43D304CB-2D63-471B-87EE-87F26B00E002}" srcOrd="0" destOrd="6" presId="urn:microsoft.com/office/officeart/2005/8/layout/hList1"/>
    <dgm:cxn modelId="{E1E30DDF-877B-45E4-B686-8684427B1595}" srcId="{2F7C6871-2F48-43CA-A994-199C994339AC}" destId="{69296D78-2B78-4D40-A16A-3B41E390BB59}" srcOrd="6" destOrd="0" parTransId="{792B5BC7-5C29-42A6-96E2-9E915A955186}" sibTransId="{7B2C5F0D-38F3-454F-80C7-6953B46DEF46}"/>
    <dgm:cxn modelId="{2B5EA777-5942-4198-A201-64C952396E3A}" srcId="{6054B908-D653-4300-BFA9-3B15D07530E2}" destId="{CCAD3286-C539-4D1A-8BA6-C821CD4FD8F8}" srcOrd="0" destOrd="0" parTransId="{385106AA-7EAA-4892-BB2A-6760DC3816E8}" sibTransId="{094D348F-40D1-4CD3-9915-5920C968091C}"/>
    <dgm:cxn modelId="{793795E0-87FB-4C7A-9F40-211DD99A98BC}" srcId="{7CD65CBA-1D9D-4ECF-8F0B-FEEFFBBF8D65}" destId="{2F7C6871-2F48-43CA-A994-199C994339AC}" srcOrd="0" destOrd="0" parTransId="{F87DA9D0-C723-4618-95EF-42E3F5FAB64C}" sibTransId="{60DD1607-7318-49E0-BBDD-F1E03EFA47BF}"/>
    <dgm:cxn modelId="{DE6C6C61-304C-41A7-98E0-8C6503B0243B}" srcId="{6054B908-D653-4300-BFA9-3B15D07530E2}" destId="{E888D36C-04B9-4DEC-B09C-3542465334E4}" srcOrd="1" destOrd="0" parTransId="{FA75888D-4FB3-426F-AB2F-2AC9FD788B00}" sibTransId="{C444641E-9949-4020-A74E-A413D49661D4}"/>
    <dgm:cxn modelId="{B0B3CA9C-4B2E-4A07-9F1E-21722C8F7319}" srcId="{BC39973A-AB54-4D12-B30A-F5E357FE194B}" destId="{18AA8A5F-DA7F-4612-814C-E3F6BC35393F}" srcOrd="12" destOrd="0" parTransId="{2C82CA45-C634-45F3-9DA5-38F5117F86A4}" sibTransId="{C863FFC1-47C1-4931-957E-91DFBEC0425F}"/>
    <dgm:cxn modelId="{AA838C40-77EE-4632-8A53-DBFFEE777D4C}" srcId="{2F7C6871-2F48-43CA-A994-199C994339AC}" destId="{A5F39783-37BC-47C7-8F21-2B7F378F8DB7}" srcOrd="4" destOrd="0" parTransId="{6E8EC4EE-D3A0-4D98-AE6F-4E51331293AC}" sibTransId="{32582C22-2629-4406-BD1C-BB9B74CE9DE5}"/>
    <dgm:cxn modelId="{224533AE-E272-497E-91EC-A405DC1DBD32}" srcId="{7CD65CBA-1D9D-4ECF-8F0B-FEEFFBBF8D65}" destId="{82CE44F1-AA26-4905-A22E-1F1D31E83B2C}" srcOrd="2" destOrd="0" parTransId="{F78F94E1-8FD9-4C73-8EE2-ED59641C5087}" sibTransId="{D96EBF7B-5F7F-4A83-8B02-340200E09B8A}"/>
    <dgm:cxn modelId="{AC771452-878D-4E9A-AD15-5F2056F1E5E2}" type="presOf" srcId="{7CD65CBA-1D9D-4ECF-8F0B-FEEFFBBF8D65}" destId="{55752EEE-B6C6-4828-9F0C-0104BB7D234F}" srcOrd="0" destOrd="0" presId="urn:microsoft.com/office/officeart/2005/8/layout/hList1"/>
    <dgm:cxn modelId="{72CD23CF-CAA6-40E8-8065-F08C5BA2A96B}" srcId="{2F7C6871-2F48-43CA-A994-199C994339AC}" destId="{02D4BA8B-A969-4077-BCB8-87302EB6C5A6}" srcOrd="3" destOrd="0" parTransId="{2D3F04FB-9682-4319-BAC9-1BC74300C107}" sibTransId="{D4E76549-D432-4C8E-98B8-77E1DE5A5D30}"/>
    <dgm:cxn modelId="{7BEC6375-AB7C-480E-8A9C-B5565F8064FA}" srcId="{2F7C6871-2F48-43CA-A994-199C994339AC}" destId="{829E5210-0C73-4142-A65B-FC2B5370FAA6}" srcOrd="9" destOrd="0" parTransId="{E5465E85-431A-4E5F-B0C3-F089E5572762}" sibTransId="{5E3E72E0-5E97-4028-B82E-5FE7D779CCB9}"/>
    <dgm:cxn modelId="{17484762-617E-4891-95EA-BC016199DBB8}" type="presOf" srcId="{2F7C6871-2F48-43CA-A994-199C994339AC}" destId="{15C740F5-4C13-4277-B269-F4C846B320BA}" srcOrd="0" destOrd="0" presId="urn:microsoft.com/office/officeart/2005/8/layout/hList1"/>
    <dgm:cxn modelId="{8B6B6FA1-5A70-4D70-9CFA-1F6C439ED034}" srcId="{82CE44F1-AA26-4905-A22E-1F1D31E83B2C}" destId="{16DA8E54-8061-4A7C-A1B4-16888F1E0F2A}" srcOrd="2" destOrd="0" parTransId="{F56F3486-A5B4-4D64-9CEF-F0D210CC91C5}" sibTransId="{280A7322-FB07-4D77-B96C-F986E815A378}"/>
    <dgm:cxn modelId="{BE4C52D5-A600-4B7C-A450-6FC606BCE1B8}" type="presOf" srcId="{815D165F-739D-447D-AC5E-10B679286084}" destId="{2F00D579-1F94-4AA2-AE03-2217EEA78640}" srcOrd="0" destOrd="7" presId="urn:microsoft.com/office/officeart/2005/8/layout/hList1"/>
    <dgm:cxn modelId="{A99C70D3-C8B4-4A52-AE37-72595CC9657A}" type="presOf" srcId="{CCAD3286-C539-4D1A-8BA6-C821CD4FD8F8}" destId="{CC53A155-3EDF-4DF9-B6A6-B577F62DAB16}" srcOrd="0" destOrd="0" presId="urn:microsoft.com/office/officeart/2005/8/layout/hList1"/>
    <dgm:cxn modelId="{DFAEEA11-B8F1-4C9D-B182-F3BBBEB8BCAE}" type="presOf" srcId="{42512CAF-9273-44FE-B8CA-27CD67F02BE3}" destId="{2F00D579-1F94-4AA2-AE03-2217EEA78640}" srcOrd="0" destOrd="11" presId="urn:microsoft.com/office/officeart/2005/8/layout/hList1"/>
    <dgm:cxn modelId="{BD8C180A-9B1A-4788-9684-4F69B9AB38A4}" type="presOf" srcId="{16DA8E54-8061-4A7C-A1B4-16888F1E0F2A}" destId="{77DE0424-FC31-4403-9C13-50EAA9C1236D}" srcOrd="0" destOrd="2" presId="urn:microsoft.com/office/officeart/2005/8/layout/hList1"/>
    <dgm:cxn modelId="{2CAE725D-57A1-474A-B3AC-436B031A4DCE}" type="presOf" srcId="{128B6FDF-2837-4E42-86EA-3F6C5DE842D8}" destId="{43D304CB-2D63-471B-87EE-87F26B00E002}" srcOrd="0" destOrd="1" presId="urn:microsoft.com/office/officeart/2005/8/layout/hList1"/>
    <dgm:cxn modelId="{95C32BFD-EF18-4280-8D7F-59233DA00C8A}" type="presOf" srcId="{7E8DFD17-FF94-45A6-9D84-E3D9883F2DB5}" destId="{2F00D579-1F94-4AA2-AE03-2217EEA78640}" srcOrd="0" destOrd="3" presId="urn:microsoft.com/office/officeart/2005/8/layout/hList1"/>
    <dgm:cxn modelId="{1CE8D6DB-0C93-48B4-8D3F-ED838CB4D74A}" srcId="{BC39973A-AB54-4D12-B30A-F5E357FE194B}" destId="{42512CAF-9273-44FE-B8CA-27CD67F02BE3}" srcOrd="11" destOrd="0" parTransId="{DECBEE80-4310-4BB3-A9C1-641D566F0EBA}" sibTransId="{A89AA4F8-BC93-457F-8458-73CC63CF1DB0}"/>
    <dgm:cxn modelId="{85937E4E-1F62-42E5-A515-5E7B7DB61E73}" type="presOf" srcId="{6054B908-D653-4300-BFA9-3B15D07530E2}" destId="{ABAD786D-1F91-4A74-8527-49F316688BBD}" srcOrd="0" destOrd="0" presId="urn:microsoft.com/office/officeart/2005/8/layout/hList1"/>
    <dgm:cxn modelId="{9BD71773-232F-4423-99AE-C210CD1E6595}" type="presOf" srcId="{5681A258-7303-4D59-B3F6-2C4AEF58D80F}" destId="{2F00D579-1F94-4AA2-AE03-2217EEA78640}" srcOrd="0" destOrd="1" presId="urn:microsoft.com/office/officeart/2005/8/layout/hList1"/>
    <dgm:cxn modelId="{6C4306D6-E9CE-4BC3-97D2-6266CCB2D74C}" srcId="{BC39973A-AB54-4D12-B30A-F5E357FE194B}" destId="{2D630D3D-A7E9-4929-9606-4AC06E077292}" srcOrd="6" destOrd="0" parTransId="{4446906A-AE6A-495C-9EA9-CD0105378C05}" sibTransId="{EDE6A6DC-823D-45F4-BAB7-20408F4C6DDD}"/>
    <dgm:cxn modelId="{343DF222-316C-4895-B608-0B980E50D360}" type="presOf" srcId="{67A31777-B6CC-46B2-82F9-82F027704FFE}" destId="{43D304CB-2D63-471B-87EE-87F26B00E002}" srcOrd="0" destOrd="5" presId="urn:microsoft.com/office/officeart/2005/8/layout/hList1"/>
    <dgm:cxn modelId="{7533FEBB-B661-4D40-B145-55E5F9ED6396}" srcId="{7CD65CBA-1D9D-4ECF-8F0B-FEEFFBBF8D65}" destId="{6054B908-D653-4300-BFA9-3B15D07530E2}" srcOrd="3" destOrd="0" parTransId="{F582EE64-EEBD-403E-9886-9374E80458F5}" sibTransId="{08599936-2ACC-421D-B58F-580CDB23AE50}"/>
    <dgm:cxn modelId="{3ED39E8B-F609-4651-98D1-CC59714B1BE1}" type="presOf" srcId="{9FDCFFC8-779F-4C25-B14A-821C724BA5F4}" destId="{43D304CB-2D63-471B-87EE-87F26B00E002}" srcOrd="0" destOrd="2" presId="urn:microsoft.com/office/officeart/2005/8/layout/hList1"/>
    <dgm:cxn modelId="{BFD33AA1-76CB-4E90-9B2A-C2E8D3E12894}" srcId="{BC39973A-AB54-4D12-B30A-F5E357FE194B}" destId="{D7538D53-91C4-4A18-A6D1-24BDF83ACC65}" srcOrd="5" destOrd="0" parTransId="{0FE84CC1-7C89-4716-BAEE-DC20257B071F}" sibTransId="{04982C4A-3DFD-4752-B6B2-8F05DF95AD3F}"/>
    <dgm:cxn modelId="{442CE221-DB2D-4AAE-BD49-AE66EE29EFEC}" type="presOf" srcId="{91A2D091-D69A-4DD8-BE41-FC8763500144}" destId="{2F00D579-1F94-4AA2-AE03-2217EEA78640}" srcOrd="0" destOrd="2" presId="urn:microsoft.com/office/officeart/2005/8/layout/hList1"/>
    <dgm:cxn modelId="{A047B8C6-2772-4B91-B330-096D4D40A14C}" type="presOf" srcId="{41DC56CA-0A8B-41DC-B965-6FB46C68FE38}" destId="{77DE0424-FC31-4403-9C13-50EAA9C1236D}" srcOrd="0" destOrd="0" presId="urn:microsoft.com/office/officeart/2005/8/layout/hList1"/>
    <dgm:cxn modelId="{1C8E44E8-DAC6-4AEA-90BA-715121D66016}" srcId="{2F7C6871-2F48-43CA-A994-199C994339AC}" destId="{128B6FDF-2837-4E42-86EA-3F6C5DE842D8}" srcOrd="1" destOrd="0" parTransId="{27C412B7-4270-4239-A472-D5B8AE04CF88}" sibTransId="{C2098B87-828D-4D18-90D0-CBEEB1FDB11E}"/>
    <dgm:cxn modelId="{DE42ABCB-B1E5-4668-B061-1BDC480C367A}" srcId="{82CE44F1-AA26-4905-A22E-1F1D31E83B2C}" destId="{09AE60E9-C699-4CE8-9D1A-ED2C33E12D30}" srcOrd="3" destOrd="0" parTransId="{C6F20468-E3DF-4563-828E-79B538509AD0}" sibTransId="{47F5B0F3-F92A-4D46-9196-47ACA25C577A}"/>
    <dgm:cxn modelId="{020B0B63-E8D7-49DF-81FB-070C4858087A}" srcId="{BC39973A-AB54-4D12-B30A-F5E357FE194B}" destId="{4BB91E3E-22F7-4FB9-A0C5-10F74C0ECA3A}" srcOrd="10" destOrd="0" parTransId="{34BFC5F1-31C0-4756-AB2C-04DE06E081D5}" sibTransId="{4D124146-45A7-448C-B82E-1D14EE3F175E}"/>
    <dgm:cxn modelId="{69748186-1AFE-4A8C-B517-486D2499490B}" type="presOf" srcId="{09AE60E9-C699-4CE8-9D1A-ED2C33E12D30}" destId="{77DE0424-FC31-4403-9C13-50EAA9C1236D}" srcOrd="0" destOrd="3" presId="urn:microsoft.com/office/officeart/2005/8/layout/hList1"/>
    <dgm:cxn modelId="{2CCAFF0A-C13B-4A6A-A8D1-769F58AD462D}" type="presOf" srcId="{02D4BA8B-A969-4077-BCB8-87302EB6C5A6}" destId="{43D304CB-2D63-471B-87EE-87F26B00E002}" srcOrd="0" destOrd="3" presId="urn:microsoft.com/office/officeart/2005/8/layout/hList1"/>
    <dgm:cxn modelId="{BE6C5D24-49F0-4730-B1E9-8D42937D618A}" type="presOf" srcId="{82CE44F1-AA26-4905-A22E-1F1D31E83B2C}" destId="{A8E72E61-354A-4AF9-AB2E-1312C3078DF1}" srcOrd="0" destOrd="0" presId="urn:microsoft.com/office/officeart/2005/8/layout/hList1"/>
    <dgm:cxn modelId="{D59B0E70-4C8A-4A71-97A5-2247A13186B0}" type="presOf" srcId="{BC39973A-AB54-4D12-B30A-F5E357FE194B}" destId="{AF4741B1-0F1C-41AE-A8C7-6347718F04B7}" srcOrd="0" destOrd="0" presId="urn:microsoft.com/office/officeart/2005/8/layout/hList1"/>
    <dgm:cxn modelId="{7263D4F2-DF44-4DD1-ACA2-2C173661A6B5}" srcId="{82CE44F1-AA26-4905-A22E-1F1D31E83B2C}" destId="{41DC56CA-0A8B-41DC-B965-6FB46C68FE38}" srcOrd="0" destOrd="0" parTransId="{C3457E80-45C8-4CD9-9085-9BFCF9C02A3C}" sibTransId="{56E46B0A-1C36-4757-AD95-6775B2111B31}"/>
    <dgm:cxn modelId="{FD11B1B5-097C-4C4A-A3E0-110654C643D7}" srcId="{2F7C6871-2F48-43CA-A994-199C994339AC}" destId="{C259D8F1-590B-4D6A-8B7F-AC10FC389996}" srcOrd="0" destOrd="0" parTransId="{981D81C6-CD97-437D-B6EF-130B032B9357}" sibTransId="{38B9A7CE-ADF4-467B-8F2F-EA4D9B717F6C}"/>
    <dgm:cxn modelId="{F911E711-2FCF-4DC9-A75F-5F771A21D68E}" type="presOf" srcId="{18AA8A5F-DA7F-4612-814C-E3F6BC35393F}" destId="{2F00D579-1F94-4AA2-AE03-2217EEA78640}" srcOrd="0" destOrd="12" presId="urn:microsoft.com/office/officeart/2005/8/layout/hList1"/>
    <dgm:cxn modelId="{4E5999E1-E862-4985-9290-6E28F35F9864}" srcId="{82CE44F1-AA26-4905-A22E-1F1D31E83B2C}" destId="{ED222A40-85A9-4FCC-889B-3EB3327309F4}" srcOrd="6" destOrd="0" parTransId="{53FD083F-5BA1-4200-807C-2001A8D83509}" sibTransId="{A985ACDB-59FB-4321-BB04-9150E6FC755E}"/>
    <dgm:cxn modelId="{A3E3D7C4-E996-48C4-BE2C-49958EF2039A}" srcId="{7CD65CBA-1D9D-4ECF-8F0B-FEEFFBBF8D65}" destId="{BC39973A-AB54-4D12-B30A-F5E357FE194B}" srcOrd="1" destOrd="0" parTransId="{C9D820FE-AC20-4053-B5C9-6C5D92637430}" sibTransId="{DF9E5EDB-BD14-42A1-9A2D-59FD21418CC9}"/>
    <dgm:cxn modelId="{E3977F01-E11A-4971-943E-82025DDFE112}" srcId="{BC39973A-AB54-4D12-B30A-F5E357FE194B}" destId="{7E8DFD17-FF94-45A6-9D84-E3D9883F2DB5}" srcOrd="3" destOrd="0" parTransId="{DE03790F-F38F-4E36-98D0-9B7EF3E8AA7C}" sibTransId="{E7CBAA7D-D97C-419C-9E28-E02E81161A1E}"/>
    <dgm:cxn modelId="{0DC0C541-E6F7-4E4C-8BEA-0DD2DC20C487}" type="presOf" srcId="{A5F39783-37BC-47C7-8F21-2B7F378F8DB7}" destId="{43D304CB-2D63-471B-87EE-87F26B00E002}" srcOrd="0" destOrd="4" presId="urn:microsoft.com/office/officeart/2005/8/layout/hList1"/>
    <dgm:cxn modelId="{D6C9F2D0-4E1D-439A-B2DB-4CB24F808E78}" srcId="{BC39973A-AB54-4D12-B30A-F5E357FE194B}" destId="{21625403-2FAE-4C16-A423-25306363BEE6}" srcOrd="4" destOrd="0" parTransId="{B1F484B7-07A1-427A-9135-358C8878AD96}" sibTransId="{4A34B346-92F2-4792-811A-CC53B8593C78}"/>
    <dgm:cxn modelId="{E9C4FEC9-A53D-496C-875F-DB7B38AEB5A6}" type="presOf" srcId="{4BB91E3E-22F7-4FB9-A0C5-10F74C0ECA3A}" destId="{2F00D579-1F94-4AA2-AE03-2217EEA78640}" srcOrd="0" destOrd="10" presId="urn:microsoft.com/office/officeart/2005/8/layout/hList1"/>
    <dgm:cxn modelId="{BE239719-5158-4279-9FFE-BBC2FE755B31}" srcId="{BC39973A-AB54-4D12-B30A-F5E357FE194B}" destId="{C280EC72-9EA7-4568-83C7-E19F2EA1882B}" srcOrd="8" destOrd="0" parTransId="{F6AC1809-86CD-41B7-B2A3-237554581BCE}" sibTransId="{4D0B87E8-7F9B-4B5E-8257-7A0EE157C608}"/>
    <dgm:cxn modelId="{45B436AC-12CD-47A6-8787-F1561C84185F}" type="presOf" srcId="{C280EC72-9EA7-4568-83C7-E19F2EA1882B}" destId="{2F00D579-1F94-4AA2-AE03-2217EEA78640}" srcOrd="0" destOrd="8" presId="urn:microsoft.com/office/officeart/2005/8/layout/hList1"/>
    <dgm:cxn modelId="{C90D9BC5-45A4-49B0-938F-691CA45A6FF5}" srcId="{BC39973A-AB54-4D12-B30A-F5E357FE194B}" destId="{5681A258-7303-4D59-B3F6-2C4AEF58D80F}" srcOrd="1" destOrd="0" parTransId="{25D7D63F-3F25-4B4D-864E-02908B0A8661}" sibTransId="{4990B9BF-8712-4C11-812B-3A8B8A02F26E}"/>
    <dgm:cxn modelId="{F782E99D-02A2-4F8E-B36E-CFC5DA45BFA0}" type="presOf" srcId="{E888D36C-04B9-4DEC-B09C-3542465334E4}" destId="{CC53A155-3EDF-4DF9-B6A6-B577F62DAB16}" srcOrd="0" destOrd="1" presId="urn:microsoft.com/office/officeart/2005/8/layout/hList1"/>
    <dgm:cxn modelId="{42AF90D3-1207-4E0F-A8FE-38941F87EE62}" srcId="{82CE44F1-AA26-4905-A22E-1F1D31E83B2C}" destId="{5C4EE7D1-D560-4E80-9F63-325B5FEFBEE5}" srcOrd="4" destOrd="0" parTransId="{BF0837AD-D031-49C4-A7A1-C4141712553B}" sibTransId="{B2E56233-966C-4E17-8647-6CEBF5D1F0B7}"/>
    <dgm:cxn modelId="{200F443A-D72A-4B36-B0CC-77A828216ABD}" type="presOf" srcId="{2D630D3D-A7E9-4929-9606-4AC06E077292}" destId="{2F00D579-1F94-4AA2-AE03-2217EEA78640}" srcOrd="0" destOrd="6" presId="urn:microsoft.com/office/officeart/2005/8/layout/hList1"/>
    <dgm:cxn modelId="{352FEA81-CDD4-4DF5-A854-AD73312B0AC5}" srcId="{BC39973A-AB54-4D12-B30A-F5E357FE194B}" destId="{91A2D091-D69A-4DD8-BE41-FC8763500144}" srcOrd="2" destOrd="0" parTransId="{1BE226B6-A1D6-432E-9975-D53EAE42A765}" sibTransId="{A9A6ADAB-1359-4392-B24C-DADD505DF33D}"/>
    <dgm:cxn modelId="{98DE821F-3DBA-40EA-9C08-445024712427}" type="presOf" srcId="{D7538D53-91C4-4A18-A6D1-24BDF83ACC65}" destId="{2F00D579-1F94-4AA2-AE03-2217EEA78640}" srcOrd="0" destOrd="5" presId="urn:microsoft.com/office/officeart/2005/8/layout/hList1"/>
    <dgm:cxn modelId="{F4F57BDA-6AD7-4231-BAF4-C967CA5D7FF2}" type="presOf" srcId="{CE87842E-B866-481E-9854-989BAAC103FC}" destId="{43D304CB-2D63-471B-87EE-87F26B00E002}" srcOrd="0" destOrd="7" presId="urn:microsoft.com/office/officeart/2005/8/layout/hList1"/>
    <dgm:cxn modelId="{4FC11011-43ED-4515-87A5-2D9E71411DFB}" srcId="{82CE44F1-AA26-4905-A22E-1F1D31E83B2C}" destId="{34C392AE-7756-498E-AA9B-118E84B3B533}" srcOrd="1" destOrd="0" parTransId="{4EDCA295-7FA9-406E-A66E-20E6FA7353E7}" sibTransId="{C48C53EE-EB36-4A52-9986-D379E2B1B0EF}"/>
    <dgm:cxn modelId="{3BCB294F-C236-4674-9EB8-63155CCE6C57}" type="presOf" srcId="{FC3BFBFC-13ED-4417-B3B8-9641AB3CA49D}" destId="{2F00D579-1F94-4AA2-AE03-2217EEA78640}" srcOrd="0" destOrd="9" presId="urn:microsoft.com/office/officeart/2005/8/layout/hList1"/>
    <dgm:cxn modelId="{2CA94D22-EFF6-4A86-9240-805C1C033E19}" type="presOf" srcId="{C259D8F1-590B-4D6A-8B7F-AC10FC389996}" destId="{43D304CB-2D63-471B-87EE-87F26B00E002}" srcOrd="0" destOrd="0" presId="urn:microsoft.com/office/officeart/2005/8/layout/hList1"/>
    <dgm:cxn modelId="{F48D538E-6638-4815-A0DA-3EC3A56D2902}" type="presOf" srcId="{EC4BC3B5-1280-4CA5-B849-01D8F604117F}" destId="{43D304CB-2D63-471B-87EE-87F26B00E002}" srcOrd="0" destOrd="10" presId="urn:microsoft.com/office/officeart/2005/8/layout/hList1"/>
    <dgm:cxn modelId="{4A2F4F37-13EC-4EA9-938D-B6E7CF60499C}" type="presOf" srcId="{ED222A40-85A9-4FCC-889B-3EB3327309F4}" destId="{77DE0424-FC31-4403-9C13-50EAA9C1236D}" srcOrd="0" destOrd="6" presId="urn:microsoft.com/office/officeart/2005/8/layout/hList1"/>
    <dgm:cxn modelId="{3C107C48-E45A-43BC-915B-62E66C054499}" srcId="{2F7C6871-2F48-43CA-A994-199C994339AC}" destId="{F773FA52-3121-4233-A2E4-28E412F29847}" srcOrd="8" destOrd="0" parTransId="{59E7A9AC-B4D0-433C-81F8-939F6F908477}" sibTransId="{DB3379D5-2A55-4E94-B02C-2AE64CA63319}"/>
    <dgm:cxn modelId="{5E2D584F-1A56-4964-8663-71CB9C383405}" srcId="{82CE44F1-AA26-4905-A22E-1F1D31E83B2C}" destId="{86E9342E-8325-4F90-9C8E-8147B5AB02EB}" srcOrd="5" destOrd="0" parTransId="{290D0B2F-8D3D-4742-9706-51EFEFB55AF6}" sibTransId="{098D71EF-567B-4F50-954B-5C76A50C0ECD}"/>
    <dgm:cxn modelId="{B959992E-51A9-4366-A7C5-ABDF3ADC9329}" srcId="{2F7C6871-2F48-43CA-A994-199C994339AC}" destId="{CE87842E-B866-481E-9854-989BAAC103FC}" srcOrd="7" destOrd="0" parTransId="{B04941A2-A77C-4A79-AEBE-DCD41D05EA1A}" sibTransId="{E1302EF4-49B7-47A9-A853-67C392EA7881}"/>
    <dgm:cxn modelId="{F0CD02B7-EE5A-4571-A7D7-79BF374D3EF6}" type="presOf" srcId="{7116CD61-F16A-4794-BF3E-61BF69DCEF01}" destId="{2F00D579-1F94-4AA2-AE03-2217EEA78640}" srcOrd="0" destOrd="0" presId="urn:microsoft.com/office/officeart/2005/8/layout/hList1"/>
    <dgm:cxn modelId="{34AF89AD-6411-4CE8-A8C3-A8F972C06A45}" srcId="{2F7C6871-2F48-43CA-A994-199C994339AC}" destId="{67A31777-B6CC-46B2-82F9-82F027704FFE}" srcOrd="5" destOrd="0" parTransId="{96AF292D-CCB6-4E30-82CF-915889721F4D}" sibTransId="{D41E084E-5C87-4465-BC38-C7B3AE66316F}"/>
    <dgm:cxn modelId="{5251B333-6036-42B2-80E3-D60FBFEF1D3F}" srcId="{BC39973A-AB54-4D12-B30A-F5E357FE194B}" destId="{815D165F-739D-447D-AC5E-10B679286084}" srcOrd="7" destOrd="0" parTransId="{C363C075-88CC-425E-B186-80219F39FE83}" sibTransId="{85DA60D3-79EA-4870-839C-C337C3B8EAAF}"/>
    <dgm:cxn modelId="{0E8D6D52-4B2C-40C5-927E-AC855ABC3D52}" type="presOf" srcId="{829E5210-0C73-4142-A65B-FC2B5370FAA6}" destId="{43D304CB-2D63-471B-87EE-87F26B00E002}" srcOrd="0" destOrd="9" presId="urn:microsoft.com/office/officeart/2005/8/layout/hList1"/>
    <dgm:cxn modelId="{0CB55252-026D-4326-A9BF-A6267A15CBC0}" srcId="{2F7C6871-2F48-43CA-A994-199C994339AC}" destId="{EC4BC3B5-1280-4CA5-B849-01D8F604117F}" srcOrd="10" destOrd="0" parTransId="{7E7B956D-2AF2-42F3-9F67-B64B0AA97EF2}" sibTransId="{C1C60440-B1ED-4B1E-9C49-F33D203AACA5}"/>
    <dgm:cxn modelId="{C51E4F1D-FD8D-47EB-B80E-92242E7EE187}" type="presOf" srcId="{F773FA52-3121-4233-A2E4-28E412F29847}" destId="{43D304CB-2D63-471B-87EE-87F26B00E002}" srcOrd="0" destOrd="8" presId="urn:microsoft.com/office/officeart/2005/8/layout/hList1"/>
    <dgm:cxn modelId="{28988B6C-7C36-47EF-A2EE-DAB194B00B80}" type="presOf" srcId="{34C392AE-7756-498E-AA9B-118E84B3B533}" destId="{77DE0424-FC31-4403-9C13-50EAA9C1236D}" srcOrd="0" destOrd="1" presId="urn:microsoft.com/office/officeart/2005/8/layout/hList1"/>
    <dgm:cxn modelId="{BDD571F9-0A5E-422F-8610-265423F3FBB9}" srcId="{BC39973A-AB54-4D12-B30A-F5E357FE194B}" destId="{FC3BFBFC-13ED-4417-B3B8-9641AB3CA49D}" srcOrd="9" destOrd="0" parTransId="{5EC89327-0233-4C8E-8A6A-552BB2378EE3}" sibTransId="{8868C065-1B91-425D-8401-BF7AFA2AC8E9}"/>
    <dgm:cxn modelId="{3D16C3AE-7C6B-42B8-98F4-10B97A61530B}" type="presOf" srcId="{5C4EE7D1-D560-4E80-9F63-325B5FEFBEE5}" destId="{77DE0424-FC31-4403-9C13-50EAA9C1236D}" srcOrd="0" destOrd="4" presId="urn:microsoft.com/office/officeart/2005/8/layout/hList1"/>
    <dgm:cxn modelId="{8D76F6DE-677F-4398-8E4C-3E0D01066D5F}" type="presOf" srcId="{86E9342E-8325-4F90-9C8E-8147B5AB02EB}" destId="{77DE0424-FC31-4403-9C13-50EAA9C1236D}" srcOrd="0" destOrd="5" presId="urn:microsoft.com/office/officeart/2005/8/layout/hList1"/>
    <dgm:cxn modelId="{798F7B30-706F-414E-B557-7B7E363DF7CE}" srcId="{BC39973A-AB54-4D12-B30A-F5E357FE194B}" destId="{7116CD61-F16A-4794-BF3E-61BF69DCEF01}" srcOrd="0" destOrd="0" parTransId="{A60975C3-3E02-4321-ADAF-3B1520E39509}" sibTransId="{40DF9CA1-1AA3-47F1-B6E6-B316DC0BA9B0}"/>
    <dgm:cxn modelId="{034DE243-1391-4FE3-AD83-8B0538634CA3}" srcId="{2F7C6871-2F48-43CA-A994-199C994339AC}" destId="{9FDCFFC8-779F-4C25-B14A-821C724BA5F4}" srcOrd="2" destOrd="0" parTransId="{E190404C-08D8-4995-B90A-70042A6FD79B}" sibTransId="{9146EFC4-01F8-42B0-8320-645DA40C9CA8}"/>
    <dgm:cxn modelId="{8FD4CC9B-9F41-4406-AE67-AF9297197157}" type="presParOf" srcId="{55752EEE-B6C6-4828-9F0C-0104BB7D234F}" destId="{CC9054DB-B928-4EF6-816C-5CDEECB6BD55}" srcOrd="0" destOrd="0" presId="urn:microsoft.com/office/officeart/2005/8/layout/hList1"/>
    <dgm:cxn modelId="{32FC3EBF-0A31-4C35-BE5E-DA1DE33E9FE2}" type="presParOf" srcId="{CC9054DB-B928-4EF6-816C-5CDEECB6BD55}" destId="{15C740F5-4C13-4277-B269-F4C846B320BA}" srcOrd="0" destOrd="0" presId="urn:microsoft.com/office/officeart/2005/8/layout/hList1"/>
    <dgm:cxn modelId="{B337896C-3FA0-43C5-8E56-EEE87DB4A6FA}" type="presParOf" srcId="{CC9054DB-B928-4EF6-816C-5CDEECB6BD55}" destId="{43D304CB-2D63-471B-87EE-87F26B00E002}" srcOrd="1" destOrd="0" presId="urn:microsoft.com/office/officeart/2005/8/layout/hList1"/>
    <dgm:cxn modelId="{047C4724-6EF9-43CF-92A2-EF7BE70323A2}" type="presParOf" srcId="{55752EEE-B6C6-4828-9F0C-0104BB7D234F}" destId="{3076BCC1-6176-44AA-8434-DD69D87A7CDF}" srcOrd="1" destOrd="0" presId="urn:microsoft.com/office/officeart/2005/8/layout/hList1"/>
    <dgm:cxn modelId="{280CFC01-56FE-46A4-A22D-4AC7B860BA5A}" type="presParOf" srcId="{55752EEE-B6C6-4828-9F0C-0104BB7D234F}" destId="{E0D10029-D210-4DFB-9CC1-B2E0A016AEDB}" srcOrd="2" destOrd="0" presId="urn:microsoft.com/office/officeart/2005/8/layout/hList1"/>
    <dgm:cxn modelId="{FF66D87E-2EA8-441B-B600-0B6801F7058C}" type="presParOf" srcId="{E0D10029-D210-4DFB-9CC1-B2E0A016AEDB}" destId="{AF4741B1-0F1C-41AE-A8C7-6347718F04B7}" srcOrd="0" destOrd="0" presId="urn:microsoft.com/office/officeart/2005/8/layout/hList1"/>
    <dgm:cxn modelId="{BE9F47F5-8FC9-4D7F-9982-6CEB0F3A241F}" type="presParOf" srcId="{E0D10029-D210-4DFB-9CC1-B2E0A016AEDB}" destId="{2F00D579-1F94-4AA2-AE03-2217EEA78640}" srcOrd="1" destOrd="0" presId="urn:microsoft.com/office/officeart/2005/8/layout/hList1"/>
    <dgm:cxn modelId="{37C91523-7C6C-4452-B189-2C64FF9D33DF}" type="presParOf" srcId="{55752EEE-B6C6-4828-9F0C-0104BB7D234F}" destId="{9CA5C303-944D-4AC0-AA62-2C914380457A}" srcOrd="3" destOrd="0" presId="urn:microsoft.com/office/officeart/2005/8/layout/hList1"/>
    <dgm:cxn modelId="{46AB6E45-1E67-4A5C-810C-47D638B8C505}" type="presParOf" srcId="{55752EEE-B6C6-4828-9F0C-0104BB7D234F}" destId="{0FD9B3B6-7CE1-44E6-9CDC-A6DDCD2553E0}" srcOrd="4" destOrd="0" presId="urn:microsoft.com/office/officeart/2005/8/layout/hList1"/>
    <dgm:cxn modelId="{36048200-31B7-4389-A029-CCAA2536D81E}" type="presParOf" srcId="{0FD9B3B6-7CE1-44E6-9CDC-A6DDCD2553E0}" destId="{A8E72E61-354A-4AF9-AB2E-1312C3078DF1}" srcOrd="0" destOrd="0" presId="urn:microsoft.com/office/officeart/2005/8/layout/hList1"/>
    <dgm:cxn modelId="{47B7B49F-C5F7-4B7D-97E1-6DC59B66BB37}" type="presParOf" srcId="{0FD9B3B6-7CE1-44E6-9CDC-A6DDCD2553E0}" destId="{77DE0424-FC31-4403-9C13-50EAA9C1236D}" srcOrd="1" destOrd="0" presId="urn:microsoft.com/office/officeart/2005/8/layout/hList1"/>
    <dgm:cxn modelId="{D6E3C269-57BA-42BC-86B2-60407E7BE315}" type="presParOf" srcId="{55752EEE-B6C6-4828-9F0C-0104BB7D234F}" destId="{9F025DEC-8E28-4180-B49F-FBE4664E42EC}" srcOrd="5" destOrd="0" presId="urn:microsoft.com/office/officeart/2005/8/layout/hList1"/>
    <dgm:cxn modelId="{33A1E19D-5894-4A14-A5F9-ECE4A6CB2F6F}" type="presParOf" srcId="{55752EEE-B6C6-4828-9F0C-0104BB7D234F}" destId="{EB6424EE-6FBA-4F1F-8909-FAF1A88F6156}" srcOrd="6" destOrd="0" presId="urn:microsoft.com/office/officeart/2005/8/layout/hList1"/>
    <dgm:cxn modelId="{782E82AB-9F18-4D87-9B16-37D13B5A6580}" type="presParOf" srcId="{EB6424EE-6FBA-4F1F-8909-FAF1A88F6156}" destId="{ABAD786D-1F91-4A74-8527-49F316688BBD}" srcOrd="0" destOrd="0" presId="urn:microsoft.com/office/officeart/2005/8/layout/hList1"/>
    <dgm:cxn modelId="{9AB93C93-E882-46B3-B3D9-864CD50A2962}" type="presParOf" srcId="{EB6424EE-6FBA-4F1F-8909-FAF1A88F6156}" destId="{CC53A155-3EDF-4DF9-B6A6-B577F62DAB1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13D1AD-A58E-483F-9796-87BDAD1BAAFB}" type="doc">
      <dgm:prSet loTypeId="urn:diagrams.loki3.com/VaryingWidthList" loCatId="list" qsTypeId="urn:microsoft.com/office/officeart/2005/8/quickstyle/3d6" qsCatId="3D" csTypeId="urn:microsoft.com/office/officeart/2005/8/colors/colorful4" csCatId="colorful" phldr="1"/>
      <dgm:spPr/>
    </dgm:pt>
    <dgm:pt modelId="{2608471F-C763-4B97-8B28-AE83401E341C}">
      <dgm:prSet phldrT="[Text]" custT="1"/>
      <dgm:spPr/>
      <dgm:t>
        <a:bodyPr/>
        <a:lstStyle/>
        <a:p>
          <a:endParaRPr lang="en-US" sz="4000" dirty="0" smtClean="0"/>
        </a:p>
        <a:p>
          <a:r>
            <a:rPr lang="en-US" sz="4000" dirty="0" err="1" smtClean="0"/>
            <a:t>Bidang</a:t>
          </a:r>
          <a:r>
            <a:rPr lang="en-US" sz="4000" dirty="0" smtClean="0"/>
            <a:t> </a:t>
          </a:r>
          <a:r>
            <a:rPr lang="en-US" sz="4000" dirty="0" err="1" smtClean="0"/>
            <a:t>perubatan</a:t>
          </a:r>
          <a:r>
            <a:rPr lang="en-US" sz="4000" dirty="0" smtClean="0"/>
            <a:t> </a:t>
          </a:r>
          <a:r>
            <a:rPr lang="en-US" sz="4000" dirty="0" err="1" smtClean="0"/>
            <a:t>adalah</a:t>
          </a:r>
          <a:r>
            <a:rPr lang="en-US" sz="4000" dirty="0" smtClean="0"/>
            <a:t> </a:t>
          </a:r>
          <a:r>
            <a:rPr lang="en-US" sz="4000" dirty="0" err="1" smtClean="0"/>
            <a:t>kritikal</a:t>
          </a:r>
          <a:r>
            <a:rPr lang="en-US" sz="4000" dirty="0" smtClean="0"/>
            <a:t> </a:t>
          </a:r>
          <a:r>
            <a:rPr lang="en-US" sz="4000" dirty="0" err="1" smtClean="0"/>
            <a:t>bagi</a:t>
          </a:r>
          <a:r>
            <a:rPr lang="en-US" sz="4000" dirty="0" smtClean="0"/>
            <a:t> </a:t>
          </a:r>
          <a:r>
            <a:rPr lang="en-US" sz="4000" dirty="0" err="1" smtClean="0"/>
            <a:t>tujuan</a:t>
          </a:r>
          <a:r>
            <a:rPr lang="en-US" sz="4000" dirty="0" smtClean="0"/>
            <a:t> </a:t>
          </a:r>
          <a:r>
            <a:rPr lang="en-US" sz="4000" dirty="0" err="1" smtClean="0"/>
            <a:t>pembangunan</a:t>
          </a:r>
          <a:r>
            <a:rPr lang="en-US" sz="4000" dirty="0" smtClean="0"/>
            <a:t> </a:t>
          </a:r>
          <a:r>
            <a:rPr lang="en-US" sz="4000" dirty="0" err="1" smtClean="0"/>
            <a:t>negara</a:t>
          </a:r>
          <a:r>
            <a:rPr lang="en-US" sz="4000" dirty="0" smtClean="0"/>
            <a:t> </a:t>
          </a:r>
          <a:r>
            <a:rPr lang="en-US" sz="4000" dirty="0" err="1" smtClean="0"/>
            <a:t>khususnya</a:t>
          </a:r>
          <a:r>
            <a:rPr lang="en-US" sz="4000" dirty="0" smtClean="0"/>
            <a:t> </a:t>
          </a:r>
          <a:r>
            <a:rPr lang="en-US" sz="4000" dirty="0" err="1" smtClean="0"/>
            <a:t>dalam</a:t>
          </a:r>
          <a:r>
            <a:rPr lang="en-US" sz="4000" dirty="0" smtClean="0"/>
            <a:t> </a:t>
          </a:r>
          <a:r>
            <a:rPr lang="en-US" sz="4000" dirty="0" err="1" smtClean="0"/>
            <a:t>usaha</a:t>
          </a:r>
          <a:r>
            <a:rPr lang="en-US" sz="4000" dirty="0" smtClean="0"/>
            <a:t> </a:t>
          </a:r>
          <a:r>
            <a:rPr lang="en-US" sz="4000" dirty="0" err="1" smtClean="0"/>
            <a:t>untuk</a:t>
          </a:r>
          <a:r>
            <a:rPr lang="en-US" sz="4000" dirty="0" smtClean="0"/>
            <a:t> </a:t>
          </a:r>
          <a:r>
            <a:rPr lang="en-US" sz="4000" dirty="0" err="1" smtClean="0"/>
            <a:t>mengembangkan</a:t>
          </a:r>
          <a:r>
            <a:rPr lang="en-US" sz="4000" dirty="0" smtClean="0"/>
            <a:t> </a:t>
          </a:r>
          <a:r>
            <a:rPr lang="en-US" sz="4000" dirty="0" err="1" smtClean="0"/>
            <a:t>pengetahuan</a:t>
          </a:r>
          <a:r>
            <a:rPr lang="en-US" sz="4000" dirty="0" smtClean="0"/>
            <a:t> </a:t>
          </a:r>
          <a:r>
            <a:rPr lang="en-US" sz="4000" dirty="0" err="1" smtClean="0"/>
            <a:t>perubatan</a:t>
          </a:r>
          <a:r>
            <a:rPr lang="en-US" sz="4000" dirty="0" smtClean="0"/>
            <a:t> </a:t>
          </a:r>
          <a:r>
            <a:rPr lang="en-US" sz="4000" dirty="0" err="1" smtClean="0"/>
            <a:t>sedia</a:t>
          </a:r>
          <a:r>
            <a:rPr lang="en-US" sz="4000" dirty="0" smtClean="0"/>
            <a:t> </a:t>
          </a:r>
          <a:r>
            <a:rPr lang="en-US" sz="4000" dirty="0" err="1" smtClean="0"/>
            <a:t>ada</a:t>
          </a:r>
          <a:r>
            <a:rPr lang="en-US" sz="4000" dirty="0" smtClean="0"/>
            <a:t> </a:t>
          </a:r>
          <a:r>
            <a:rPr lang="en-US" sz="4000" dirty="0" err="1" smtClean="0"/>
            <a:t>dan</a:t>
          </a:r>
          <a:r>
            <a:rPr lang="en-US" sz="4000" dirty="0" smtClean="0"/>
            <a:t> </a:t>
          </a:r>
          <a:r>
            <a:rPr lang="en-US" sz="4000" dirty="0" err="1" smtClean="0"/>
            <a:t>juga</a:t>
          </a:r>
          <a:r>
            <a:rPr lang="en-US" sz="4000" dirty="0" smtClean="0"/>
            <a:t> </a:t>
          </a:r>
          <a:r>
            <a:rPr lang="en-US" sz="4000" dirty="0" err="1" smtClean="0"/>
            <a:t>penemuan</a:t>
          </a:r>
          <a:r>
            <a:rPr lang="en-US" sz="4000" dirty="0" smtClean="0"/>
            <a:t> </a:t>
          </a:r>
          <a:r>
            <a:rPr lang="en-US" sz="4000" dirty="0" err="1" smtClean="0"/>
            <a:t>baru</a:t>
          </a:r>
          <a:r>
            <a:rPr lang="en-US" sz="4000" dirty="0" smtClean="0"/>
            <a:t> yang </a:t>
          </a:r>
          <a:r>
            <a:rPr lang="en-US" sz="4000" dirty="0" err="1" smtClean="0"/>
            <a:t>berkaitan</a:t>
          </a:r>
          <a:r>
            <a:rPr lang="en-US" sz="4000" dirty="0" smtClean="0"/>
            <a:t>. </a:t>
          </a:r>
          <a:endParaRPr lang="en-US" sz="4000" dirty="0"/>
        </a:p>
      </dgm:t>
    </dgm:pt>
    <dgm:pt modelId="{F36CD648-3755-4D78-9269-BC6B75D88481}" type="parTrans" cxnId="{5FB79F80-85A5-4910-A49A-148DFF4C2545}">
      <dgm:prSet/>
      <dgm:spPr/>
      <dgm:t>
        <a:bodyPr/>
        <a:lstStyle/>
        <a:p>
          <a:endParaRPr lang="en-US"/>
        </a:p>
      </dgm:t>
    </dgm:pt>
    <dgm:pt modelId="{5CC84D54-D893-4AAE-8E37-AFD9755809BA}" type="sibTrans" cxnId="{5FB79F80-85A5-4910-A49A-148DFF4C2545}">
      <dgm:prSet/>
      <dgm:spPr/>
      <dgm:t>
        <a:bodyPr/>
        <a:lstStyle/>
        <a:p>
          <a:endParaRPr lang="en-US"/>
        </a:p>
      </dgm:t>
    </dgm:pt>
    <dgm:pt modelId="{1237E3E5-36D2-46B8-8FAD-BC035B0C0FB2}">
      <dgm:prSet phldrT="[Text]"/>
      <dgm:spPr/>
      <dgm:t>
        <a:bodyPr/>
        <a:lstStyle/>
        <a:p>
          <a:r>
            <a:rPr lang="en-US" dirty="0" err="1" smtClean="0"/>
            <a:t>Berdasarkan</a:t>
          </a:r>
          <a:r>
            <a:rPr lang="en-US" dirty="0" smtClean="0"/>
            <a:t> </a:t>
          </a:r>
          <a:r>
            <a:rPr lang="en-US" dirty="0" err="1" smtClean="0"/>
            <a:t>statistik</a:t>
          </a:r>
          <a:r>
            <a:rPr lang="en-US" dirty="0" smtClean="0"/>
            <a:t> </a:t>
          </a:r>
          <a:r>
            <a:rPr lang="en-US" dirty="0" err="1" smtClean="0"/>
            <a:t>semasa</a:t>
          </a:r>
          <a:r>
            <a:rPr lang="en-US" dirty="0" smtClean="0"/>
            <a:t> </a:t>
          </a:r>
          <a:r>
            <a:rPr lang="en-US" dirty="0" err="1" smtClean="0"/>
            <a:t>Pakar</a:t>
          </a:r>
          <a:r>
            <a:rPr lang="en-US" dirty="0" smtClean="0"/>
            <a:t> </a:t>
          </a:r>
          <a:r>
            <a:rPr lang="en-US" dirty="0" err="1" smtClean="0"/>
            <a:t>Perubatan</a:t>
          </a:r>
          <a:r>
            <a:rPr lang="en-US" dirty="0" smtClean="0"/>
            <a:t> Negara  </a:t>
          </a:r>
          <a:r>
            <a:rPr lang="en-US" dirty="0" err="1" smtClean="0"/>
            <a:t>termasuk</a:t>
          </a:r>
          <a:r>
            <a:rPr lang="en-US" dirty="0" smtClean="0"/>
            <a:t> </a:t>
          </a:r>
          <a:r>
            <a:rPr lang="en-US" dirty="0" err="1" smtClean="0"/>
            <a:t>Pakar</a:t>
          </a:r>
          <a:r>
            <a:rPr lang="en-US" dirty="0" smtClean="0"/>
            <a:t> </a:t>
          </a:r>
          <a:r>
            <a:rPr lang="en-US" dirty="0" err="1" smtClean="0"/>
            <a:t>Pergigian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Farmasi</a:t>
          </a:r>
          <a:r>
            <a:rPr lang="en-US" dirty="0" smtClean="0"/>
            <a:t> </a:t>
          </a:r>
          <a:r>
            <a:rPr lang="en-US" dirty="0" err="1" smtClean="0"/>
            <a:t>masih</a:t>
          </a:r>
          <a:r>
            <a:rPr lang="en-US" dirty="0" smtClean="0"/>
            <a:t> </a:t>
          </a:r>
          <a:r>
            <a:rPr lang="en-US" dirty="0" err="1" smtClean="0"/>
            <a:t>tidak</a:t>
          </a:r>
          <a:r>
            <a:rPr lang="en-US" dirty="0" smtClean="0"/>
            <a:t> </a:t>
          </a:r>
          <a:r>
            <a:rPr lang="en-US" dirty="0" err="1" smtClean="0"/>
            <a:t>mencukupi</a:t>
          </a:r>
          <a:r>
            <a:rPr lang="en-US" dirty="0" smtClean="0"/>
            <a:t> </a:t>
          </a:r>
          <a:r>
            <a:rPr lang="en-US" dirty="0" err="1" smtClean="0"/>
            <a:t>bagi</a:t>
          </a:r>
          <a:r>
            <a:rPr lang="en-US" dirty="0" smtClean="0"/>
            <a:t> </a:t>
          </a:r>
          <a:r>
            <a:rPr lang="en-US" dirty="0" err="1" smtClean="0"/>
            <a:t>memenuhi</a:t>
          </a:r>
          <a:r>
            <a:rPr lang="en-US" dirty="0" smtClean="0"/>
            <a:t> </a:t>
          </a:r>
          <a:r>
            <a:rPr lang="en-US" dirty="0" err="1" smtClean="0"/>
            <a:t>keperluan</a:t>
          </a:r>
          <a:r>
            <a:rPr lang="en-US" dirty="0" smtClean="0"/>
            <a:t> </a:t>
          </a:r>
          <a:r>
            <a:rPr lang="en-US" dirty="0" err="1" smtClean="0"/>
            <a:t>Pakar</a:t>
          </a:r>
          <a:r>
            <a:rPr lang="en-US" dirty="0" smtClean="0"/>
            <a:t> Negara </a:t>
          </a:r>
          <a:r>
            <a:rPr lang="en-US" dirty="0" err="1" smtClean="0"/>
            <a:t>pada</a:t>
          </a:r>
          <a:r>
            <a:rPr lang="en-US" dirty="0" smtClean="0"/>
            <a:t> 2025</a:t>
          </a:r>
          <a:endParaRPr lang="en-US" dirty="0"/>
        </a:p>
      </dgm:t>
    </dgm:pt>
    <dgm:pt modelId="{336B0043-B72E-4F23-B769-1EADD65784F7}" type="parTrans" cxnId="{C522FEA4-0704-44EA-AF33-1E626CA7899E}">
      <dgm:prSet/>
      <dgm:spPr/>
      <dgm:t>
        <a:bodyPr/>
        <a:lstStyle/>
        <a:p>
          <a:endParaRPr lang="en-US"/>
        </a:p>
      </dgm:t>
    </dgm:pt>
    <dgm:pt modelId="{60212451-EFE4-4193-A4A5-201805917BE3}" type="sibTrans" cxnId="{C522FEA4-0704-44EA-AF33-1E626CA7899E}">
      <dgm:prSet/>
      <dgm:spPr/>
      <dgm:t>
        <a:bodyPr/>
        <a:lstStyle/>
        <a:p>
          <a:endParaRPr lang="en-US"/>
        </a:p>
      </dgm:t>
    </dgm:pt>
    <dgm:pt modelId="{7F4CEEFD-F831-4C76-99EC-E424321399C3}">
      <dgm:prSet phldrT="[Text]"/>
      <dgm:spPr/>
      <dgm:t>
        <a:bodyPr/>
        <a:lstStyle/>
        <a:p>
          <a:r>
            <a:rPr lang="en-MY" dirty="0" err="1" smtClean="0">
              <a:solidFill>
                <a:schemeClr val="tx1"/>
              </a:solidFill>
            </a:rPr>
            <a:t>Sehingga</a:t>
          </a:r>
          <a:r>
            <a:rPr lang="en-MY" dirty="0" smtClean="0">
              <a:solidFill>
                <a:schemeClr val="tx1"/>
              </a:solidFill>
            </a:rPr>
            <a:t> 2019 </a:t>
          </a:r>
          <a:r>
            <a:rPr lang="en-MY" dirty="0" err="1" smtClean="0">
              <a:solidFill>
                <a:schemeClr val="tx1"/>
              </a:solidFill>
            </a:rPr>
            <a:t>hanya</a:t>
          </a:r>
          <a:r>
            <a:rPr lang="en-MY" dirty="0" smtClean="0">
              <a:solidFill>
                <a:schemeClr val="tx1"/>
              </a:solidFill>
            </a:rPr>
            <a:t> 6,183 orang </a:t>
          </a:r>
          <a:r>
            <a:rPr lang="en-MY" dirty="0" err="1" smtClean="0">
              <a:solidFill>
                <a:schemeClr val="tx1"/>
              </a:solidFill>
            </a:rPr>
            <a:t>sahaja</a:t>
          </a:r>
          <a:r>
            <a:rPr lang="en-MY" dirty="0" smtClean="0">
              <a:solidFill>
                <a:schemeClr val="tx1"/>
              </a:solidFill>
            </a:rPr>
            <a:t> </a:t>
          </a:r>
          <a:r>
            <a:rPr lang="en-MY" dirty="0" err="1" smtClean="0">
              <a:solidFill>
                <a:schemeClr val="tx1"/>
              </a:solidFill>
            </a:rPr>
            <a:t>Pakar</a:t>
          </a:r>
          <a:r>
            <a:rPr lang="en-MY" dirty="0" smtClean="0">
              <a:solidFill>
                <a:schemeClr val="tx1"/>
              </a:solidFill>
            </a:rPr>
            <a:t> </a:t>
          </a:r>
          <a:r>
            <a:rPr lang="en-MY" dirty="0" err="1" smtClean="0">
              <a:solidFill>
                <a:schemeClr val="tx1"/>
              </a:solidFill>
            </a:rPr>
            <a:t>Perubatan</a:t>
          </a:r>
          <a:r>
            <a:rPr lang="en-MY" dirty="0" smtClean="0">
              <a:solidFill>
                <a:schemeClr val="tx1"/>
              </a:solidFill>
            </a:rPr>
            <a:t> Negara </a:t>
          </a:r>
          <a:r>
            <a:rPr lang="en-MY" dirty="0" err="1" smtClean="0">
              <a:solidFill>
                <a:schemeClr val="tx1"/>
              </a:solidFill>
            </a:rPr>
            <a:t>berbanding</a:t>
          </a:r>
          <a:r>
            <a:rPr lang="en-MY" dirty="0" smtClean="0">
              <a:solidFill>
                <a:schemeClr val="tx1"/>
              </a:solidFill>
            </a:rPr>
            <a:t> </a:t>
          </a:r>
          <a:r>
            <a:rPr lang="en-MY" dirty="0" err="1" smtClean="0">
              <a:solidFill>
                <a:schemeClr val="tx1"/>
              </a:solidFill>
            </a:rPr>
            <a:t>sasaran</a:t>
          </a:r>
          <a:r>
            <a:rPr lang="en-MY" dirty="0" smtClean="0">
              <a:solidFill>
                <a:schemeClr val="tx1"/>
              </a:solidFill>
            </a:rPr>
            <a:t> </a:t>
          </a:r>
          <a:r>
            <a:rPr lang="en-MY" dirty="0" err="1" smtClean="0">
              <a:solidFill>
                <a:schemeClr val="tx1"/>
              </a:solidFill>
            </a:rPr>
            <a:t>berdasarkan</a:t>
          </a:r>
          <a:r>
            <a:rPr lang="en-MY" dirty="0" smtClean="0">
              <a:solidFill>
                <a:schemeClr val="tx1"/>
              </a:solidFill>
            </a:rPr>
            <a:t> </a:t>
          </a:r>
          <a:r>
            <a:rPr lang="en-MY" dirty="0" err="1" smtClean="0">
              <a:solidFill>
                <a:schemeClr val="tx1"/>
              </a:solidFill>
            </a:rPr>
            <a:t>keperluan</a:t>
          </a:r>
          <a:r>
            <a:rPr lang="en-MY" dirty="0" smtClean="0">
              <a:solidFill>
                <a:schemeClr val="tx1"/>
              </a:solidFill>
            </a:rPr>
            <a:t> </a:t>
          </a:r>
          <a:r>
            <a:rPr lang="en-MY" dirty="0" err="1" smtClean="0">
              <a:solidFill>
                <a:schemeClr val="tx1"/>
              </a:solidFill>
            </a:rPr>
            <a:t>negara</a:t>
          </a:r>
          <a:r>
            <a:rPr lang="en-MY" dirty="0" smtClean="0">
              <a:solidFill>
                <a:schemeClr val="tx1"/>
              </a:solidFill>
            </a:rPr>
            <a:t> </a:t>
          </a:r>
          <a:r>
            <a:rPr lang="en-MY" dirty="0" err="1" smtClean="0">
              <a:solidFill>
                <a:schemeClr val="tx1"/>
              </a:solidFill>
            </a:rPr>
            <a:t>iaitu</a:t>
          </a:r>
          <a:r>
            <a:rPr lang="en-MY" dirty="0" smtClean="0">
              <a:solidFill>
                <a:schemeClr val="tx1"/>
              </a:solidFill>
            </a:rPr>
            <a:t> </a:t>
          </a:r>
          <a:r>
            <a:rPr lang="en-MY" dirty="0" err="1" smtClean="0">
              <a:solidFill>
                <a:schemeClr val="tx1"/>
              </a:solidFill>
            </a:rPr>
            <a:t>seramai</a:t>
          </a:r>
          <a:r>
            <a:rPr lang="en-MY" dirty="0" smtClean="0">
              <a:solidFill>
                <a:schemeClr val="tx1"/>
              </a:solidFill>
            </a:rPr>
            <a:t> 25,000 orang </a:t>
          </a:r>
          <a:r>
            <a:rPr lang="en-MY" dirty="0" err="1" smtClean="0">
              <a:solidFill>
                <a:schemeClr val="tx1"/>
              </a:solidFill>
            </a:rPr>
            <a:t>pakar</a:t>
          </a:r>
          <a:endParaRPr lang="en-US" dirty="0">
            <a:solidFill>
              <a:schemeClr val="tx1"/>
            </a:solidFill>
          </a:endParaRPr>
        </a:p>
      </dgm:t>
    </dgm:pt>
    <dgm:pt modelId="{84BFB92C-705E-4F73-A6DA-E833EE9DBCA0}" type="parTrans" cxnId="{390F1760-03DD-4472-A942-DEA56C3DD2B4}">
      <dgm:prSet/>
      <dgm:spPr/>
      <dgm:t>
        <a:bodyPr/>
        <a:lstStyle/>
        <a:p>
          <a:endParaRPr lang="en-US"/>
        </a:p>
      </dgm:t>
    </dgm:pt>
    <dgm:pt modelId="{3AA05384-09AC-4755-8339-2A72FBD0E250}" type="sibTrans" cxnId="{390F1760-03DD-4472-A942-DEA56C3DD2B4}">
      <dgm:prSet/>
      <dgm:spPr/>
      <dgm:t>
        <a:bodyPr/>
        <a:lstStyle/>
        <a:p>
          <a:endParaRPr lang="en-US"/>
        </a:p>
      </dgm:t>
    </dgm:pt>
    <dgm:pt modelId="{03EC3738-8B5E-44C5-AB1E-F327A7FB3B9C}" type="pres">
      <dgm:prSet presAssocID="{B513D1AD-A58E-483F-9796-87BDAD1BAAFB}" presName="Name0" presStyleCnt="0">
        <dgm:presLayoutVars>
          <dgm:resizeHandles/>
        </dgm:presLayoutVars>
      </dgm:prSet>
      <dgm:spPr/>
    </dgm:pt>
    <dgm:pt modelId="{8F8E66D3-66AD-46BC-A9B4-0DC3C1CE0885}" type="pres">
      <dgm:prSet presAssocID="{2608471F-C763-4B97-8B28-AE83401E341C}" presName="text" presStyleLbl="node1" presStyleIdx="0" presStyleCnt="3" custScaleX="102401" custLinFactY="-2002" custLinFactNeighborX="930" custLinFactNeighborY="-100000">
        <dgm:presLayoutVars>
          <dgm:bulletEnabled val="1"/>
        </dgm:presLayoutVars>
      </dgm:prSet>
      <dgm:spPr>
        <a:prstGeom prst="downArrowCallout">
          <a:avLst/>
        </a:prstGeom>
      </dgm:spPr>
      <dgm:t>
        <a:bodyPr/>
        <a:lstStyle/>
        <a:p>
          <a:endParaRPr lang="en-US"/>
        </a:p>
      </dgm:t>
    </dgm:pt>
    <dgm:pt modelId="{9364BD93-44F2-484F-B5E4-E215C0B902F5}" type="pres">
      <dgm:prSet presAssocID="{5CC84D54-D893-4AAE-8E37-AFD9755809BA}" presName="space" presStyleCnt="0"/>
      <dgm:spPr/>
    </dgm:pt>
    <dgm:pt modelId="{11713B9E-0D35-4C21-B6AE-0EB276668CEA}" type="pres">
      <dgm:prSet presAssocID="{1237E3E5-36D2-46B8-8FAD-BC035B0C0FB2}" presName="text" presStyleLbl="node1" presStyleIdx="1" presStyleCnt="3" custScaleX="144572" custScaleY="103457">
        <dgm:presLayoutVars>
          <dgm:bulletEnabled val="1"/>
        </dgm:presLayoutVars>
      </dgm:prSet>
      <dgm:spPr>
        <a:prstGeom prst="downArrowCallout">
          <a:avLst/>
        </a:prstGeom>
      </dgm:spPr>
      <dgm:t>
        <a:bodyPr/>
        <a:lstStyle/>
        <a:p>
          <a:endParaRPr lang="en-US"/>
        </a:p>
      </dgm:t>
    </dgm:pt>
    <dgm:pt modelId="{047B411A-9262-46F2-92E8-8EDE21CCF247}" type="pres">
      <dgm:prSet presAssocID="{60212451-EFE4-4193-A4A5-201805917BE3}" presName="space" presStyleCnt="0"/>
      <dgm:spPr/>
    </dgm:pt>
    <dgm:pt modelId="{453879D9-5680-4DA2-ACBF-42230F4E1A04}" type="pres">
      <dgm:prSet presAssocID="{7F4CEEFD-F831-4C76-99EC-E424321399C3}" presName="text" presStyleLbl="node1" presStyleIdx="2" presStyleCnt="3" custScaleX="276639" custScaleY="70663">
        <dgm:presLayoutVars>
          <dgm:bulletEnabled val="1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en-US"/>
        </a:p>
      </dgm:t>
    </dgm:pt>
  </dgm:ptLst>
  <dgm:cxnLst>
    <dgm:cxn modelId="{C522FEA4-0704-44EA-AF33-1E626CA7899E}" srcId="{B513D1AD-A58E-483F-9796-87BDAD1BAAFB}" destId="{1237E3E5-36D2-46B8-8FAD-BC035B0C0FB2}" srcOrd="1" destOrd="0" parTransId="{336B0043-B72E-4F23-B769-1EADD65784F7}" sibTransId="{60212451-EFE4-4193-A4A5-201805917BE3}"/>
    <dgm:cxn modelId="{5FB79F80-85A5-4910-A49A-148DFF4C2545}" srcId="{B513D1AD-A58E-483F-9796-87BDAD1BAAFB}" destId="{2608471F-C763-4B97-8B28-AE83401E341C}" srcOrd="0" destOrd="0" parTransId="{F36CD648-3755-4D78-9269-BC6B75D88481}" sibTransId="{5CC84D54-D893-4AAE-8E37-AFD9755809BA}"/>
    <dgm:cxn modelId="{7C476078-2EFC-4810-817F-6F4163596EDD}" type="presOf" srcId="{2608471F-C763-4B97-8B28-AE83401E341C}" destId="{8F8E66D3-66AD-46BC-A9B4-0DC3C1CE0885}" srcOrd="0" destOrd="0" presId="urn:diagrams.loki3.com/VaryingWidthList"/>
    <dgm:cxn modelId="{AD202E0C-1523-4503-8FAD-A5E08B22E5EC}" type="presOf" srcId="{1237E3E5-36D2-46B8-8FAD-BC035B0C0FB2}" destId="{11713B9E-0D35-4C21-B6AE-0EB276668CEA}" srcOrd="0" destOrd="0" presId="urn:diagrams.loki3.com/VaryingWidthList"/>
    <dgm:cxn modelId="{4E0551F3-8D0F-4140-A6DF-2CE50B81AAAF}" type="presOf" srcId="{B513D1AD-A58E-483F-9796-87BDAD1BAAFB}" destId="{03EC3738-8B5E-44C5-AB1E-F327A7FB3B9C}" srcOrd="0" destOrd="0" presId="urn:diagrams.loki3.com/VaryingWidthList"/>
    <dgm:cxn modelId="{390F1760-03DD-4472-A942-DEA56C3DD2B4}" srcId="{B513D1AD-A58E-483F-9796-87BDAD1BAAFB}" destId="{7F4CEEFD-F831-4C76-99EC-E424321399C3}" srcOrd="2" destOrd="0" parTransId="{84BFB92C-705E-4F73-A6DA-E833EE9DBCA0}" sibTransId="{3AA05384-09AC-4755-8339-2A72FBD0E250}"/>
    <dgm:cxn modelId="{F70E6399-AA41-4AB4-B3DF-373D1B1560ED}" type="presOf" srcId="{7F4CEEFD-F831-4C76-99EC-E424321399C3}" destId="{453879D9-5680-4DA2-ACBF-42230F4E1A04}" srcOrd="0" destOrd="0" presId="urn:diagrams.loki3.com/VaryingWidthList"/>
    <dgm:cxn modelId="{AAB9B80C-2F1D-4F88-85A9-5F945258DBB6}" type="presParOf" srcId="{03EC3738-8B5E-44C5-AB1E-F327A7FB3B9C}" destId="{8F8E66D3-66AD-46BC-A9B4-0DC3C1CE0885}" srcOrd="0" destOrd="0" presId="urn:diagrams.loki3.com/VaryingWidthList"/>
    <dgm:cxn modelId="{CE38A8BF-58EC-4B95-AE3E-6799DB8C49AE}" type="presParOf" srcId="{03EC3738-8B5E-44C5-AB1E-F327A7FB3B9C}" destId="{9364BD93-44F2-484F-B5E4-E215C0B902F5}" srcOrd="1" destOrd="0" presId="urn:diagrams.loki3.com/VaryingWidthList"/>
    <dgm:cxn modelId="{9EF3A50A-0328-46E1-BE17-B1C825B43D38}" type="presParOf" srcId="{03EC3738-8B5E-44C5-AB1E-F327A7FB3B9C}" destId="{11713B9E-0D35-4C21-B6AE-0EB276668CEA}" srcOrd="2" destOrd="0" presId="urn:diagrams.loki3.com/VaryingWidthList"/>
    <dgm:cxn modelId="{6B56F19F-609C-4C98-9BE6-15A498F729C6}" type="presParOf" srcId="{03EC3738-8B5E-44C5-AB1E-F327A7FB3B9C}" destId="{047B411A-9262-46F2-92E8-8EDE21CCF247}" srcOrd="3" destOrd="0" presId="urn:diagrams.loki3.com/VaryingWidthList"/>
    <dgm:cxn modelId="{922E8365-5822-45CF-9B45-52E105D1AA31}" type="presParOf" srcId="{03EC3738-8B5E-44C5-AB1E-F327A7FB3B9C}" destId="{453879D9-5680-4DA2-ACBF-42230F4E1A04}" srcOrd="4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0978C70-5BEA-454F-AED7-D26EAE027D84}" type="doc">
      <dgm:prSet loTypeId="urn:microsoft.com/office/officeart/2005/8/layout/hList6" loCatId="list" qsTypeId="urn:microsoft.com/office/officeart/2005/8/quickstyle/simple4" qsCatId="simple" csTypeId="urn:microsoft.com/office/officeart/2005/8/colors/accent5_5" csCatId="accent5" phldr="1"/>
      <dgm:spPr/>
    </dgm:pt>
    <dgm:pt modelId="{9A41D825-F093-44CD-B79F-7EF722EB949B}">
      <dgm:prSet phldrT="[Text]"/>
      <dgm:spPr/>
      <dgm:t>
        <a:bodyPr/>
        <a:lstStyle/>
        <a:p>
          <a:r>
            <a:rPr lang="en-US" smtClean="0">
              <a:solidFill>
                <a:schemeClr val="tx1"/>
              </a:solidFill>
              <a:latin typeface="Arial Rounded MT Bold" pitchFamily="34" charset="0"/>
            </a:rPr>
            <a:t>Elaun &amp; Kemudahan</a:t>
          </a:r>
          <a:endParaRPr lang="ms-MY" smtClean="0">
            <a:solidFill>
              <a:schemeClr val="tx1"/>
            </a:solidFill>
            <a:latin typeface="Arial Rounded MT Bold" pitchFamily="34" charset="0"/>
          </a:endParaRPr>
        </a:p>
        <a:p>
          <a:r>
            <a:rPr lang="en-US" smtClean="0">
              <a:solidFill>
                <a:schemeClr val="tx1"/>
              </a:solidFill>
              <a:latin typeface="Arial Rounded MT Bold" pitchFamily="34" charset="0"/>
            </a:rPr>
            <a:t>Contoh: Yuran, Elaun &amp; Lain-lain bantuan</a:t>
          </a:r>
          <a:endParaRPr lang="en-US" dirty="0">
            <a:solidFill>
              <a:schemeClr val="tx1"/>
            </a:solidFill>
          </a:endParaRPr>
        </a:p>
      </dgm:t>
    </dgm:pt>
    <dgm:pt modelId="{7F979BCD-7B4A-49FD-BB09-C0F691DE70B9}" type="parTrans" cxnId="{100E69B1-0BB3-4AC7-9BDA-5200AC0C627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E9D48F6-59D9-409E-A764-6FC41DDB94BF}" type="sibTrans" cxnId="{100E69B1-0BB3-4AC7-9BDA-5200AC0C627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D8A34F3-04FF-45E1-A330-CE29AE566C7A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Cuti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yang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diluluskan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bagi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mengikuti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Kursus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jangka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Panjang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dan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sederhana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secara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sepenuh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masa</a:t>
          </a:r>
          <a:endParaRPr lang="en-US" dirty="0">
            <a:solidFill>
              <a:schemeClr val="tx1"/>
            </a:solidFill>
          </a:endParaRPr>
        </a:p>
      </dgm:t>
    </dgm:pt>
    <dgm:pt modelId="{A9E5D0F0-67B6-4569-8A1E-DD1EF5081F00}" type="parTrans" cxnId="{26B06772-E2C5-491F-9912-46AD6693F47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59D5E27-6EF1-43EA-B614-16810999A053}" type="sibTrans" cxnId="{26B06772-E2C5-491F-9912-46AD6693F47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0056A-690D-4503-BD5D-68685327350E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Cuti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yang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diluluskan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bagi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mengikuti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kursus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/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pengajian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dengan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bayaran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gaji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,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imbuhan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tetap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dan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elaun-elaun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yang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layak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mengikut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syarat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dan</a:t>
          </a:r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 Rounded MT Bold" pitchFamily="34" charset="0"/>
            </a:rPr>
            <a:t>peraturan</a:t>
          </a:r>
          <a:endParaRPr lang="en-US" dirty="0">
            <a:solidFill>
              <a:schemeClr val="tx1"/>
            </a:solidFill>
          </a:endParaRPr>
        </a:p>
      </dgm:t>
    </dgm:pt>
    <dgm:pt modelId="{8976C2E0-0BB2-450D-B94B-04677F3496F1}" type="parTrans" cxnId="{698DB7C5-51FC-4694-ABF3-7D2661F961D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E8F002D-927B-4A33-9CCA-225E8A2D4E57}" type="sibTrans" cxnId="{698DB7C5-51FC-4694-ABF3-7D2661F961D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DB4736-01A8-471C-9370-709DB10DD18B}" type="pres">
      <dgm:prSet presAssocID="{50978C70-5BEA-454F-AED7-D26EAE027D84}" presName="Name0" presStyleCnt="0">
        <dgm:presLayoutVars>
          <dgm:dir/>
          <dgm:resizeHandles val="exact"/>
        </dgm:presLayoutVars>
      </dgm:prSet>
      <dgm:spPr/>
    </dgm:pt>
    <dgm:pt modelId="{F4256147-60D6-4877-9E81-1CF944366B21}" type="pres">
      <dgm:prSet presAssocID="{9A41D825-F093-44CD-B79F-7EF722EB949B}" presName="node" presStyleLbl="node1" presStyleIdx="0" presStyleCnt="3" custLinFactX="-33085" custLinFactNeighborX="-100000" custLinFactNeighborY="28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4DCBA6-547C-4119-B8AB-737709FC71D5}" type="pres">
      <dgm:prSet presAssocID="{AE9D48F6-59D9-409E-A764-6FC41DDB94BF}" presName="sibTrans" presStyleCnt="0"/>
      <dgm:spPr/>
    </dgm:pt>
    <dgm:pt modelId="{C5B0DC24-E613-41E2-A04B-391E7E8EA567}" type="pres">
      <dgm:prSet presAssocID="{2D8A34F3-04FF-45E1-A330-CE29AE566C7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D423DB-8D42-49FE-81B2-FCE0CF18F5E6}" type="pres">
      <dgm:prSet presAssocID="{659D5E27-6EF1-43EA-B614-16810999A053}" presName="sibTrans" presStyleCnt="0"/>
      <dgm:spPr/>
    </dgm:pt>
    <dgm:pt modelId="{5E214D23-2332-4548-9CBB-E61EE45E55A9}" type="pres">
      <dgm:prSet presAssocID="{1AF0056A-690D-4503-BD5D-68685327350E}" presName="node" presStyleLbl="node1" presStyleIdx="2" presStyleCnt="3" custLinFactX="33462" custLinFactNeighborX="100000" custLinFactNeighborY="96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98DB7C5-51FC-4694-ABF3-7D2661F961D3}" srcId="{50978C70-5BEA-454F-AED7-D26EAE027D84}" destId="{1AF0056A-690D-4503-BD5D-68685327350E}" srcOrd="2" destOrd="0" parTransId="{8976C2E0-0BB2-450D-B94B-04677F3496F1}" sibTransId="{2E8F002D-927B-4A33-9CCA-225E8A2D4E57}"/>
    <dgm:cxn modelId="{44F16CED-E6D9-4C7A-B8FD-EDC6AE86B5D0}" type="presOf" srcId="{2D8A34F3-04FF-45E1-A330-CE29AE566C7A}" destId="{C5B0DC24-E613-41E2-A04B-391E7E8EA567}" srcOrd="0" destOrd="0" presId="urn:microsoft.com/office/officeart/2005/8/layout/hList6"/>
    <dgm:cxn modelId="{DE64929D-524F-4BAB-8D3E-752D8AE75BCA}" type="presOf" srcId="{9A41D825-F093-44CD-B79F-7EF722EB949B}" destId="{F4256147-60D6-4877-9E81-1CF944366B21}" srcOrd="0" destOrd="0" presId="urn:microsoft.com/office/officeart/2005/8/layout/hList6"/>
    <dgm:cxn modelId="{FA297084-60B1-456A-B188-30C14C978AB8}" type="presOf" srcId="{1AF0056A-690D-4503-BD5D-68685327350E}" destId="{5E214D23-2332-4548-9CBB-E61EE45E55A9}" srcOrd="0" destOrd="0" presId="urn:microsoft.com/office/officeart/2005/8/layout/hList6"/>
    <dgm:cxn modelId="{4125539B-BC7A-42B3-B680-F4B6B91C64E4}" type="presOf" srcId="{50978C70-5BEA-454F-AED7-D26EAE027D84}" destId="{19DB4736-01A8-471C-9370-709DB10DD18B}" srcOrd="0" destOrd="0" presId="urn:microsoft.com/office/officeart/2005/8/layout/hList6"/>
    <dgm:cxn modelId="{100E69B1-0BB3-4AC7-9BDA-5200AC0C627B}" srcId="{50978C70-5BEA-454F-AED7-D26EAE027D84}" destId="{9A41D825-F093-44CD-B79F-7EF722EB949B}" srcOrd="0" destOrd="0" parTransId="{7F979BCD-7B4A-49FD-BB09-C0F691DE70B9}" sibTransId="{AE9D48F6-59D9-409E-A764-6FC41DDB94BF}"/>
    <dgm:cxn modelId="{26B06772-E2C5-491F-9912-46AD6693F47B}" srcId="{50978C70-5BEA-454F-AED7-D26EAE027D84}" destId="{2D8A34F3-04FF-45E1-A330-CE29AE566C7A}" srcOrd="1" destOrd="0" parTransId="{A9E5D0F0-67B6-4569-8A1E-DD1EF5081F00}" sibTransId="{659D5E27-6EF1-43EA-B614-16810999A053}"/>
    <dgm:cxn modelId="{954C790A-FB82-4503-B915-416010AE1F1A}" type="presParOf" srcId="{19DB4736-01A8-471C-9370-709DB10DD18B}" destId="{F4256147-60D6-4877-9E81-1CF944366B21}" srcOrd="0" destOrd="0" presId="urn:microsoft.com/office/officeart/2005/8/layout/hList6"/>
    <dgm:cxn modelId="{351B99FB-D196-46B1-84B9-17C1CC6D446C}" type="presParOf" srcId="{19DB4736-01A8-471C-9370-709DB10DD18B}" destId="{DC4DCBA6-547C-4119-B8AB-737709FC71D5}" srcOrd="1" destOrd="0" presId="urn:microsoft.com/office/officeart/2005/8/layout/hList6"/>
    <dgm:cxn modelId="{05CDCF47-08A7-4EFC-AAC1-6B98BA33843C}" type="presParOf" srcId="{19DB4736-01A8-471C-9370-709DB10DD18B}" destId="{C5B0DC24-E613-41E2-A04B-391E7E8EA567}" srcOrd="2" destOrd="0" presId="urn:microsoft.com/office/officeart/2005/8/layout/hList6"/>
    <dgm:cxn modelId="{3E46AAD6-8F3C-4930-92B4-235744A7356E}" type="presParOf" srcId="{19DB4736-01A8-471C-9370-709DB10DD18B}" destId="{74D423DB-8D42-49FE-81B2-FCE0CF18F5E6}" srcOrd="3" destOrd="0" presId="urn:microsoft.com/office/officeart/2005/8/layout/hList6"/>
    <dgm:cxn modelId="{F27A033E-8C6F-4569-A8EB-951F0DC4FD9F}" type="presParOf" srcId="{19DB4736-01A8-471C-9370-709DB10DD18B}" destId="{5E214D23-2332-4548-9CBB-E61EE45E55A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2913F2-F06C-464A-91C1-4CDA5402D01F}" type="doc">
      <dgm:prSet loTypeId="urn:microsoft.com/office/officeart/2005/8/layout/vList3#1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0688125-7443-48A8-B85E-794E3FACDCC6}">
      <dgm:prSet phldrT="[Text]" custT="1"/>
      <dgm:spPr/>
      <dgm:t>
        <a:bodyPr/>
        <a:lstStyle/>
        <a:p>
          <a:pPr algn="l"/>
          <a:r>
            <a:rPr lang="en-US" sz="3600" dirty="0" err="1" smtClean="0">
              <a:solidFill>
                <a:schemeClr val="tx1"/>
              </a:solidFill>
            </a:rPr>
            <a:t>Setelah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tamat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pengajian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atau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tamat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tempoh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Cuti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Belajar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b="1" u="sng" dirty="0" smtClean="0">
              <a:solidFill>
                <a:schemeClr val="tx1"/>
              </a:solidFill>
            </a:rPr>
            <a:t>mana yang </a:t>
          </a:r>
          <a:r>
            <a:rPr lang="en-US" sz="3600" b="1" u="sng" dirty="0" err="1" smtClean="0">
              <a:solidFill>
                <a:schemeClr val="tx1"/>
              </a:solidFill>
            </a:rPr>
            <a:t>terdahulu</a:t>
          </a:r>
          <a:r>
            <a:rPr lang="en-US" sz="3600" dirty="0" smtClean="0">
              <a:solidFill>
                <a:schemeClr val="tx1"/>
              </a:solidFill>
            </a:rPr>
            <a:t>; </a:t>
          </a:r>
          <a:r>
            <a:rPr lang="en-US" sz="3600" dirty="0" err="1" smtClean="0">
              <a:solidFill>
                <a:schemeClr val="tx1"/>
              </a:solidFill>
            </a:rPr>
            <a:t>atau</a:t>
          </a:r>
          <a:endParaRPr lang="en-US" sz="3600" dirty="0">
            <a:solidFill>
              <a:schemeClr val="tx1"/>
            </a:solidFill>
          </a:endParaRPr>
        </a:p>
      </dgm:t>
    </dgm:pt>
    <dgm:pt modelId="{D7336198-C8F0-4FE3-B950-438DC9978286}" type="parTrans" cxnId="{D0C97EF2-8301-461D-87E6-038482134D91}">
      <dgm:prSet/>
      <dgm:spPr/>
      <dgm:t>
        <a:bodyPr/>
        <a:lstStyle/>
        <a:p>
          <a:pPr algn="l"/>
          <a:endParaRPr lang="en-US" sz="3600"/>
        </a:p>
      </dgm:t>
    </dgm:pt>
    <dgm:pt modelId="{38B4D1C7-69EE-41D2-954E-00C35918F9D0}" type="sibTrans" cxnId="{D0C97EF2-8301-461D-87E6-038482134D91}">
      <dgm:prSet/>
      <dgm:spPr/>
      <dgm:t>
        <a:bodyPr/>
        <a:lstStyle/>
        <a:p>
          <a:pPr algn="l"/>
          <a:endParaRPr lang="en-US" sz="3600"/>
        </a:p>
      </dgm:t>
    </dgm:pt>
    <dgm:pt modelId="{D860E1C8-06BE-40AE-BB42-18AAE7F91E02}">
      <dgm:prSet phldrT="[Text]" custT="1"/>
      <dgm:spPr/>
      <dgm:t>
        <a:bodyPr/>
        <a:lstStyle/>
        <a:p>
          <a:pPr algn="l"/>
          <a:r>
            <a:rPr lang="en-US" sz="3600" dirty="0" err="1" smtClean="0">
              <a:solidFill>
                <a:schemeClr val="tx1"/>
              </a:solidFill>
            </a:rPr>
            <a:t>Gagal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atau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ditamatkan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pengajian</a:t>
          </a:r>
          <a:r>
            <a:rPr lang="en-US" sz="3600" dirty="0" smtClean="0">
              <a:solidFill>
                <a:schemeClr val="tx1"/>
              </a:solidFill>
            </a:rPr>
            <a:t>; </a:t>
          </a:r>
          <a:r>
            <a:rPr lang="en-US" sz="3600" dirty="0" err="1" smtClean="0">
              <a:solidFill>
                <a:schemeClr val="tx1"/>
              </a:solidFill>
            </a:rPr>
            <a:t>atau</a:t>
          </a:r>
          <a:endParaRPr lang="en-US" sz="3600" dirty="0">
            <a:solidFill>
              <a:schemeClr val="tx1"/>
            </a:solidFill>
          </a:endParaRPr>
        </a:p>
      </dgm:t>
    </dgm:pt>
    <dgm:pt modelId="{3F3AE360-6053-43F9-B21D-3A17A84112E1}" type="parTrans" cxnId="{24679C2A-2F7E-44C0-80F5-07834D42993F}">
      <dgm:prSet/>
      <dgm:spPr/>
      <dgm:t>
        <a:bodyPr/>
        <a:lstStyle/>
        <a:p>
          <a:pPr algn="l"/>
          <a:endParaRPr lang="en-US" sz="3600"/>
        </a:p>
      </dgm:t>
    </dgm:pt>
    <dgm:pt modelId="{82293930-8C5B-4774-9B50-1BA16B45650F}" type="sibTrans" cxnId="{24679C2A-2F7E-44C0-80F5-07834D42993F}">
      <dgm:prSet/>
      <dgm:spPr/>
      <dgm:t>
        <a:bodyPr/>
        <a:lstStyle/>
        <a:p>
          <a:pPr algn="l"/>
          <a:endParaRPr lang="en-US" sz="3600"/>
        </a:p>
      </dgm:t>
    </dgm:pt>
    <dgm:pt modelId="{B452DA1F-6EB8-421D-8813-05EDDFD1E35A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sz="3600" dirty="0" err="1" smtClean="0">
              <a:solidFill>
                <a:schemeClr val="tx1"/>
              </a:solidFill>
            </a:rPr>
            <a:t>Pegawai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dikehendaki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melapor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diri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ke</a:t>
          </a:r>
          <a:r>
            <a:rPr lang="en-US" sz="3600" dirty="0" smtClean="0">
              <a:solidFill>
                <a:schemeClr val="tx1"/>
              </a:solidFill>
            </a:rPr>
            <a:t> BPL, KKM:</a:t>
          </a:r>
          <a:endParaRPr lang="en-US" sz="3600" b="1" dirty="0">
            <a:solidFill>
              <a:schemeClr val="tx1"/>
            </a:solidFill>
          </a:endParaRPr>
        </a:p>
      </dgm:t>
    </dgm:pt>
    <dgm:pt modelId="{8B81858A-17E4-44B3-822F-056EFF6FB6F5}" type="parTrans" cxnId="{596117E7-CFAC-4381-883A-A122C293C7F7}">
      <dgm:prSet/>
      <dgm:spPr/>
      <dgm:t>
        <a:bodyPr/>
        <a:lstStyle/>
        <a:p>
          <a:endParaRPr lang="en-US" sz="3600"/>
        </a:p>
      </dgm:t>
    </dgm:pt>
    <dgm:pt modelId="{8C27E36E-E6C0-4575-982B-D721D87D2220}" type="sibTrans" cxnId="{596117E7-CFAC-4381-883A-A122C293C7F7}">
      <dgm:prSet/>
      <dgm:spPr/>
      <dgm:t>
        <a:bodyPr/>
        <a:lstStyle/>
        <a:p>
          <a:endParaRPr lang="en-US" sz="3600"/>
        </a:p>
      </dgm:t>
    </dgm:pt>
    <dgm:pt modelId="{55FDC418-A858-4E7F-8155-DFF5C27EFCC7}">
      <dgm:prSet phldrT="[Text]" custT="1"/>
      <dgm:spPr/>
      <dgm:t>
        <a:bodyPr/>
        <a:lstStyle/>
        <a:p>
          <a:pPr algn="just"/>
          <a:r>
            <a:rPr lang="en-US" sz="3600" dirty="0" err="1" smtClean="0">
              <a:solidFill>
                <a:schemeClr val="tx1"/>
              </a:solidFill>
            </a:rPr>
            <a:t>Setelah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b="1" dirty="0" err="1" smtClean="0">
              <a:solidFill>
                <a:schemeClr val="tx1"/>
              </a:solidFill>
            </a:rPr>
            <a:t>tamat</a:t>
          </a:r>
          <a:r>
            <a:rPr lang="en-US" sz="3600" b="1" dirty="0" smtClean="0">
              <a:solidFill>
                <a:schemeClr val="tx1"/>
              </a:solidFill>
            </a:rPr>
            <a:t> </a:t>
          </a:r>
          <a:r>
            <a:rPr lang="en-US" sz="3600" b="1" dirty="0" err="1" smtClean="0">
              <a:solidFill>
                <a:schemeClr val="tx1"/>
              </a:solidFill>
            </a:rPr>
            <a:t>tempoh</a:t>
          </a:r>
          <a:r>
            <a:rPr lang="en-US" sz="3600" b="1" dirty="0" smtClean="0">
              <a:solidFill>
                <a:schemeClr val="tx1"/>
              </a:solidFill>
            </a:rPr>
            <a:t> </a:t>
          </a:r>
          <a:r>
            <a:rPr lang="en-US" sz="3600" b="1" dirty="0" err="1" smtClean="0">
              <a:solidFill>
                <a:schemeClr val="tx1"/>
              </a:solidFill>
            </a:rPr>
            <a:t>Cuti</a:t>
          </a:r>
          <a:r>
            <a:rPr lang="en-US" sz="3600" b="1" dirty="0" smtClean="0">
              <a:solidFill>
                <a:schemeClr val="tx1"/>
              </a:solidFill>
            </a:rPr>
            <a:t> </a:t>
          </a:r>
          <a:r>
            <a:rPr lang="en-US" sz="3600" b="1" dirty="0" err="1" smtClean="0">
              <a:solidFill>
                <a:schemeClr val="tx1"/>
              </a:solidFill>
            </a:rPr>
            <a:t>Belajar</a:t>
          </a:r>
          <a:r>
            <a:rPr lang="en-US" sz="3600" dirty="0" smtClean="0">
              <a:solidFill>
                <a:schemeClr val="tx1"/>
              </a:solidFill>
            </a:rPr>
            <a:t>, </a:t>
          </a:r>
          <a:r>
            <a:rPr lang="en-US" sz="3600" dirty="0" err="1" smtClean="0">
              <a:solidFill>
                <a:schemeClr val="tx1"/>
              </a:solidFill>
            </a:rPr>
            <a:t>sama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ada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dengan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jaya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atau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tidak</a:t>
          </a:r>
          <a:r>
            <a:rPr lang="en-US" sz="3600" dirty="0" smtClean="0">
              <a:solidFill>
                <a:schemeClr val="tx1"/>
              </a:solidFill>
            </a:rPr>
            <a:t>; </a:t>
          </a:r>
          <a:endParaRPr lang="en-US" sz="3600" dirty="0">
            <a:solidFill>
              <a:schemeClr val="tx1"/>
            </a:solidFill>
          </a:endParaRPr>
        </a:p>
      </dgm:t>
    </dgm:pt>
    <dgm:pt modelId="{3CAA2FE1-87D3-4776-AC95-50FBA5BB5B6F}" type="parTrans" cxnId="{0FAD263C-2A74-4C0B-8C1F-5A475E1F8A03}">
      <dgm:prSet/>
      <dgm:spPr/>
      <dgm:t>
        <a:bodyPr/>
        <a:lstStyle/>
        <a:p>
          <a:endParaRPr lang="en-US" sz="3600"/>
        </a:p>
      </dgm:t>
    </dgm:pt>
    <dgm:pt modelId="{30497624-7A94-45CE-BFEF-601CF66E216F}" type="sibTrans" cxnId="{0FAD263C-2A74-4C0B-8C1F-5A475E1F8A03}">
      <dgm:prSet/>
      <dgm:spPr/>
      <dgm:t>
        <a:bodyPr/>
        <a:lstStyle/>
        <a:p>
          <a:endParaRPr lang="en-US" sz="3600"/>
        </a:p>
      </dgm:t>
    </dgm:pt>
    <dgm:pt modelId="{C5829C1A-DF82-4387-B787-DD26EB318D04}">
      <dgm:prSet phldrT="[Text]" custT="1"/>
      <dgm:spPr/>
      <dgm:t>
        <a:bodyPr/>
        <a:lstStyle/>
        <a:p>
          <a:pPr algn="l"/>
          <a:r>
            <a:rPr lang="en-US" sz="3600" dirty="0" err="1" smtClean="0">
              <a:solidFill>
                <a:schemeClr val="tx1"/>
              </a:solidFill>
            </a:rPr>
            <a:t>Menarik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diri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dari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pengajian</a:t>
          </a:r>
          <a:r>
            <a:rPr lang="en-US" sz="3600" dirty="0" smtClean="0">
              <a:solidFill>
                <a:schemeClr val="tx1"/>
              </a:solidFill>
            </a:rPr>
            <a:t>.</a:t>
          </a:r>
          <a:endParaRPr lang="en-US" sz="3600" dirty="0">
            <a:solidFill>
              <a:schemeClr val="tx1"/>
            </a:solidFill>
          </a:endParaRPr>
        </a:p>
      </dgm:t>
    </dgm:pt>
    <dgm:pt modelId="{BE88B373-C49F-4F60-9652-C55A5F31979B}" type="sibTrans" cxnId="{53D9054B-8713-4F11-91C8-6D5FE1EBB8E1}">
      <dgm:prSet/>
      <dgm:spPr/>
      <dgm:t>
        <a:bodyPr/>
        <a:lstStyle/>
        <a:p>
          <a:pPr algn="l"/>
          <a:endParaRPr lang="en-US" sz="3600"/>
        </a:p>
      </dgm:t>
    </dgm:pt>
    <dgm:pt modelId="{08A062BA-179A-46FC-AD3C-76C8001B17CC}" type="parTrans" cxnId="{53D9054B-8713-4F11-91C8-6D5FE1EBB8E1}">
      <dgm:prSet/>
      <dgm:spPr/>
      <dgm:t>
        <a:bodyPr/>
        <a:lstStyle/>
        <a:p>
          <a:pPr algn="l"/>
          <a:endParaRPr lang="en-US" sz="3600"/>
        </a:p>
      </dgm:t>
    </dgm:pt>
    <dgm:pt modelId="{FCF724D6-F3C7-4227-9E2F-62A6551C4388}" type="pres">
      <dgm:prSet presAssocID="{842913F2-F06C-464A-91C1-4CDA5402D01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950BFE3-310D-4F88-94AD-71DBB3EA700D}" type="pres">
      <dgm:prSet presAssocID="{B452DA1F-6EB8-421D-8813-05EDDFD1E35A}" presName="composite" presStyleCnt="0"/>
      <dgm:spPr/>
    </dgm:pt>
    <dgm:pt modelId="{418F3B62-FEA7-415A-8565-C591988E90C8}" type="pres">
      <dgm:prSet presAssocID="{B452DA1F-6EB8-421D-8813-05EDDFD1E35A}" presName="imgShp" presStyleLbl="fgImgPlace1" presStyleIdx="0" presStyleCnt="5" custScaleX="6737" custScaleY="34866"/>
      <dgm:spPr/>
    </dgm:pt>
    <dgm:pt modelId="{480DB1F8-FDD0-4507-BF02-54DA03D0D055}" type="pres">
      <dgm:prSet presAssocID="{B452DA1F-6EB8-421D-8813-05EDDFD1E35A}" presName="txShp" presStyleLbl="node1" presStyleIdx="0" presStyleCnt="5" custScaleX="113306" custLinFactNeighborX="-4061" custLinFactNeighborY="7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9CB7BD-960F-4E22-A278-00952D57720C}" type="pres">
      <dgm:prSet presAssocID="{8C27E36E-E6C0-4575-982B-D721D87D2220}" presName="spacing" presStyleCnt="0"/>
      <dgm:spPr/>
    </dgm:pt>
    <dgm:pt modelId="{5E2F1D67-190C-4F77-9270-A2611BB7C02C}" type="pres">
      <dgm:prSet presAssocID="{55FDC418-A858-4E7F-8155-DFF5C27EFCC7}" presName="composite" presStyleCnt="0"/>
      <dgm:spPr/>
    </dgm:pt>
    <dgm:pt modelId="{5E3BC9A0-E4B7-4622-91B1-693936F8ECBE}" type="pres">
      <dgm:prSet presAssocID="{55FDC418-A858-4E7F-8155-DFF5C27EFCC7}" presName="imgShp" presStyleLbl="fgImgPlace1" presStyleIdx="1" presStyleCnt="5" custLinFactX="-20458" custLinFactNeighborX="-100000" custLinFactNeighborY="-296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744D4D8-8E81-46B0-9688-F7AFDA99A6A2}" type="pres">
      <dgm:prSet presAssocID="{55FDC418-A858-4E7F-8155-DFF5C27EFCC7}" presName="txShp" presStyleLbl="node1" presStyleIdx="1" presStyleCnt="5" custScaleX="1208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4B4275-6F46-45CB-8123-EDFA800F80EC}" type="pres">
      <dgm:prSet presAssocID="{30497624-7A94-45CE-BFEF-601CF66E216F}" presName="spacing" presStyleCnt="0"/>
      <dgm:spPr/>
    </dgm:pt>
    <dgm:pt modelId="{027DB470-9051-4870-90E6-75F806CECDF0}" type="pres">
      <dgm:prSet presAssocID="{10688125-7443-48A8-B85E-794E3FACDCC6}" presName="composite" presStyleCnt="0"/>
      <dgm:spPr/>
      <dgm:t>
        <a:bodyPr/>
        <a:lstStyle/>
        <a:p>
          <a:endParaRPr lang="en-US"/>
        </a:p>
      </dgm:t>
    </dgm:pt>
    <dgm:pt modelId="{3463947E-214D-4C7A-85AC-CD918FD2C189}" type="pres">
      <dgm:prSet presAssocID="{10688125-7443-48A8-B85E-794E3FACDCC6}" presName="imgShp" presStyleLbl="fgImgPlace1" presStyleIdx="2" presStyleCnt="5" custLinFactX="-22429" custLinFactNeighborX="-100000" custLinFactNeighborY="-2911"/>
      <dgm:spPr>
        <a:blipFill>
          <a:blip xmlns:r="http://schemas.openxmlformats.org/officeDocument/2006/relationships" r:embed="rId2"/>
          <a:srcRect/>
          <a:stretch>
            <a:fillRect l="-63000" r="-63000"/>
          </a:stretch>
        </a:blipFill>
      </dgm:spPr>
      <dgm:t>
        <a:bodyPr/>
        <a:lstStyle/>
        <a:p>
          <a:endParaRPr lang="en-US"/>
        </a:p>
      </dgm:t>
    </dgm:pt>
    <dgm:pt modelId="{0CB1C063-F97E-4282-B50F-71A7B4B804F5}" type="pres">
      <dgm:prSet presAssocID="{10688125-7443-48A8-B85E-794E3FACDCC6}" presName="txShp" presStyleLbl="node1" presStyleIdx="2" presStyleCnt="5" custScaleX="1201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87418A-3C52-45FB-9550-5323669FDBD1}" type="pres">
      <dgm:prSet presAssocID="{38B4D1C7-69EE-41D2-954E-00C35918F9D0}" presName="spacing" presStyleCnt="0"/>
      <dgm:spPr/>
      <dgm:t>
        <a:bodyPr/>
        <a:lstStyle/>
        <a:p>
          <a:endParaRPr lang="en-US"/>
        </a:p>
      </dgm:t>
    </dgm:pt>
    <dgm:pt modelId="{4F1986B3-ED88-4A03-88D0-E1BCA69B70B6}" type="pres">
      <dgm:prSet presAssocID="{D860E1C8-06BE-40AE-BB42-18AAE7F91E02}" presName="composite" presStyleCnt="0"/>
      <dgm:spPr/>
      <dgm:t>
        <a:bodyPr/>
        <a:lstStyle/>
        <a:p>
          <a:endParaRPr lang="en-US"/>
        </a:p>
      </dgm:t>
    </dgm:pt>
    <dgm:pt modelId="{706830B4-8AE7-4887-87E7-C61723CCD411}" type="pres">
      <dgm:prSet presAssocID="{D860E1C8-06BE-40AE-BB42-18AAE7F91E02}" presName="imgShp" presStyleLbl="fgImgPlace1" presStyleIdx="3" presStyleCnt="5" custLinFactX="-16469" custLinFactNeighborX="-100000" custLinFactNeighborY="-1638"/>
      <dgm:spPr>
        <a:blipFill dpi="0" rotWithShape="1">
          <a:blip xmlns:r="http://schemas.openxmlformats.org/officeDocument/2006/relationships" r:embed="rId3"/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EC64C64A-7EFE-442C-AB7C-C5DF1DF5B52C}" type="pres">
      <dgm:prSet presAssocID="{D860E1C8-06BE-40AE-BB42-18AAE7F91E02}" presName="txShp" presStyleLbl="node1" presStyleIdx="3" presStyleCnt="5" custScaleX="1201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B285FC-B8F3-4304-856F-4B1E351D41D8}" type="pres">
      <dgm:prSet presAssocID="{82293930-8C5B-4774-9B50-1BA16B45650F}" presName="spacing" presStyleCnt="0"/>
      <dgm:spPr/>
      <dgm:t>
        <a:bodyPr/>
        <a:lstStyle/>
        <a:p>
          <a:endParaRPr lang="en-US"/>
        </a:p>
      </dgm:t>
    </dgm:pt>
    <dgm:pt modelId="{51FD651E-DCCA-4E2B-AB79-D3FEE5E90E04}" type="pres">
      <dgm:prSet presAssocID="{C5829C1A-DF82-4387-B787-DD26EB318D04}" presName="composite" presStyleCnt="0"/>
      <dgm:spPr/>
      <dgm:t>
        <a:bodyPr/>
        <a:lstStyle/>
        <a:p>
          <a:endParaRPr lang="en-US"/>
        </a:p>
      </dgm:t>
    </dgm:pt>
    <dgm:pt modelId="{3C18AEFF-433C-4F0F-8CAE-D67C507DC065}" type="pres">
      <dgm:prSet presAssocID="{C5829C1A-DF82-4387-B787-DD26EB318D04}" presName="imgShp" presStyleLbl="fgImgPlace1" presStyleIdx="4" presStyleCnt="5" custLinFactX="-22429" custLinFactNeighborX="-100000" custLinFactNeighborY="-135"/>
      <dgm:spPr>
        <a:blipFill>
          <a:blip xmlns:r="http://schemas.openxmlformats.org/officeDocument/2006/relationships" r:embed="rId4"/>
          <a:srcRect/>
          <a:stretch>
            <a:fillRect l="-5000" r="-5000"/>
          </a:stretch>
        </a:blipFill>
      </dgm:spPr>
      <dgm:t>
        <a:bodyPr/>
        <a:lstStyle/>
        <a:p>
          <a:endParaRPr lang="en-US"/>
        </a:p>
      </dgm:t>
    </dgm:pt>
    <dgm:pt modelId="{322A820F-58FE-40B6-9BCF-A53B688E848C}" type="pres">
      <dgm:prSet presAssocID="{C5829C1A-DF82-4387-B787-DD26EB318D04}" presName="txShp" presStyleLbl="node1" presStyleIdx="4" presStyleCnt="5" custScaleX="1201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ADC2E9F-CA80-4B32-A1A8-CE38869B15AC}" type="presOf" srcId="{10688125-7443-48A8-B85E-794E3FACDCC6}" destId="{0CB1C063-F97E-4282-B50F-71A7B4B804F5}" srcOrd="0" destOrd="0" presId="urn:microsoft.com/office/officeart/2005/8/layout/vList3#1"/>
    <dgm:cxn modelId="{53D9054B-8713-4F11-91C8-6D5FE1EBB8E1}" srcId="{842913F2-F06C-464A-91C1-4CDA5402D01F}" destId="{C5829C1A-DF82-4387-B787-DD26EB318D04}" srcOrd="4" destOrd="0" parTransId="{08A062BA-179A-46FC-AD3C-76C8001B17CC}" sibTransId="{BE88B373-C49F-4F60-9652-C55A5F31979B}"/>
    <dgm:cxn modelId="{B16926B9-8E3B-4F5D-9707-957223411CF9}" type="presOf" srcId="{B452DA1F-6EB8-421D-8813-05EDDFD1E35A}" destId="{480DB1F8-FDD0-4507-BF02-54DA03D0D055}" srcOrd="0" destOrd="0" presId="urn:microsoft.com/office/officeart/2005/8/layout/vList3#1"/>
    <dgm:cxn modelId="{5D94B769-3D06-416A-B20C-6EB780E7D1DA}" type="presOf" srcId="{55FDC418-A858-4E7F-8155-DFF5C27EFCC7}" destId="{2744D4D8-8E81-46B0-9688-F7AFDA99A6A2}" srcOrd="0" destOrd="0" presId="urn:microsoft.com/office/officeart/2005/8/layout/vList3#1"/>
    <dgm:cxn modelId="{24679C2A-2F7E-44C0-80F5-07834D42993F}" srcId="{842913F2-F06C-464A-91C1-4CDA5402D01F}" destId="{D860E1C8-06BE-40AE-BB42-18AAE7F91E02}" srcOrd="3" destOrd="0" parTransId="{3F3AE360-6053-43F9-B21D-3A17A84112E1}" sibTransId="{82293930-8C5B-4774-9B50-1BA16B45650F}"/>
    <dgm:cxn modelId="{F03928D2-A9FC-4D22-946C-CD024E72D19C}" type="presOf" srcId="{842913F2-F06C-464A-91C1-4CDA5402D01F}" destId="{FCF724D6-F3C7-4227-9E2F-62A6551C4388}" srcOrd="0" destOrd="0" presId="urn:microsoft.com/office/officeart/2005/8/layout/vList3#1"/>
    <dgm:cxn modelId="{596117E7-CFAC-4381-883A-A122C293C7F7}" srcId="{842913F2-F06C-464A-91C1-4CDA5402D01F}" destId="{B452DA1F-6EB8-421D-8813-05EDDFD1E35A}" srcOrd="0" destOrd="0" parTransId="{8B81858A-17E4-44B3-822F-056EFF6FB6F5}" sibTransId="{8C27E36E-E6C0-4575-982B-D721D87D2220}"/>
    <dgm:cxn modelId="{D0C97EF2-8301-461D-87E6-038482134D91}" srcId="{842913F2-F06C-464A-91C1-4CDA5402D01F}" destId="{10688125-7443-48A8-B85E-794E3FACDCC6}" srcOrd="2" destOrd="0" parTransId="{D7336198-C8F0-4FE3-B950-438DC9978286}" sibTransId="{38B4D1C7-69EE-41D2-954E-00C35918F9D0}"/>
    <dgm:cxn modelId="{41915B9F-9121-4571-B877-01B28C0E52DB}" type="presOf" srcId="{D860E1C8-06BE-40AE-BB42-18AAE7F91E02}" destId="{EC64C64A-7EFE-442C-AB7C-C5DF1DF5B52C}" srcOrd="0" destOrd="0" presId="urn:microsoft.com/office/officeart/2005/8/layout/vList3#1"/>
    <dgm:cxn modelId="{7F2F3444-D18E-4E29-B778-9EF6AF5AF95D}" type="presOf" srcId="{C5829C1A-DF82-4387-B787-DD26EB318D04}" destId="{322A820F-58FE-40B6-9BCF-A53B688E848C}" srcOrd="0" destOrd="0" presId="urn:microsoft.com/office/officeart/2005/8/layout/vList3#1"/>
    <dgm:cxn modelId="{0FAD263C-2A74-4C0B-8C1F-5A475E1F8A03}" srcId="{842913F2-F06C-464A-91C1-4CDA5402D01F}" destId="{55FDC418-A858-4E7F-8155-DFF5C27EFCC7}" srcOrd="1" destOrd="0" parTransId="{3CAA2FE1-87D3-4776-AC95-50FBA5BB5B6F}" sibTransId="{30497624-7A94-45CE-BFEF-601CF66E216F}"/>
    <dgm:cxn modelId="{6570E73C-392B-493A-BABC-D540CF1B74E3}" type="presParOf" srcId="{FCF724D6-F3C7-4227-9E2F-62A6551C4388}" destId="{8950BFE3-310D-4F88-94AD-71DBB3EA700D}" srcOrd="0" destOrd="0" presId="urn:microsoft.com/office/officeart/2005/8/layout/vList3#1"/>
    <dgm:cxn modelId="{DD4F13E7-ED82-4D75-9C11-04A4FC6D0BCB}" type="presParOf" srcId="{8950BFE3-310D-4F88-94AD-71DBB3EA700D}" destId="{418F3B62-FEA7-415A-8565-C591988E90C8}" srcOrd="0" destOrd="0" presId="urn:microsoft.com/office/officeart/2005/8/layout/vList3#1"/>
    <dgm:cxn modelId="{1FC849B3-FE4C-46C5-B20D-1B32EDF8F2F3}" type="presParOf" srcId="{8950BFE3-310D-4F88-94AD-71DBB3EA700D}" destId="{480DB1F8-FDD0-4507-BF02-54DA03D0D055}" srcOrd="1" destOrd="0" presId="urn:microsoft.com/office/officeart/2005/8/layout/vList3#1"/>
    <dgm:cxn modelId="{708340FF-D643-430C-89A8-EC83BD27D5E1}" type="presParOf" srcId="{FCF724D6-F3C7-4227-9E2F-62A6551C4388}" destId="{709CB7BD-960F-4E22-A278-00952D57720C}" srcOrd="1" destOrd="0" presId="urn:microsoft.com/office/officeart/2005/8/layout/vList3#1"/>
    <dgm:cxn modelId="{CE3AE41F-DD89-4F6C-A341-FAC39EF562F0}" type="presParOf" srcId="{FCF724D6-F3C7-4227-9E2F-62A6551C4388}" destId="{5E2F1D67-190C-4F77-9270-A2611BB7C02C}" srcOrd="2" destOrd="0" presId="urn:microsoft.com/office/officeart/2005/8/layout/vList3#1"/>
    <dgm:cxn modelId="{055C6A15-3789-44F1-9C11-7C2C20320041}" type="presParOf" srcId="{5E2F1D67-190C-4F77-9270-A2611BB7C02C}" destId="{5E3BC9A0-E4B7-4622-91B1-693936F8ECBE}" srcOrd="0" destOrd="0" presId="urn:microsoft.com/office/officeart/2005/8/layout/vList3#1"/>
    <dgm:cxn modelId="{A75CD917-2029-4680-A4EB-9CCF038B5806}" type="presParOf" srcId="{5E2F1D67-190C-4F77-9270-A2611BB7C02C}" destId="{2744D4D8-8E81-46B0-9688-F7AFDA99A6A2}" srcOrd="1" destOrd="0" presId="urn:microsoft.com/office/officeart/2005/8/layout/vList3#1"/>
    <dgm:cxn modelId="{893AB094-4B49-4752-AE9F-2FF3BE618901}" type="presParOf" srcId="{FCF724D6-F3C7-4227-9E2F-62A6551C4388}" destId="{B54B4275-6F46-45CB-8123-EDFA800F80EC}" srcOrd="3" destOrd="0" presId="urn:microsoft.com/office/officeart/2005/8/layout/vList3#1"/>
    <dgm:cxn modelId="{ECA79447-C022-4CE3-A432-B43BD6422380}" type="presParOf" srcId="{FCF724D6-F3C7-4227-9E2F-62A6551C4388}" destId="{027DB470-9051-4870-90E6-75F806CECDF0}" srcOrd="4" destOrd="0" presId="urn:microsoft.com/office/officeart/2005/8/layout/vList3#1"/>
    <dgm:cxn modelId="{306768EA-11B9-42DB-A360-6995271E321E}" type="presParOf" srcId="{027DB470-9051-4870-90E6-75F806CECDF0}" destId="{3463947E-214D-4C7A-85AC-CD918FD2C189}" srcOrd="0" destOrd="0" presId="urn:microsoft.com/office/officeart/2005/8/layout/vList3#1"/>
    <dgm:cxn modelId="{262D08B8-CE7B-4000-A355-0B4E5662E72C}" type="presParOf" srcId="{027DB470-9051-4870-90E6-75F806CECDF0}" destId="{0CB1C063-F97E-4282-B50F-71A7B4B804F5}" srcOrd="1" destOrd="0" presId="urn:microsoft.com/office/officeart/2005/8/layout/vList3#1"/>
    <dgm:cxn modelId="{372FA199-9159-4406-8028-C947404F764F}" type="presParOf" srcId="{FCF724D6-F3C7-4227-9E2F-62A6551C4388}" destId="{7087418A-3C52-45FB-9550-5323669FDBD1}" srcOrd="5" destOrd="0" presId="urn:microsoft.com/office/officeart/2005/8/layout/vList3#1"/>
    <dgm:cxn modelId="{AEDFFD82-1D47-4D03-BF0F-876A97370F4D}" type="presParOf" srcId="{FCF724D6-F3C7-4227-9E2F-62A6551C4388}" destId="{4F1986B3-ED88-4A03-88D0-E1BCA69B70B6}" srcOrd="6" destOrd="0" presId="urn:microsoft.com/office/officeart/2005/8/layout/vList3#1"/>
    <dgm:cxn modelId="{CFAB6CBF-AC88-4F86-A1C3-2A4AE30D981C}" type="presParOf" srcId="{4F1986B3-ED88-4A03-88D0-E1BCA69B70B6}" destId="{706830B4-8AE7-4887-87E7-C61723CCD411}" srcOrd="0" destOrd="0" presId="urn:microsoft.com/office/officeart/2005/8/layout/vList3#1"/>
    <dgm:cxn modelId="{84A6037D-EDD2-4327-9FDF-E8C209C5B24C}" type="presParOf" srcId="{4F1986B3-ED88-4A03-88D0-E1BCA69B70B6}" destId="{EC64C64A-7EFE-442C-AB7C-C5DF1DF5B52C}" srcOrd="1" destOrd="0" presId="urn:microsoft.com/office/officeart/2005/8/layout/vList3#1"/>
    <dgm:cxn modelId="{B93049A6-7760-4878-B8E3-38CCAAD81714}" type="presParOf" srcId="{FCF724D6-F3C7-4227-9E2F-62A6551C4388}" destId="{05B285FC-B8F3-4304-856F-4B1E351D41D8}" srcOrd="7" destOrd="0" presId="urn:microsoft.com/office/officeart/2005/8/layout/vList3#1"/>
    <dgm:cxn modelId="{B9B7CDBD-4801-47D1-A191-DEDFE9D0FBD8}" type="presParOf" srcId="{FCF724D6-F3C7-4227-9E2F-62A6551C4388}" destId="{51FD651E-DCCA-4E2B-AB79-D3FEE5E90E04}" srcOrd="8" destOrd="0" presId="urn:microsoft.com/office/officeart/2005/8/layout/vList3#1"/>
    <dgm:cxn modelId="{0F453047-A141-47CF-B932-8C8EEFF67EEC}" type="presParOf" srcId="{51FD651E-DCCA-4E2B-AB79-D3FEE5E90E04}" destId="{3C18AEFF-433C-4F0F-8CAE-D67C507DC065}" srcOrd="0" destOrd="0" presId="urn:microsoft.com/office/officeart/2005/8/layout/vList3#1"/>
    <dgm:cxn modelId="{F97C1C2C-DE42-490D-93DB-18C3E1FB5FD3}" type="presParOf" srcId="{51FD651E-DCCA-4E2B-AB79-D3FEE5E90E04}" destId="{322A820F-58FE-40B6-9BCF-A53B688E848C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4994352-47D3-4140-98E6-2DD00C37B05A}" type="doc">
      <dgm:prSet loTypeId="urn:microsoft.com/office/officeart/2009/layout/CircleArrowProcess" loCatId="cycle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160D4C3-1BFD-4D24-8A60-2CAE801CC412}">
      <dgm:prSet phldrT="[Text]" custT="1"/>
      <dgm:spPr/>
      <dgm:t>
        <a:bodyPr/>
        <a:lstStyle/>
        <a:p>
          <a:r>
            <a:rPr lang="en-US" sz="2800" b="1" dirty="0" smtClean="0"/>
            <a:t>KESAN </a:t>
          </a:r>
        </a:p>
        <a:p>
          <a:r>
            <a:rPr lang="en-US" sz="2800" b="1" dirty="0" smtClean="0"/>
            <a:t>TIDAK LAPOR DIRI </a:t>
          </a:r>
        </a:p>
        <a:p>
          <a:r>
            <a:rPr lang="en-US" sz="2800" b="1" dirty="0" smtClean="0"/>
            <a:t>DI BPL</a:t>
          </a:r>
          <a:endParaRPr lang="en-US" sz="2800" b="1" dirty="0"/>
        </a:p>
      </dgm:t>
    </dgm:pt>
    <dgm:pt modelId="{5C8A92E2-72FC-4728-9C44-F06DECECE635}" type="parTrans" cxnId="{1DDBB569-F74A-4841-BB7C-46270D46AF48}">
      <dgm:prSet/>
      <dgm:spPr/>
      <dgm:t>
        <a:bodyPr/>
        <a:lstStyle/>
        <a:p>
          <a:endParaRPr lang="en-US"/>
        </a:p>
      </dgm:t>
    </dgm:pt>
    <dgm:pt modelId="{17A437F7-1B6D-4684-84F2-B52B162EFCE2}" type="sibTrans" cxnId="{1DDBB569-F74A-4841-BB7C-46270D46AF48}">
      <dgm:prSet/>
      <dgm:spPr/>
      <dgm:t>
        <a:bodyPr/>
        <a:lstStyle/>
        <a:p>
          <a:endParaRPr lang="en-US"/>
        </a:p>
      </dgm:t>
    </dgm:pt>
    <dgm:pt modelId="{0D313623-81EF-4276-9AE1-DA1EA265EC76}">
      <dgm:prSet phldrT="[Text]" custT="1"/>
      <dgm:spPr/>
      <dgm:t>
        <a:bodyPr/>
        <a:lstStyle/>
        <a:p>
          <a:r>
            <a:rPr lang="en-US" sz="2800" b="1" dirty="0" smtClean="0"/>
            <a:t>TINDAKAN PEMBERHENTIAN  GAJI / KUTIPAN SEMULA GAJI </a:t>
          </a:r>
          <a:endParaRPr lang="en-US" sz="2800" b="1" dirty="0"/>
        </a:p>
      </dgm:t>
    </dgm:pt>
    <dgm:pt modelId="{06C32576-7A34-48A2-BAF6-C3DACC1B980A}" type="parTrans" cxnId="{C752BDD7-80BE-44B9-A4AF-5835E47D20AD}">
      <dgm:prSet/>
      <dgm:spPr/>
      <dgm:t>
        <a:bodyPr/>
        <a:lstStyle/>
        <a:p>
          <a:endParaRPr lang="en-US"/>
        </a:p>
      </dgm:t>
    </dgm:pt>
    <dgm:pt modelId="{930827F2-DE85-4A0C-8622-E9D52A233F68}" type="sibTrans" cxnId="{C752BDD7-80BE-44B9-A4AF-5835E47D20AD}">
      <dgm:prSet/>
      <dgm:spPr/>
      <dgm:t>
        <a:bodyPr/>
        <a:lstStyle/>
        <a:p>
          <a:endParaRPr lang="en-US"/>
        </a:p>
      </dgm:t>
    </dgm:pt>
    <dgm:pt modelId="{61A643F6-CFE8-42FB-A5A6-3A907AF483BA}">
      <dgm:prSet phldrT="[Text]" custT="1"/>
      <dgm:spPr/>
      <dgm:t>
        <a:bodyPr/>
        <a:lstStyle/>
        <a:p>
          <a:r>
            <a:rPr lang="en-US" sz="2800" b="1" dirty="0" smtClean="0"/>
            <a:t>TINDAKAN </a:t>
          </a:r>
        </a:p>
        <a:p>
          <a:r>
            <a:rPr lang="en-US" sz="2800" b="1" dirty="0" smtClean="0"/>
            <a:t>TATATERTIB</a:t>
          </a:r>
          <a:endParaRPr lang="en-US" sz="2800" b="1" dirty="0"/>
        </a:p>
      </dgm:t>
    </dgm:pt>
    <dgm:pt modelId="{0D2EE73B-49BE-4F2C-B506-861B3833C124}" type="parTrans" cxnId="{479110E7-C4FE-4205-A5F3-D160909B25C1}">
      <dgm:prSet/>
      <dgm:spPr/>
      <dgm:t>
        <a:bodyPr/>
        <a:lstStyle/>
        <a:p>
          <a:endParaRPr lang="en-US"/>
        </a:p>
      </dgm:t>
    </dgm:pt>
    <dgm:pt modelId="{11DFCD5A-7E9F-43A5-A089-B0408BE3FDEC}" type="sibTrans" cxnId="{479110E7-C4FE-4205-A5F3-D160909B25C1}">
      <dgm:prSet/>
      <dgm:spPr/>
      <dgm:t>
        <a:bodyPr/>
        <a:lstStyle/>
        <a:p>
          <a:endParaRPr lang="en-US"/>
        </a:p>
      </dgm:t>
    </dgm:pt>
    <dgm:pt modelId="{0231B1CF-7B03-430A-A11A-651788BC2F5C}" type="pres">
      <dgm:prSet presAssocID="{44994352-47D3-4140-98E6-2DD00C37B05A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E0CF8AA-8BE7-45CA-A644-242CCC21DA55}" type="pres">
      <dgm:prSet presAssocID="{A160D4C3-1BFD-4D24-8A60-2CAE801CC412}" presName="Accent1" presStyleCnt="0"/>
      <dgm:spPr/>
    </dgm:pt>
    <dgm:pt modelId="{8659F067-C0EC-400C-A50E-B6A21B0B2C9C}" type="pres">
      <dgm:prSet presAssocID="{A160D4C3-1BFD-4D24-8A60-2CAE801CC412}" presName="Accent" presStyleLbl="node1" presStyleIdx="0" presStyleCnt="3"/>
      <dgm:spPr/>
    </dgm:pt>
    <dgm:pt modelId="{5A9110F8-6337-4411-A4B8-5820DC26F272}" type="pres">
      <dgm:prSet presAssocID="{A160D4C3-1BFD-4D24-8A60-2CAE801CC412}" presName="Parent1" presStyleLbl="revTx" presStyleIdx="0" presStyleCnt="3" custScaleX="163985" custScaleY="199177" custLinFactNeighborX="729" custLinFactNeighborY="-2103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417207-92B1-46D1-99E8-6544B2A00261}" type="pres">
      <dgm:prSet presAssocID="{0D313623-81EF-4276-9AE1-DA1EA265EC76}" presName="Accent2" presStyleCnt="0"/>
      <dgm:spPr/>
    </dgm:pt>
    <dgm:pt modelId="{42EDAF7A-9050-4CBF-8206-91E28A593546}" type="pres">
      <dgm:prSet presAssocID="{0D313623-81EF-4276-9AE1-DA1EA265EC76}" presName="Accent" presStyleLbl="node1" presStyleIdx="1" presStyleCnt="3"/>
      <dgm:spPr/>
    </dgm:pt>
    <dgm:pt modelId="{0DFD0BED-F2C0-4ED9-83AA-4A84F9524FF0}" type="pres">
      <dgm:prSet presAssocID="{0D313623-81EF-4276-9AE1-DA1EA265EC76}" presName="Parent2" presStyleLbl="revTx" presStyleIdx="1" presStyleCnt="3" custScaleX="163985" custScaleY="199177" custLinFactNeighborX="8982" custLinFactNeighborY="-473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745A13-2794-4A30-9085-40F70BC0DC94}" type="pres">
      <dgm:prSet presAssocID="{61A643F6-CFE8-42FB-A5A6-3A907AF483BA}" presName="Accent3" presStyleCnt="0"/>
      <dgm:spPr/>
    </dgm:pt>
    <dgm:pt modelId="{ED687EE5-2FCA-4434-ADE7-6ED0B6BB985F}" type="pres">
      <dgm:prSet presAssocID="{61A643F6-CFE8-42FB-A5A6-3A907AF483BA}" presName="Accent" presStyleLbl="node1" presStyleIdx="2" presStyleCnt="3"/>
      <dgm:spPr/>
      <dgm:t>
        <a:bodyPr/>
        <a:lstStyle/>
        <a:p>
          <a:endParaRPr lang="en-US"/>
        </a:p>
      </dgm:t>
    </dgm:pt>
    <dgm:pt modelId="{ECD9BAB5-1588-40AF-8FD5-A2B1A931657C}" type="pres">
      <dgm:prSet presAssocID="{61A643F6-CFE8-42FB-A5A6-3A907AF483BA}" presName="Parent3" presStyleLbl="revTx" presStyleIdx="2" presStyleCnt="3" custScaleX="163985" custScaleY="199177" custLinFactNeighborX="729" custLinFactNeighborY="-2103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DDBB569-F74A-4841-BB7C-46270D46AF48}" srcId="{44994352-47D3-4140-98E6-2DD00C37B05A}" destId="{A160D4C3-1BFD-4D24-8A60-2CAE801CC412}" srcOrd="0" destOrd="0" parTransId="{5C8A92E2-72FC-4728-9C44-F06DECECE635}" sibTransId="{17A437F7-1B6D-4684-84F2-B52B162EFCE2}"/>
    <dgm:cxn modelId="{5983AC13-3D67-4487-9777-9D6F69C34B3F}" type="presOf" srcId="{61A643F6-CFE8-42FB-A5A6-3A907AF483BA}" destId="{ECD9BAB5-1588-40AF-8FD5-A2B1A931657C}" srcOrd="0" destOrd="0" presId="urn:microsoft.com/office/officeart/2009/layout/CircleArrowProcess"/>
    <dgm:cxn modelId="{C4D79BDC-C04D-4FEE-B5B8-9891571B5F9E}" type="presOf" srcId="{A160D4C3-1BFD-4D24-8A60-2CAE801CC412}" destId="{5A9110F8-6337-4411-A4B8-5820DC26F272}" srcOrd="0" destOrd="0" presId="urn:microsoft.com/office/officeart/2009/layout/CircleArrowProcess"/>
    <dgm:cxn modelId="{8343E43B-EE9C-4894-826F-8DD5B642D799}" type="presOf" srcId="{0D313623-81EF-4276-9AE1-DA1EA265EC76}" destId="{0DFD0BED-F2C0-4ED9-83AA-4A84F9524FF0}" srcOrd="0" destOrd="0" presId="urn:microsoft.com/office/officeart/2009/layout/CircleArrowProcess"/>
    <dgm:cxn modelId="{4DB32C40-7410-4582-B26D-224B8D137676}" type="presOf" srcId="{44994352-47D3-4140-98E6-2DD00C37B05A}" destId="{0231B1CF-7B03-430A-A11A-651788BC2F5C}" srcOrd="0" destOrd="0" presId="urn:microsoft.com/office/officeart/2009/layout/CircleArrowProcess"/>
    <dgm:cxn modelId="{C752BDD7-80BE-44B9-A4AF-5835E47D20AD}" srcId="{44994352-47D3-4140-98E6-2DD00C37B05A}" destId="{0D313623-81EF-4276-9AE1-DA1EA265EC76}" srcOrd="1" destOrd="0" parTransId="{06C32576-7A34-48A2-BAF6-C3DACC1B980A}" sibTransId="{930827F2-DE85-4A0C-8622-E9D52A233F68}"/>
    <dgm:cxn modelId="{479110E7-C4FE-4205-A5F3-D160909B25C1}" srcId="{44994352-47D3-4140-98E6-2DD00C37B05A}" destId="{61A643F6-CFE8-42FB-A5A6-3A907AF483BA}" srcOrd="2" destOrd="0" parTransId="{0D2EE73B-49BE-4F2C-B506-861B3833C124}" sibTransId="{11DFCD5A-7E9F-43A5-A089-B0408BE3FDEC}"/>
    <dgm:cxn modelId="{C82D3A28-5D7B-49D7-9040-233889527732}" type="presParOf" srcId="{0231B1CF-7B03-430A-A11A-651788BC2F5C}" destId="{8E0CF8AA-8BE7-45CA-A644-242CCC21DA55}" srcOrd="0" destOrd="0" presId="urn:microsoft.com/office/officeart/2009/layout/CircleArrowProcess"/>
    <dgm:cxn modelId="{79F54811-B373-4663-98AE-1DAC26A79726}" type="presParOf" srcId="{8E0CF8AA-8BE7-45CA-A644-242CCC21DA55}" destId="{8659F067-C0EC-400C-A50E-B6A21B0B2C9C}" srcOrd="0" destOrd="0" presId="urn:microsoft.com/office/officeart/2009/layout/CircleArrowProcess"/>
    <dgm:cxn modelId="{8F26C1CA-4267-40DE-8BC3-C72BED0AC76A}" type="presParOf" srcId="{0231B1CF-7B03-430A-A11A-651788BC2F5C}" destId="{5A9110F8-6337-4411-A4B8-5820DC26F272}" srcOrd="1" destOrd="0" presId="urn:microsoft.com/office/officeart/2009/layout/CircleArrowProcess"/>
    <dgm:cxn modelId="{ABAD37D8-2EA9-4CF6-8DB7-58EF85F20B02}" type="presParOf" srcId="{0231B1CF-7B03-430A-A11A-651788BC2F5C}" destId="{69417207-92B1-46D1-99E8-6544B2A00261}" srcOrd="2" destOrd="0" presId="urn:microsoft.com/office/officeart/2009/layout/CircleArrowProcess"/>
    <dgm:cxn modelId="{C9AE7801-73A9-43B4-80EB-72B86E00C102}" type="presParOf" srcId="{69417207-92B1-46D1-99E8-6544B2A00261}" destId="{42EDAF7A-9050-4CBF-8206-91E28A593546}" srcOrd="0" destOrd="0" presId="urn:microsoft.com/office/officeart/2009/layout/CircleArrowProcess"/>
    <dgm:cxn modelId="{FDEE2C9A-AA3C-451C-86D3-A06F10BE4EE5}" type="presParOf" srcId="{0231B1CF-7B03-430A-A11A-651788BC2F5C}" destId="{0DFD0BED-F2C0-4ED9-83AA-4A84F9524FF0}" srcOrd="3" destOrd="0" presId="urn:microsoft.com/office/officeart/2009/layout/CircleArrowProcess"/>
    <dgm:cxn modelId="{4BF99386-705C-4452-AA0E-4D0DA5107DEE}" type="presParOf" srcId="{0231B1CF-7B03-430A-A11A-651788BC2F5C}" destId="{63745A13-2794-4A30-9085-40F70BC0DC94}" srcOrd="4" destOrd="0" presId="urn:microsoft.com/office/officeart/2009/layout/CircleArrowProcess"/>
    <dgm:cxn modelId="{FC92C6E4-A079-45A4-B61A-975AE5D2C476}" type="presParOf" srcId="{63745A13-2794-4A30-9085-40F70BC0DC94}" destId="{ED687EE5-2FCA-4434-ADE7-6ED0B6BB985F}" srcOrd="0" destOrd="0" presId="urn:microsoft.com/office/officeart/2009/layout/CircleArrowProcess"/>
    <dgm:cxn modelId="{68F56019-F6DC-40E8-BB86-13866804970B}" type="presParOf" srcId="{0231B1CF-7B03-430A-A11A-651788BC2F5C}" destId="{ECD9BAB5-1588-40AF-8FD5-A2B1A931657C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C740F5-4C13-4277-B269-F4C846B320BA}">
      <dsp:nvSpPr>
        <dsp:cNvPr id="0" name=""/>
        <dsp:cNvSpPr/>
      </dsp:nvSpPr>
      <dsp:spPr>
        <a:xfrm>
          <a:off x="6178" y="143025"/>
          <a:ext cx="3715241" cy="1072988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UNIT LATIHAN DALAM PERKHIDMATAN 1 – PROGRAM KEPAKARAN 1</a:t>
          </a:r>
          <a:endParaRPr lang="en-MY" sz="2100" b="1" kern="1200" dirty="0">
            <a:solidFill>
              <a:schemeClr val="tx1"/>
            </a:solidFill>
          </a:endParaRPr>
        </a:p>
      </dsp:txBody>
      <dsp:txXfrm>
        <a:off x="6178" y="143025"/>
        <a:ext cx="3715241" cy="1072988"/>
      </dsp:txXfrm>
    </dsp:sp>
    <dsp:sp modelId="{43D304CB-2D63-471B-87EE-87F26B00E002}">
      <dsp:nvSpPr>
        <dsp:cNvPr id="0" name=""/>
        <dsp:cNvSpPr/>
      </dsp:nvSpPr>
      <dsp:spPr>
        <a:xfrm>
          <a:off x="6178" y="1216014"/>
          <a:ext cx="3715241" cy="7133568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1" kern="1200" dirty="0" smtClean="0">
              <a:solidFill>
                <a:schemeClr val="tx1"/>
              </a:solidFill>
            </a:rPr>
            <a:t>SARJANA PERUBATAN</a:t>
          </a:r>
          <a:endParaRPr lang="en-MY" sz="2100" b="1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1" kern="1200" dirty="0" smtClean="0">
              <a:solidFill>
                <a:schemeClr val="tx1"/>
              </a:solidFill>
            </a:rPr>
            <a:t>SARJANA/PHD/AREA OF SPECIAL INTEREST</a:t>
          </a:r>
          <a:endParaRPr lang="en-MY" sz="2100" b="1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1" kern="1200" dirty="0" smtClean="0">
              <a:solidFill>
                <a:schemeClr val="tx1"/>
              </a:solidFill>
            </a:rPr>
            <a:t>CB PELAKSANA</a:t>
          </a:r>
          <a:endParaRPr lang="en-MY" sz="2100" b="1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>
              <a:solidFill>
                <a:srgbClr val="7030A0"/>
              </a:solidFill>
            </a:rPr>
            <a:t>Pengeluaran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surat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tawaran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dan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kelulusan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rasmi</a:t>
          </a:r>
          <a:endParaRPr lang="en-MY" sz="2100" b="1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>
              <a:solidFill>
                <a:srgbClr val="7030A0"/>
              </a:solidFill>
            </a:rPr>
            <a:t>Rayuan</a:t>
          </a:r>
          <a:r>
            <a:rPr lang="en-US" sz="2100" kern="1200" dirty="0" smtClean="0">
              <a:solidFill>
                <a:srgbClr val="7030A0"/>
              </a:solidFill>
            </a:rPr>
            <a:t>/</a:t>
          </a:r>
          <a:r>
            <a:rPr lang="en-US" sz="2100" kern="1200" dirty="0" err="1" smtClean="0">
              <a:solidFill>
                <a:srgbClr val="7030A0"/>
              </a:solidFill>
            </a:rPr>
            <a:t>Penamatan</a:t>
          </a:r>
          <a:r>
            <a:rPr lang="en-US" sz="2100" kern="1200" dirty="0" smtClean="0">
              <a:solidFill>
                <a:srgbClr val="7030A0"/>
              </a:solidFill>
            </a:rPr>
            <a:t> HLP</a:t>
          </a:r>
          <a:endParaRPr lang="ms-MY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>
              <a:solidFill>
                <a:srgbClr val="7030A0"/>
              </a:solidFill>
            </a:rPr>
            <a:t>Pemantauan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bayaran</a:t>
          </a:r>
          <a:r>
            <a:rPr lang="en-US" sz="2100" kern="1200" dirty="0" smtClean="0">
              <a:solidFill>
                <a:srgbClr val="7030A0"/>
              </a:solidFill>
            </a:rPr>
            <a:t> HLP </a:t>
          </a:r>
          <a:r>
            <a:rPr lang="en-US" sz="2100" kern="1200" dirty="0" err="1" smtClean="0">
              <a:solidFill>
                <a:srgbClr val="7030A0"/>
              </a:solidFill>
            </a:rPr>
            <a:t>mengikut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kelayakan</a:t>
          </a:r>
          <a:endParaRPr lang="ms-MY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>
              <a:solidFill>
                <a:srgbClr val="7030A0"/>
              </a:solidFill>
            </a:rPr>
            <a:t>Urusan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pelan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latihan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dan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surat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arahan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penempatan</a:t>
          </a:r>
          <a:endParaRPr lang="ms-MY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2100" kern="1200" dirty="0" smtClean="0">
              <a:solidFill>
                <a:srgbClr val="7030A0"/>
              </a:solidFill>
            </a:rPr>
            <a:t>Permohonan ke Jawatan Simpanan Latihan</a:t>
          </a:r>
          <a:endParaRPr lang="ms-MY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2100" kern="1200" dirty="0" smtClean="0">
              <a:solidFill>
                <a:srgbClr val="7030A0"/>
              </a:solidFill>
            </a:rPr>
            <a:t>Pengurusan Penangguhan dan Pelanjutan</a:t>
          </a:r>
          <a:endParaRPr lang="ms-MY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2100" kern="1200" dirty="0" smtClean="0">
              <a:solidFill>
                <a:srgbClr val="7030A0"/>
              </a:solidFill>
            </a:rPr>
            <a:t>Pengurusan perjanjian dan kontrak</a:t>
          </a:r>
          <a:endParaRPr lang="ms-MY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2100" kern="1200" dirty="0" smtClean="0">
              <a:solidFill>
                <a:srgbClr val="7030A0"/>
              </a:solidFill>
            </a:rPr>
            <a:t>Pengurusan Lapor diri selepas latihan</a:t>
          </a:r>
          <a:endParaRPr lang="ms-MY" sz="2100" kern="1200" dirty="0">
            <a:solidFill>
              <a:srgbClr val="7030A0"/>
            </a:solidFill>
          </a:endParaRPr>
        </a:p>
      </dsp:txBody>
      <dsp:txXfrm>
        <a:off x="6178" y="1216014"/>
        <a:ext cx="3715241" cy="7133568"/>
      </dsp:txXfrm>
    </dsp:sp>
    <dsp:sp modelId="{AF4741B1-0F1C-41AE-A8C7-6347718F04B7}">
      <dsp:nvSpPr>
        <dsp:cNvPr id="0" name=""/>
        <dsp:cNvSpPr/>
      </dsp:nvSpPr>
      <dsp:spPr>
        <a:xfrm>
          <a:off x="4241554" y="143025"/>
          <a:ext cx="3715241" cy="1072988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UNIT LATIHAN DALAM PERKHIDMATAN 1 – PROGRAM KEPAKARAN 2</a:t>
          </a:r>
          <a:endParaRPr lang="en-MY" sz="2100" b="1" kern="1200" dirty="0">
            <a:solidFill>
              <a:schemeClr val="tx1"/>
            </a:solidFill>
          </a:endParaRPr>
        </a:p>
      </dsp:txBody>
      <dsp:txXfrm>
        <a:off x="4241554" y="143025"/>
        <a:ext cx="3715241" cy="1072988"/>
      </dsp:txXfrm>
    </dsp:sp>
    <dsp:sp modelId="{2F00D579-1F94-4AA2-AE03-2217EEA78640}">
      <dsp:nvSpPr>
        <dsp:cNvPr id="0" name=""/>
        <dsp:cNvSpPr/>
      </dsp:nvSpPr>
      <dsp:spPr>
        <a:xfrm>
          <a:off x="4241554" y="1216014"/>
          <a:ext cx="3715241" cy="7133568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1" kern="1200" dirty="0" smtClean="0">
              <a:solidFill>
                <a:schemeClr val="tx1"/>
              </a:solidFill>
            </a:rPr>
            <a:t>SUBKEPAKARAN</a:t>
          </a:r>
          <a:endParaRPr lang="en-MY" sz="2100" b="1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1" kern="1200" dirty="0" smtClean="0">
              <a:solidFill>
                <a:schemeClr val="tx1"/>
              </a:solidFill>
            </a:rPr>
            <a:t>PARALEL</a:t>
          </a:r>
          <a:endParaRPr lang="en-MY" sz="2100" b="1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1" kern="1200" dirty="0" smtClean="0">
              <a:solidFill>
                <a:schemeClr val="tx1"/>
              </a:solidFill>
            </a:rPr>
            <a:t>FELLOWSHIP</a:t>
          </a:r>
          <a:endParaRPr lang="en-MY" sz="2100" b="1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1" kern="1200" dirty="0" smtClean="0">
              <a:solidFill>
                <a:schemeClr val="tx1"/>
              </a:solidFill>
            </a:rPr>
            <a:t>TAJAAN LUAR</a:t>
          </a:r>
          <a:endParaRPr lang="en-MY" sz="2100" b="1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1" kern="1200" dirty="0" smtClean="0">
              <a:solidFill>
                <a:schemeClr val="tx1"/>
              </a:solidFill>
            </a:rPr>
            <a:t>JAWATAN SIMPANAN LATIHAN</a:t>
          </a:r>
          <a:endParaRPr lang="en-MY" sz="2100" b="1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>
              <a:solidFill>
                <a:srgbClr val="7030A0"/>
              </a:solidFill>
            </a:rPr>
            <a:t>Pengeluaran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surat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tawaran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dan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kelulusan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rasmi</a:t>
          </a:r>
          <a:endParaRPr lang="en-MY" sz="2100" b="1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>
              <a:solidFill>
                <a:srgbClr val="7030A0"/>
              </a:solidFill>
            </a:rPr>
            <a:t>Rayuan</a:t>
          </a:r>
          <a:r>
            <a:rPr lang="en-US" sz="2100" kern="1200" dirty="0" smtClean="0">
              <a:solidFill>
                <a:srgbClr val="7030A0"/>
              </a:solidFill>
            </a:rPr>
            <a:t>/</a:t>
          </a:r>
          <a:r>
            <a:rPr lang="en-US" sz="2100" kern="1200" dirty="0" err="1" smtClean="0">
              <a:solidFill>
                <a:srgbClr val="7030A0"/>
              </a:solidFill>
            </a:rPr>
            <a:t>Penamatan</a:t>
          </a:r>
          <a:r>
            <a:rPr lang="en-US" sz="2100" kern="1200" dirty="0" smtClean="0">
              <a:solidFill>
                <a:srgbClr val="7030A0"/>
              </a:solidFill>
            </a:rPr>
            <a:t> HLP</a:t>
          </a:r>
          <a:endParaRPr lang="ms-MY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>
              <a:solidFill>
                <a:srgbClr val="7030A0"/>
              </a:solidFill>
            </a:rPr>
            <a:t>Pemantauan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bayaran</a:t>
          </a:r>
          <a:r>
            <a:rPr lang="en-US" sz="2100" kern="1200" dirty="0" smtClean="0">
              <a:solidFill>
                <a:srgbClr val="7030A0"/>
              </a:solidFill>
            </a:rPr>
            <a:t> HLP </a:t>
          </a:r>
          <a:r>
            <a:rPr lang="en-US" sz="2100" kern="1200" dirty="0" err="1" smtClean="0">
              <a:solidFill>
                <a:srgbClr val="7030A0"/>
              </a:solidFill>
            </a:rPr>
            <a:t>mengikut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kelayakan</a:t>
          </a:r>
          <a:endParaRPr lang="ms-MY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>
              <a:solidFill>
                <a:srgbClr val="7030A0"/>
              </a:solidFill>
            </a:rPr>
            <a:t>Urusan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pelan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latihan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dan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surat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arahan</a:t>
          </a:r>
          <a:r>
            <a:rPr lang="en-US" sz="2100" kern="1200" dirty="0" smtClean="0">
              <a:solidFill>
                <a:srgbClr val="7030A0"/>
              </a:solidFill>
            </a:rPr>
            <a:t> </a:t>
          </a:r>
          <a:r>
            <a:rPr lang="en-US" sz="2100" kern="1200" dirty="0" err="1" smtClean="0">
              <a:solidFill>
                <a:srgbClr val="7030A0"/>
              </a:solidFill>
            </a:rPr>
            <a:t>penempatan</a:t>
          </a:r>
          <a:endParaRPr lang="ms-MY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2100" kern="1200" dirty="0" smtClean="0">
              <a:solidFill>
                <a:srgbClr val="7030A0"/>
              </a:solidFill>
            </a:rPr>
            <a:t>Permohonan ke Jawatan Simpanan Latihan</a:t>
          </a:r>
          <a:endParaRPr lang="ms-MY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2100" kern="1200" dirty="0" smtClean="0">
              <a:solidFill>
                <a:srgbClr val="7030A0"/>
              </a:solidFill>
            </a:rPr>
            <a:t>Pengurusan Penangguhan dan Pelanjutan</a:t>
          </a:r>
          <a:endParaRPr lang="ms-MY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2100" kern="1200" dirty="0" smtClean="0">
              <a:solidFill>
                <a:srgbClr val="7030A0"/>
              </a:solidFill>
            </a:rPr>
            <a:t>Pengurusan perjanjian dan kontrak</a:t>
          </a:r>
          <a:endParaRPr lang="ms-MY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2100" kern="1200" dirty="0" smtClean="0">
              <a:solidFill>
                <a:srgbClr val="7030A0"/>
              </a:solidFill>
            </a:rPr>
            <a:t>Pengurusan Lapor diri selepas latihan</a:t>
          </a:r>
          <a:endParaRPr lang="ms-MY" sz="2100" kern="1200" dirty="0">
            <a:solidFill>
              <a:srgbClr val="7030A0"/>
            </a:solidFill>
          </a:endParaRPr>
        </a:p>
      </dsp:txBody>
      <dsp:txXfrm>
        <a:off x="4241554" y="1216014"/>
        <a:ext cx="3715241" cy="7133568"/>
      </dsp:txXfrm>
    </dsp:sp>
    <dsp:sp modelId="{A8E72E61-354A-4AF9-AB2E-1312C3078DF1}">
      <dsp:nvSpPr>
        <dsp:cNvPr id="0" name=""/>
        <dsp:cNvSpPr/>
      </dsp:nvSpPr>
      <dsp:spPr>
        <a:xfrm>
          <a:off x="8476930" y="143025"/>
          <a:ext cx="3715241" cy="1072988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UNIT KHIDMAT PENGURUSAN</a:t>
          </a:r>
          <a:endParaRPr lang="en-MY" sz="2100" b="1" kern="1200" dirty="0">
            <a:solidFill>
              <a:schemeClr val="tx1"/>
            </a:solidFill>
          </a:endParaRPr>
        </a:p>
      </dsp:txBody>
      <dsp:txXfrm>
        <a:off x="8476930" y="143025"/>
        <a:ext cx="3715241" cy="1072988"/>
      </dsp:txXfrm>
    </dsp:sp>
    <dsp:sp modelId="{77DE0424-FC31-4403-9C13-50EAA9C1236D}">
      <dsp:nvSpPr>
        <dsp:cNvPr id="0" name=""/>
        <dsp:cNvSpPr/>
      </dsp:nvSpPr>
      <dsp:spPr>
        <a:xfrm>
          <a:off x="8476930" y="1216014"/>
          <a:ext cx="3715241" cy="7133568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 err="1" smtClean="0">
              <a:solidFill>
                <a:schemeClr val="tx1"/>
              </a:solidFill>
            </a:rPr>
            <a:t>Pengurusan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Jawatan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Simpanan</a:t>
          </a:r>
          <a:r>
            <a:rPr lang="en-US" sz="2100" b="0" kern="1200" dirty="0" smtClean="0">
              <a:solidFill>
                <a:schemeClr val="tx1"/>
              </a:solidFill>
            </a:rPr>
            <a:t> Latihan KKM </a:t>
          </a:r>
          <a:endParaRPr lang="en-MY" sz="2100" b="0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 err="1" smtClean="0">
              <a:solidFill>
                <a:schemeClr val="tx1"/>
              </a:solidFill>
            </a:rPr>
            <a:t>Pengurusan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Gaji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dan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Elaun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endParaRPr lang="en-MY" sz="2100" b="0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 err="1" smtClean="0">
              <a:solidFill>
                <a:schemeClr val="tx1"/>
              </a:solidFill>
            </a:rPr>
            <a:t>Pengurusan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Cuti</a:t>
          </a:r>
          <a:endParaRPr lang="en-MY" sz="2100" b="0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 err="1" smtClean="0">
              <a:solidFill>
                <a:schemeClr val="tx1"/>
              </a:solidFill>
            </a:rPr>
            <a:t>Pengurusan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Tatatertib</a:t>
          </a:r>
          <a:endParaRPr lang="en-MY" sz="2100" b="0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 err="1" smtClean="0">
              <a:solidFill>
                <a:schemeClr val="tx1"/>
              </a:solidFill>
            </a:rPr>
            <a:t>Pengurusan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Kenaikan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pangkat</a:t>
          </a:r>
          <a:endParaRPr lang="en-MY" sz="2100" b="0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 err="1" smtClean="0">
              <a:solidFill>
                <a:schemeClr val="tx1"/>
              </a:solidFill>
            </a:rPr>
            <a:t>Pengurusan</a:t>
          </a:r>
          <a:r>
            <a:rPr lang="en-US" sz="2100" b="0" kern="1200" dirty="0" smtClean="0">
              <a:solidFill>
                <a:schemeClr val="tx1"/>
              </a:solidFill>
            </a:rPr>
            <a:t> lain-lain </a:t>
          </a:r>
          <a:r>
            <a:rPr lang="en-US" sz="2100" b="0" kern="1200" dirty="0" err="1" smtClean="0">
              <a:solidFill>
                <a:schemeClr val="tx1"/>
              </a:solidFill>
            </a:rPr>
            <a:t>berkaitan</a:t>
          </a:r>
          <a:r>
            <a:rPr lang="en-US" sz="2100" b="0" kern="1200" dirty="0" smtClean="0">
              <a:solidFill>
                <a:schemeClr val="tx1"/>
              </a:solidFill>
            </a:rPr>
            <a:t>  </a:t>
          </a:r>
          <a:r>
            <a:rPr lang="en-US" sz="2100" b="0" kern="1200" dirty="0" err="1" smtClean="0">
              <a:solidFill>
                <a:schemeClr val="tx1"/>
              </a:solidFill>
            </a:rPr>
            <a:t>perkhidmatan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endParaRPr lang="en-MY" sz="2100" b="0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MY" sz="2100" b="0" kern="1200" dirty="0">
            <a:solidFill>
              <a:schemeClr val="tx1"/>
            </a:solidFill>
          </a:endParaRPr>
        </a:p>
      </dsp:txBody>
      <dsp:txXfrm>
        <a:off x="8476930" y="1216014"/>
        <a:ext cx="3715241" cy="7133568"/>
      </dsp:txXfrm>
    </dsp:sp>
    <dsp:sp modelId="{ABAD786D-1F91-4A74-8527-49F316688BBD}">
      <dsp:nvSpPr>
        <dsp:cNvPr id="0" name=""/>
        <dsp:cNvSpPr/>
      </dsp:nvSpPr>
      <dsp:spPr>
        <a:xfrm>
          <a:off x="12712306" y="143025"/>
          <a:ext cx="3715241" cy="1072988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UNIT KEWANGAN DAN PEMBANGUNAN</a:t>
          </a:r>
          <a:endParaRPr lang="en-MY" sz="2100" b="1" kern="1200" dirty="0">
            <a:solidFill>
              <a:schemeClr val="tx1"/>
            </a:solidFill>
          </a:endParaRPr>
        </a:p>
      </dsp:txBody>
      <dsp:txXfrm>
        <a:off x="12712306" y="143025"/>
        <a:ext cx="3715241" cy="1072988"/>
      </dsp:txXfrm>
    </dsp:sp>
    <dsp:sp modelId="{CC53A155-3EDF-4DF9-B6A6-B577F62DAB16}">
      <dsp:nvSpPr>
        <dsp:cNvPr id="0" name=""/>
        <dsp:cNvSpPr/>
      </dsp:nvSpPr>
      <dsp:spPr>
        <a:xfrm>
          <a:off x="12712306" y="1216014"/>
          <a:ext cx="3715241" cy="7133568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 err="1" smtClean="0">
              <a:solidFill>
                <a:schemeClr val="tx1"/>
              </a:solidFill>
            </a:rPr>
            <a:t>Pengurusan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Bayaran</a:t>
          </a:r>
          <a:r>
            <a:rPr lang="en-US" sz="2100" b="0" kern="1200" dirty="0" smtClean="0">
              <a:solidFill>
                <a:schemeClr val="tx1"/>
              </a:solidFill>
            </a:rPr>
            <a:t> HLP</a:t>
          </a:r>
          <a:endParaRPr lang="en-MY" sz="2100" b="0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 err="1" smtClean="0">
              <a:solidFill>
                <a:schemeClr val="tx1"/>
              </a:solidFill>
            </a:rPr>
            <a:t>Pengurusan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Tuntutan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Penalti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dan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r>
            <a:rPr lang="en-US" sz="2100" b="0" kern="1200" dirty="0" err="1" smtClean="0">
              <a:solidFill>
                <a:schemeClr val="tx1"/>
              </a:solidFill>
            </a:rPr>
            <a:t>Gantirugi</a:t>
          </a:r>
          <a:r>
            <a:rPr lang="en-US" sz="2100" b="0" kern="1200" dirty="0" smtClean="0">
              <a:solidFill>
                <a:schemeClr val="tx1"/>
              </a:solidFill>
            </a:rPr>
            <a:t> </a:t>
          </a:r>
          <a:endParaRPr lang="en-MY" sz="2100" b="0" kern="1200" dirty="0">
            <a:solidFill>
              <a:schemeClr val="tx1"/>
            </a:solidFill>
          </a:endParaRPr>
        </a:p>
      </dsp:txBody>
      <dsp:txXfrm>
        <a:off x="12712306" y="1216014"/>
        <a:ext cx="3715241" cy="71335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8E66D3-66AD-46BC-A9B4-0DC3C1CE0885}">
      <dsp:nvSpPr>
        <dsp:cNvPr id="0" name=""/>
        <dsp:cNvSpPr/>
      </dsp:nvSpPr>
      <dsp:spPr>
        <a:xfrm>
          <a:off x="0" y="0"/>
          <a:ext cx="15697202" cy="3597825"/>
        </a:xfrm>
        <a:prstGeom prst="down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101600" rIns="101600" bIns="1016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kern="1200" dirty="0" smtClean="0"/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err="1" smtClean="0"/>
            <a:t>Bidang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perubatan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adalah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kritikal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bagi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tujuan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pembangunan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negara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khususnya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dalam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usaha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untuk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mengembangkan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pengetahuan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perubatan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sedia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ada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dan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juga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penemuan</a:t>
          </a:r>
          <a:r>
            <a:rPr lang="en-US" sz="4000" kern="1200" dirty="0" smtClean="0"/>
            <a:t> </a:t>
          </a:r>
          <a:r>
            <a:rPr lang="en-US" sz="4000" kern="1200" dirty="0" err="1" smtClean="0"/>
            <a:t>baru</a:t>
          </a:r>
          <a:r>
            <a:rPr lang="en-US" sz="4000" kern="1200" dirty="0" smtClean="0"/>
            <a:t> yang </a:t>
          </a:r>
          <a:r>
            <a:rPr lang="en-US" sz="4000" kern="1200" dirty="0" err="1" smtClean="0"/>
            <a:t>berkaitan</a:t>
          </a:r>
          <a:r>
            <a:rPr lang="en-US" sz="4000" kern="1200" dirty="0" smtClean="0"/>
            <a:t>. </a:t>
          </a:r>
          <a:endParaRPr lang="en-US" sz="4000" kern="1200" dirty="0"/>
        </a:p>
      </dsp:txBody>
      <dsp:txXfrm>
        <a:off x="0" y="0"/>
        <a:ext cx="15697202" cy="2337759"/>
      </dsp:txXfrm>
    </dsp:sp>
    <dsp:sp modelId="{11713B9E-0D35-4C21-B6AE-0EB276668CEA}">
      <dsp:nvSpPr>
        <dsp:cNvPr id="0" name=""/>
        <dsp:cNvSpPr/>
      </dsp:nvSpPr>
      <dsp:spPr>
        <a:xfrm>
          <a:off x="0" y="3788555"/>
          <a:ext cx="15697202" cy="3722202"/>
        </a:xfrm>
        <a:prstGeom prst="downArrowCallou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err="1" smtClean="0"/>
            <a:t>Berdasarkan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statistik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semasa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Pakar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Perubatan</a:t>
          </a:r>
          <a:r>
            <a:rPr lang="en-US" sz="4800" kern="1200" dirty="0" smtClean="0"/>
            <a:t> Negara  </a:t>
          </a:r>
          <a:r>
            <a:rPr lang="en-US" sz="4800" kern="1200" dirty="0" err="1" smtClean="0"/>
            <a:t>termasuk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Pakar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Pergigian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dan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Farmasi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masih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tidak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mencukupi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bagi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memenuhi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keperluan</a:t>
          </a:r>
          <a:r>
            <a:rPr lang="en-US" sz="4800" kern="1200" dirty="0" smtClean="0"/>
            <a:t> </a:t>
          </a:r>
          <a:r>
            <a:rPr lang="en-US" sz="4800" kern="1200" dirty="0" err="1" smtClean="0"/>
            <a:t>Pakar</a:t>
          </a:r>
          <a:r>
            <a:rPr lang="en-US" sz="4800" kern="1200" dirty="0" smtClean="0"/>
            <a:t> Negara </a:t>
          </a:r>
          <a:r>
            <a:rPr lang="en-US" sz="4800" kern="1200" dirty="0" err="1" smtClean="0"/>
            <a:t>pada</a:t>
          </a:r>
          <a:r>
            <a:rPr lang="en-US" sz="4800" kern="1200" dirty="0" smtClean="0"/>
            <a:t> 2025</a:t>
          </a:r>
          <a:endParaRPr lang="en-US" sz="4800" kern="1200" dirty="0"/>
        </a:p>
      </dsp:txBody>
      <dsp:txXfrm>
        <a:off x="0" y="3788555"/>
        <a:ext cx="15697202" cy="2418575"/>
      </dsp:txXfrm>
    </dsp:sp>
    <dsp:sp modelId="{453879D9-5680-4DA2-ACBF-42230F4E1A04}">
      <dsp:nvSpPr>
        <dsp:cNvPr id="0" name=""/>
        <dsp:cNvSpPr/>
      </dsp:nvSpPr>
      <dsp:spPr>
        <a:xfrm>
          <a:off x="0" y="7690649"/>
          <a:ext cx="15697202" cy="2542331"/>
        </a:xfrm>
        <a:prstGeom prst="flowChartAlternateProcess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4800" kern="1200" dirty="0" err="1" smtClean="0">
              <a:solidFill>
                <a:schemeClr val="tx1"/>
              </a:solidFill>
            </a:rPr>
            <a:t>Sehingga</a:t>
          </a:r>
          <a:r>
            <a:rPr lang="en-MY" sz="4800" kern="1200" dirty="0" smtClean="0">
              <a:solidFill>
                <a:schemeClr val="tx1"/>
              </a:solidFill>
            </a:rPr>
            <a:t> 2019 </a:t>
          </a:r>
          <a:r>
            <a:rPr lang="en-MY" sz="4800" kern="1200" dirty="0" err="1" smtClean="0">
              <a:solidFill>
                <a:schemeClr val="tx1"/>
              </a:solidFill>
            </a:rPr>
            <a:t>hanya</a:t>
          </a:r>
          <a:r>
            <a:rPr lang="en-MY" sz="4800" kern="1200" dirty="0" smtClean="0">
              <a:solidFill>
                <a:schemeClr val="tx1"/>
              </a:solidFill>
            </a:rPr>
            <a:t> 6,183 orang </a:t>
          </a:r>
          <a:r>
            <a:rPr lang="en-MY" sz="4800" kern="1200" dirty="0" err="1" smtClean="0">
              <a:solidFill>
                <a:schemeClr val="tx1"/>
              </a:solidFill>
            </a:rPr>
            <a:t>sahaja</a:t>
          </a:r>
          <a:r>
            <a:rPr lang="en-MY" sz="4800" kern="1200" dirty="0" smtClean="0">
              <a:solidFill>
                <a:schemeClr val="tx1"/>
              </a:solidFill>
            </a:rPr>
            <a:t> </a:t>
          </a:r>
          <a:r>
            <a:rPr lang="en-MY" sz="4800" kern="1200" dirty="0" err="1" smtClean="0">
              <a:solidFill>
                <a:schemeClr val="tx1"/>
              </a:solidFill>
            </a:rPr>
            <a:t>Pakar</a:t>
          </a:r>
          <a:r>
            <a:rPr lang="en-MY" sz="4800" kern="1200" dirty="0" smtClean="0">
              <a:solidFill>
                <a:schemeClr val="tx1"/>
              </a:solidFill>
            </a:rPr>
            <a:t> </a:t>
          </a:r>
          <a:r>
            <a:rPr lang="en-MY" sz="4800" kern="1200" dirty="0" err="1" smtClean="0">
              <a:solidFill>
                <a:schemeClr val="tx1"/>
              </a:solidFill>
            </a:rPr>
            <a:t>Perubatan</a:t>
          </a:r>
          <a:r>
            <a:rPr lang="en-MY" sz="4800" kern="1200" dirty="0" smtClean="0">
              <a:solidFill>
                <a:schemeClr val="tx1"/>
              </a:solidFill>
            </a:rPr>
            <a:t> Negara </a:t>
          </a:r>
          <a:r>
            <a:rPr lang="en-MY" sz="4800" kern="1200" dirty="0" err="1" smtClean="0">
              <a:solidFill>
                <a:schemeClr val="tx1"/>
              </a:solidFill>
            </a:rPr>
            <a:t>berbanding</a:t>
          </a:r>
          <a:r>
            <a:rPr lang="en-MY" sz="4800" kern="1200" dirty="0" smtClean="0">
              <a:solidFill>
                <a:schemeClr val="tx1"/>
              </a:solidFill>
            </a:rPr>
            <a:t> </a:t>
          </a:r>
          <a:r>
            <a:rPr lang="en-MY" sz="4800" kern="1200" dirty="0" err="1" smtClean="0">
              <a:solidFill>
                <a:schemeClr val="tx1"/>
              </a:solidFill>
            </a:rPr>
            <a:t>sasaran</a:t>
          </a:r>
          <a:r>
            <a:rPr lang="en-MY" sz="4800" kern="1200" dirty="0" smtClean="0">
              <a:solidFill>
                <a:schemeClr val="tx1"/>
              </a:solidFill>
            </a:rPr>
            <a:t> </a:t>
          </a:r>
          <a:r>
            <a:rPr lang="en-MY" sz="4800" kern="1200" dirty="0" err="1" smtClean="0">
              <a:solidFill>
                <a:schemeClr val="tx1"/>
              </a:solidFill>
            </a:rPr>
            <a:t>berdasarkan</a:t>
          </a:r>
          <a:r>
            <a:rPr lang="en-MY" sz="4800" kern="1200" dirty="0" smtClean="0">
              <a:solidFill>
                <a:schemeClr val="tx1"/>
              </a:solidFill>
            </a:rPr>
            <a:t> </a:t>
          </a:r>
          <a:r>
            <a:rPr lang="en-MY" sz="4800" kern="1200" dirty="0" err="1" smtClean="0">
              <a:solidFill>
                <a:schemeClr val="tx1"/>
              </a:solidFill>
            </a:rPr>
            <a:t>keperluan</a:t>
          </a:r>
          <a:r>
            <a:rPr lang="en-MY" sz="4800" kern="1200" dirty="0" smtClean="0">
              <a:solidFill>
                <a:schemeClr val="tx1"/>
              </a:solidFill>
            </a:rPr>
            <a:t> </a:t>
          </a:r>
          <a:r>
            <a:rPr lang="en-MY" sz="4800" kern="1200" dirty="0" err="1" smtClean="0">
              <a:solidFill>
                <a:schemeClr val="tx1"/>
              </a:solidFill>
            </a:rPr>
            <a:t>negara</a:t>
          </a:r>
          <a:r>
            <a:rPr lang="en-MY" sz="4800" kern="1200" dirty="0" smtClean="0">
              <a:solidFill>
                <a:schemeClr val="tx1"/>
              </a:solidFill>
            </a:rPr>
            <a:t> </a:t>
          </a:r>
          <a:r>
            <a:rPr lang="en-MY" sz="4800" kern="1200" dirty="0" err="1" smtClean="0">
              <a:solidFill>
                <a:schemeClr val="tx1"/>
              </a:solidFill>
            </a:rPr>
            <a:t>iaitu</a:t>
          </a:r>
          <a:r>
            <a:rPr lang="en-MY" sz="4800" kern="1200" dirty="0" smtClean="0">
              <a:solidFill>
                <a:schemeClr val="tx1"/>
              </a:solidFill>
            </a:rPr>
            <a:t> </a:t>
          </a:r>
          <a:r>
            <a:rPr lang="en-MY" sz="4800" kern="1200" dirty="0" err="1" smtClean="0">
              <a:solidFill>
                <a:schemeClr val="tx1"/>
              </a:solidFill>
            </a:rPr>
            <a:t>seramai</a:t>
          </a:r>
          <a:r>
            <a:rPr lang="en-MY" sz="4800" kern="1200" dirty="0" smtClean="0">
              <a:solidFill>
                <a:schemeClr val="tx1"/>
              </a:solidFill>
            </a:rPr>
            <a:t> 25,000 orang </a:t>
          </a:r>
          <a:r>
            <a:rPr lang="en-MY" sz="4800" kern="1200" dirty="0" err="1" smtClean="0">
              <a:solidFill>
                <a:schemeClr val="tx1"/>
              </a:solidFill>
            </a:rPr>
            <a:t>pakar</a:t>
          </a:r>
          <a:endParaRPr lang="en-US" sz="4800" kern="1200" dirty="0">
            <a:solidFill>
              <a:schemeClr val="tx1"/>
            </a:solidFill>
          </a:endParaRPr>
        </a:p>
      </dsp:txBody>
      <dsp:txXfrm>
        <a:off x="124104" y="7814753"/>
        <a:ext cx="15448994" cy="22941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256147-60D6-4877-9E81-1CF944366B21}">
      <dsp:nvSpPr>
        <dsp:cNvPr id="0" name=""/>
        <dsp:cNvSpPr/>
      </dsp:nvSpPr>
      <dsp:spPr>
        <a:xfrm rot="16200000">
          <a:off x="-2129234" y="2129234"/>
          <a:ext cx="8128000" cy="3869531"/>
        </a:xfrm>
        <a:prstGeom prst="flowChartManualOperation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0" tIns="0" rIns="204189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smtClean="0">
              <a:solidFill>
                <a:schemeClr val="tx1"/>
              </a:solidFill>
              <a:latin typeface="Arial Rounded MT Bold" pitchFamily="34" charset="0"/>
            </a:rPr>
            <a:t>Elaun &amp; Kemudahan</a:t>
          </a:r>
          <a:endParaRPr lang="ms-MY" sz="3200" kern="1200" smtClean="0">
            <a:solidFill>
              <a:schemeClr val="tx1"/>
            </a:solidFill>
            <a:latin typeface="Arial Rounded MT Bold" pitchFamily="34" charset="0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smtClean="0">
              <a:solidFill>
                <a:schemeClr val="tx1"/>
              </a:solidFill>
              <a:latin typeface="Arial Rounded MT Bold" pitchFamily="34" charset="0"/>
            </a:rPr>
            <a:t>Contoh: Yuran, Elaun &amp; Lain-lain bantuan</a:t>
          </a:r>
          <a:endParaRPr lang="en-US" sz="3200" kern="1200" dirty="0">
            <a:solidFill>
              <a:schemeClr val="tx1"/>
            </a:solidFill>
          </a:endParaRPr>
        </a:p>
      </dsp:txBody>
      <dsp:txXfrm rot="5400000">
        <a:off x="0" y="1625600"/>
        <a:ext cx="3869531" cy="4876800"/>
      </dsp:txXfrm>
    </dsp:sp>
    <dsp:sp modelId="{C5B0DC24-E613-41E2-A04B-391E7E8EA567}">
      <dsp:nvSpPr>
        <dsp:cNvPr id="0" name=""/>
        <dsp:cNvSpPr/>
      </dsp:nvSpPr>
      <dsp:spPr>
        <a:xfrm rot="16200000">
          <a:off x="2032000" y="2129234"/>
          <a:ext cx="8128000" cy="3869531"/>
        </a:xfrm>
        <a:prstGeom prst="flowChartManualOperation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5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0" tIns="0" rIns="204189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Cuti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yang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diluluskan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bagi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mengikuti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Kursus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jangka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Panjang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dan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sederhana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secara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sepenuh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masa</a:t>
          </a:r>
          <a:endParaRPr lang="en-US" sz="3200" kern="1200" dirty="0">
            <a:solidFill>
              <a:schemeClr val="tx1"/>
            </a:solidFill>
          </a:endParaRPr>
        </a:p>
      </dsp:txBody>
      <dsp:txXfrm rot="5400000">
        <a:off x="4161234" y="1625600"/>
        <a:ext cx="3869531" cy="4876800"/>
      </dsp:txXfrm>
    </dsp:sp>
    <dsp:sp modelId="{5E214D23-2332-4548-9CBB-E61EE45E55A9}">
      <dsp:nvSpPr>
        <dsp:cNvPr id="0" name=""/>
        <dsp:cNvSpPr/>
      </dsp:nvSpPr>
      <dsp:spPr>
        <a:xfrm rot="16200000">
          <a:off x="6193234" y="2129234"/>
          <a:ext cx="8128000" cy="3869531"/>
        </a:xfrm>
        <a:prstGeom prst="flowChartManualOperation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5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0" tIns="0" rIns="204189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Cuti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yang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diluluskan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bagi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mengikuti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kursus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/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pengajian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dengan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bayaran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gaji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,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imbuhan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tetap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dan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elaun-elaun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yang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layak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mengikut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syarat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dan</a:t>
          </a:r>
          <a:r>
            <a:rPr lang="en-US" sz="3200" kern="1200" dirty="0" smtClean="0">
              <a:solidFill>
                <a:schemeClr val="tx1"/>
              </a:solidFill>
              <a:latin typeface="Arial Rounded MT Bold" pitchFamily="34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Arial Rounded MT Bold" pitchFamily="34" charset="0"/>
            </a:rPr>
            <a:t>peraturan</a:t>
          </a:r>
          <a:endParaRPr lang="en-US" sz="3200" kern="1200" dirty="0">
            <a:solidFill>
              <a:schemeClr val="tx1"/>
            </a:solidFill>
          </a:endParaRPr>
        </a:p>
      </dsp:txBody>
      <dsp:txXfrm rot="5400000">
        <a:off x="8322468" y="1625600"/>
        <a:ext cx="3869531" cy="48768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0DB1F8-FDD0-4507-BF02-54DA03D0D055}">
      <dsp:nvSpPr>
        <dsp:cNvPr id="0" name=""/>
        <dsp:cNvSpPr/>
      </dsp:nvSpPr>
      <dsp:spPr>
        <a:xfrm rot="10800000">
          <a:off x="1604049" y="12732"/>
          <a:ext cx="12556919" cy="1278486"/>
        </a:xfrm>
        <a:prstGeom prst="homePlate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3777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>
              <a:solidFill>
                <a:schemeClr val="tx1"/>
              </a:solidFill>
            </a:rPr>
            <a:t>Pegawai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dikehendaki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melapor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diri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ke</a:t>
          </a:r>
          <a:r>
            <a:rPr lang="en-US" sz="3600" kern="1200" dirty="0" smtClean="0">
              <a:solidFill>
                <a:schemeClr val="tx1"/>
              </a:solidFill>
            </a:rPr>
            <a:t> BPL, KKM:</a:t>
          </a:r>
          <a:endParaRPr lang="en-US" sz="3600" b="1" kern="1200" dirty="0">
            <a:solidFill>
              <a:schemeClr val="tx1"/>
            </a:solidFill>
          </a:endParaRPr>
        </a:p>
      </dsp:txBody>
      <dsp:txXfrm rot="10800000">
        <a:off x="1923670" y="12732"/>
        <a:ext cx="12237298" cy="1278486"/>
      </dsp:txXfrm>
    </dsp:sp>
    <dsp:sp modelId="{418F3B62-FEA7-415A-8565-C591988E90C8}">
      <dsp:nvSpPr>
        <dsp:cNvPr id="0" name=""/>
        <dsp:cNvSpPr/>
      </dsp:nvSpPr>
      <dsp:spPr>
        <a:xfrm>
          <a:off x="2748342" y="419483"/>
          <a:ext cx="86131" cy="445757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744D4D8-8E81-46B0-9688-F7AFDA99A6A2}">
      <dsp:nvSpPr>
        <dsp:cNvPr id="0" name=""/>
        <dsp:cNvSpPr/>
      </dsp:nvSpPr>
      <dsp:spPr>
        <a:xfrm rot="10800000">
          <a:off x="1638848" y="1663242"/>
          <a:ext cx="13387427" cy="1278486"/>
        </a:xfrm>
        <a:prstGeom prst="homePlate">
          <a:avLst/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3777" tIns="137160" rIns="256032" bIns="137160" numCol="1" spcCol="1270" anchor="ctr" anchorCtr="0">
          <a:noAutofit/>
        </a:bodyPr>
        <a:lstStyle/>
        <a:p>
          <a:pPr lvl="0" algn="just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>
              <a:solidFill>
                <a:schemeClr val="tx1"/>
              </a:solidFill>
            </a:rPr>
            <a:t>Setelah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b="1" kern="1200" dirty="0" err="1" smtClean="0">
              <a:solidFill>
                <a:schemeClr val="tx1"/>
              </a:solidFill>
            </a:rPr>
            <a:t>tamat</a:t>
          </a:r>
          <a:r>
            <a:rPr lang="en-US" sz="3600" b="1" kern="1200" dirty="0" smtClean="0">
              <a:solidFill>
                <a:schemeClr val="tx1"/>
              </a:solidFill>
            </a:rPr>
            <a:t> </a:t>
          </a:r>
          <a:r>
            <a:rPr lang="en-US" sz="3600" b="1" kern="1200" dirty="0" err="1" smtClean="0">
              <a:solidFill>
                <a:schemeClr val="tx1"/>
              </a:solidFill>
            </a:rPr>
            <a:t>tempoh</a:t>
          </a:r>
          <a:r>
            <a:rPr lang="en-US" sz="3600" b="1" kern="1200" dirty="0" smtClean="0">
              <a:solidFill>
                <a:schemeClr val="tx1"/>
              </a:solidFill>
            </a:rPr>
            <a:t> </a:t>
          </a:r>
          <a:r>
            <a:rPr lang="en-US" sz="3600" b="1" kern="1200" dirty="0" err="1" smtClean="0">
              <a:solidFill>
                <a:schemeClr val="tx1"/>
              </a:solidFill>
            </a:rPr>
            <a:t>Cuti</a:t>
          </a:r>
          <a:r>
            <a:rPr lang="en-US" sz="3600" b="1" kern="1200" dirty="0" smtClean="0">
              <a:solidFill>
                <a:schemeClr val="tx1"/>
              </a:solidFill>
            </a:rPr>
            <a:t> </a:t>
          </a:r>
          <a:r>
            <a:rPr lang="en-US" sz="3600" b="1" kern="1200" dirty="0" err="1" smtClean="0">
              <a:solidFill>
                <a:schemeClr val="tx1"/>
              </a:solidFill>
            </a:rPr>
            <a:t>Belajar</a:t>
          </a:r>
          <a:r>
            <a:rPr lang="en-US" sz="3600" kern="1200" dirty="0" smtClean="0">
              <a:solidFill>
                <a:schemeClr val="tx1"/>
              </a:solidFill>
            </a:rPr>
            <a:t>, </a:t>
          </a:r>
          <a:r>
            <a:rPr lang="en-US" sz="3600" kern="1200" dirty="0" err="1" smtClean="0">
              <a:solidFill>
                <a:schemeClr val="tx1"/>
              </a:solidFill>
            </a:rPr>
            <a:t>sama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ada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dengan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jaya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atau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tidak</a:t>
          </a:r>
          <a:r>
            <a:rPr lang="en-US" sz="3600" kern="1200" dirty="0" smtClean="0">
              <a:solidFill>
                <a:schemeClr val="tx1"/>
              </a:solidFill>
            </a:rPr>
            <a:t>; </a:t>
          </a:r>
          <a:endParaRPr lang="en-US" sz="3600" kern="1200" dirty="0">
            <a:solidFill>
              <a:schemeClr val="tx1"/>
            </a:solidFill>
          </a:endParaRPr>
        </a:p>
      </dsp:txBody>
      <dsp:txXfrm rot="10800000">
        <a:off x="1958469" y="1663242"/>
        <a:ext cx="13067806" cy="1278486"/>
      </dsp:txXfrm>
    </dsp:sp>
    <dsp:sp modelId="{5E3BC9A0-E4B7-4622-91B1-693936F8ECBE}">
      <dsp:nvSpPr>
        <dsp:cNvPr id="0" name=""/>
        <dsp:cNvSpPr/>
      </dsp:nvSpPr>
      <dsp:spPr>
        <a:xfrm>
          <a:off x="612125" y="1625297"/>
          <a:ext cx="1278486" cy="127848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CB1C063-F97E-4282-B50F-71A7B4B804F5}">
      <dsp:nvSpPr>
        <dsp:cNvPr id="0" name=""/>
        <dsp:cNvSpPr/>
      </dsp:nvSpPr>
      <dsp:spPr>
        <a:xfrm rot="10800000">
          <a:off x="1675475" y="3323367"/>
          <a:ext cx="13314173" cy="1278486"/>
        </a:xfrm>
        <a:prstGeom prst="homePlate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3777" tIns="137160" rIns="256032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>
              <a:solidFill>
                <a:schemeClr val="tx1"/>
              </a:solidFill>
            </a:rPr>
            <a:t>Setelah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tamat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pengajian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atau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tamat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tempoh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Cuti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Belajar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b="1" u="sng" kern="1200" dirty="0" smtClean="0">
              <a:solidFill>
                <a:schemeClr val="tx1"/>
              </a:solidFill>
            </a:rPr>
            <a:t>mana yang </a:t>
          </a:r>
          <a:r>
            <a:rPr lang="en-US" sz="3600" b="1" u="sng" kern="1200" dirty="0" err="1" smtClean="0">
              <a:solidFill>
                <a:schemeClr val="tx1"/>
              </a:solidFill>
            </a:rPr>
            <a:t>terdahulu</a:t>
          </a:r>
          <a:r>
            <a:rPr lang="en-US" sz="3600" kern="1200" dirty="0" smtClean="0">
              <a:solidFill>
                <a:schemeClr val="tx1"/>
              </a:solidFill>
            </a:rPr>
            <a:t>; </a:t>
          </a:r>
          <a:r>
            <a:rPr lang="en-US" sz="3600" kern="1200" dirty="0" err="1" smtClean="0">
              <a:solidFill>
                <a:schemeClr val="tx1"/>
              </a:solidFill>
            </a:rPr>
            <a:t>atau</a:t>
          </a:r>
          <a:endParaRPr lang="en-US" sz="3600" kern="1200" dirty="0">
            <a:solidFill>
              <a:schemeClr val="tx1"/>
            </a:solidFill>
          </a:endParaRPr>
        </a:p>
      </dsp:txBody>
      <dsp:txXfrm rot="10800000">
        <a:off x="1995096" y="3323367"/>
        <a:ext cx="12994552" cy="1278486"/>
      </dsp:txXfrm>
    </dsp:sp>
    <dsp:sp modelId="{3463947E-214D-4C7A-85AC-CD918FD2C189}">
      <dsp:nvSpPr>
        <dsp:cNvPr id="0" name=""/>
        <dsp:cNvSpPr/>
      </dsp:nvSpPr>
      <dsp:spPr>
        <a:xfrm>
          <a:off x="586926" y="3286150"/>
          <a:ext cx="1278486" cy="1278486"/>
        </a:xfrm>
        <a:prstGeom prst="ellipse">
          <a:avLst/>
        </a:prstGeom>
        <a:blipFill>
          <a:blip xmlns:r="http://schemas.openxmlformats.org/officeDocument/2006/relationships" r:embed="rId2"/>
          <a:srcRect/>
          <a:stretch>
            <a:fillRect l="-63000" r="-6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C64C64A-7EFE-442C-AB7C-C5DF1DF5B52C}">
      <dsp:nvSpPr>
        <dsp:cNvPr id="0" name=""/>
        <dsp:cNvSpPr/>
      </dsp:nvSpPr>
      <dsp:spPr>
        <a:xfrm rot="10800000">
          <a:off x="1675475" y="4983492"/>
          <a:ext cx="13314173" cy="1278486"/>
        </a:xfrm>
        <a:prstGeom prst="homePlate">
          <a:avLst/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3777" tIns="137160" rIns="256032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>
              <a:solidFill>
                <a:schemeClr val="tx1"/>
              </a:solidFill>
            </a:rPr>
            <a:t>Gagal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atau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ditamatkan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pengajian</a:t>
          </a:r>
          <a:r>
            <a:rPr lang="en-US" sz="3600" kern="1200" dirty="0" smtClean="0">
              <a:solidFill>
                <a:schemeClr val="tx1"/>
              </a:solidFill>
            </a:rPr>
            <a:t>; </a:t>
          </a:r>
          <a:r>
            <a:rPr lang="en-US" sz="3600" kern="1200" dirty="0" err="1" smtClean="0">
              <a:solidFill>
                <a:schemeClr val="tx1"/>
              </a:solidFill>
            </a:rPr>
            <a:t>atau</a:t>
          </a:r>
          <a:endParaRPr lang="en-US" sz="3600" kern="1200" dirty="0">
            <a:solidFill>
              <a:schemeClr val="tx1"/>
            </a:solidFill>
          </a:endParaRPr>
        </a:p>
      </dsp:txBody>
      <dsp:txXfrm rot="10800000">
        <a:off x="1995096" y="4983492"/>
        <a:ext cx="12994552" cy="1278486"/>
      </dsp:txXfrm>
    </dsp:sp>
    <dsp:sp modelId="{706830B4-8AE7-4887-87E7-C61723CCD411}">
      <dsp:nvSpPr>
        <dsp:cNvPr id="0" name=""/>
        <dsp:cNvSpPr/>
      </dsp:nvSpPr>
      <dsp:spPr>
        <a:xfrm>
          <a:off x="663124" y="4962550"/>
          <a:ext cx="1278486" cy="1278486"/>
        </a:xfrm>
        <a:prstGeom prst="ellipse">
          <a:avLst/>
        </a:prstGeom>
        <a:blipFill dpi="0" rotWithShape="1">
          <a:blip xmlns:r="http://schemas.openxmlformats.org/officeDocument/2006/relationships" r:embed="rId3"/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22A820F-58FE-40B6-9BCF-A53B688E848C}">
      <dsp:nvSpPr>
        <dsp:cNvPr id="0" name=""/>
        <dsp:cNvSpPr/>
      </dsp:nvSpPr>
      <dsp:spPr>
        <a:xfrm rot="10800000">
          <a:off x="1675475" y="6643616"/>
          <a:ext cx="13314173" cy="1278486"/>
        </a:xfrm>
        <a:prstGeom prst="homePlate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3777" tIns="137160" rIns="256032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>
              <a:solidFill>
                <a:schemeClr val="tx1"/>
              </a:solidFill>
            </a:rPr>
            <a:t>Menarik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diri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dari</a:t>
          </a:r>
          <a:r>
            <a:rPr lang="en-US" sz="3600" kern="1200" dirty="0" smtClean="0">
              <a:solidFill>
                <a:schemeClr val="tx1"/>
              </a:solidFill>
            </a:rPr>
            <a:t> </a:t>
          </a:r>
          <a:r>
            <a:rPr lang="en-US" sz="3600" kern="1200" dirty="0" err="1" smtClean="0">
              <a:solidFill>
                <a:schemeClr val="tx1"/>
              </a:solidFill>
            </a:rPr>
            <a:t>pengajian</a:t>
          </a:r>
          <a:r>
            <a:rPr lang="en-US" sz="3600" kern="1200" dirty="0" smtClean="0">
              <a:solidFill>
                <a:schemeClr val="tx1"/>
              </a:solidFill>
            </a:rPr>
            <a:t>.</a:t>
          </a:r>
          <a:endParaRPr lang="en-US" sz="3600" kern="1200" dirty="0">
            <a:solidFill>
              <a:schemeClr val="tx1"/>
            </a:solidFill>
          </a:endParaRPr>
        </a:p>
      </dsp:txBody>
      <dsp:txXfrm rot="10800000">
        <a:off x="1995096" y="6643616"/>
        <a:ext cx="12994552" cy="1278486"/>
      </dsp:txXfrm>
    </dsp:sp>
    <dsp:sp modelId="{3C18AEFF-433C-4F0F-8CAE-D67C507DC065}">
      <dsp:nvSpPr>
        <dsp:cNvPr id="0" name=""/>
        <dsp:cNvSpPr/>
      </dsp:nvSpPr>
      <dsp:spPr>
        <a:xfrm>
          <a:off x="586926" y="6641890"/>
          <a:ext cx="1278486" cy="1278486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 l="-5000" r="-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59F067-C0EC-400C-A50E-B6A21B0B2C9C}">
      <dsp:nvSpPr>
        <dsp:cNvPr id="0" name=""/>
        <dsp:cNvSpPr/>
      </dsp:nvSpPr>
      <dsp:spPr>
        <a:xfrm>
          <a:off x="5666616" y="0"/>
          <a:ext cx="3912223" cy="391281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A9110F8-6337-4411-A4B8-5820DC26F272}">
      <dsp:nvSpPr>
        <dsp:cNvPr id="0" name=""/>
        <dsp:cNvSpPr/>
      </dsp:nvSpPr>
      <dsp:spPr>
        <a:xfrm>
          <a:off x="5851694" y="645160"/>
          <a:ext cx="3564947" cy="21644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KESAN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TIDAK LAPOR DIRI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DI BPL</a:t>
          </a:r>
          <a:endParaRPr lang="en-US" sz="2800" b="1" kern="1200" dirty="0"/>
        </a:p>
      </dsp:txBody>
      <dsp:txXfrm>
        <a:off x="5851694" y="645160"/>
        <a:ext cx="3564947" cy="2164483"/>
      </dsp:txXfrm>
    </dsp:sp>
    <dsp:sp modelId="{42EDAF7A-9050-4CBF-8206-91E28A593546}">
      <dsp:nvSpPr>
        <dsp:cNvPr id="0" name=""/>
        <dsp:cNvSpPr/>
      </dsp:nvSpPr>
      <dsp:spPr>
        <a:xfrm>
          <a:off x="4580009" y="2248204"/>
          <a:ext cx="3912223" cy="39128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DFD0BED-F2C0-4ED9-83AA-4A84F9524FF0}">
      <dsp:nvSpPr>
        <dsp:cNvPr id="0" name=""/>
        <dsp:cNvSpPr/>
      </dsp:nvSpPr>
      <dsp:spPr>
        <a:xfrm>
          <a:off x="4948911" y="3083558"/>
          <a:ext cx="3564947" cy="21644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TINDAKAN PEMBERHENTIAN  GAJI / KUTIPAN SEMULA GAJI </a:t>
          </a:r>
          <a:endParaRPr lang="en-US" sz="2800" b="1" kern="1200" dirty="0"/>
        </a:p>
      </dsp:txBody>
      <dsp:txXfrm>
        <a:off x="4948911" y="3083558"/>
        <a:ext cx="3564947" cy="2164483"/>
      </dsp:txXfrm>
    </dsp:sp>
    <dsp:sp modelId="{ED687EE5-2FCA-4434-ADE7-6ED0B6BB985F}">
      <dsp:nvSpPr>
        <dsp:cNvPr id="0" name=""/>
        <dsp:cNvSpPr/>
      </dsp:nvSpPr>
      <dsp:spPr>
        <a:xfrm>
          <a:off x="5945063" y="4765446"/>
          <a:ext cx="3361206" cy="3362553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CD9BAB5-1588-40AF-8FD5-A2B1A931657C}">
      <dsp:nvSpPr>
        <dsp:cNvPr id="0" name=""/>
        <dsp:cNvSpPr/>
      </dsp:nvSpPr>
      <dsp:spPr>
        <a:xfrm>
          <a:off x="5856837" y="5170830"/>
          <a:ext cx="3564947" cy="21644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TINDAKAN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TATATERTIB</a:t>
          </a:r>
          <a:endParaRPr lang="en-US" sz="2800" b="1" kern="1200" dirty="0"/>
        </a:p>
      </dsp:txBody>
      <dsp:txXfrm>
        <a:off x="5856837" y="5170830"/>
        <a:ext cx="3564947" cy="21644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EFF6F7-D2BD-4E58-B176-1393F8A31B24}" type="datetimeFigureOut">
              <a:rPr lang="en-US" smtClean="0"/>
              <a:t>8/24/2020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FBFB0B-7CDA-4F82-BE53-94705EB908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56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50ed617260_0_3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50ed617260_0_336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5572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50ed617260_0_4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9" name="Google Shape;449;g50ed617260_0_436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8717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8389532" y="4004183"/>
            <a:ext cx="171450" cy="5220335"/>
          </a:xfrm>
          <a:custGeom>
            <a:avLst/>
            <a:gdLst/>
            <a:ahLst/>
            <a:cxnLst/>
            <a:rect l="l" t="t" r="r" b="b"/>
            <a:pathLst>
              <a:path w="171450" h="5220334">
                <a:moveTo>
                  <a:pt x="97242" y="0"/>
                </a:moveTo>
                <a:lnTo>
                  <a:pt x="97115" y="38100"/>
                </a:lnTo>
                <a:lnTo>
                  <a:pt x="135088" y="38353"/>
                </a:lnTo>
                <a:lnTo>
                  <a:pt x="135342" y="253"/>
                </a:lnTo>
                <a:lnTo>
                  <a:pt x="97242" y="0"/>
                </a:lnTo>
                <a:close/>
              </a:path>
              <a:path w="171450" h="5220334">
                <a:moveTo>
                  <a:pt x="96353" y="152400"/>
                </a:moveTo>
                <a:lnTo>
                  <a:pt x="96099" y="190500"/>
                </a:lnTo>
                <a:lnTo>
                  <a:pt x="134199" y="190753"/>
                </a:lnTo>
                <a:lnTo>
                  <a:pt x="134453" y="152653"/>
                </a:lnTo>
                <a:lnTo>
                  <a:pt x="96353" y="152400"/>
                </a:lnTo>
                <a:close/>
              </a:path>
              <a:path w="171450" h="5220334">
                <a:moveTo>
                  <a:pt x="95464" y="304800"/>
                </a:moveTo>
                <a:lnTo>
                  <a:pt x="95210" y="342900"/>
                </a:lnTo>
                <a:lnTo>
                  <a:pt x="133310" y="343153"/>
                </a:lnTo>
                <a:lnTo>
                  <a:pt x="133564" y="305053"/>
                </a:lnTo>
                <a:lnTo>
                  <a:pt x="95464" y="304800"/>
                </a:lnTo>
                <a:close/>
              </a:path>
              <a:path w="171450" h="5220334">
                <a:moveTo>
                  <a:pt x="94448" y="457200"/>
                </a:moveTo>
                <a:lnTo>
                  <a:pt x="94321" y="495300"/>
                </a:lnTo>
                <a:lnTo>
                  <a:pt x="132421" y="495553"/>
                </a:lnTo>
                <a:lnTo>
                  <a:pt x="132548" y="457453"/>
                </a:lnTo>
                <a:lnTo>
                  <a:pt x="94448" y="457200"/>
                </a:lnTo>
                <a:close/>
              </a:path>
              <a:path w="171450" h="5220334">
                <a:moveTo>
                  <a:pt x="93559" y="609600"/>
                </a:moveTo>
                <a:lnTo>
                  <a:pt x="93305" y="647700"/>
                </a:lnTo>
                <a:lnTo>
                  <a:pt x="131405" y="647953"/>
                </a:lnTo>
                <a:lnTo>
                  <a:pt x="131659" y="609853"/>
                </a:lnTo>
                <a:lnTo>
                  <a:pt x="93559" y="609600"/>
                </a:lnTo>
                <a:close/>
              </a:path>
              <a:path w="171450" h="5220334">
                <a:moveTo>
                  <a:pt x="92670" y="762000"/>
                </a:moveTo>
                <a:lnTo>
                  <a:pt x="92416" y="800100"/>
                </a:lnTo>
                <a:lnTo>
                  <a:pt x="130516" y="800353"/>
                </a:lnTo>
                <a:lnTo>
                  <a:pt x="130770" y="762253"/>
                </a:lnTo>
                <a:lnTo>
                  <a:pt x="92670" y="762000"/>
                </a:lnTo>
                <a:close/>
              </a:path>
              <a:path w="171450" h="5220334">
                <a:moveTo>
                  <a:pt x="91781" y="914400"/>
                </a:moveTo>
                <a:lnTo>
                  <a:pt x="91527" y="952500"/>
                </a:lnTo>
                <a:lnTo>
                  <a:pt x="129627" y="952753"/>
                </a:lnTo>
                <a:lnTo>
                  <a:pt x="129881" y="914653"/>
                </a:lnTo>
                <a:lnTo>
                  <a:pt x="91781" y="914400"/>
                </a:lnTo>
                <a:close/>
              </a:path>
              <a:path w="171450" h="5220334">
                <a:moveTo>
                  <a:pt x="90765" y="1066800"/>
                </a:moveTo>
                <a:lnTo>
                  <a:pt x="90638" y="1104900"/>
                </a:lnTo>
                <a:lnTo>
                  <a:pt x="128738" y="1105153"/>
                </a:lnTo>
                <a:lnTo>
                  <a:pt x="128865" y="1067053"/>
                </a:lnTo>
                <a:lnTo>
                  <a:pt x="90765" y="1066800"/>
                </a:lnTo>
                <a:close/>
              </a:path>
              <a:path w="171450" h="5220334">
                <a:moveTo>
                  <a:pt x="89876" y="1219200"/>
                </a:moveTo>
                <a:lnTo>
                  <a:pt x="89622" y="1257300"/>
                </a:lnTo>
                <a:lnTo>
                  <a:pt x="127722" y="1257553"/>
                </a:lnTo>
                <a:lnTo>
                  <a:pt x="127976" y="1219453"/>
                </a:lnTo>
                <a:lnTo>
                  <a:pt x="89876" y="1219200"/>
                </a:lnTo>
                <a:close/>
              </a:path>
              <a:path w="171450" h="5220334">
                <a:moveTo>
                  <a:pt x="88987" y="1371600"/>
                </a:moveTo>
                <a:lnTo>
                  <a:pt x="88733" y="1409700"/>
                </a:lnTo>
                <a:lnTo>
                  <a:pt x="126833" y="1409953"/>
                </a:lnTo>
                <a:lnTo>
                  <a:pt x="127087" y="1371853"/>
                </a:lnTo>
                <a:lnTo>
                  <a:pt x="88987" y="1371600"/>
                </a:lnTo>
                <a:close/>
              </a:path>
              <a:path w="171450" h="5220334">
                <a:moveTo>
                  <a:pt x="88098" y="1524000"/>
                </a:moveTo>
                <a:lnTo>
                  <a:pt x="87844" y="1562100"/>
                </a:lnTo>
                <a:lnTo>
                  <a:pt x="125944" y="1562353"/>
                </a:lnTo>
                <a:lnTo>
                  <a:pt x="126198" y="1524253"/>
                </a:lnTo>
                <a:lnTo>
                  <a:pt x="88098" y="1524000"/>
                </a:lnTo>
                <a:close/>
              </a:path>
              <a:path w="171450" h="5220334">
                <a:moveTo>
                  <a:pt x="87082" y="1676400"/>
                </a:moveTo>
                <a:lnTo>
                  <a:pt x="86828" y="1714500"/>
                </a:lnTo>
                <a:lnTo>
                  <a:pt x="124928" y="1714753"/>
                </a:lnTo>
                <a:lnTo>
                  <a:pt x="125182" y="1676653"/>
                </a:lnTo>
                <a:lnTo>
                  <a:pt x="87082" y="1676400"/>
                </a:lnTo>
                <a:close/>
              </a:path>
              <a:path w="171450" h="5220334">
                <a:moveTo>
                  <a:pt x="86193" y="1828800"/>
                </a:moveTo>
                <a:lnTo>
                  <a:pt x="85939" y="1866900"/>
                </a:lnTo>
                <a:lnTo>
                  <a:pt x="124039" y="1867153"/>
                </a:lnTo>
                <a:lnTo>
                  <a:pt x="124293" y="1829053"/>
                </a:lnTo>
                <a:lnTo>
                  <a:pt x="86193" y="1828800"/>
                </a:lnTo>
                <a:close/>
              </a:path>
              <a:path w="171450" h="5220334">
                <a:moveTo>
                  <a:pt x="85304" y="1981200"/>
                </a:moveTo>
                <a:lnTo>
                  <a:pt x="85050" y="2019300"/>
                </a:lnTo>
                <a:lnTo>
                  <a:pt x="123150" y="2019553"/>
                </a:lnTo>
                <a:lnTo>
                  <a:pt x="123404" y="1981453"/>
                </a:lnTo>
                <a:lnTo>
                  <a:pt x="85304" y="1981200"/>
                </a:lnTo>
                <a:close/>
              </a:path>
              <a:path w="171450" h="5220334">
                <a:moveTo>
                  <a:pt x="84288" y="2133600"/>
                </a:moveTo>
                <a:lnTo>
                  <a:pt x="84161" y="2171700"/>
                </a:lnTo>
                <a:lnTo>
                  <a:pt x="122261" y="2171954"/>
                </a:lnTo>
                <a:lnTo>
                  <a:pt x="122388" y="2133854"/>
                </a:lnTo>
                <a:lnTo>
                  <a:pt x="84288" y="2133600"/>
                </a:lnTo>
                <a:close/>
              </a:path>
              <a:path w="171450" h="5220334">
                <a:moveTo>
                  <a:pt x="83399" y="2286000"/>
                </a:moveTo>
                <a:lnTo>
                  <a:pt x="83145" y="2324100"/>
                </a:lnTo>
                <a:lnTo>
                  <a:pt x="121245" y="2324354"/>
                </a:lnTo>
                <a:lnTo>
                  <a:pt x="121499" y="2286254"/>
                </a:lnTo>
                <a:lnTo>
                  <a:pt x="83399" y="2286000"/>
                </a:lnTo>
                <a:close/>
              </a:path>
              <a:path w="171450" h="5220334">
                <a:moveTo>
                  <a:pt x="82510" y="2438400"/>
                </a:moveTo>
                <a:lnTo>
                  <a:pt x="82256" y="2476500"/>
                </a:lnTo>
                <a:lnTo>
                  <a:pt x="120356" y="2476754"/>
                </a:lnTo>
                <a:lnTo>
                  <a:pt x="120610" y="2438654"/>
                </a:lnTo>
                <a:lnTo>
                  <a:pt x="82510" y="2438400"/>
                </a:lnTo>
                <a:close/>
              </a:path>
              <a:path w="171450" h="5220334">
                <a:moveTo>
                  <a:pt x="81621" y="2590800"/>
                </a:moveTo>
                <a:lnTo>
                  <a:pt x="81367" y="2628900"/>
                </a:lnTo>
                <a:lnTo>
                  <a:pt x="119467" y="2629154"/>
                </a:lnTo>
                <a:lnTo>
                  <a:pt x="119721" y="2591054"/>
                </a:lnTo>
                <a:lnTo>
                  <a:pt x="81621" y="2590800"/>
                </a:lnTo>
                <a:close/>
              </a:path>
              <a:path w="171450" h="5220334">
                <a:moveTo>
                  <a:pt x="80605" y="2743200"/>
                </a:moveTo>
                <a:lnTo>
                  <a:pt x="80351" y="2781300"/>
                </a:lnTo>
                <a:lnTo>
                  <a:pt x="118451" y="2781427"/>
                </a:lnTo>
                <a:lnTo>
                  <a:pt x="118705" y="2743327"/>
                </a:lnTo>
                <a:lnTo>
                  <a:pt x="80605" y="2743200"/>
                </a:lnTo>
                <a:close/>
              </a:path>
              <a:path w="171450" h="5220334">
                <a:moveTo>
                  <a:pt x="79716" y="2895600"/>
                </a:moveTo>
                <a:lnTo>
                  <a:pt x="79462" y="2933700"/>
                </a:lnTo>
                <a:lnTo>
                  <a:pt x="117562" y="2933827"/>
                </a:lnTo>
                <a:lnTo>
                  <a:pt x="117816" y="2895727"/>
                </a:lnTo>
                <a:lnTo>
                  <a:pt x="79716" y="2895600"/>
                </a:lnTo>
                <a:close/>
              </a:path>
              <a:path w="171450" h="5220334">
                <a:moveTo>
                  <a:pt x="78827" y="3047999"/>
                </a:moveTo>
                <a:lnTo>
                  <a:pt x="78573" y="3086099"/>
                </a:lnTo>
                <a:lnTo>
                  <a:pt x="116673" y="3086226"/>
                </a:lnTo>
                <a:lnTo>
                  <a:pt x="116927" y="3048126"/>
                </a:lnTo>
                <a:lnTo>
                  <a:pt x="78827" y="3047999"/>
                </a:lnTo>
                <a:close/>
              </a:path>
              <a:path w="171450" h="5220334">
                <a:moveTo>
                  <a:pt x="77811" y="3200399"/>
                </a:moveTo>
                <a:lnTo>
                  <a:pt x="77684" y="3238499"/>
                </a:lnTo>
                <a:lnTo>
                  <a:pt x="115784" y="3238626"/>
                </a:lnTo>
                <a:lnTo>
                  <a:pt x="115911" y="3200526"/>
                </a:lnTo>
                <a:lnTo>
                  <a:pt x="77811" y="3200399"/>
                </a:lnTo>
                <a:close/>
              </a:path>
              <a:path w="171450" h="5220334">
                <a:moveTo>
                  <a:pt x="76922" y="3352800"/>
                </a:moveTo>
                <a:lnTo>
                  <a:pt x="76668" y="3390900"/>
                </a:lnTo>
                <a:lnTo>
                  <a:pt x="114768" y="3391027"/>
                </a:lnTo>
                <a:lnTo>
                  <a:pt x="115022" y="3352927"/>
                </a:lnTo>
                <a:lnTo>
                  <a:pt x="76922" y="3352800"/>
                </a:lnTo>
                <a:close/>
              </a:path>
              <a:path w="171450" h="5220334">
                <a:moveTo>
                  <a:pt x="76033" y="3505200"/>
                </a:moveTo>
                <a:lnTo>
                  <a:pt x="75779" y="3543300"/>
                </a:lnTo>
                <a:lnTo>
                  <a:pt x="113879" y="3543427"/>
                </a:lnTo>
                <a:lnTo>
                  <a:pt x="114133" y="3505327"/>
                </a:lnTo>
                <a:lnTo>
                  <a:pt x="76033" y="3505200"/>
                </a:lnTo>
                <a:close/>
              </a:path>
              <a:path w="171450" h="5220334">
                <a:moveTo>
                  <a:pt x="75144" y="3657600"/>
                </a:moveTo>
                <a:lnTo>
                  <a:pt x="74890" y="3695700"/>
                </a:lnTo>
                <a:lnTo>
                  <a:pt x="112990" y="3695827"/>
                </a:lnTo>
                <a:lnTo>
                  <a:pt x="113244" y="3657727"/>
                </a:lnTo>
                <a:lnTo>
                  <a:pt x="75144" y="3657600"/>
                </a:lnTo>
                <a:close/>
              </a:path>
              <a:path w="171450" h="5220334">
                <a:moveTo>
                  <a:pt x="74128" y="3810000"/>
                </a:moveTo>
                <a:lnTo>
                  <a:pt x="74001" y="3848100"/>
                </a:lnTo>
                <a:lnTo>
                  <a:pt x="112101" y="3848227"/>
                </a:lnTo>
                <a:lnTo>
                  <a:pt x="112228" y="3810127"/>
                </a:lnTo>
                <a:lnTo>
                  <a:pt x="74128" y="3810000"/>
                </a:lnTo>
                <a:close/>
              </a:path>
              <a:path w="171450" h="5220334">
                <a:moveTo>
                  <a:pt x="73239" y="3962273"/>
                </a:moveTo>
                <a:lnTo>
                  <a:pt x="72985" y="4000373"/>
                </a:lnTo>
                <a:lnTo>
                  <a:pt x="111085" y="4000627"/>
                </a:lnTo>
                <a:lnTo>
                  <a:pt x="111339" y="3962527"/>
                </a:lnTo>
                <a:lnTo>
                  <a:pt x="73239" y="3962273"/>
                </a:lnTo>
                <a:close/>
              </a:path>
              <a:path w="171450" h="5220334">
                <a:moveTo>
                  <a:pt x="72350" y="4114673"/>
                </a:moveTo>
                <a:lnTo>
                  <a:pt x="72096" y="4152773"/>
                </a:lnTo>
                <a:lnTo>
                  <a:pt x="110196" y="4153027"/>
                </a:lnTo>
                <a:lnTo>
                  <a:pt x="110450" y="4114927"/>
                </a:lnTo>
                <a:lnTo>
                  <a:pt x="72350" y="4114673"/>
                </a:lnTo>
                <a:close/>
              </a:path>
              <a:path w="171450" h="5220334">
                <a:moveTo>
                  <a:pt x="71461" y="4267073"/>
                </a:moveTo>
                <a:lnTo>
                  <a:pt x="71207" y="4305173"/>
                </a:lnTo>
                <a:lnTo>
                  <a:pt x="109307" y="4305427"/>
                </a:lnTo>
                <a:lnTo>
                  <a:pt x="109561" y="4267327"/>
                </a:lnTo>
                <a:lnTo>
                  <a:pt x="71461" y="4267073"/>
                </a:lnTo>
                <a:close/>
              </a:path>
              <a:path w="171450" h="5220334">
                <a:moveTo>
                  <a:pt x="70445" y="4419473"/>
                </a:moveTo>
                <a:lnTo>
                  <a:pt x="70191" y="4457573"/>
                </a:lnTo>
                <a:lnTo>
                  <a:pt x="108291" y="4457827"/>
                </a:lnTo>
                <a:lnTo>
                  <a:pt x="108545" y="4419727"/>
                </a:lnTo>
                <a:lnTo>
                  <a:pt x="70445" y="4419473"/>
                </a:lnTo>
                <a:close/>
              </a:path>
              <a:path w="171450" h="5220334">
                <a:moveTo>
                  <a:pt x="69556" y="4571873"/>
                </a:moveTo>
                <a:lnTo>
                  <a:pt x="69302" y="4609973"/>
                </a:lnTo>
                <a:lnTo>
                  <a:pt x="107402" y="4610227"/>
                </a:lnTo>
                <a:lnTo>
                  <a:pt x="107656" y="4572127"/>
                </a:lnTo>
                <a:lnTo>
                  <a:pt x="69556" y="4571873"/>
                </a:lnTo>
                <a:close/>
              </a:path>
              <a:path w="171450" h="5220334">
                <a:moveTo>
                  <a:pt x="68667" y="4724273"/>
                </a:moveTo>
                <a:lnTo>
                  <a:pt x="68413" y="4762373"/>
                </a:lnTo>
                <a:lnTo>
                  <a:pt x="106513" y="4762627"/>
                </a:lnTo>
                <a:lnTo>
                  <a:pt x="106767" y="4724527"/>
                </a:lnTo>
                <a:lnTo>
                  <a:pt x="68667" y="4724273"/>
                </a:lnTo>
                <a:close/>
              </a:path>
              <a:path w="171450" h="5220334">
                <a:moveTo>
                  <a:pt x="67651" y="4876673"/>
                </a:moveTo>
                <a:lnTo>
                  <a:pt x="67524" y="4914773"/>
                </a:lnTo>
                <a:lnTo>
                  <a:pt x="105624" y="4915027"/>
                </a:lnTo>
                <a:lnTo>
                  <a:pt x="105751" y="4876927"/>
                </a:lnTo>
                <a:lnTo>
                  <a:pt x="67651" y="4876673"/>
                </a:lnTo>
                <a:close/>
              </a:path>
              <a:path w="171450" h="5220334">
                <a:moveTo>
                  <a:pt x="16551" y="5048791"/>
                </a:moveTo>
                <a:lnTo>
                  <a:pt x="9358" y="5051196"/>
                </a:lnTo>
                <a:lnTo>
                  <a:pt x="3730" y="5056190"/>
                </a:lnTo>
                <a:lnTo>
                  <a:pt x="531" y="5062748"/>
                </a:lnTo>
                <a:lnTo>
                  <a:pt x="0" y="5070032"/>
                </a:lnTo>
                <a:lnTo>
                  <a:pt x="2373" y="5077206"/>
                </a:lnTo>
                <a:lnTo>
                  <a:pt x="84669" y="5220208"/>
                </a:lnTo>
                <a:lnTo>
                  <a:pt x="106915" y="5182577"/>
                </a:lnTo>
                <a:lnTo>
                  <a:pt x="103973" y="5182577"/>
                </a:lnTo>
                <a:lnTo>
                  <a:pt x="65873" y="5182349"/>
                </a:lnTo>
                <a:lnTo>
                  <a:pt x="65873" y="5181511"/>
                </a:lnTo>
                <a:lnTo>
                  <a:pt x="107546" y="5181511"/>
                </a:lnTo>
                <a:lnTo>
                  <a:pt x="112629" y="5172913"/>
                </a:lnTo>
                <a:lnTo>
                  <a:pt x="101433" y="5172913"/>
                </a:lnTo>
                <a:lnTo>
                  <a:pt x="68540" y="5172709"/>
                </a:lnTo>
                <a:lnTo>
                  <a:pt x="85142" y="5144617"/>
                </a:lnTo>
                <a:lnTo>
                  <a:pt x="35393" y="5058206"/>
                </a:lnTo>
                <a:lnTo>
                  <a:pt x="30414" y="5052525"/>
                </a:lnTo>
                <a:lnTo>
                  <a:pt x="23852" y="5049310"/>
                </a:lnTo>
                <a:lnTo>
                  <a:pt x="16551" y="5048791"/>
                </a:lnTo>
                <a:close/>
              </a:path>
              <a:path w="171450" h="5220334">
                <a:moveTo>
                  <a:pt x="65873" y="5181511"/>
                </a:moveTo>
                <a:lnTo>
                  <a:pt x="65873" y="5182349"/>
                </a:lnTo>
                <a:lnTo>
                  <a:pt x="103973" y="5182577"/>
                </a:lnTo>
                <a:lnTo>
                  <a:pt x="103973" y="5181752"/>
                </a:lnTo>
                <a:lnTo>
                  <a:pt x="65873" y="5181511"/>
                </a:lnTo>
                <a:close/>
              </a:path>
              <a:path w="171450" h="5220334">
                <a:moveTo>
                  <a:pt x="107546" y="5181511"/>
                </a:moveTo>
                <a:lnTo>
                  <a:pt x="65873" y="5181511"/>
                </a:lnTo>
                <a:lnTo>
                  <a:pt x="103973" y="5181752"/>
                </a:lnTo>
                <a:lnTo>
                  <a:pt x="103973" y="5182577"/>
                </a:lnTo>
                <a:lnTo>
                  <a:pt x="106915" y="5182577"/>
                </a:lnTo>
                <a:lnTo>
                  <a:pt x="107546" y="5181511"/>
                </a:lnTo>
                <a:close/>
              </a:path>
              <a:path w="171450" h="5220334">
                <a:moveTo>
                  <a:pt x="85142" y="5144617"/>
                </a:moveTo>
                <a:lnTo>
                  <a:pt x="68540" y="5172709"/>
                </a:lnTo>
                <a:lnTo>
                  <a:pt x="101433" y="5172913"/>
                </a:lnTo>
                <a:lnTo>
                  <a:pt x="85142" y="5144617"/>
                </a:lnTo>
                <a:close/>
              </a:path>
              <a:path w="171450" h="5220334">
                <a:moveTo>
                  <a:pt x="154816" y="5049629"/>
                </a:moveTo>
                <a:lnTo>
                  <a:pt x="147502" y="5050062"/>
                </a:lnTo>
                <a:lnTo>
                  <a:pt x="140902" y="5053196"/>
                </a:lnTo>
                <a:lnTo>
                  <a:pt x="135850" y="5058816"/>
                </a:lnTo>
                <a:lnTo>
                  <a:pt x="85142" y="5144617"/>
                </a:lnTo>
                <a:lnTo>
                  <a:pt x="101433" y="5172913"/>
                </a:lnTo>
                <a:lnTo>
                  <a:pt x="112629" y="5172913"/>
                </a:lnTo>
                <a:lnTo>
                  <a:pt x="168616" y="5078209"/>
                </a:lnTo>
                <a:lnTo>
                  <a:pt x="171156" y="5071064"/>
                </a:lnTo>
                <a:lnTo>
                  <a:pt x="170743" y="5063774"/>
                </a:lnTo>
                <a:lnTo>
                  <a:pt x="167616" y="5057176"/>
                </a:lnTo>
                <a:lnTo>
                  <a:pt x="162012" y="5052110"/>
                </a:lnTo>
                <a:lnTo>
                  <a:pt x="154816" y="5049629"/>
                </a:lnTo>
                <a:close/>
              </a:path>
              <a:path w="171450" h="5220334">
                <a:moveTo>
                  <a:pt x="66762" y="5029111"/>
                </a:moveTo>
                <a:lnTo>
                  <a:pt x="66508" y="5067211"/>
                </a:lnTo>
                <a:lnTo>
                  <a:pt x="104608" y="5067452"/>
                </a:lnTo>
                <a:lnTo>
                  <a:pt x="104862" y="5029352"/>
                </a:lnTo>
                <a:lnTo>
                  <a:pt x="66762" y="5029111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8252" y="3815841"/>
            <a:ext cx="15253969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ACKGROUND">
  <p:cSld name="TITLE + BACKGROUND">
    <p:bg>
      <p:bgPr>
        <a:gradFill>
          <a:gsLst>
            <a:gs pos="0">
              <a:srgbClr val="FFFFFF">
                <a:alpha val="0"/>
              </a:srgbClr>
            </a:gs>
            <a:gs pos="100000">
              <a:srgbClr val="AAEAEA"/>
            </a:gs>
          </a:gsLst>
          <a:lin ang="0" scaled="0"/>
        </a:gra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3"/>
          <p:cNvSpPr txBox="1">
            <a:spLocks noGrp="1"/>
          </p:cNvSpPr>
          <p:nvPr>
            <p:ph type="ctrTitle"/>
          </p:nvPr>
        </p:nvSpPr>
        <p:spPr>
          <a:xfrm>
            <a:off x="2731452" y="578800"/>
            <a:ext cx="12825000" cy="189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Ubuntu Condensed"/>
              <a:buNone/>
              <a:defRPr sz="4799">
                <a:latin typeface="Ubuntu Condensed"/>
                <a:ea typeface="Ubuntu Condensed"/>
                <a:cs typeface="Ubuntu Condensed"/>
                <a:sym typeface="Ubuntu Condense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28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28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28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28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28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28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28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28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146" name="Google Shape;146;p13"/>
          <p:cNvSpPr/>
          <p:nvPr/>
        </p:nvSpPr>
        <p:spPr>
          <a:xfrm rot="10800000">
            <a:off x="12" y="5727279"/>
            <a:ext cx="18288077" cy="4559701"/>
          </a:xfrm>
          <a:custGeom>
            <a:avLst/>
            <a:gdLst/>
            <a:ahLst/>
            <a:cxnLst/>
            <a:rect l="l" t="t" r="r" b="b"/>
            <a:pathLst>
              <a:path w="115070" h="28690" extrusionOk="0">
                <a:moveTo>
                  <a:pt x="115070" y="0"/>
                </a:moveTo>
                <a:cubicBezTo>
                  <a:pt x="112368" y="1196"/>
                  <a:pt x="109380" y="2678"/>
                  <a:pt x="106989" y="4471"/>
                </a:cubicBezTo>
                <a:cubicBezTo>
                  <a:pt x="104000" y="6575"/>
                  <a:pt x="101610" y="9253"/>
                  <a:pt x="98334" y="10448"/>
                </a:cubicBezTo>
                <a:cubicBezTo>
                  <a:pt x="97333" y="10849"/>
                  <a:pt x="96296" y="11016"/>
                  <a:pt x="95248" y="11016"/>
                </a:cubicBezTo>
                <a:cubicBezTo>
                  <a:pt x="93169" y="11016"/>
                  <a:pt x="91045" y="10358"/>
                  <a:pt x="89058" y="9563"/>
                </a:cubicBezTo>
                <a:cubicBezTo>
                  <a:pt x="85061" y="7556"/>
                  <a:pt x="81064" y="5390"/>
                  <a:pt x="76822" y="5390"/>
                </a:cubicBezTo>
                <a:cubicBezTo>
                  <a:pt x="75355" y="5390"/>
                  <a:pt x="73858" y="5650"/>
                  <a:pt x="72322" y="6264"/>
                </a:cubicBezTo>
                <a:cubicBezTo>
                  <a:pt x="66943" y="8655"/>
                  <a:pt x="63357" y="14034"/>
                  <a:pt x="59484" y="18218"/>
                </a:cubicBezTo>
                <a:cubicBezTo>
                  <a:pt x="56184" y="22115"/>
                  <a:pt x="52000" y="25701"/>
                  <a:pt x="46932" y="25701"/>
                </a:cubicBezTo>
                <a:cubicBezTo>
                  <a:pt x="46635" y="25719"/>
                  <a:pt x="46343" y="25728"/>
                  <a:pt x="46054" y="25728"/>
                </a:cubicBezTo>
                <a:cubicBezTo>
                  <a:pt x="36734" y="25728"/>
                  <a:pt x="31490" y="16556"/>
                  <a:pt x="25414" y="10759"/>
                </a:cubicBezTo>
                <a:cubicBezTo>
                  <a:pt x="19817" y="5162"/>
                  <a:pt x="12263" y="431"/>
                  <a:pt x="4239" y="431"/>
                </a:cubicBezTo>
                <a:cubicBezTo>
                  <a:pt x="2838" y="431"/>
                  <a:pt x="1422" y="575"/>
                  <a:pt x="0" y="885"/>
                </a:cubicBezTo>
                <a:lnTo>
                  <a:pt x="0" y="20609"/>
                </a:lnTo>
                <a:cubicBezTo>
                  <a:pt x="4184" y="18529"/>
                  <a:pt x="8368" y="16138"/>
                  <a:pt x="12863" y="15230"/>
                </a:cubicBezTo>
                <a:cubicBezTo>
                  <a:pt x="14742" y="14692"/>
                  <a:pt x="16703" y="14423"/>
                  <a:pt x="18656" y="14423"/>
                </a:cubicBezTo>
                <a:cubicBezTo>
                  <a:pt x="23215" y="14423"/>
                  <a:pt x="27734" y="15887"/>
                  <a:pt x="31081" y="18816"/>
                </a:cubicBezTo>
                <a:cubicBezTo>
                  <a:pt x="35575" y="22713"/>
                  <a:pt x="40955" y="28690"/>
                  <a:pt x="47219" y="28690"/>
                </a:cubicBezTo>
                <a:cubicBezTo>
                  <a:pt x="56782" y="28690"/>
                  <a:pt x="59484" y="14943"/>
                  <a:pt x="68736" y="14943"/>
                </a:cubicBezTo>
                <a:cubicBezTo>
                  <a:pt x="75024" y="14943"/>
                  <a:pt x="79208" y="22115"/>
                  <a:pt x="85472" y="23597"/>
                </a:cubicBezTo>
                <a:cubicBezTo>
                  <a:pt x="86135" y="23741"/>
                  <a:pt x="86813" y="23810"/>
                  <a:pt x="87496" y="23810"/>
                </a:cubicBezTo>
                <a:cubicBezTo>
                  <a:pt x="91126" y="23810"/>
                  <a:pt x="94911" y="21883"/>
                  <a:pt x="97426" y="19127"/>
                </a:cubicBezTo>
                <a:cubicBezTo>
                  <a:pt x="100725" y="16138"/>
                  <a:pt x="103116" y="12241"/>
                  <a:pt x="106104" y="8966"/>
                </a:cubicBezTo>
                <a:cubicBezTo>
                  <a:pt x="108782" y="6264"/>
                  <a:pt x="111771" y="3873"/>
                  <a:pt x="115070" y="2080"/>
                </a:cubicBezTo>
                <a:lnTo>
                  <a:pt x="115070" y="0"/>
                </a:lnTo>
                <a:close/>
              </a:path>
            </a:pathLst>
          </a:custGeom>
          <a:solidFill>
            <a:srgbClr val="FFFFFF">
              <a:alpha val="66910"/>
            </a:srgbClr>
          </a:solidFill>
          <a:ln>
            <a:noFill/>
          </a:ln>
        </p:spPr>
        <p:txBody>
          <a:bodyPr spcFirstLastPara="1" wrap="square" lIns="182822" tIns="182822" rIns="182822" bIns="182822" anchor="ctr" anchorCtr="0">
            <a:noAutofit/>
          </a:bodyPr>
          <a:lstStyle/>
          <a:p>
            <a:pPr marL="0" marR="0" lvl="0" indent="0" algn="l" defTabSz="13712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7" name="Google Shape;147;p13"/>
          <p:cNvSpPr txBox="1">
            <a:spLocks noGrp="1"/>
          </p:cNvSpPr>
          <p:nvPr>
            <p:ph type="subTitle" idx="1"/>
          </p:nvPr>
        </p:nvSpPr>
        <p:spPr>
          <a:xfrm>
            <a:off x="6545400" y="9499700"/>
            <a:ext cx="10680600" cy="62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800"/>
              <a:buNone/>
              <a:defRPr sz="1600">
                <a:solidFill>
                  <a:srgbClr val="434343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1999">
                <a:solidFill>
                  <a:srgbClr val="434343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1999">
                <a:solidFill>
                  <a:srgbClr val="434343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1999">
                <a:solidFill>
                  <a:srgbClr val="434343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1999">
                <a:solidFill>
                  <a:srgbClr val="434343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1999">
                <a:solidFill>
                  <a:srgbClr val="434343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1999">
                <a:solidFill>
                  <a:srgbClr val="434343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1999">
                <a:solidFill>
                  <a:srgbClr val="434343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1999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cxnSp>
        <p:nvCxnSpPr>
          <p:cNvPr id="148" name="Google Shape;148;p13"/>
          <p:cNvCxnSpPr/>
          <p:nvPr/>
        </p:nvCxnSpPr>
        <p:spPr>
          <a:xfrm>
            <a:off x="7645001" y="9429701"/>
            <a:ext cx="10680600" cy="0"/>
          </a:xfrm>
          <a:prstGeom prst="straightConnector1">
            <a:avLst/>
          </a:prstGeom>
          <a:noFill/>
          <a:ln w="19050" cap="flat" cmpd="sng">
            <a:solidFill>
              <a:srgbClr val="43434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9" name="Google Shape;149;p13"/>
          <p:cNvSpPr txBox="1">
            <a:spLocks noGrp="1"/>
          </p:cNvSpPr>
          <p:nvPr>
            <p:ph type="sldNum" idx="12"/>
          </p:nvPr>
        </p:nvSpPr>
        <p:spPr>
          <a:xfrm>
            <a:off x="17113568" y="9485648"/>
            <a:ext cx="1097400" cy="7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buNone/>
              <a:defRPr sz="1600">
                <a:solidFill>
                  <a:srgbClr val="434343"/>
                </a:solidFill>
                <a:latin typeface="Muli Regular"/>
                <a:ea typeface="Muli Regular"/>
                <a:cs typeface="Muli Regular"/>
                <a:sym typeface="Muli Regular"/>
              </a:defRPr>
            </a:lvl1pPr>
            <a:lvl2pPr lvl="1" algn="l" rtl="0">
              <a:buNone/>
              <a:defRPr sz="1600">
                <a:solidFill>
                  <a:srgbClr val="434343"/>
                </a:solidFill>
                <a:latin typeface="Muli Regular"/>
                <a:ea typeface="Muli Regular"/>
                <a:cs typeface="Muli Regular"/>
                <a:sym typeface="Muli Regular"/>
              </a:defRPr>
            </a:lvl2pPr>
            <a:lvl3pPr lvl="2" algn="l" rtl="0">
              <a:buNone/>
              <a:defRPr sz="1600">
                <a:solidFill>
                  <a:srgbClr val="434343"/>
                </a:solidFill>
                <a:latin typeface="Muli Regular"/>
                <a:ea typeface="Muli Regular"/>
                <a:cs typeface="Muli Regular"/>
                <a:sym typeface="Muli Regular"/>
              </a:defRPr>
            </a:lvl3pPr>
            <a:lvl4pPr lvl="3" algn="l" rtl="0">
              <a:buNone/>
              <a:defRPr sz="1600">
                <a:solidFill>
                  <a:srgbClr val="434343"/>
                </a:solidFill>
                <a:latin typeface="Muli Regular"/>
                <a:ea typeface="Muli Regular"/>
                <a:cs typeface="Muli Regular"/>
                <a:sym typeface="Muli Regular"/>
              </a:defRPr>
            </a:lvl4pPr>
            <a:lvl5pPr lvl="4" algn="l" rtl="0">
              <a:buNone/>
              <a:defRPr sz="1600">
                <a:solidFill>
                  <a:srgbClr val="434343"/>
                </a:solidFill>
                <a:latin typeface="Muli Regular"/>
                <a:ea typeface="Muli Regular"/>
                <a:cs typeface="Muli Regular"/>
                <a:sym typeface="Muli Regular"/>
              </a:defRPr>
            </a:lvl5pPr>
            <a:lvl6pPr lvl="5" algn="l" rtl="0">
              <a:buNone/>
              <a:defRPr sz="1600">
                <a:solidFill>
                  <a:srgbClr val="434343"/>
                </a:solidFill>
                <a:latin typeface="Muli Regular"/>
                <a:ea typeface="Muli Regular"/>
                <a:cs typeface="Muli Regular"/>
                <a:sym typeface="Muli Regular"/>
              </a:defRPr>
            </a:lvl6pPr>
            <a:lvl7pPr lvl="6" algn="l" rtl="0">
              <a:buNone/>
              <a:defRPr sz="1600">
                <a:solidFill>
                  <a:srgbClr val="434343"/>
                </a:solidFill>
                <a:latin typeface="Muli Regular"/>
                <a:ea typeface="Muli Regular"/>
                <a:cs typeface="Muli Regular"/>
                <a:sym typeface="Muli Regular"/>
              </a:defRPr>
            </a:lvl7pPr>
            <a:lvl8pPr lvl="7" algn="l" rtl="0">
              <a:buNone/>
              <a:defRPr sz="1600">
                <a:solidFill>
                  <a:srgbClr val="434343"/>
                </a:solidFill>
                <a:latin typeface="Muli Regular"/>
                <a:ea typeface="Muli Regular"/>
                <a:cs typeface="Muli Regular"/>
                <a:sym typeface="Muli Regular"/>
              </a:defRPr>
            </a:lvl8pPr>
            <a:lvl9pPr lvl="8" algn="l" rtl="0">
              <a:buNone/>
              <a:defRPr sz="1600">
                <a:solidFill>
                  <a:srgbClr val="434343"/>
                </a:solidFill>
                <a:latin typeface="Muli Regular"/>
                <a:ea typeface="Muli Regular"/>
                <a:cs typeface="Muli Regular"/>
                <a:sym typeface="Muli Regular"/>
              </a:defRPr>
            </a:lvl9pPr>
          </a:lstStyle>
          <a:p>
            <a:pPr defTabSz="1371246"/>
            <a:fld id="{00000000-1234-1234-1234-123412341234}" type="slidenum">
              <a:rPr lang="es" smtClean="0"/>
              <a:pPr defTabSz="1371246"/>
              <a:t>‹#›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93612332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A7B17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60854" y="574011"/>
            <a:ext cx="16513908" cy="1107611"/>
          </a:xfrm>
          <a:prstGeom prst="rect">
            <a:avLst/>
          </a:prstGeom>
        </p:spPr>
        <p:txBody>
          <a:bodyPr lIns="91157" tIns="45593" rIns="91157" bIns="45593"/>
          <a:lstStyle>
            <a:lvl1pPr marL="0" indent="0">
              <a:buNone/>
              <a:defRPr sz="6599">
                <a:solidFill>
                  <a:schemeClr val="tx1">
                    <a:lumMod val="85000"/>
                    <a:lumOff val="15000"/>
                  </a:schemeClr>
                </a:solidFill>
                <a:latin typeface="Lato Medium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97967" y="1414243"/>
            <a:ext cx="16476834" cy="438325"/>
          </a:xfrm>
          <a:prstGeom prst="rect">
            <a:avLst/>
          </a:prstGeom>
        </p:spPr>
        <p:txBody>
          <a:bodyPr lIns="91157" tIns="45593" rIns="91157" bIns="45593"/>
          <a:lstStyle>
            <a:lvl1pPr marL="0" indent="0">
              <a:buNone/>
              <a:defRPr sz="2250">
                <a:solidFill>
                  <a:schemeClr val="bg1">
                    <a:lumMod val="50000"/>
                  </a:schemeClr>
                </a:solidFill>
                <a:latin typeface="Lato Light" panose="020F0502020204030203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797936" y="3008861"/>
            <a:ext cx="16476836" cy="461408"/>
          </a:xfrm>
          <a:prstGeom prst="rect">
            <a:avLst/>
          </a:prstGeom>
        </p:spPr>
        <p:txBody>
          <a:bodyPr lIns="91157" tIns="45593" rIns="91157" bIns="45593" numCol="1" spcCol="364679"/>
          <a:lstStyle>
            <a:lvl1pPr marL="0" indent="0" algn="just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defRPr>
            </a:lvl1pPr>
            <a:lvl2pPr marL="683663" indent="0" algn="just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defRPr>
            </a:lvl2pPr>
            <a:lvl3pPr marL="1367347" indent="0" algn="just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defRPr>
            </a:lvl3pPr>
            <a:lvl4pPr marL="2050994" indent="0" algn="just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defRPr>
            </a:lvl4pPr>
            <a:lvl5pPr marL="2734648" indent="0" algn="just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defRPr>
            </a:lvl5pPr>
          </a:lstStyle>
          <a:p>
            <a:pPr lvl="0"/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3"/>
          </p:nvPr>
        </p:nvSpPr>
        <p:spPr>
          <a:xfrm>
            <a:off x="797936" y="2103682"/>
            <a:ext cx="16476836" cy="461408"/>
          </a:xfrm>
          <a:prstGeom prst="rect">
            <a:avLst/>
          </a:prstGeom>
        </p:spPr>
        <p:txBody>
          <a:bodyPr lIns="91157" tIns="45593" rIns="91157" bIns="45593"/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defRPr>
            </a:lvl1pPr>
            <a:lvl2pPr marL="683663" indent="0">
              <a:buNone/>
              <a:defRPr/>
            </a:lvl2pPr>
            <a:lvl3pPr marL="1367347" indent="0">
              <a:buNone/>
              <a:defRPr/>
            </a:lvl3pPr>
            <a:lvl4pPr marL="2050994" indent="0">
              <a:buNone/>
              <a:defRPr/>
            </a:lvl4pPr>
            <a:lvl5pPr marL="2734648" indent="0">
              <a:buNone/>
              <a:defRPr/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17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vortex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+ IMAGE 2">
  <p:cSld name="TITLE + SUBTITLE + IMAGE 2">
    <p:bg>
      <p:bgPr>
        <a:gradFill>
          <a:gsLst>
            <a:gs pos="0">
              <a:srgbClr val="FFFFFF">
                <a:alpha val="0"/>
              </a:srgbClr>
            </a:gs>
            <a:gs pos="100000">
              <a:srgbClr val="AAEAEA"/>
            </a:gs>
          </a:gsLst>
          <a:lin ang="0" scaled="0"/>
        </a:gra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0"/>
          <p:cNvSpPr/>
          <p:nvPr/>
        </p:nvSpPr>
        <p:spPr>
          <a:xfrm>
            <a:off x="0" y="0"/>
            <a:ext cx="18325800" cy="10287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AAEAEA"/>
              </a:gs>
            </a:gsLst>
            <a:lin ang="0" scaled="0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18" name="Google Shape;118;p10"/>
          <p:cNvSpPr/>
          <p:nvPr/>
        </p:nvSpPr>
        <p:spPr>
          <a:xfrm flipH="1">
            <a:off x="2368200" y="2214500"/>
            <a:ext cx="13589400" cy="5818200"/>
          </a:xfrm>
          <a:prstGeom prst="rect">
            <a:avLst/>
          </a:prstGeom>
          <a:solidFill>
            <a:srgbClr val="FFFFFF">
              <a:alpha val="57309"/>
            </a:srgb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19" name="Google Shape;119;p10"/>
          <p:cNvSpPr txBox="1">
            <a:spLocks noGrp="1"/>
          </p:cNvSpPr>
          <p:nvPr>
            <p:ph type="ctrTitle"/>
          </p:nvPr>
        </p:nvSpPr>
        <p:spPr>
          <a:xfrm>
            <a:off x="9444098" y="3488100"/>
            <a:ext cx="5838000" cy="33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None/>
              <a:defRPr sz="7200">
                <a:solidFill>
                  <a:srgbClr val="434343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None/>
              <a:defRPr sz="7200">
                <a:solidFill>
                  <a:srgbClr val="434343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None/>
              <a:defRPr sz="7200">
                <a:solidFill>
                  <a:srgbClr val="434343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None/>
              <a:defRPr sz="7200">
                <a:solidFill>
                  <a:srgbClr val="434343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None/>
              <a:defRPr sz="7200">
                <a:solidFill>
                  <a:srgbClr val="434343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None/>
              <a:defRPr sz="7200">
                <a:solidFill>
                  <a:srgbClr val="434343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None/>
              <a:defRPr sz="7200">
                <a:solidFill>
                  <a:srgbClr val="434343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None/>
              <a:defRPr sz="72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10"/>
          <p:cNvSpPr txBox="1">
            <a:spLocks noGrp="1"/>
          </p:cNvSpPr>
          <p:nvPr>
            <p:ph type="subTitle" idx="1"/>
          </p:nvPr>
        </p:nvSpPr>
        <p:spPr>
          <a:xfrm flipH="1">
            <a:off x="3556050" y="4832100"/>
            <a:ext cx="5503800" cy="62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2000">
                <a:solidFill>
                  <a:srgbClr val="434343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2000">
                <a:solidFill>
                  <a:srgbClr val="434343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2000">
                <a:solidFill>
                  <a:srgbClr val="434343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2000">
                <a:solidFill>
                  <a:srgbClr val="434343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2000">
                <a:solidFill>
                  <a:srgbClr val="434343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2000">
                <a:solidFill>
                  <a:srgbClr val="434343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2000">
                <a:solidFill>
                  <a:srgbClr val="434343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2000">
                <a:solidFill>
                  <a:srgbClr val="434343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None/>
              <a:defRPr sz="20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61513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Freeform: Shape 558">
            <a:extLst>
              <a:ext uri="{FF2B5EF4-FFF2-40B4-BE49-F238E27FC236}">
                <a16:creationId xmlns:a16="http://schemas.microsoft.com/office/drawing/2014/main" id="{C9957A36-A56E-47BD-BCD7-E58C8386058C}"/>
              </a:ext>
            </a:extLst>
          </p:cNvPr>
          <p:cNvSpPr/>
          <p:nvPr/>
        </p:nvSpPr>
        <p:spPr>
          <a:xfrm rot="7811536">
            <a:off x="3988593" y="-3223015"/>
            <a:ext cx="5636475" cy="17731529"/>
          </a:xfrm>
          <a:custGeom>
            <a:avLst/>
            <a:gdLst>
              <a:gd name="connsiteX0" fmla="*/ 891494 w 3757650"/>
              <a:gd name="connsiteY0" fmla="*/ 5336549 h 11821019"/>
              <a:gd name="connsiteX1" fmla="*/ 2164916 w 3757650"/>
              <a:gd name="connsiteY1" fmla="*/ 5336549 h 11821019"/>
              <a:gd name="connsiteX2" fmla="*/ 2168720 w 3757650"/>
              <a:gd name="connsiteY2" fmla="*/ 5336550 h 11821019"/>
              <a:gd name="connsiteX3" fmla="*/ 3153246 w 3757650"/>
              <a:gd name="connsiteY3" fmla="*/ 5336550 h 11821019"/>
              <a:gd name="connsiteX4" fmla="*/ 3145644 w 3757650"/>
              <a:gd name="connsiteY4" fmla="*/ 5252920 h 11821019"/>
              <a:gd name="connsiteX5" fmla="*/ 3043012 w 3757650"/>
              <a:gd name="connsiteY5" fmla="*/ 4872795 h 11821019"/>
              <a:gd name="connsiteX6" fmla="*/ 3035409 w 3757650"/>
              <a:gd name="connsiteY6" fmla="*/ 4853791 h 11821019"/>
              <a:gd name="connsiteX7" fmla="*/ 2966986 w 3757650"/>
              <a:gd name="connsiteY7" fmla="*/ 4716943 h 11821019"/>
              <a:gd name="connsiteX8" fmla="*/ 1081557 w 3757650"/>
              <a:gd name="connsiteY8" fmla="*/ 4716945 h 11821019"/>
              <a:gd name="connsiteX9" fmla="*/ 986524 w 3757650"/>
              <a:gd name="connsiteY9" fmla="*/ 4872795 h 11821019"/>
              <a:gd name="connsiteX10" fmla="*/ 887691 w 3757650"/>
              <a:gd name="connsiteY10" fmla="*/ 5252922 h 11821019"/>
              <a:gd name="connsiteX11" fmla="*/ 891494 w 3757650"/>
              <a:gd name="connsiteY11" fmla="*/ 5336549 h 11821019"/>
              <a:gd name="connsiteX12" fmla="*/ 1184189 w 3757650"/>
              <a:gd name="connsiteY12" fmla="*/ 6226046 h 11821019"/>
              <a:gd name="connsiteX13" fmla="*/ 2887157 w 3757650"/>
              <a:gd name="connsiteY13" fmla="*/ 6226046 h 11821019"/>
              <a:gd name="connsiteX14" fmla="*/ 2921371 w 3757650"/>
              <a:gd name="connsiteY14" fmla="*/ 6172828 h 11821019"/>
              <a:gd name="connsiteX15" fmla="*/ 2978388 w 3757650"/>
              <a:gd name="connsiteY15" fmla="*/ 6073994 h 11821019"/>
              <a:gd name="connsiteX16" fmla="*/ 2974589 w 3757650"/>
              <a:gd name="connsiteY16" fmla="*/ 6073996 h 11821019"/>
              <a:gd name="connsiteX17" fmla="*/ 3054414 w 3757650"/>
              <a:gd name="connsiteY17" fmla="*/ 5902941 h 11821019"/>
              <a:gd name="connsiteX18" fmla="*/ 3138040 w 3757650"/>
              <a:gd name="connsiteY18" fmla="*/ 5606442 h 11821019"/>
              <a:gd name="connsiteX19" fmla="*/ 2168720 w 3757650"/>
              <a:gd name="connsiteY19" fmla="*/ 5606441 h 11821019"/>
              <a:gd name="connsiteX20" fmla="*/ 2164916 w 3757650"/>
              <a:gd name="connsiteY20" fmla="*/ 5606440 h 11821019"/>
              <a:gd name="connsiteX21" fmla="*/ 925703 w 3757650"/>
              <a:gd name="connsiteY21" fmla="*/ 5606440 h 11821019"/>
              <a:gd name="connsiteX22" fmla="*/ 1020737 w 3757650"/>
              <a:gd name="connsiteY22" fmla="*/ 5902940 h 11821019"/>
              <a:gd name="connsiteX23" fmla="*/ 1149980 w 3757650"/>
              <a:gd name="connsiteY23" fmla="*/ 6169028 h 11821019"/>
              <a:gd name="connsiteX24" fmla="*/ 1184190 w 3757650"/>
              <a:gd name="connsiteY24" fmla="*/ 6222247 h 11821019"/>
              <a:gd name="connsiteX25" fmla="*/ 594995 w 3757650"/>
              <a:gd name="connsiteY25" fmla="*/ 9548352 h 11821019"/>
              <a:gd name="connsiteX26" fmla="*/ 3149447 w 3757650"/>
              <a:gd name="connsiteY26" fmla="*/ 9548353 h 11821019"/>
              <a:gd name="connsiteX27" fmla="*/ 3141845 w 3757650"/>
              <a:gd name="connsiteY27" fmla="*/ 9502738 h 11821019"/>
              <a:gd name="connsiteX28" fmla="*/ 2997396 w 3757650"/>
              <a:gd name="connsiteY28" fmla="*/ 9122611 h 11821019"/>
              <a:gd name="connsiteX29" fmla="*/ 2852948 w 3757650"/>
              <a:gd name="connsiteY29" fmla="*/ 8898338 h 11821019"/>
              <a:gd name="connsiteX30" fmla="*/ 872486 w 3757650"/>
              <a:gd name="connsiteY30" fmla="*/ 8898337 h 11821019"/>
              <a:gd name="connsiteX31" fmla="*/ 728037 w 3757650"/>
              <a:gd name="connsiteY31" fmla="*/ 9122611 h 11821019"/>
              <a:gd name="connsiteX32" fmla="*/ 598794 w 3757650"/>
              <a:gd name="connsiteY32" fmla="*/ 9502738 h 11821019"/>
              <a:gd name="connsiteX33" fmla="*/ 594995 w 3757650"/>
              <a:gd name="connsiteY33" fmla="*/ 9548352 h 11821019"/>
              <a:gd name="connsiteX34" fmla="*/ 967519 w 3757650"/>
              <a:gd name="connsiteY34" fmla="*/ 10483463 h 11821019"/>
              <a:gd name="connsiteX35" fmla="*/ 2830141 w 3757650"/>
              <a:gd name="connsiteY35" fmla="*/ 10483464 h 11821019"/>
              <a:gd name="connsiteX36" fmla="*/ 2879555 w 3757650"/>
              <a:gd name="connsiteY36" fmla="*/ 10415041 h 11821019"/>
              <a:gd name="connsiteX37" fmla="*/ 3039208 w 3757650"/>
              <a:gd name="connsiteY37" fmla="*/ 10148953 h 11821019"/>
              <a:gd name="connsiteX38" fmla="*/ 3145644 w 3757650"/>
              <a:gd name="connsiteY38" fmla="*/ 9829647 h 11821019"/>
              <a:gd name="connsiteX39" fmla="*/ 617803 w 3757650"/>
              <a:gd name="connsiteY39" fmla="*/ 9829645 h 11821019"/>
              <a:gd name="connsiteX40" fmla="*/ 739443 w 3757650"/>
              <a:gd name="connsiteY40" fmla="*/ 10148952 h 11821019"/>
              <a:gd name="connsiteX41" fmla="*/ 910498 w 3757650"/>
              <a:gd name="connsiteY41" fmla="*/ 10415041 h 11821019"/>
              <a:gd name="connsiteX42" fmla="*/ 967519 w 3757650"/>
              <a:gd name="connsiteY42" fmla="*/ 10483463 h 11821019"/>
              <a:gd name="connsiteX43" fmla="*/ 1947609 w 3757650"/>
              <a:gd name="connsiteY43" fmla="*/ 11821019 h 11821019"/>
              <a:gd name="connsiteX44" fmla="*/ 0 w 3757650"/>
              <a:gd name="connsiteY44" fmla="*/ 9515704 h 11821019"/>
              <a:gd name="connsiteX45" fmla="*/ 2430 w 3757650"/>
              <a:gd name="connsiteY45" fmla="*/ 9470239 h 11821019"/>
              <a:gd name="connsiteX46" fmla="*/ 1431274 w 3757650"/>
              <a:gd name="connsiteY46" fmla="*/ 7583099 h 11821019"/>
              <a:gd name="connsiteX47" fmla="*/ 1476889 w 3757650"/>
              <a:gd name="connsiteY47" fmla="*/ 7545086 h 11821019"/>
              <a:gd name="connsiteX48" fmla="*/ 1522503 w 3757650"/>
              <a:gd name="connsiteY48" fmla="*/ 7507074 h 11821019"/>
              <a:gd name="connsiteX49" fmla="*/ 1602329 w 3757650"/>
              <a:gd name="connsiteY49" fmla="*/ 7442450 h 11821019"/>
              <a:gd name="connsiteX50" fmla="*/ 1967251 w 3757650"/>
              <a:gd name="connsiteY50" fmla="*/ 7149755 h 11821019"/>
              <a:gd name="connsiteX51" fmla="*/ 2012866 w 3757650"/>
              <a:gd name="connsiteY51" fmla="*/ 7111743 h 11821019"/>
              <a:gd name="connsiteX52" fmla="*/ 2058481 w 3757650"/>
              <a:gd name="connsiteY52" fmla="*/ 7073728 h 11821019"/>
              <a:gd name="connsiteX53" fmla="*/ 2681889 w 3757650"/>
              <a:gd name="connsiteY53" fmla="*/ 6476928 h 11821019"/>
              <a:gd name="connsiteX54" fmla="*/ 1366651 w 3757650"/>
              <a:gd name="connsiteY54" fmla="*/ 6476929 h 11821019"/>
              <a:gd name="connsiteX55" fmla="*/ 1879824 w 3757650"/>
              <a:gd name="connsiteY55" fmla="*/ 7066128 h 11821019"/>
              <a:gd name="connsiteX56" fmla="*/ 1514902 w 3757650"/>
              <a:gd name="connsiteY56" fmla="*/ 7358823 h 11821019"/>
              <a:gd name="connsiteX57" fmla="*/ 1435073 w 3757650"/>
              <a:gd name="connsiteY57" fmla="*/ 7423447 h 11821019"/>
              <a:gd name="connsiteX58" fmla="*/ 290894 w 3757650"/>
              <a:gd name="connsiteY58" fmla="*/ 5241519 h 11821019"/>
              <a:gd name="connsiteX59" fmla="*/ 1549110 w 3757650"/>
              <a:gd name="connsiteY59" fmla="*/ 3508142 h 11821019"/>
              <a:gd name="connsiteX60" fmla="*/ 1811402 w 3757650"/>
              <a:gd name="connsiteY60" fmla="*/ 3721013 h 11821019"/>
              <a:gd name="connsiteX61" fmla="*/ 1997661 w 3757650"/>
              <a:gd name="connsiteY61" fmla="*/ 3869261 h 11821019"/>
              <a:gd name="connsiteX62" fmla="*/ 1317236 w 3757650"/>
              <a:gd name="connsiteY62" fmla="*/ 4439450 h 11821019"/>
              <a:gd name="connsiteX63" fmla="*/ 2788325 w 3757650"/>
              <a:gd name="connsiteY63" fmla="*/ 4439450 h 11821019"/>
              <a:gd name="connsiteX64" fmla="*/ 2195327 w 3757650"/>
              <a:gd name="connsiteY64" fmla="*/ 3873062 h 11821019"/>
              <a:gd name="connsiteX65" fmla="*/ 2149712 w 3757650"/>
              <a:gd name="connsiteY65" fmla="*/ 3835051 h 11821019"/>
              <a:gd name="connsiteX66" fmla="*/ 2100297 w 3757650"/>
              <a:gd name="connsiteY66" fmla="*/ 3797039 h 11821019"/>
              <a:gd name="connsiteX67" fmla="*/ 1902631 w 3757650"/>
              <a:gd name="connsiteY67" fmla="*/ 3637385 h 11821019"/>
              <a:gd name="connsiteX68" fmla="*/ 1651747 w 3757650"/>
              <a:gd name="connsiteY68" fmla="*/ 3435915 h 11821019"/>
              <a:gd name="connsiteX69" fmla="*/ 1606132 w 3757650"/>
              <a:gd name="connsiteY69" fmla="*/ 3397902 h 11821019"/>
              <a:gd name="connsiteX70" fmla="*/ 1560517 w 3757650"/>
              <a:gd name="connsiteY70" fmla="*/ 3359891 h 11821019"/>
              <a:gd name="connsiteX71" fmla="*/ 374521 w 3757650"/>
              <a:gd name="connsiteY71" fmla="*/ 1333817 h 11821019"/>
              <a:gd name="connsiteX72" fmla="*/ 909631 w 3757650"/>
              <a:gd name="connsiteY72" fmla="*/ 38007 h 11821019"/>
              <a:gd name="connsiteX73" fmla="*/ 938621 w 3757650"/>
              <a:gd name="connsiteY73" fmla="*/ 0 h 11821019"/>
              <a:gd name="connsiteX74" fmla="*/ 1487416 w 3757650"/>
              <a:gd name="connsiteY74" fmla="*/ 649589 h 11821019"/>
              <a:gd name="connsiteX75" fmla="*/ 1191792 w 3757650"/>
              <a:gd name="connsiteY75" fmla="*/ 649589 h 11821019"/>
              <a:gd name="connsiteX76" fmla="*/ 1104365 w 3757650"/>
              <a:gd name="connsiteY76" fmla="*/ 813042 h 11821019"/>
              <a:gd name="connsiteX77" fmla="*/ 975122 w 3757650"/>
              <a:gd name="connsiteY77" fmla="*/ 1193168 h 11821019"/>
              <a:gd name="connsiteX78" fmla="*/ 963716 w 3757650"/>
              <a:gd name="connsiteY78" fmla="*/ 1269194 h 11821019"/>
              <a:gd name="connsiteX79" fmla="*/ 2010880 w 3757650"/>
              <a:gd name="connsiteY79" fmla="*/ 1269194 h 11821019"/>
              <a:gd name="connsiteX80" fmla="*/ 2238893 w 3757650"/>
              <a:gd name="connsiteY80" fmla="*/ 1539086 h 11821019"/>
              <a:gd name="connsiteX81" fmla="*/ 975122 w 3757650"/>
              <a:gd name="connsiteY81" fmla="*/ 1539086 h 11821019"/>
              <a:gd name="connsiteX82" fmla="*/ 1058750 w 3757650"/>
              <a:gd name="connsiteY82" fmla="*/ 1881200 h 11821019"/>
              <a:gd name="connsiteX83" fmla="*/ 1187993 w 3757650"/>
              <a:gd name="connsiteY83" fmla="*/ 2147288 h 11821019"/>
              <a:gd name="connsiteX84" fmla="*/ 1195595 w 3757650"/>
              <a:gd name="connsiteY84" fmla="*/ 2154891 h 11821019"/>
              <a:gd name="connsiteX85" fmla="*/ 2759147 w 3757650"/>
              <a:gd name="connsiteY85" fmla="*/ 2154891 h 11821019"/>
              <a:gd name="connsiteX86" fmla="*/ 3266382 w 3757650"/>
              <a:gd name="connsiteY86" fmla="*/ 2755289 h 11821019"/>
              <a:gd name="connsiteX87" fmla="*/ 3085419 w 3757650"/>
              <a:gd name="connsiteY87" fmla="*/ 2962302 h 11821019"/>
              <a:gd name="connsiteX88" fmla="*/ 2640077 w 3757650"/>
              <a:gd name="connsiteY88" fmla="*/ 3378899 h 11821019"/>
              <a:gd name="connsiteX89" fmla="*/ 2381591 w 3757650"/>
              <a:gd name="connsiteY89" fmla="*/ 3169826 h 11821019"/>
              <a:gd name="connsiteX90" fmla="*/ 2195327 w 3757650"/>
              <a:gd name="connsiteY90" fmla="*/ 3021580 h 11821019"/>
              <a:gd name="connsiteX91" fmla="*/ 2792128 w 3757650"/>
              <a:gd name="connsiteY91" fmla="*/ 2428581 h 11821019"/>
              <a:gd name="connsiteX92" fmla="*/ 1389458 w 3757650"/>
              <a:gd name="connsiteY92" fmla="*/ 2428582 h 11821019"/>
              <a:gd name="connsiteX93" fmla="*/ 2009067 w 3757650"/>
              <a:gd name="connsiteY93" fmla="*/ 3021580 h 11821019"/>
              <a:gd name="connsiteX94" fmla="*/ 2054681 w 3757650"/>
              <a:gd name="connsiteY94" fmla="*/ 3059592 h 11821019"/>
              <a:gd name="connsiteX95" fmla="*/ 2100297 w 3757650"/>
              <a:gd name="connsiteY95" fmla="*/ 3097605 h 11821019"/>
              <a:gd name="connsiteX96" fmla="*/ 2294159 w 3757650"/>
              <a:gd name="connsiteY96" fmla="*/ 3253455 h 11821019"/>
              <a:gd name="connsiteX97" fmla="*/ 2545042 w 3757650"/>
              <a:gd name="connsiteY97" fmla="*/ 3454923 h 11821019"/>
              <a:gd name="connsiteX98" fmla="*/ 2590658 w 3757650"/>
              <a:gd name="connsiteY98" fmla="*/ 3492937 h 11821019"/>
              <a:gd name="connsiteX99" fmla="*/ 2636274 w 3757650"/>
              <a:gd name="connsiteY99" fmla="*/ 3530950 h 11821019"/>
              <a:gd name="connsiteX100" fmla="*/ 3666419 w 3757650"/>
              <a:gd name="connsiteY100" fmla="*/ 4857590 h 11821019"/>
              <a:gd name="connsiteX101" fmla="*/ 3662616 w 3757650"/>
              <a:gd name="connsiteY101" fmla="*/ 4857590 h 11821019"/>
              <a:gd name="connsiteX102" fmla="*/ 3746244 w 3757650"/>
              <a:gd name="connsiteY102" fmla="*/ 5408775 h 11821019"/>
              <a:gd name="connsiteX103" fmla="*/ 3613201 w 3757650"/>
              <a:gd name="connsiteY103" fmla="*/ 6073994 h 11821019"/>
              <a:gd name="connsiteX104" fmla="*/ 3617001 w 3757650"/>
              <a:gd name="connsiteY104" fmla="*/ 6073994 h 11821019"/>
              <a:gd name="connsiteX105" fmla="*/ 2457616 w 3757650"/>
              <a:gd name="connsiteY105" fmla="*/ 7480464 h 11821019"/>
              <a:gd name="connsiteX106" fmla="*/ 2412001 w 3757650"/>
              <a:gd name="connsiteY106" fmla="*/ 7518476 h 11821019"/>
              <a:gd name="connsiteX107" fmla="*/ 2366386 w 3757650"/>
              <a:gd name="connsiteY107" fmla="*/ 7556489 h 11821019"/>
              <a:gd name="connsiteX108" fmla="*/ 1993862 w 3757650"/>
              <a:gd name="connsiteY108" fmla="*/ 7856791 h 11821019"/>
              <a:gd name="connsiteX109" fmla="*/ 1921636 w 3757650"/>
              <a:gd name="connsiteY109" fmla="*/ 7913808 h 11821019"/>
              <a:gd name="connsiteX110" fmla="*/ 1872220 w 3757650"/>
              <a:gd name="connsiteY110" fmla="*/ 7951820 h 11821019"/>
              <a:gd name="connsiteX111" fmla="*/ 1826606 w 3757650"/>
              <a:gd name="connsiteY111" fmla="*/ 7989834 h 11821019"/>
              <a:gd name="connsiteX112" fmla="*/ 1115766 w 3757650"/>
              <a:gd name="connsiteY112" fmla="*/ 8617044 h 11821019"/>
              <a:gd name="connsiteX113" fmla="*/ 2632475 w 3757650"/>
              <a:gd name="connsiteY113" fmla="*/ 8617045 h 11821019"/>
              <a:gd name="connsiteX114" fmla="*/ 2020469 w 3757650"/>
              <a:gd name="connsiteY114" fmla="*/ 7997435 h 11821019"/>
              <a:gd name="connsiteX115" fmla="*/ 2088891 w 3757650"/>
              <a:gd name="connsiteY115" fmla="*/ 7944217 h 11821019"/>
              <a:gd name="connsiteX116" fmla="*/ 2461416 w 3757650"/>
              <a:gd name="connsiteY116" fmla="*/ 7640117 h 11821019"/>
              <a:gd name="connsiteX117" fmla="*/ 3757650 w 3757650"/>
              <a:gd name="connsiteY117" fmla="*/ 9662391 h 11821019"/>
              <a:gd name="connsiteX118" fmla="*/ 3527324 w 3757650"/>
              <a:gd name="connsiteY118" fmla="*/ 10479322 h 11821019"/>
              <a:gd name="connsiteX119" fmla="*/ 3517429 w 3757650"/>
              <a:gd name="connsiteY119" fmla="*/ 10494781 h 11821019"/>
              <a:gd name="connsiteX120" fmla="*/ 2278257 w 3757650"/>
              <a:gd name="connsiteY120" fmla="*/ 11541675 h 11821019"/>
              <a:gd name="connsiteX121" fmla="*/ 2012866 w 3757650"/>
              <a:gd name="connsiteY121" fmla="*/ 11323547 h 11821019"/>
              <a:gd name="connsiteX122" fmla="*/ 2594462 w 3757650"/>
              <a:gd name="connsiteY122" fmla="*/ 10768562 h 11821019"/>
              <a:gd name="connsiteX123" fmla="*/ 1218403 w 3757650"/>
              <a:gd name="connsiteY123" fmla="*/ 10768562 h 11821019"/>
              <a:gd name="connsiteX124" fmla="*/ 1826606 w 3757650"/>
              <a:gd name="connsiteY124" fmla="*/ 11323547 h 11821019"/>
              <a:gd name="connsiteX125" fmla="*/ 1872221 w 3757650"/>
              <a:gd name="connsiteY125" fmla="*/ 11361560 h 11821019"/>
              <a:gd name="connsiteX126" fmla="*/ 1917836 w 3757650"/>
              <a:gd name="connsiteY126" fmla="*/ 11399572 h 11821019"/>
              <a:gd name="connsiteX127" fmla="*/ 2183247 w 3757650"/>
              <a:gd name="connsiteY127" fmla="*/ 11621943 h 11821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3757650" h="11821019">
                <a:moveTo>
                  <a:pt x="891494" y="5336549"/>
                </a:moveTo>
                <a:lnTo>
                  <a:pt x="2164916" y="5336549"/>
                </a:lnTo>
                <a:lnTo>
                  <a:pt x="2168720" y="5336550"/>
                </a:lnTo>
                <a:lnTo>
                  <a:pt x="3153246" y="5336550"/>
                </a:lnTo>
                <a:cubicBezTo>
                  <a:pt x="3149446" y="5306138"/>
                  <a:pt x="3149448" y="5279532"/>
                  <a:pt x="3145644" y="5252920"/>
                </a:cubicBezTo>
                <a:cubicBezTo>
                  <a:pt x="3130438" y="5119877"/>
                  <a:pt x="3096230" y="4990635"/>
                  <a:pt x="3043012" y="4872795"/>
                </a:cubicBezTo>
                <a:cubicBezTo>
                  <a:pt x="3043011" y="4865192"/>
                  <a:pt x="3039209" y="4861392"/>
                  <a:pt x="3035409" y="4853791"/>
                </a:cubicBezTo>
                <a:cubicBezTo>
                  <a:pt x="3016400" y="4808176"/>
                  <a:pt x="2993593" y="4762559"/>
                  <a:pt x="2966986" y="4716943"/>
                </a:cubicBezTo>
                <a:lnTo>
                  <a:pt x="1081557" y="4716945"/>
                </a:lnTo>
                <a:cubicBezTo>
                  <a:pt x="1047344" y="4770161"/>
                  <a:pt x="1013135" y="4819576"/>
                  <a:pt x="986524" y="4872795"/>
                </a:cubicBezTo>
                <a:cubicBezTo>
                  <a:pt x="925704" y="4994435"/>
                  <a:pt x="887691" y="5119879"/>
                  <a:pt x="887691" y="5252922"/>
                </a:cubicBezTo>
                <a:cubicBezTo>
                  <a:pt x="887691" y="5279533"/>
                  <a:pt x="887691" y="5309942"/>
                  <a:pt x="891494" y="5336549"/>
                </a:cubicBezTo>
                <a:close/>
                <a:moveTo>
                  <a:pt x="1184189" y="6226046"/>
                </a:moveTo>
                <a:lnTo>
                  <a:pt x="2887157" y="6226046"/>
                </a:lnTo>
                <a:cubicBezTo>
                  <a:pt x="2898563" y="6210841"/>
                  <a:pt x="2909965" y="6191836"/>
                  <a:pt x="2921371" y="6172828"/>
                </a:cubicBezTo>
                <a:cubicBezTo>
                  <a:pt x="2940375" y="6138616"/>
                  <a:pt x="2959383" y="6108208"/>
                  <a:pt x="2978388" y="6073994"/>
                </a:cubicBezTo>
                <a:lnTo>
                  <a:pt x="2974589" y="6073996"/>
                </a:lnTo>
                <a:cubicBezTo>
                  <a:pt x="3004999" y="6016977"/>
                  <a:pt x="3031605" y="5959957"/>
                  <a:pt x="3054414" y="5902941"/>
                </a:cubicBezTo>
                <a:cubicBezTo>
                  <a:pt x="3092426" y="5807905"/>
                  <a:pt x="3122836" y="5709072"/>
                  <a:pt x="3138040" y="5606442"/>
                </a:cubicBezTo>
                <a:lnTo>
                  <a:pt x="2168720" y="5606441"/>
                </a:lnTo>
                <a:lnTo>
                  <a:pt x="2164916" y="5606440"/>
                </a:lnTo>
                <a:lnTo>
                  <a:pt x="925703" y="5606440"/>
                </a:lnTo>
                <a:cubicBezTo>
                  <a:pt x="948511" y="5705274"/>
                  <a:pt x="982724" y="5804106"/>
                  <a:pt x="1020737" y="5902940"/>
                </a:cubicBezTo>
                <a:cubicBezTo>
                  <a:pt x="1054947" y="5994170"/>
                  <a:pt x="1100562" y="6081598"/>
                  <a:pt x="1149980" y="6169028"/>
                </a:cubicBezTo>
                <a:cubicBezTo>
                  <a:pt x="1161382" y="6184232"/>
                  <a:pt x="1172788" y="6203238"/>
                  <a:pt x="1184190" y="6222247"/>
                </a:cubicBezTo>
                <a:close/>
                <a:moveTo>
                  <a:pt x="594995" y="9548352"/>
                </a:moveTo>
                <a:lnTo>
                  <a:pt x="3149447" y="9548353"/>
                </a:lnTo>
                <a:cubicBezTo>
                  <a:pt x="3145644" y="9533148"/>
                  <a:pt x="3145644" y="9517943"/>
                  <a:pt x="3141845" y="9502738"/>
                </a:cubicBezTo>
                <a:cubicBezTo>
                  <a:pt x="3115234" y="9377299"/>
                  <a:pt x="3065819" y="9248055"/>
                  <a:pt x="2997396" y="9122611"/>
                </a:cubicBezTo>
                <a:cubicBezTo>
                  <a:pt x="2955580" y="9046585"/>
                  <a:pt x="2906166" y="8974364"/>
                  <a:pt x="2852948" y="8898338"/>
                </a:cubicBezTo>
                <a:lnTo>
                  <a:pt x="872486" y="8898337"/>
                </a:lnTo>
                <a:cubicBezTo>
                  <a:pt x="819268" y="8970561"/>
                  <a:pt x="769853" y="9046586"/>
                  <a:pt x="728037" y="9122611"/>
                </a:cubicBezTo>
                <a:cubicBezTo>
                  <a:pt x="659615" y="9244252"/>
                  <a:pt x="617803" y="9373495"/>
                  <a:pt x="598794" y="9502738"/>
                </a:cubicBezTo>
                <a:cubicBezTo>
                  <a:pt x="594995" y="9517943"/>
                  <a:pt x="594995" y="9533148"/>
                  <a:pt x="594995" y="9548352"/>
                </a:cubicBezTo>
                <a:close/>
                <a:moveTo>
                  <a:pt x="967519" y="10483463"/>
                </a:moveTo>
                <a:lnTo>
                  <a:pt x="2830141" y="10483464"/>
                </a:lnTo>
                <a:cubicBezTo>
                  <a:pt x="2845346" y="10460657"/>
                  <a:pt x="2864350" y="10437849"/>
                  <a:pt x="2879555" y="10415041"/>
                </a:cubicBezTo>
                <a:cubicBezTo>
                  <a:pt x="2944179" y="10327615"/>
                  <a:pt x="2997397" y="10240184"/>
                  <a:pt x="3039208" y="10148953"/>
                </a:cubicBezTo>
                <a:cubicBezTo>
                  <a:pt x="3088627" y="10042518"/>
                  <a:pt x="3126639" y="9936082"/>
                  <a:pt x="3145644" y="9829647"/>
                </a:cubicBezTo>
                <a:lnTo>
                  <a:pt x="617803" y="9829645"/>
                </a:lnTo>
                <a:cubicBezTo>
                  <a:pt x="640610" y="9936082"/>
                  <a:pt x="682422" y="10042518"/>
                  <a:pt x="739443" y="10148952"/>
                </a:cubicBezTo>
                <a:cubicBezTo>
                  <a:pt x="785058" y="10236385"/>
                  <a:pt x="845879" y="10327615"/>
                  <a:pt x="910498" y="10415041"/>
                </a:cubicBezTo>
                <a:cubicBezTo>
                  <a:pt x="925703" y="10437850"/>
                  <a:pt x="944712" y="10460657"/>
                  <a:pt x="967519" y="10483463"/>
                </a:cubicBezTo>
                <a:close/>
                <a:moveTo>
                  <a:pt x="1947609" y="11821019"/>
                </a:moveTo>
                <a:lnTo>
                  <a:pt x="0" y="9515704"/>
                </a:lnTo>
                <a:lnTo>
                  <a:pt x="2430" y="9470239"/>
                </a:lnTo>
                <a:cubicBezTo>
                  <a:pt x="81972" y="8729271"/>
                  <a:pt x="739918" y="8146162"/>
                  <a:pt x="1431274" y="7583099"/>
                </a:cubicBezTo>
                <a:cubicBezTo>
                  <a:pt x="1446479" y="7571693"/>
                  <a:pt x="1461683" y="7556489"/>
                  <a:pt x="1476889" y="7545086"/>
                </a:cubicBezTo>
                <a:cubicBezTo>
                  <a:pt x="1492094" y="7533682"/>
                  <a:pt x="1507299" y="7518476"/>
                  <a:pt x="1522503" y="7507074"/>
                </a:cubicBezTo>
                <a:cubicBezTo>
                  <a:pt x="1549111" y="7484267"/>
                  <a:pt x="1575722" y="7465259"/>
                  <a:pt x="1602329" y="7442450"/>
                </a:cubicBezTo>
                <a:cubicBezTo>
                  <a:pt x="1723969" y="7347419"/>
                  <a:pt x="1849413" y="7248587"/>
                  <a:pt x="1967251" y="7149755"/>
                </a:cubicBezTo>
                <a:cubicBezTo>
                  <a:pt x="1982456" y="7138350"/>
                  <a:pt x="1997661" y="7123146"/>
                  <a:pt x="2012866" y="7111743"/>
                </a:cubicBezTo>
                <a:cubicBezTo>
                  <a:pt x="2028071" y="7100337"/>
                  <a:pt x="2043276" y="7085132"/>
                  <a:pt x="2058481" y="7073728"/>
                </a:cubicBezTo>
                <a:cubicBezTo>
                  <a:pt x="2286557" y="6879865"/>
                  <a:pt x="2503231" y="6682198"/>
                  <a:pt x="2681889" y="6476928"/>
                </a:cubicBezTo>
                <a:lnTo>
                  <a:pt x="1366651" y="6476929"/>
                </a:lnTo>
                <a:cubicBezTo>
                  <a:pt x="1514902" y="6678397"/>
                  <a:pt x="1693558" y="6876062"/>
                  <a:pt x="1879824" y="7066128"/>
                </a:cubicBezTo>
                <a:cubicBezTo>
                  <a:pt x="1758183" y="7164961"/>
                  <a:pt x="1636542" y="7259990"/>
                  <a:pt x="1514902" y="7358823"/>
                </a:cubicBezTo>
                <a:cubicBezTo>
                  <a:pt x="1488291" y="7381631"/>
                  <a:pt x="1461684" y="7400639"/>
                  <a:pt x="1435073" y="7423447"/>
                </a:cubicBezTo>
                <a:cubicBezTo>
                  <a:pt x="830674" y="6807640"/>
                  <a:pt x="290894" y="6108208"/>
                  <a:pt x="290894" y="5241519"/>
                </a:cubicBezTo>
                <a:cubicBezTo>
                  <a:pt x="290894" y="4526882"/>
                  <a:pt x="883892" y="4025113"/>
                  <a:pt x="1549110" y="3508142"/>
                </a:cubicBezTo>
                <a:cubicBezTo>
                  <a:pt x="1636542" y="3580364"/>
                  <a:pt x="1723969" y="3652590"/>
                  <a:pt x="1811402" y="3721013"/>
                </a:cubicBezTo>
                <a:cubicBezTo>
                  <a:pt x="1876021" y="3770428"/>
                  <a:pt x="1936841" y="3819846"/>
                  <a:pt x="1997661" y="3869261"/>
                </a:cubicBezTo>
                <a:cubicBezTo>
                  <a:pt x="1742978" y="4066927"/>
                  <a:pt x="1507299" y="4253189"/>
                  <a:pt x="1317236" y="4439450"/>
                </a:cubicBezTo>
                <a:lnTo>
                  <a:pt x="2788325" y="4439450"/>
                </a:lnTo>
                <a:cubicBezTo>
                  <a:pt x="2624872" y="4245588"/>
                  <a:pt x="2419603" y="4059323"/>
                  <a:pt x="2195327" y="3873062"/>
                </a:cubicBezTo>
                <a:cubicBezTo>
                  <a:pt x="2180122" y="3861658"/>
                  <a:pt x="2164917" y="3846453"/>
                  <a:pt x="2149712" y="3835051"/>
                </a:cubicBezTo>
                <a:cubicBezTo>
                  <a:pt x="2130707" y="3823645"/>
                  <a:pt x="2115502" y="3808439"/>
                  <a:pt x="2100297" y="3797039"/>
                </a:cubicBezTo>
                <a:cubicBezTo>
                  <a:pt x="2035673" y="3743820"/>
                  <a:pt x="1971054" y="3690603"/>
                  <a:pt x="1902631" y="3637385"/>
                </a:cubicBezTo>
                <a:cubicBezTo>
                  <a:pt x="1819002" y="3572762"/>
                  <a:pt x="1735376" y="3504338"/>
                  <a:pt x="1651747" y="3435915"/>
                </a:cubicBezTo>
                <a:cubicBezTo>
                  <a:pt x="1636542" y="3424513"/>
                  <a:pt x="1621337" y="3409309"/>
                  <a:pt x="1606132" y="3397902"/>
                </a:cubicBezTo>
                <a:cubicBezTo>
                  <a:pt x="1590928" y="3386501"/>
                  <a:pt x="1575722" y="3371296"/>
                  <a:pt x="1560517" y="3359891"/>
                </a:cubicBezTo>
                <a:cubicBezTo>
                  <a:pt x="952314" y="2850521"/>
                  <a:pt x="374522" y="2246121"/>
                  <a:pt x="374521" y="1333817"/>
                </a:cubicBezTo>
                <a:cubicBezTo>
                  <a:pt x="374522" y="903798"/>
                  <a:pt x="592797" y="475264"/>
                  <a:pt x="909631" y="38007"/>
                </a:cubicBezTo>
                <a:lnTo>
                  <a:pt x="938621" y="0"/>
                </a:lnTo>
                <a:lnTo>
                  <a:pt x="1487416" y="649589"/>
                </a:lnTo>
                <a:lnTo>
                  <a:pt x="1191792" y="649589"/>
                </a:lnTo>
                <a:cubicBezTo>
                  <a:pt x="1161382" y="706606"/>
                  <a:pt x="1130971" y="759824"/>
                  <a:pt x="1104365" y="813042"/>
                </a:cubicBezTo>
                <a:cubicBezTo>
                  <a:pt x="1039741" y="942284"/>
                  <a:pt x="994126" y="1071528"/>
                  <a:pt x="975122" y="1193168"/>
                </a:cubicBezTo>
                <a:cubicBezTo>
                  <a:pt x="971318" y="1219779"/>
                  <a:pt x="967519" y="1246386"/>
                  <a:pt x="963716" y="1269194"/>
                </a:cubicBezTo>
                <a:lnTo>
                  <a:pt x="2010880" y="1269194"/>
                </a:lnTo>
                <a:lnTo>
                  <a:pt x="2238893" y="1539086"/>
                </a:lnTo>
                <a:lnTo>
                  <a:pt x="975122" y="1539086"/>
                </a:lnTo>
                <a:cubicBezTo>
                  <a:pt x="990327" y="1656923"/>
                  <a:pt x="1016934" y="1770961"/>
                  <a:pt x="1058750" y="1881200"/>
                </a:cubicBezTo>
                <a:cubicBezTo>
                  <a:pt x="1092959" y="1972430"/>
                  <a:pt x="1138574" y="2063661"/>
                  <a:pt x="1187993" y="2147288"/>
                </a:cubicBezTo>
                <a:cubicBezTo>
                  <a:pt x="1191792" y="2151088"/>
                  <a:pt x="1191792" y="2151088"/>
                  <a:pt x="1195595" y="2154891"/>
                </a:cubicBezTo>
                <a:lnTo>
                  <a:pt x="2759147" y="2154891"/>
                </a:lnTo>
                <a:lnTo>
                  <a:pt x="3266382" y="2755289"/>
                </a:lnTo>
                <a:lnTo>
                  <a:pt x="3085419" y="2962302"/>
                </a:lnTo>
                <a:cubicBezTo>
                  <a:pt x="2946790" y="3108770"/>
                  <a:pt x="2795929" y="3246803"/>
                  <a:pt x="2640077" y="3378899"/>
                </a:cubicBezTo>
                <a:cubicBezTo>
                  <a:pt x="2552646" y="3306672"/>
                  <a:pt x="2469018" y="3238250"/>
                  <a:pt x="2381591" y="3169826"/>
                </a:cubicBezTo>
                <a:cubicBezTo>
                  <a:pt x="2320769" y="3120413"/>
                  <a:pt x="2256147" y="3070994"/>
                  <a:pt x="2195327" y="3021580"/>
                </a:cubicBezTo>
                <a:cubicBezTo>
                  <a:pt x="2415800" y="2835316"/>
                  <a:pt x="2624872" y="2637650"/>
                  <a:pt x="2792128" y="2428581"/>
                </a:cubicBezTo>
                <a:lnTo>
                  <a:pt x="1389458" y="2428582"/>
                </a:lnTo>
                <a:cubicBezTo>
                  <a:pt x="1564316" y="2637650"/>
                  <a:pt x="1780991" y="2831516"/>
                  <a:pt x="2009067" y="3021580"/>
                </a:cubicBezTo>
                <a:cubicBezTo>
                  <a:pt x="2024272" y="3032982"/>
                  <a:pt x="2039477" y="3048187"/>
                  <a:pt x="2054681" y="3059592"/>
                </a:cubicBezTo>
                <a:cubicBezTo>
                  <a:pt x="2069887" y="3070994"/>
                  <a:pt x="2085092" y="3086199"/>
                  <a:pt x="2100297" y="3097605"/>
                </a:cubicBezTo>
                <a:cubicBezTo>
                  <a:pt x="2164917" y="3147020"/>
                  <a:pt x="2229538" y="3200238"/>
                  <a:pt x="2294159" y="3253455"/>
                </a:cubicBezTo>
                <a:cubicBezTo>
                  <a:pt x="2377787" y="3321878"/>
                  <a:pt x="2461416" y="3386501"/>
                  <a:pt x="2545042" y="3454923"/>
                </a:cubicBezTo>
                <a:cubicBezTo>
                  <a:pt x="2560248" y="3466326"/>
                  <a:pt x="2575453" y="3481530"/>
                  <a:pt x="2590658" y="3492937"/>
                </a:cubicBezTo>
                <a:cubicBezTo>
                  <a:pt x="2605863" y="3504338"/>
                  <a:pt x="2621069" y="3519544"/>
                  <a:pt x="2636274" y="3530950"/>
                </a:cubicBezTo>
                <a:cubicBezTo>
                  <a:pt x="3084823" y="3907273"/>
                  <a:pt x="3495360" y="4317809"/>
                  <a:pt x="3666419" y="4857590"/>
                </a:cubicBezTo>
                <a:lnTo>
                  <a:pt x="3662616" y="4857590"/>
                </a:lnTo>
                <a:cubicBezTo>
                  <a:pt x="3715834" y="5028649"/>
                  <a:pt x="3746244" y="5211108"/>
                  <a:pt x="3746244" y="5408775"/>
                </a:cubicBezTo>
                <a:cubicBezTo>
                  <a:pt x="3746244" y="5644454"/>
                  <a:pt x="3696829" y="5864928"/>
                  <a:pt x="3613201" y="6073994"/>
                </a:cubicBezTo>
                <a:lnTo>
                  <a:pt x="3617001" y="6073994"/>
                </a:lnTo>
                <a:cubicBezTo>
                  <a:pt x="3400329" y="6613775"/>
                  <a:pt x="2944179" y="7069927"/>
                  <a:pt x="2457616" y="7480464"/>
                </a:cubicBezTo>
                <a:cubicBezTo>
                  <a:pt x="2442411" y="7491868"/>
                  <a:pt x="2427206" y="7507074"/>
                  <a:pt x="2412001" y="7518476"/>
                </a:cubicBezTo>
                <a:cubicBezTo>
                  <a:pt x="2396796" y="7529882"/>
                  <a:pt x="2381591" y="7545087"/>
                  <a:pt x="2366386" y="7556489"/>
                </a:cubicBezTo>
                <a:cubicBezTo>
                  <a:pt x="2240942" y="7659125"/>
                  <a:pt x="2115502" y="7757958"/>
                  <a:pt x="1993862" y="7856791"/>
                </a:cubicBezTo>
                <a:cubicBezTo>
                  <a:pt x="1967251" y="7875795"/>
                  <a:pt x="1944443" y="7894803"/>
                  <a:pt x="1921636" y="7913808"/>
                </a:cubicBezTo>
                <a:cubicBezTo>
                  <a:pt x="1902631" y="7925214"/>
                  <a:pt x="1887426" y="7940419"/>
                  <a:pt x="1872220" y="7951820"/>
                </a:cubicBezTo>
                <a:cubicBezTo>
                  <a:pt x="1857016" y="7963227"/>
                  <a:pt x="1841811" y="7978431"/>
                  <a:pt x="1826606" y="7989834"/>
                </a:cubicBezTo>
                <a:cubicBezTo>
                  <a:pt x="1568120" y="8202705"/>
                  <a:pt x="1321035" y="8407973"/>
                  <a:pt x="1115766" y="8617044"/>
                </a:cubicBezTo>
                <a:lnTo>
                  <a:pt x="2632475" y="8617045"/>
                </a:lnTo>
                <a:cubicBezTo>
                  <a:pt x="2453812" y="8411776"/>
                  <a:pt x="2240942" y="8206508"/>
                  <a:pt x="2020469" y="7997435"/>
                </a:cubicBezTo>
                <a:cubicBezTo>
                  <a:pt x="2043276" y="7982230"/>
                  <a:pt x="2066084" y="7963227"/>
                  <a:pt x="2088891" y="7944217"/>
                </a:cubicBezTo>
                <a:cubicBezTo>
                  <a:pt x="2210531" y="7845385"/>
                  <a:pt x="2335976" y="7742752"/>
                  <a:pt x="2461416" y="7640117"/>
                </a:cubicBezTo>
                <a:cubicBezTo>
                  <a:pt x="3138041" y="8286332"/>
                  <a:pt x="3757650" y="8902138"/>
                  <a:pt x="3757650" y="9662391"/>
                </a:cubicBezTo>
                <a:cubicBezTo>
                  <a:pt x="3757650" y="9950337"/>
                  <a:pt x="3671587" y="10221177"/>
                  <a:pt x="3527324" y="10479322"/>
                </a:cubicBezTo>
                <a:lnTo>
                  <a:pt x="3517429" y="10494781"/>
                </a:lnTo>
                <a:lnTo>
                  <a:pt x="2278257" y="11541675"/>
                </a:lnTo>
                <a:lnTo>
                  <a:pt x="2012866" y="11323547"/>
                </a:lnTo>
                <a:cubicBezTo>
                  <a:pt x="2221938" y="11141086"/>
                  <a:pt x="2419604" y="10954822"/>
                  <a:pt x="2594462" y="10768562"/>
                </a:cubicBezTo>
                <a:lnTo>
                  <a:pt x="1218403" y="10768562"/>
                </a:lnTo>
                <a:cubicBezTo>
                  <a:pt x="1400864" y="10954820"/>
                  <a:pt x="1609932" y="11141086"/>
                  <a:pt x="1826606" y="11323547"/>
                </a:cubicBezTo>
                <a:cubicBezTo>
                  <a:pt x="1841811" y="11334949"/>
                  <a:pt x="1857016" y="11350154"/>
                  <a:pt x="1872221" y="11361560"/>
                </a:cubicBezTo>
                <a:cubicBezTo>
                  <a:pt x="1887426" y="11372961"/>
                  <a:pt x="1902631" y="11388167"/>
                  <a:pt x="1917836" y="11399572"/>
                </a:cubicBezTo>
                <a:lnTo>
                  <a:pt x="2183247" y="11621943"/>
                </a:lnTo>
                <a:close/>
              </a:path>
            </a:pathLst>
          </a:custGeom>
          <a:solidFill>
            <a:schemeClr val="accent2">
              <a:alpha val="28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13714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73" name="Freeform: Shape 572">
            <a:extLst>
              <a:ext uri="{FF2B5EF4-FFF2-40B4-BE49-F238E27FC236}">
                <a16:creationId xmlns:a16="http://schemas.microsoft.com/office/drawing/2014/main" id="{C1980C87-9FE6-4920-A98A-6BE370D8939F}"/>
              </a:ext>
            </a:extLst>
          </p:cNvPr>
          <p:cNvSpPr/>
          <p:nvPr/>
        </p:nvSpPr>
        <p:spPr>
          <a:xfrm rot="14230131">
            <a:off x="1304456" y="133531"/>
            <a:ext cx="1260335" cy="5346021"/>
          </a:xfrm>
          <a:custGeom>
            <a:avLst/>
            <a:gdLst>
              <a:gd name="connsiteX0" fmla="*/ 415585 w 840223"/>
              <a:gd name="connsiteY0" fmla="*/ 273907 h 3564014"/>
              <a:gd name="connsiteX1" fmla="*/ 348926 w 840223"/>
              <a:gd name="connsiteY1" fmla="*/ 350440 h 3564014"/>
              <a:gd name="connsiteX2" fmla="*/ 335759 w 840223"/>
              <a:gd name="connsiteY2" fmla="*/ 366076 h 3564014"/>
              <a:gd name="connsiteX3" fmla="*/ 136608 w 840223"/>
              <a:gd name="connsiteY3" fmla="*/ 147174 h 3564014"/>
              <a:gd name="connsiteX4" fmla="*/ 87746 w 840223"/>
              <a:gd name="connsiteY4" fmla="*/ 20442 h 3564014"/>
              <a:gd name="connsiteX5" fmla="*/ 84187 w 840223"/>
              <a:gd name="connsiteY5" fmla="*/ 0 h 3564014"/>
              <a:gd name="connsiteX6" fmla="*/ 262577 w 840223"/>
              <a:gd name="connsiteY6" fmla="*/ 115102 h 3564014"/>
              <a:gd name="connsiteX7" fmla="*/ 275093 w 840223"/>
              <a:gd name="connsiteY7" fmla="*/ 135730 h 3564014"/>
              <a:gd name="connsiteX8" fmla="*/ 415585 w 840223"/>
              <a:gd name="connsiteY8" fmla="*/ 273907 h 3564014"/>
              <a:gd name="connsiteX9" fmla="*/ 695383 w 840223"/>
              <a:gd name="connsiteY9" fmla="*/ 842556 h 3564014"/>
              <a:gd name="connsiteX10" fmla="*/ 693737 w 840223"/>
              <a:gd name="connsiteY10" fmla="*/ 826097 h 3564014"/>
              <a:gd name="connsiteX11" fmla="*/ 668227 w 840223"/>
              <a:gd name="connsiteY11" fmla="*/ 743804 h 3564014"/>
              <a:gd name="connsiteX12" fmla="*/ 650122 w 840223"/>
              <a:gd name="connsiteY12" fmla="*/ 708418 h 3564014"/>
              <a:gd name="connsiteX13" fmla="*/ 259226 w 840223"/>
              <a:gd name="connsiteY13" fmla="*/ 708418 h 3564014"/>
              <a:gd name="connsiteX14" fmla="*/ 240298 w 840223"/>
              <a:gd name="connsiteY14" fmla="*/ 743804 h 3564014"/>
              <a:gd name="connsiteX15" fmla="*/ 212319 w 840223"/>
              <a:gd name="connsiteY15" fmla="*/ 826098 h 3564014"/>
              <a:gd name="connsiteX16" fmla="*/ 209849 w 840223"/>
              <a:gd name="connsiteY16" fmla="*/ 842556 h 3564014"/>
              <a:gd name="connsiteX17" fmla="*/ 645184 w 840223"/>
              <a:gd name="connsiteY17" fmla="*/ 1034301 h 3564014"/>
              <a:gd name="connsiteX18" fmla="*/ 646007 w 840223"/>
              <a:gd name="connsiteY18" fmla="*/ 1032655 h 3564014"/>
              <a:gd name="connsiteX19" fmla="*/ 673987 w 840223"/>
              <a:gd name="connsiteY19" fmla="*/ 975050 h 3564014"/>
              <a:gd name="connsiteX20" fmla="*/ 692915 w 840223"/>
              <a:gd name="connsiteY20" fmla="*/ 900985 h 3564014"/>
              <a:gd name="connsiteX21" fmla="*/ 212319 w 840223"/>
              <a:gd name="connsiteY21" fmla="*/ 900985 h 3564014"/>
              <a:gd name="connsiteX22" fmla="*/ 230423 w 840223"/>
              <a:gd name="connsiteY22" fmla="*/ 975050 h 3564014"/>
              <a:gd name="connsiteX23" fmla="*/ 258403 w 840223"/>
              <a:gd name="connsiteY23" fmla="*/ 1032655 h 3564014"/>
              <a:gd name="connsiteX24" fmla="*/ 260049 w 840223"/>
              <a:gd name="connsiteY24" fmla="*/ 1034301 h 3564014"/>
              <a:gd name="connsiteX25" fmla="*/ 683862 w 840223"/>
              <a:gd name="connsiteY25" fmla="*/ 1723100 h 3564014"/>
              <a:gd name="connsiteX26" fmla="*/ 682216 w 840223"/>
              <a:gd name="connsiteY26" fmla="*/ 1704996 h 3564014"/>
              <a:gd name="connsiteX27" fmla="*/ 659997 w 840223"/>
              <a:gd name="connsiteY27" fmla="*/ 1622702 h 3564014"/>
              <a:gd name="connsiteX28" fmla="*/ 658351 w 840223"/>
              <a:gd name="connsiteY28" fmla="*/ 1618588 h 3564014"/>
              <a:gd name="connsiteX29" fmla="*/ 643539 w 840223"/>
              <a:gd name="connsiteY29" fmla="*/ 1588962 h 3564014"/>
              <a:gd name="connsiteX30" fmla="*/ 235361 w 840223"/>
              <a:gd name="connsiteY30" fmla="*/ 1588962 h 3564014"/>
              <a:gd name="connsiteX31" fmla="*/ 214787 w 840223"/>
              <a:gd name="connsiteY31" fmla="*/ 1622702 h 3564014"/>
              <a:gd name="connsiteX32" fmla="*/ 193391 w 840223"/>
              <a:gd name="connsiteY32" fmla="*/ 1704996 h 3564014"/>
              <a:gd name="connsiteX33" fmla="*/ 194214 w 840223"/>
              <a:gd name="connsiteY33" fmla="*/ 1723100 h 3564014"/>
              <a:gd name="connsiteX34" fmla="*/ 469898 w 840223"/>
              <a:gd name="connsiteY34" fmla="*/ 1723100 h 3564014"/>
              <a:gd name="connsiteX35" fmla="*/ 470721 w 840223"/>
              <a:gd name="connsiteY35" fmla="*/ 1723100 h 3564014"/>
              <a:gd name="connsiteX36" fmla="*/ 626256 w 840223"/>
              <a:gd name="connsiteY36" fmla="*/ 1915668 h 3564014"/>
              <a:gd name="connsiteX37" fmla="*/ 633663 w 840223"/>
              <a:gd name="connsiteY37" fmla="*/ 1904147 h 3564014"/>
              <a:gd name="connsiteX38" fmla="*/ 646007 w 840223"/>
              <a:gd name="connsiteY38" fmla="*/ 1882750 h 3564014"/>
              <a:gd name="connsiteX39" fmla="*/ 645184 w 840223"/>
              <a:gd name="connsiteY39" fmla="*/ 1882750 h 3564014"/>
              <a:gd name="connsiteX40" fmla="*/ 662466 w 840223"/>
              <a:gd name="connsiteY40" fmla="*/ 1845719 h 3564014"/>
              <a:gd name="connsiteX41" fmla="*/ 680570 w 840223"/>
              <a:gd name="connsiteY41" fmla="*/ 1781529 h 3564014"/>
              <a:gd name="connsiteX42" fmla="*/ 470721 w 840223"/>
              <a:gd name="connsiteY42" fmla="*/ 1781529 h 3564014"/>
              <a:gd name="connsiteX43" fmla="*/ 469898 w 840223"/>
              <a:gd name="connsiteY43" fmla="*/ 1781529 h 3564014"/>
              <a:gd name="connsiteX44" fmla="*/ 201620 w 840223"/>
              <a:gd name="connsiteY44" fmla="*/ 1781529 h 3564014"/>
              <a:gd name="connsiteX45" fmla="*/ 222194 w 840223"/>
              <a:gd name="connsiteY45" fmla="*/ 1845718 h 3564014"/>
              <a:gd name="connsiteX46" fmla="*/ 250174 w 840223"/>
              <a:gd name="connsiteY46" fmla="*/ 1903324 h 3564014"/>
              <a:gd name="connsiteX47" fmla="*/ 257580 w 840223"/>
              <a:gd name="connsiteY47" fmla="*/ 1914845 h 3564014"/>
              <a:gd name="connsiteX48" fmla="*/ 257580 w 840223"/>
              <a:gd name="connsiteY48" fmla="*/ 1915668 h 3564014"/>
              <a:gd name="connsiteX49" fmla="*/ 683040 w 840223"/>
              <a:gd name="connsiteY49" fmla="*/ 2634916 h 3564014"/>
              <a:gd name="connsiteX50" fmla="*/ 681394 w 840223"/>
              <a:gd name="connsiteY50" fmla="*/ 2625041 h 3564014"/>
              <a:gd name="connsiteX51" fmla="*/ 650122 w 840223"/>
              <a:gd name="connsiteY51" fmla="*/ 2542747 h 3564014"/>
              <a:gd name="connsiteX52" fmla="*/ 618850 w 840223"/>
              <a:gd name="connsiteY52" fmla="*/ 2494194 h 3564014"/>
              <a:gd name="connsiteX53" fmla="*/ 190099 w 840223"/>
              <a:gd name="connsiteY53" fmla="*/ 2494194 h 3564014"/>
              <a:gd name="connsiteX54" fmla="*/ 158827 w 840223"/>
              <a:gd name="connsiteY54" fmla="*/ 2542747 h 3564014"/>
              <a:gd name="connsiteX55" fmla="*/ 130847 w 840223"/>
              <a:gd name="connsiteY55" fmla="*/ 2625041 h 3564014"/>
              <a:gd name="connsiteX56" fmla="*/ 130025 w 840223"/>
              <a:gd name="connsiteY56" fmla="*/ 2634916 h 3564014"/>
              <a:gd name="connsiteX57" fmla="*/ 624610 w 840223"/>
              <a:gd name="connsiteY57" fmla="*/ 2822546 h 3564014"/>
              <a:gd name="connsiteX58" fmla="*/ 659174 w 840223"/>
              <a:gd name="connsiteY58" fmla="*/ 2764940 h 3564014"/>
              <a:gd name="connsiteX59" fmla="*/ 682216 w 840223"/>
              <a:gd name="connsiteY59" fmla="*/ 2695813 h 3564014"/>
              <a:gd name="connsiteX60" fmla="*/ 134962 w 840223"/>
              <a:gd name="connsiteY60" fmla="*/ 2695813 h 3564014"/>
              <a:gd name="connsiteX61" fmla="*/ 161296 w 840223"/>
              <a:gd name="connsiteY61" fmla="*/ 2764940 h 3564014"/>
              <a:gd name="connsiteX62" fmla="*/ 198328 w 840223"/>
              <a:gd name="connsiteY62" fmla="*/ 2822546 h 3564014"/>
              <a:gd name="connsiteX63" fmla="*/ 210673 w 840223"/>
              <a:gd name="connsiteY63" fmla="*/ 2837359 h 3564014"/>
              <a:gd name="connsiteX64" fmla="*/ 613913 w 840223"/>
              <a:gd name="connsiteY64" fmla="*/ 2837359 h 3564014"/>
              <a:gd name="connsiteX65" fmla="*/ 624610 w 840223"/>
              <a:gd name="connsiteY65" fmla="*/ 2822546 h 3564014"/>
              <a:gd name="connsiteX66" fmla="*/ 396657 w 840223"/>
              <a:gd name="connsiteY66" fmla="*/ 3210973 h 3564014"/>
              <a:gd name="connsiteX67" fmla="*/ 129201 w 840223"/>
              <a:gd name="connsiteY67" fmla="*/ 3564014 h 3564014"/>
              <a:gd name="connsiteX68" fmla="*/ 0 w 840223"/>
              <a:gd name="connsiteY68" fmla="*/ 3564014 h 3564014"/>
              <a:gd name="connsiteX69" fmla="*/ 302018 w 840223"/>
              <a:gd name="connsiteY69" fmla="*/ 3132794 h 3564014"/>
              <a:gd name="connsiteX70" fmla="*/ 371145 w 840223"/>
              <a:gd name="connsiteY70" fmla="*/ 3189577 h 3564014"/>
              <a:gd name="connsiteX71" fmla="*/ 396657 w 840223"/>
              <a:gd name="connsiteY71" fmla="*/ 3210973 h 3564014"/>
              <a:gd name="connsiteX72" fmla="*/ 840220 w 840223"/>
              <a:gd name="connsiteY72" fmla="*/ 3562368 h 3564014"/>
              <a:gd name="connsiteX73" fmla="*/ 711020 w 840223"/>
              <a:gd name="connsiteY73" fmla="*/ 3562368 h 3564014"/>
              <a:gd name="connsiteX74" fmla="*/ 435335 w 840223"/>
              <a:gd name="connsiteY74" fmla="*/ 3209327 h 3564014"/>
              <a:gd name="connsiteX75" fmla="*/ 425459 w 840223"/>
              <a:gd name="connsiteY75" fmla="*/ 3201098 h 3564014"/>
              <a:gd name="connsiteX76" fmla="*/ 415584 w 840223"/>
              <a:gd name="connsiteY76" fmla="*/ 3192868 h 3564014"/>
              <a:gd name="connsiteX77" fmla="*/ 388427 w 840223"/>
              <a:gd name="connsiteY77" fmla="*/ 3170649 h 3564014"/>
              <a:gd name="connsiteX78" fmla="*/ 320946 w 840223"/>
              <a:gd name="connsiteY78" fmla="*/ 3114689 h 3564014"/>
              <a:gd name="connsiteX79" fmla="*/ 311071 w 840223"/>
              <a:gd name="connsiteY79" fmla="*/ 3106460 h 3564014"/>
              <a:gd name="connsiteX80" fmla="*/ 301196 w 840223"/>
              <a:gd name="connsiteY80" fmla="*/ 3098231 h 3564014"/>
              <a:gd name="connsiteX81" fmla="*/ 0 w 840223"/>
              <a:gd name="connsiteY81" fmla="*/ 2650552 h 3564014"/>
              <a:gd name="connsiteX82" fmla="*/ 311071 w 840223"/>
              <a:gd name="connsiteY82" fmla="*/ 2209457 h 3564014"/>
              <a:gd name="connsiteX83" fmla="*/ 320947 w 840223"/>
              <a:gd name="connsiteY83" fmla="*/ 2201228 h 3564014"/>
              <a:gd name="connsiteX84" fmla="*/ 330822 w 840223"/>
              <a:gd name="connsiteY84" fmla="*/ 2192998 h 3564014"/>
              <a:gd name="connsiteX85" fmla="*/ 348103 w 840223"/>
              <a:gd name="connsiteY85" fmla="*/ 2179008 h 3564014"/>
              <a:gd name="connsiteX86" fmla="*/ 427105 w 840223"/>
              <a:gd name="connsiteY86" fmla="*/ 2115642 h 3564014"/>
              <a:gd name="connsiteX87" fmla="*/ 436980 w 840223"/>
              <a:gd name="connsiteY87" fmla="*/ 2107413 h 3564014"/>
              <a:gd name="connsiteX88" fmla="*/ 446856 w 840223"/>
              <a:gd name="connsiteY88" fmla="*/ 2099184 h 3564014"/>
              <a:gd name="connsiteX89" fmla="*/ 581818 w 840223"/>
              <a:gd name="connsiteY89" fmla="*/ 1969982 h 3564014"/>
              <a:gd name="connsiteX90" fmla="*/ 297081 w 840223"/>
              <a:gd name="connsiteY90" fmla="*/ 1969982 h 3564014"/>
              <a:gd name="connsiteX91" fmla="*/ 408178 w 840223"/>
              <a:gd name="connsiteY91" fmla="*/ 2097538 h 3564014"/>
              <a:gd name="connsiteX92" fmla="*/ 329176 w 840223"/>
              <a:gd name="connsiteY92" fmla="*/ 2160903 h 3564014"/>
              <a:gd name="connsiteX93" fmla="*/ 311894 w 840223"/>
              <a:gd name="connsiteY93" fmla="*/ 2174894 h 3564014"/>
              <a:gd name="connsiteX94" fmla="*/ 64190 w 840223"/>
              <a:gd name="connsiteY94" fmla="*/ 1702527 h 3564014"/>
              <a:gd name="connsiteX95" fmla="*/ 336582 w 840223"/>
              <a:gd name="connsiteY95" fmla="*/ 1327267 h 3564014"/>
              <a:gd name="connsiteX96" fmla="*/ 393365 w 840223"/>
              <a:gd name="connsiteY96" fmla="*/ 1373352 h 3564014"/>
              <a:gd name="connsiteX97" fmla="*/ 433689 w 840223"/>
              <a:gd name="connsiteY97" fmla="*/ 1405446 h 3564014"/>
              <a:gd name="connsiteX98" fmla="*/ 286383 w 840223"/>
              <a:gd name="connsiteY98" fmla="*/ 1528887 h 3564014"/>
              <a:gd name="connsiteX99" fmla="*/ 604860 w 840223"/>
              <a:gd name="connsiteY99" fmla="*/ 1528887 h 3564014"/>
              <a:gd name="connsiteX100" fmla="*/ 476482 w 840223"/>
              <a:gd name="connsiteY100" fmla="*/ 1406269 h 3564014"/>
              <a:gd name="connsiteX101" fmla="*/ 466606 w 840223"/>
              <a:gd name="connsiteY101" fmla="*/ 1398040 h 3564014"/>
              <a:gd name="connsiteX102" fmla="*/ 455908 w 840223"/>
              <a:gd name="connsiteY102" fmla="*/ 1389811 h 3564014"/>
              <a:gd name="connsiteX103" fmla="*/ 413116 w 840223"/>
              <a:gd name="connsiteY103" fmla="*/ 1355247 h 3564014"/>
              <a:gd name="connsiteX104" fmla="*/ 358802 w 840223"/>
              <a:gd name="connsiteY104" fmla="*/ 1311631 h 3564014"/>
              <a:gd name="connsiteX105" fmla="*/ 348926 w 840223"/>
              <a:gd name="connsiteY105" fmla="*/ 1303402 h 3564014"/>
              <a:gd name="connsiteX106" fmla="*/ 339051 w 840223"/>
              <a:gd name="connsiteY106" fmla="*/ 1295172 h 3564014"/>
              <a:gd name="connsiteX107" fmla="*/ 82294 w 840223"/>
              <a:gd name="connsiteY107" fmla="*/ 856547 h 3564014"/>
              <a:gd name="connsiteX108" fmla="*/ 339051 w 840223"/>
              <a:gd name="connsiteY108" fmla="*/ 403107 h 3564014"/>
              <a:gd name="connsiteX109" fmla="*/ 347281 w 840223"/>
              <a:gd name="connsiteY109" fmla="*/ 393232 h 3564014"/>
              <a:gd name="connsiteX110" fmla="*/ 355510 w 840223"/>
              <a:gd name="connsiteY110" fmla="*/ 383357 h 3564014"/>
              <a:gd name="connsiteX111" fmla="*/ 371969 w 840223"/>
              <a:gd name="connsiteY111" fmla="*/ 365252 h 3564014"/>
              <a:gd name="connsiteX112" fmla="*/ 436158 w 840223"/>
              <a:gd name="connsiteY112" fmla="*/ 292011 h 3564014"/>
              <a:gd name="connsiteX113" fmla="*/ 444387 w 840223"/>
              <a:gd name="connsiteY113" fmla="*/ 282136 h 3564014"/>
              <a:gd name="connsiteX114" fmla="*/ 452617 w 840223"/>
              <a:gd name="connsiteY114" fmla="*/ 272260 h 3564014"/>
              <a:gd name="connsiteX115" fmla="*/ 471157 w 840223"/>
              <a:gd name="connsiteY115" fmla="*/ 249683 h 3564014"/>
              <a:gd name="connsiteX116" fmla="*/ 576947 w 840223"/>
              <a:gd name="connsiteY116" fmla="*/ 317942 h 3564014"/>
              <a:gd name="connsiteX117" fmla="*/ 539848 w 840223"/>
              <a:gd name="connsiteY117" fmla="*/ 361138 h 3564014"/>
              <a:gd name="connsiteX118" fmla="*/ 531619 w 840223"/>
              <a:gd name="connsiteY118" fmla="*/ 371013 h 3564014"/>
              <a:gd name="connsiteX119" fmla="*/ 523390 w 840223"/>
              <a:gd name="connsiteY119" fmla="*/ 380888 h 3564014"/>
              <a:gd name="connsiteX120" fmla="*/ 471544 w 840223"/>
              <a:gd name="connsiteY120" fmla="*/ 440140 h 3564014"/>
              <a:gd name="connsiteX121" fmla="*/ 442741 w 840223"/>
              <a:gd name="connsiteY121" fmla="*/ 472234 h 3564014"/>
              <a:gd name="connsiteX122" fmla="*/ 434512 w 840223"/>
              <a:gd name="connsiteY122" fmla="*/ 482109 h 3564014"/>
              <a:gd name="connsiteX123" fmla="*/ 426283 w 840223"/>
              <a:gd name="connsiteY123" fmla="*/ 491984 h 3564014"/>
              <a:gd name="connsiteX124" fmla="*/ 296258 w 840223"/>
              <a:gd name="connsiteY124" fmla="*/ 653280 h 3564014"/>
              <a:gd name="connsiteX125" fmla="*/ 612267 w 840223"/>
              <a:gd name="connsiteY125" fmla="*/ 653280 h 3564014"/>
              <a:gd name="connsiteX126" fmla="*/ 463314 w 840223"/>
              <a:gd name="connsiteY126" fmla="*/ 490339 h 3564014"/>
              <a:gd name="connsiteX127" fmla="*/ 494586 w 840223"/>
              <a:gd name="connsiteY127" fmla="*/ 454953 h 3564014"/>
              <a:gd name="connsiteX128" fmla="*/ 543962 w 840223"/>
              <a:gd name="connsiteY128" fmla="*/ 398169 h 3564014"/>
              <a:gd name="connsiteX129" fmla="*/ 825408 w 840223"/>
              <a:gd name="connsiteY129" fmla="*/ 859838 h 3564014"/>
              <a:gd name="connsiteX130" fmla="*/ 572766 w 840223"/>
              <a:gd name="connsiteY130" fmla="*/ 1299287 h 3564014"/>
              <a:gd name="connsiteX131" fmla="*/ 516806 w 840223"/>
              <a:gd name="connsiteY131" fmla="*/ 1254025 h 3564014"/>
              <a:gd name="connsiteX132" fmla="*/ 476482 w 840223"/>
              <a:gd name="connsiteY132" fmla="*/ 1221931 h 3564014"/>
              <a:gd name="connsiteX133" fmla="*/ 605683 w 840223"/>
              <a:gd name="connsiteY133" fmla="*/ 1093553 h 3564014"/>
              <a:gd name="connsiteX134" fmla="*/ 302018 w 840223"/>
              <a:gd name="connsiteY134" fmla="*/ 1093553 h 3564014"/>
              <a:gd name="connsiteX135" fmla="*/ 436158 w 840223"/>
              <a:gd name="connsiteY135" fmla="*/ 1221931 h 3564014"/>
              <a:gd name="connsiteX136" fmla="*/ 446033 w 840223"/>
              <a:gd name="connsiteY136" fmla="*/ 1230161 h 3564014"/>
              <a:gd name="connsiteX137" fmla="*/ 455908 w 840223"/>
              <a:gd name="connsiteY137" fmla="*/ 1238390 h 3564014"/>
              <a:gd name="connsiteX138" fmla="*/ 497878 w 840223"/>
              <a:gd name="connsiteY138" fmla="*/ 1272130 h 3564014"/>
              <a:gd name="connsiteX139" fmla="*/ 552192 w 840223"/>
              <a:gd name="connsiteY139" fmla="*/ 1315746 h 3564014"/>
              <a:gd name="connsiteX140" fmla="*/ 562067 w 840223"/>
              <a:gd name="connsiteY140" fmla="*/ 1323976 h 3564014"/>
              <a:gd name="connsiteX141" fmla="*/ 571942 w 840223"/>
              <a:gd name="connsiteY141" fmla="*/ 1332205 h 3564014"/>
              <a:gd name="connsiteX142" fmla="*/ 794959 w 840223"/>
              <a:gd name="connsiteY142" fmla="*/ 1619410 h 3564014"/>
              <a:gd name="connsiteX143" fmla="*/ 794136 w 840223"/>
              <a:gd name="connsiteY143" fmla="*/ 1619410 h 3564014"/>
              <a:gd name="connsiteX144" fmla="*/ 812241 w 840223"/>
              <a:gd name="connsiteY144" fmla="*/ 1738737 h 3564014"/>
              <a:gd name="connsiteX145" fmla="*/ 783438 w 840223"/>
              <a:gd name="connsiteY145" fmla="*/ 1882750 h 3564014"/>
              <a:gd name="connsiteX146" fmla="*/ 784261 w 840223"/>
              <a:gd name="connsiteY146" fmla="*/ 1882750 h 3564014"/>
              <a:gd name="connsiteX147" fmla="*/ 533265 w 840223"/>
              <a:gd name="connsiteY147" fmla="*/ 2187237 h 3564014"/>
              <a:gd name="connsiteX148" fmla="*/ 523389 w 840223"/>
              <a:gd name="connsiteY148" fmla="*/ 2195467 h 3564014"/>
              <a:gd name="connsiteX149" fmla="*/ 513514 w 840223"/>
              <a:gd name="connsiteY149" fmla="*/ 2203696 h 3564014"/>
              <a:gd name="connsiteX150" fmla="*/ 432866 w 840223"/>
              <a:gd name="connsiteY150" fmla="*/ 2268709 h 3564014"/>
              <a:gd name="connsiteX151" fmla="*/ 417230 w 840223"/>
              <a:gd name="connsiteY151" fmla="*/ 2281052 h 3564014"/>
              <a:gd name="connsiteX152" fmla="*/ 406532 w 840223"/>
              <a:gd name="connsiteY152" fmla="*/ 2289282 h 3564014"/>
              <a:gd name="connsiteX153" fmla="*/ 396657 w 840223"/>
              <a:gd name="connsiteY153" fmla="*/ 2297511 h 3564014"/>
              <a:gd name="connsiteX154" fmla="*/ 242767 w 840223"/>
              <a:gd name="connsiteY154" fmla="*/ 2433296 h 3564014"/>
              <a:gd name="connsiteX155" fmla="*/ 571120 w 840223"/>
              <a:gd name="connsiteY155" fmla="*/ 2433296 h 3564014"/>
              <a:gd name="connsiteX156" fmla="*/ 438626 w 840223"/>
              <a:gd name="connsiteY156" fmla="*/ 2299157 h 3564014"/>
              <a:gd name="connsiteX157" fmla="*/ 453439 w 840223"/>
              <a:gd name="connsiteY157" fmla="*/ 2287636 h 3564014"/>
              <a:gd name="connsiteX158" fmla="*/ 534087 w 840223"/>
              <a:gd name="connsiteY158" fmla="*/ 2221801 h 3564014"/>
              <a:gd name="connsiteX159" fmla="*/ 814710 w 840223"/>
              <a:gd name="connsiteY159" fmla="*/ 2659604 h 3564014"/>
              <a:gd name="connsiteX160" fmla="*/ 531619 w 840223"/>
              <a:gd name="connsiteY160" fmla="*/ 3097407 h 3564014"/>
              <a:gd name="connsiteX161" fmla="*/ 497055 w 840223"/>
              <a:gd name="connsiteY161" fmla="*/ 3068605 h 3564014"/>
              <a:gd name="connsiteX162" fmla="*/ 436981 w 840223"/>
              <a:gd name="connsiteY162" fmla="*/ 3019229 h 3564014"/>
              <a:gd name="connsiteX163" fmla="*/ 562891 w 840223"/>
              <a:gd name="connsiteY163" fmla="*/ 2899080 h 3564014"/>
              <a:gd name="connsiteX164" fmla="*/ 264987 w 840223"/>
              <a:gd name="connsiteY164" fmla="*/ 2899080 h 3564014"/>
              <a:gd name="connsiteX165" fmla="*/ 396657 w 840223"/>
              <a:gd name="connsiteY165" fmla="*/ 3019229 h 3564014"/>
              <a:gd name="connsiteX166" fmla="*/ 406532 w 840223"/>
              <a:gd name="connsiteY166" fmla="*/ 3027458 h 3564014"/>
              <a:gd name="connsiteX167" fmla="*/ 416407 w 840223"/>
              <a:gd name="connsiteY167" fmla="*/ 3035687 h 3564014"/>
              <a:gd name="connsiteX168" fmla="*/ 477305 w 840223"/>
              <a:gd name="connsiteY168" fmla="*/ 3086710 h 3564014"/>
              <a:gd name="connsiteX169" fmla="*/ 511045 w 840223"/>
              <a:gd name="connsiteY169" fmla="*/ 3114689 h 3564014"/>
              <a:gd name="connsiteX170" fmla="*/ 520920 w 840223"/>
              <a:gd name="connsiteY170" fmla="*/ 3122919 h 3564014"/>
              <a:gd name="connsiteX171" fmla="*/ 530795 w 840223"/>
              <a:gd name="connsiteY171" fmla="*/ 3131148 h 3564014"/>
              <a:gd name="connsiteX172" fmla="*/ 840220 w 840223"/>
              <a:gd name="connsiteY172" fmla="*/ 3562368 h 3564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840223" h="3564014">
                <a:moveTo>
                  <a:pt x="415585" y="273907"/>
                </a:moveTo>
                <a:cubicBezTo>
                  <a:pt x="393365" y="299417"/>
                  <a:pt x="371146" y="324929"/>
                  <a:pt x="348926" y="350440"/>
                </a:cubicBezTo>
                <a:cubicBezTo>
                  <a:pt x="344812" y="355377"/>
                  <a:pt x="339874" y="361138"/>
                  <a:pt x="335759" y="366076"/>
                </a:cubicBezTo>
                <a:cubicBezTo>
                  <a:pt x="264164" y="296949"/>
                  <a:pt x="181870" y="231114"/>
                  <a:pt x="136608" y="147174"/>
                </a:cubicBezTo>
                <a:cubicBezTo>
                  <a:pt x="113565" y="104382"/>
                  <a:pt x="97724" y="62000"/>
                  <a:pt x="87746" y="20442"/>
                </a:cubicBezTo>
                <a:lnTo>
                  <a:pt x="84187" y="0"/>
                </a:lnTo>
                <a:lnTo>
                  <a:pt x="262577" y="115102"/>
                </a:lnTo>
                <a:lnTo>
                  <a:pt x="275093" y="135730"/>
                </a:lnTo>
                <a:cubicBezTo>
                  <a:pt x="313128" y="185030"/>
                  <a:pt x="368060" y="227616"/>
                  <a:pt x="415585" y="273907"/>
                </a:cubicBezTo>
                <a:close/>
                <a:moveTo>
                  <a:pt x="695383" y="842556"/>
                </a:moveTo>
                <a:cubicBezTo>
                  <a:pt x="695383" y="836796"/>
                  <a:pt x="694561" y="831858"/>
                  <a:pt x="693737" y="826097"/>
                </a:cubicBezTo>
                <a:cubicBezTo>
                  <a:pt x="689623" y="798941"/>
                  <a:pt x="680570" y="770961"/>
                  <a:pt x="668227" y="743804"/>
                </a:cubicBezTo>
                <a:cubicBezTo>
                  <a:pt x="663289" y="731460"/>
                  <a:pt x="656705" y="719939"/>
                  <a:pt x="650122" y="708418"/>
                </a:cubicBezTo>
                <a:lnTo>
                  <a:pt x="259226" y="708418"/>
                </a:lnTo>
                <a:cubicBezTo>
                  <a:pt x="252642" y="720761"/>
                  <a:pt x="246059" y="732283"/>
                  <a:pt x="240298" y="743804"/>
                </a:cubicBezTo>
                <a:cubicBezTo>
                  <a:pt x="226308" y="771784"/>
                  <a:pt x="216433" y="799763"/>
                  <a:pt x="212319" y="826098"/>
                </a:cubicBezTo>
                <a:cubicBezTo>
                  <a:pt x="211495" y="831859"/>
                  <a:pt x="210673" y="837619"/>
                  <a:pt x="209849" y="842556"/>
                </a:cubicBezTo>
                <a:close/>
                <a:moveTo>
                  <a:pt x="645184" y="1034301"/>
                </a:moveTo>
                <a:cubicBezTo>
                  <a:pt x="645184" y="1033478"/>
                  <a:pt x="646007" y="1033478"/>
                  <a:pt x="646007" y="1032655"/>
                </a:cubicBezTo>
                <a:cubicBezTo>
                  <a:pt x="656706" y="1014551"/>
                  <a:pt x="666581" y="994800"/>
                  <a:pt x="673987" y="975050"/>
                </a:cubicBezTo>
                <a:cubicBezTo>
                  <a:pt x="683040" y="952007"/>
                  <a:pt x="689623" y="926496"/>
                  <a:pt x="692915" y="900985"/>
                </a:cubicBezTo>
                <a:lnTo>
                  <a:pt x="212319" y="900985"/>
                </a:lnTo>
                <a:cubicBezTo>
                  <a:pt x="215610" y="926496"/>
                  <a:pt x="221370" y="951184"/>
                  <a:pt x="230423" y="975050"/>
                </a:cubicBezTo>
                <a:cubicBezTo>
                  <a:pt x="237829" y="994800"/>
                  <a:pt x="247704" y="1014551"/>
                  <a:pt x="258403" y="1032655"/>
                </a:cubicBezTo>
                <a:cubicBezTo>
                  <a:pt x="259226" y="1033478"/>
                  <a:pt x="259226" y="1033478"/>
                  <a:pt x="260049" y="1034301"/>
                </a:cubicBezTo>
                <a:close/>
                <a:moveTo>
                  <a:pt x="683862" y="1723100"/>
                </a:moveTo>
                <a:cubicBezTo>
                  <a:pt x="683040" y="1716517"/>
                  <a:pt x="683040" y="1710757"/>
                  <a:pt x="682216" y="1704996"/>
                </a:cubicBezTo>
                <a:cubicBezTo>
                  <a:pt x="678924" y="1676193"/>
                  <a:pt x="671518" y="1648213"/>
                  <a:pt x="659997" y="1622702"/>
                </a:cubicBezTo>
                <a:cubicBezTo>
                  <a:pt x="659997" y="1621056"/>
                  <a:pt x="659174" y="1620233"/>
                  <a:pt x="658351" y="1618588"/>
                </a:cubicBezTo>
                <a:cubicBezTo>
                  <a:pt x="654236" y="1608712"/>
                  <a:pt x="649299" y="1598837"/>
                  <a:pt x="643539" y="1588962"/>
                </a:cubicBezTo>
                <a:lnTo>
                  <a:pt x="235361" y="1588962"/>
                </a:lnTo>
                <a:cubicBezTo>
                  <a:pt x="227954" y="1600483"/>
                  <a:pt x="220548" y="1611181"/>
                  <a:pt x="214787" y="1622702"/>
                </a:cubicBezTo>
                <a:cubicBezTo>
                  <a:pt x="201620" y="1649036"/>
                  <a:pt x="193391" y="1676193"/>
                  <a:pt x="193391" y="1704996"/>
                </a:cubicBezTo>
                <a:cubicBezTo>
                  <a:pt x="193391" y="1710757"/>
                  <a:pt x="193391" y="1717340"/>
                  <a:pt x="194214" y="1723100"/>
                </a:cubicBezTo>
                <a:lnTo>
                  <a:pt x="469898" y="1723100"/>
                </a:lnTo>
                <a:lnTo>
                  <a:pt x="470721" y="1723100"/>
                </a:lnTo>
                <a:close/>
                <a:moveTo>
                  <a:pt x="626256" y="1915668"/>
                </a:moveTo>
                <a:cubicBezTo>
                  <a:pt x="628726" y="1912376"/>
                  <a:pt x="631194" y="1908262"/>
                  <a:pt x="633663" y="1904147"/>
                </a:cubicBezTo>
                <a:cubicBezTo>
                  <a:pt x="637778" y="1896741"/>
                  <a:pt x="641893" y="1890157"/>
                  <a:pt x="646007" y="1882750"/>
                </a:cubicBezTo>
                <a:lnTo>
                  <a:pt x="645184" y="1882750"/>
                </a:lnTo>
                <a:cubicBezTo>
                  <a:pt x="651768" y="1870407"/>
                  <a:pt x="657528" y="1858062"/>
                  <a:pt x="662466" y="1845719"/>
                </a:cubicBezTo>
                <a:cubicBezTo>
                  <a:pt x="670695" y="1825145"/>
                  <a:pt x="677279" y="1803748"/>
                  <a:pt x="680570" y="1781529"/>
                </a:cubicBezTo>
                <a:lnTo>
                  <a:pt x="470721" y="1781529"/>
                </a:lnTo>
                <a:lnTo>
                  <a:pt x="469898" y="1781529"/>
                </a:lnTo>
                <a:lnTo>
                  <a:pt x="201620" y="1781529"/>
                </a:lnTo>
                <a:cubicBezTo>
                  <a:pt x="206558" y="1802926"/>
                  <a:pt x="213965" y="1824322"/>
                  <a:pt x="222194" y="1845718"/>
                </a:cubicBezTo>
                <a:cubicBezTo>
                  <a:pt x="229600" y="1865469"/>
                  <a:pt x="239475" y="1884396"/>
                  <a:pt x="250174" y="1903324"/>
                </a:cubicBezTo>
                <a:cubicBezTo>
                  <a:pt x="252642" y="1906616"/>
                  <a:pt x="255111" y="1910730"/>
                  <a:pt x="257580" y="1914845"/>
                </a:cubicBezTo>
                <a:lnTo>
                  <a:pt x="257580" y="1915668"/>
                </a:lnTo>
                <a:close/>
                <a:moveTo>
                  <a:pt x="683040" y="2634916"/>
                </a:moveTo>
                <a:cubicBezTo>
                  <a:pt x="682216" y="2631624"/>
                  <a:pt x="682216" y="2628332"/>
                  <a:pt x="681394" y="2625041"/>
                </a:cubicBezTo>
                <a:cubicBezTo>
                  <a:pt x="675633" y="2597884"/>
                  <a:pt x="664935" y="2569904"/>
                  <a:pt x="650122" y="2542747"/>
                </a:cubicBezTo>
                <a:cubicBezTo>
                  <a:pt x="641069" y="2526288"/>
                  <a:pt x="630371" y="2510653"/>
                  <a:pt x="618850" y="2494194"/>
                </a:cubicBezTo>
                <a:lnTo>
                  <a:pt x="190099" y="2494194"/>
                </a:lnTo>
                <a:cubicBezTo>
                  <a:pt x="178578" y="2509829"/>
                  <a:pt x="167880" y="2526288"/>
                  <a:pt x="158827" y="2542747"/>
                </a:cubicBezTo>
                <a:cubicBezTo>
                  <a:pt x="144014" y="2569081"/>
                  <a:pt x="134962" y="2597061"/>
                  <a:pt x="130847" y="2625041"/>
                </a:cubicBezTo>
                <a:cubicBezTo>
                  <a:pt x="130025" y="2628332"/>
                  <a:pt x="130025" y="2631624"/>
                  <a:pt x="130025" y="2634916"/>
                </a:cubicBezTo>
                <a:close/>
                <a:moveTo>
                  <a:pt x="624610" y="2822546"/>
                </a:moveTo>
                <a:cubicBezTo>
                  <a:pt x="638601" y="2803619"/>
                  <a:pt x="650122" y="2784691"/>
                  <a:pt x="659174" y="2764940"/>
                </a:cubicBezTo>
                <a:cubicBezTo>
                  <a:pt x="669873" y="2741898"/>
                  <a:pt x="678102" y="2718856"/>
                  <a:pt x="682216" y="2695813"/>
                </a:cubicBezTo>
                <a:lnTo>
                  <a:pt x="134962" y="2695813"/>
                </a:lnTo>
                <a:cubicBezTo>
                  <a:pt x="139900" y="2718856"/>
                  <a:pt x="148952" y="2741898"/>
                  <a:pt x="161296" y="2764940"/>
                </a:cubicBezTo>
                <a:cubicBezTo>
                  <a:pt x="171172" y="2783868"/>
                  <a:pt x="184339" y="2803619"/>
                  <a:pt x="198328" y="2822546"/>
                </a:cubicBezTo>
                <a:cubicBezTo>
                  <a:pt x="201620" y="2827484"/>
                  <a:pt x="205735" y="2832421"/>
                  <a:pt x="210673" y="2837359"/>
                </a:cubicBezTo>
                <a:lnTo>
                  <a:pt x="613913" y="2837359"/>
                </a:lnTo>
                <a:cubicBezTo>
                  <a:pt x="617204" y="2832421"/>
                  <a:pt x="621319" y="2827484"/>
                  <a:pt x="624610" y="2822546"/>
                </a:cubicBezTo>
                <a:close/>
                <a:moveTo>
                  <a:pt x="396657" y="3210973"/>
                </a:moveTo>
                <a:cubicBezTo>
                  <a:pt x="254288" y="3332768"/>
                  <a:pt x="129201" y="3448802"/>
                  <a:pt x="129201" y="3564014"/>
                </a:cubicBezTo>
                <a:lnTo>
                  <a:pt x="0" y="3564014"/>
                </a:lnTo>
                <a:cubicBezTo>
                  <a:pt x="0" y="3403540"/>
                  <a:pt x="146483" y="3265287"/>
                  <a:pt x="302018" y="3132794"/>
                </a:cubicBezTo>
                <a:cubicBezTo>
                  <a:pt x="324238" y="3151721"/>
                  <a:pt x="347280" y="3170649"/>
                  <a:pt x="371145" y="3189577"/>
                </a:cubicBezTo>
                <a:cubicBezTo>
                  <a:pt x="379375" y="3196983"/>
                  <a:pt x="388427" y="3203567"/>
                  <a:pt x="396657" y="3210973"/>
                </a:cubicBezTo>
                <a:close/>
                <a:moveTo>
                  <a:pt x="840220" y="3562368"/>
                </a:moveTo>
                <a:lnTo>
                  <a:pt x="711020" y="3562368"/>
                </a:lnTo>
                <a:cubicBezTo>
                  <a:pt x="711019" y="3448802"/>
                  <a:pt x="577703" y="3327830"/>
                  <a:pt x="435335" y="3209327"/>
                </a:cubicBezTo>
                <a:cubicBezTo>
                  <a:pt x="432043" y="3206858"/>
                  <a:pt x="428751" y="3203567"/>
                  <a:pt x="425459" y="3201098"/>
                </a:cubicBezTo>
                <a:cubicBezTo>
                  <a:pt x="422168" y="3198629"/>
                  <a:pt x="418876" y="3195337"/>
                  <a:pt x="415584" y="3192868"/>
                </a:cubicBezTo>
                <a:cubicBezTo>
                  <a:pt x="406532" y="3185462"/>
                  <a:pt x="397479" y="3178055"/>
                  <a:pt x="388427" y="3170649"/>
                </a:cubicBezTo>
                <a:cubicBezTo>
                  <a:pt x="366208" y="3152545"/>
                  <a:pt x="343165" y="3133617"/>
                  <a:pt x="320946" y="3114689"/>
                </a:cubicBezTo>
                <a:cubicBezTo>
                  <a:pt x="317655" y="3112220"/>
                  <a:pt x="314363" y="3108928"/>
                  <a:pt x="311071" y="3106460"/>
                </a:cubicBezTo>
                <a:cubicBezTo>
                  <a:pt x="307779" y="3103991"/>
                  <a:pt x="304488" y="3100699"/>
                  <a:pt x="301196" y="3098231"/>
                </a:cubicBezTo>
                <a:cubicBezTo>
                  <a:pt x="141546" y="2962445"/>
                  <a:pt x="0" y="2820077"/>
                  <a:pt x="0" y="2650552"/>
                </a:cubicBezTo>
                <a:cubicBezTo>
                  <a:pt x="0" y="2474443"/>
                  <a:pt x="151421" y="2339481"/>
                  <a:pt x="311071" y="2209457"/>
                </a:cubicBezTo>
                <a:cubicBezTo>
                  <a:pt x="314363" y="2206988"/>
                  <a:pt x="317655" y="2203696"/>
                  <a:pt x="320947" y="2201228"/>
                </a:cubicBezTo>
                <a:cubicBezTo>
                  <a:pt x="324238" y="2198759"/>
                  <a:pt x="327530" y="2195467"/>
                  <a:pt x="330822" y="2192998"/>
                </a:cubicBezTo>
                <a:cubicBezTo>
                  <a:pt x="336582" y="2188061"/>
                  <a:pt x="342343" y="2183946"/>
                  <a:pt x="348103" y="2179008"/>
                </a:cubicBezTo>
                <a:cubicBezTo>
                  <a:pt x="374437" y="2158435"/>
                  <a:pt x="401595" y="2137039"/>
                  <a:pt x="427105" y="2115642"/>
                </a:cubicBezTo>
                <a:cubicBezTo>
                  <a:pt x="430397" y="2113173"/>
                  <a:pt x="433689" y="2109881"/>
                  <a:pt x="436980" y="2107413"/>
                </a:cubicBezTo>
                <a:cubicBezTo>
                  <a:pt x="440272" y="2104944"/>
                  <a:pt x="443564" y="2101652"/>
                  <a:pt x="446856" y="2099184"/>
                </a:cubicBezTo>
                <a:cubicBezTo>
                  <a:pt x="496232" y="2057213"/>
                  <a:pt x="543140" y="2014420"/>
                  <a:pt x="581818" y="1969982"/>
                </a:cubicBezTo>
                <a:lnTo>
                  <a:pt x="297081" y="1969982"/>
                </a:lnTo>
                <a:cubicBezTo>
                  <a:pt x="329176" y="2013598"/>
                  <a:pt x="367854" y="2056391"/>
                  <a:pt x="408178" y="2097538"/>
                </a:cubicBezTo>
                <a:cubicBezTo>
                  <a:pt x="381844" y="2118934"/>
                  <a:pt x="355510" y="2139507"/>
                  <a:pt x="329176" y="2160903"/>
                </a:cubicBezTo>
                <a:cubicBezTo>
                  <a:pt x="323415" y="2165841"/>
                  <a:pt x="317655" y="2169956"/>
                  <a:pt x="311894" y="2174894"/>
                </a:cubicBezTo>
                <a:cubicBezTo>
                  <a:pt x="181047" y="2041578"/>
                  <a:pt x="64190" y="1890157"/>
                  <a:pt x="64190" y="1702527"/>
                </a:cubicBezTo>
                <a:cubicBezTo>
                  <a:pt x="64190" y="1547815"/>
                  <a:pt x="192568" y="1439187"/>
                  <a:pt x="336582" y="1327267"/>
                </a:cubicBezTo>
                <a:cubicBezTo>
                  <a:pt x="355510" y="1342903"/>
                  <a:pt x="374437" y="1358539"/>
                  <a:pt x="393365" y="1373352"/>
                </a:cubicBezTo>
                <a:cubicBezTo>
                  <a:pt x="407355" y="1384050"/>
                  <a:pt x="420522" y="1394748"/>
                  <a:pt x="433689" y="1405446"/>
                </a:cubicBezTo>
                <a:cubicBezTo>
                  <a:pt x="378552" y="1448239"/>
                  <a:pt x="327530" y="1488563"/>
                  <a:pt x="286383" y="1528887"/>
                </a:cubicBezTo>
                <a:lnTo>
                  <a:pt x="604860" y="1528887"/>
                </a:lnTo>
                <a:cubicBezTo>
                  <a:pt x="569474" y="1486917"/>
                  <a:pt x="525035" y="1446593"/>
                  <a:pt x="476482" y="1406269"/>
                </a:cubicBezTo>
                <a:cubicBezTo>
                  <a:pt x="473190" y="1403800"/>
                  <a:pt x="469898" y="1400508"/>
                  <a:pt x="466606" y="1398040"/>
                </a:cubicBezTo>
                <a:cubicBezTo>
                  <a:pt x="462492" y="1395571"/>
                  <a:pt x="459200" y="1392279"/>
                  <a:pt x="455908" y="1389811"/>
                </a:cubicBezTo>
                <a:cubicBezTo>
                  <a:pt x="441918" y="1378289"/>
                  <a:pt x="427929" y="1366768"/>
                  <a:pt x="413116" y="1355247"/>
                </a:cubicBezTo>
                <a:cubicBezTo>
                  <a:pt x="395011" y="1341257"/>
                  <a:pt x="376906" y="1326444"/>
                  <a:pt x="358802" y="1311631"/>
                </a:cubicBezTo>
                <a:cubicBezTo>
                  <a:pt x="355510" y="1309163"/>
                  <a:pt x="352218" y="1305871"/>
                  <a:pt x="348926" y="1303402"/>
                </a:cubicBezTo>
                <a:cubicBezTo>
                  <a:pt x="345635" y="1300933"/>
                  <a:pt x="342343" y="1297642"/>
                  <a:pt x="339051" y="1295172"/>
                </a:cubicBezTo>
                <a:cubicBezTo>
                  <a:pt x="207381" y="1184899"/>
                  <a:pt x="82294" y="1054052"/>
                  <a:pt x="82294" y="856547"/>
                </a:cubicBezTo>
                <a:cubicBezTo>
                  <a:pt x="82294" y="707594"/>
                  <a:pt x="203266" y="559465"/>
                  <a:pt x="339051" y="403107"/>
                </a:cubicBezTo>
                <a:cubicBezTo>
                  <a:pt x="341519" y="399815"/>
                  <a:pt x="343989" y="396524"/>
                  <a:pt x="347281" y="393232"/>
                </a:cubicBezTo>
                <a:cubicBezTo>
                  <a:pt x="349749" y="389940"/>
                  <a:pt x="352218" y="386648"/>
                  <a:pt x="355510" y="383357"/>
                </a:cubicBezTo>
                <a:cubicBezTo>
                  <a:pt x="361270" y="377596"/>
                  <a:pt x="366208" y="371835"/>
                  <a:pt x="371969" y="365252"/>
                </a:cubicBezTo>
                <a:cubicBezTo>
                  <a:pt x="393365" y="341387"/>
                  <a:pt x="414762" y="316699"/>
                  <a:pt x="436158" y="292011"/>
                </a:cubicBezTo>
                <a:cubicBezTo>
                  <a:pt x="438626" y="288719"/>
                  <a:pt x="441918" y="285427"/>
                  <a:pt x="444387" y="282136"/>
                </a:cubicBezTo>
                <a:cubicBezTo>
                  <a:pt x="446856" y="278844"/>
                  <a:pt x="450148" y="275552"/>
                  <a:pt x="452617" y="272260"/>
                </a:cubicBezTo>
                <a:lnTo>
                  <a:pt x="471157" y="249683"/>
                </a:lnTo>
                <a:lnTo>
                  <a:pt x="576947" y="317942"/>
                </a:lnTo>
                <a:lnTo>
                  <a:pt x="539848" y="361138"/>
                </a:lnTo>
                <a:cubicBezTo>
                  <a:pt x="537379" y="364429"/>
                  <a:pt x="534087" y="367721"/>
                  <a:pt x="531619" y="371013"/>
                </a:cubicBezTo>
                <a:cubicBezTo>
                  <a:pt x="529150" y="374305"/>
                  <a:pt x="525858" y="377596"/>
                  <a:pt x="523390" y="380888"/>
                </a:cubicBezTo>
                <a:cubicBezTo>
                  <a:pt x="506107" y="400639"/>
                  <a:pt x="488826" y="420389"/>
                  <a:pt x="471544" y="440140"/>
                </a:cubicBezTo>
                <a:cubicBezTo>
                  <a:pt x="461669" y="450838"/>
                  <a:pt x="451793" y="461536"/>
                  <a:pt x="442741" y="472234"/>
                </a:cubicBezTo>
                <a:cubicBezTo>
                  <a:pt x="440272" y="475526"/>
                  <a:pt x="436981" y="478818"/>
                  <a:pt x="434512" y="482109"/>
                </a:cubicBezTo>
                <a:cubicBezTo>
                  <a:pt x="432043" y="485401"/>
                  <a:pt x="428751" y="488693"/>
                  <a:pt x="426283" y="491984"/>
                </a:cubicBezTo>
                <a:cubicBezTo>
                  <a:pt x="377729" y="547122"/>
                  <a:pt x="333290" y="601436"/>
                  <a:pt x="296258" y="653280"/>
                </a:cubicBezTo>
                <a:lnTo>
                  <a:pt x="612267" y="653280"/>
                </a:lnTo>
                <a:cubicBezTo>
                  <a:pt x="571120" y="598966"/>
                  <a:pt x="519274" y="545476"/>
                  <a:pt x="463314" y="490339"/>
                </a:cubicBezTo>
                <a:cubicBezTo>
                  <a:pt x="474013" y="478818"/>
                  <a:pt x="483888" y="466474"/>
                  <a:pt x="494586" y="454953"/>
                </a:cubicBezTo>
                <a:cubicBezTo>
                  <a:pt x="511045" y="436025"/>
                  <a:pt x="527504" y="417098"/>
                  <a:pt x="543962" y="398169"/>
                </a:cubicBezTo>
                <a:cubicBezTo>
                  <a:pt x="694561" y="543830"/>
                  <a:pt x="825408" y="687021"/>
                  <a:pt x="825408" y="859838"/>
                </a:cubicBezTo>
                <a:cubicBezTo>
                  <a:pt x="825408" y="1049937"/>
                  <a:pt x="707728" y="1184899"/>
                  <a:pt x="572766" y="1299287"/>
                </a:cubicBezTo>
                <a:cubicBezTo>
                  <a:pt x="553838" y="1283651"/>
                  <a:pt x="535733" y="1268838"/>
                  <a:pt x="516806" y="1254025"/>
                </a:cubicBezTo>
                <a:cubicBezTo>
                  <a:pt x="503639" y="1243328"/>
                  <a:pt x="489649" y="1232629"/>
                  <a:pt x="476482" y="1221931"/>
                </a:cubicBezTo>
                <a:cubicBezTo>
                  <a:pt x="524212" y="1181607"/>
                  <a:pt x="569474" y="1138814"/>
                  <a:pt x="605683" y="1093553"/>
                </a:cubicBezTo>
                <a:lnTo>
                  <a:pt x="302018" y="1093553"/>
                </a:lnTo>
                <a:cubicBezTo>
                  <a:pt x="339874" y="1138814"/>
                  <a:pt x="386782" y="1180784"/>
                  <a:pt x="436158" y="1221931"/>
                </a:cubicBezTo>
                <a:cubicBezTo>
                  <a:pt x="439450" y="1224400"/>
                  <a:pt x="442741" y="1227691"/>
                  <a:pt x="446033" y="1230161"/>
                </a:cubicBezTo>
                <a:cubicBezTo>
                  <a:pt x="449325" y="1232629"/>
                  <a:pt x="452617" y="1235921"/>
                  <a:pt x="455908" y="1238390"/>
                </a:cubicBezTo>
                <a:cubicBezTo>
                  <a:pt x="469898" y="1249088"/>
                  <a:pt x="483888" y="1260609"/>
                  <a:pt x="497878" y="1272130"/>
                </a:cubicBezTo>
                <a:cubicBezTo>
                  <a:pt x="515983" y="1286943"/>
                  <a:pt x="534087" y="1300933"/>
                  <a:pt x="552192" y="1315746"/>
                </a:cubicBezTo>
                <a:cubicBezTo>
                  <a:pt x="555484" y="1318215"/>
                  <a:pt x="558775" y="1321506"/>
                  <a:pt x="562067" y="1323976"/>
                </a:cubicBezTo>
                <a:cubicBezTo>
                  <a:pt x="565359" y="1326444"/>
                  <a:pt x="568651" y="1329736"/>
                  <a:pt x="571942" y="1332205"/>
                </a:cubicBezTo>
                <a:cubicBezTo>
                  <a:pt x="669049" y="1413675"/>
                  <a:pt x="757927" y="1502553"/>
                  <a:pt x="794959" y="1619410"/>
                </a:cubicBezTo>
                <a:lnTo>
                  <a:pt x="794136" y="1619410"/>
                </a:lnTo>
                <a:cubicBezTo>
                  <a:pt x="805657" y="1656443"/>
                  <a:pt x="812241" y="1695944"/>
                  <a:pt x="812241" y="1738737"/>
                </a:cubicBezTo>
                <a:cubicBezTo>
                  <a:pt x="812241" y="1789759"/>
                  <a:pt x="801543" y="1837489"/>
                  <a:pt x="783438" y="1882750"/>
                </a:cubicBezTo>
                <a:lnTo>
                  <a:pt x="784261" y="1882750"/>
                </a:lnTo>
                <a:cubicBezTo>
                  <a:pt x="737354" y="1999608"/>
                  <a:pt x="638601" y="2098360"/>
                  <a:pt x="533265" y="2187237"/>
                </a:cubicBezTo>
                <a:cubicBezTo>
                  <a:pt x="529973" y="2189707"/>
                  <a:pt x="526681" y="2192998"/>
                  <a:pt x="523389" y="2195467"/>
                </a:cubicBezTo>
                <a:cubicBezTo>
                  <a:pt x="520098" y="2197936"/>
                  <a:pt x="516806" y="2201228"/>
                  <a:pt x="513514" y="2203696"/>
                </a:cubicBezTo>
                <a:cubicBezTo>
                  <a:pt x="486357" y="2225916"/>
                  <a:pt x="459200" y="2247312"/>
                  <a:pt x="432866" y="2268709"/>
                </a:cubicBezTo>
                <a:cubicBezTo>
                  <a:pt x="427105" y="2272823"/>
                  <a:pt x="422168" y="2276938"/>
                  <a:pt x="417230" y="2281052"/>
                </a:cubicBezTo>
                <a:cubicBezTo>
                  <a:pt x="413116" y="2283522"/>
                  <a:pt x="409824" y="2286813"/>
                  <a:pt x="406532" y="2289282"/>
                </a:cubicBezTo>
                <a:cubicBezTo>
                  <a:pt x="403240" y="2291751"/>
                  <a:pt x="399949" y="2295043"/>
                  <a:pt x="396657" y="2297511"/>
                </a:cubicBezTo>
                <a:cubicBezTo>
                  <a:pt x="340697" y="2343596"/>
                  <a:pt x="287206" y="2388034"/>
                  <a:pt x="242767" y="2433296"/>
                </a:cubicBezTo>
                <a:lnTo>
                  <a:pt x="571120" y="2433296"/>
                </a:lnTo>
                <a:cubicBezTo>
                  <a:pt x="532441" y="2388858"/>
                  <a:pt x="486357" y="2344419"/>
                  <a:pt x="438626" y="2299157"/>
                </a:cubicBezTo>
                <a:cubicBezTo>
                  <a:pt x="443564" y="2295865"/>
                  <a:pt x="448502" y="2291751"/>
                  <a:pt x="453439" y="2287636"/>
                </a:cubicBezTo>
                <a:cubicBezTo>
                  <a:pt x="479773" y="2266240"/>
                  <a:pt x="506931" y="2244021"/>
                  <a:pt x="534087" y="2221801"/>
                </a:cubicBezTo>
                <a:cubicBezTo>
                  <a:pt x="680570" y="2361700"/>
                  <a:pt x="814710" y="2495016"/>
                  <a:pt x="814710" y="2659604"/>
                </a:cubicBezTo>
                <a:cubicBezTo>
                  <a:pt x="814710" y="2825838"/>
                  <a:pt x="682216" y="2965737"/>
                  <a:pt x="531619" y="3097407"/>
                </a:cubicBezTo>
                <a:cubicBezTo>
                  <a:pt x="520098" y="3087532"/>
                  <a:pt x="508577" y="3078480"/>
                  <a:pt x="497055" y="3068605"/>
                </a:cubicBezTo>
                <a:cubicBezTo>
                  <a:pt x="477305" y="3052146"/>
                  <a:pt x="456731" y="3035687"/>
                  <a:pt x="436981" y="3019229"/>
                </a:cubicBezTo>
                <a:cubicBezTo>
                  <a:pt x="482243" y="2979728"/>
                  <a:pt x="525035" y="2939403"/>
                  <a:pt x="562891" y="2899080"/>
                </a:cubicBezTo>
                <a:lnTo>
                  <a:pt x="264987" y="2899080"/>
                </a:lnTo>
                <a:cubicBezTo>
                  <a:pt x="304488" y="2939403"/>
                  <a:pt x="349749" y="2979728"/>
                  <a:pt x="396657" y="3019229"/>
                </a:cubicBezTo>
                <a:cubicBezTo>
                  <a:pt x="399949" y="3021697"/>
                  <a:pt x="403240" y="3024989"/>
                  <a:pt x="406532" y="3027458"/>
                </a:cubicBezTo>
                <a:cubicBezTo>
                  <a:pt x="409824" y="3029926"/>
                  <a:pt x="413116" y="3033218"/>
                  <a:pt x="416407" y="3035687"/>
                </a:cubicBezTo>
                <a:cubicBezTo>
                  <a:pt x="436158" y="3052969"/>
                  <a:pt x="456731" y="3070251"/>
                  <a:pt x="477305" y="3086710"/>
                </a:cubicBezTo>
                <a:cubicBezTo>
                  <a:pt x="488826" y="3095761"/>
                  <a:pt x="499524" y="3105637"/>
                  <a:pt x="511045" y="3114689"/>
                </a:cubicBezTo>
                <a:cubicBezTo>
                  <a:pt x="514337" y="3117158"/>
                  <a:pt x="517629" y="3120450"/>
                  <a:pt x="520920" y="3122919"/>
                </a:cubicBezTo>
                <a:cubicBezTo>
                  <a:pt x="524212" y="3125387"/>
                  <a:pt x="527504" y="3128679"/>
                  <a:pt x="530795" y="3131148"/>
                </a:cubicBezTo>
                <a:cubicBezTo>
                  <a:pt x="691269" y="3265287"/>
                  <a:pt x="841044" y="3404364"/>
                  <a:pt x="840220" y="356236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13714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71" name="Freeform: Shape 570">
            <a:extLst>
              <a:ext uri="{FF2B5EF4-FFF2-40B4-BE49-F238E27FC236}">
                <a16:creationId xmlns:a16="http://schemas.microsoft.com/office/drawing/2014/main" id="{9B14B12C-7B22-4D86-9860-BEE024252259}"/>
              </a:ext>
            </a:extLst>
          </p:cNvPr>
          <p:cNvSpPr/>
          <p:nvPr userDrawn="1"/>
        </p:nvSpPr>
        <p:spPr>
          <a:xfrm rot="1800000">
            <a:off x="2807378" y="-1021080"/>
            <a:ext cx="2676470" cy="11885348"/>
          </a:xfrm>
          <a:custGeom>
            <a:avLst/>
            <a:gdLst>
              <a:gd name="connsiteX0" fmla="*/ 652884 w 1784313"/>
              <a:gd name="connsiteY0" fmla="*/ 6991381 h 7923565"/>
              <a:gd name="connsiteX1" fmla="*/ 802318 w 1784313"/>
              <a:gd name="connsiteY1" fmla="*/ 7114129 h 7923565"/>
              <a:gd name="connsiteX2" fmla="*/ 857467 w 1784313"/>
              <a:gd name="connsiteY2" fmla="*/ 7160383 h 7923565"/>
              <a:gd name="connsiteX3" fmla="*/ 279299 w 1784313"/>
              <a:gd name="connsiteY3" fmla="*/ 7923565 h 7923565"/>
              <a:gd name="connsiteX4" fmla="*/ 0 w 1784313"/>
              <a:gd name="connsiteY4" fmla="*/ 7923565 h 7923565"/>
              <a:gd name="connsiteX5" fmla="*/ 652884 w 1784313"/>
              <a:gd name="connsiteY5" fmla="*/ 6991381 h 7923565"/>
              <a:gd name="connsiteX6" fmla="*/ 291752 w 1784313"/>
              <a:gd name="connsiteY6" fmla="*/ 6046743 h 7923565"/>
              <a:gd name="connsiteX7" fmla="*/ 348680 w 1784313"/>
              <a:gd name="connsiteY7" fmla="*/ 6196177 h 7923565"/>
              <a:gd name="connsiteX8" fmla="*/ 428733 w 1784313"/>
              <a:gd name="connsiteY8" fmla="*/ 6320706 h 7923565"/>
              <a:gd name="connsiteX9" fmla="*/ 455418 w 1784313"/>
              <a:gd name="connsiteY9" fmla="*/ 6352727 h 7923565"/>
              <a:gd name="connsiteX10" fmla="*/ 1327117 w 1784313"/>
              <a:gd name="connsiteY10" fmla="*/ 6352727 h 7923565"/>
              <a:gd name="connsiteX11" fmla="*/ 1350243 w 1784313"/>
              <a:gd name="connsiteY11" fmla="*/ 6320706 h 7923565"/>
              <a:gd name="connsiteX12" fmla="*/ 1424960 w 1784313"/>
              <a:gd name="connsiteY12" fmla="*/ 6196177 h 7923565"/>
              <a:gd name="connsiteX13" fmla="*/ 1474771 w 1784313"/>
              <a:gd name="connsiteY13" fmla="*/ 6046743 h 7923565"/>
              <a:gd name="connsiteX14" fmla="*/ 410943 w 1784313"/>
              <a:gd name="connsiteY14" fmla="*/ 5610895 h 7923565"/>
              <a:gd name="connsiteX15" fmla="*/ 343342 w 1784313"/>
              <a:gd name="connsiteY15" fmla="*/ 5715853 h 7923565"/>
              <a:gd name="connsiteX16" fmla="*/ 282856 w 1784313"/>
              <a:gd name="connsiteY16" fmla="*/ 5893751 h 7923565"/>
              <a:gd name="connsiteX17" fmla="*/ 281078 w 1784313"/>
              <a:gd name="connsiteY17" fmla="*/ 5915099 h 7923565"/>
              <a:gd name="connsiteX18" fmla="*/ 1476551 w 1784313"/>
              <a:gd name="connsiteY18" fmla="*/ 5915099 h 7923565"/>
              <a:gd name="connsiteX19" fmla="*/ 1472993 w 1784313"/>
              <a:gd name="connsiteY19" fmla="*/ 5893751 h 7923565"/>
              <a:gd name="connsiteX20" fmla="*/ 1405392 w 1784313"/>
              <a:gd name="connsiteY20" fmla="*/ 5715853 h 7923565"/>
              <a:gd name="connsiteX21" fmla="*/ 1337791 w 1784313"/>
              <a:gd name="connsiteY21" fmla="*/ 5610895 h 7923565"/>
              <a:gd name="connsiteX22" fmla="*/ 435849 w 1784313"/>
              <a:gd name="connsiteY22" fmla="*/ 4070300 h 7923565"/>
              <a:gd name="connsiteX23" fmla="*/ 480324 w 1784313"/>
              <a:gd name="connsiteY23" fmla="*/ 4209061 h 7923565"/>
              <a:gd name="connsiteX24" fmla="*/ 540809 w 1784313"/>
              <a:gd name="connsiteY24" fmla="*/ 4333589 h 7923565"/>
              <a:gd name="connsiteX25" fmla="*/ 556819 w 1784313"/>
              <a:gd name="connsiteY25" fmla="*/ 4358495 h 7923565"/>
              <a:gd name="connsiteX26" fmla="*/ 556819 w 1784313"/>
              <a:gd name="connsiteY26" fmla="*/ 4360273 h 7923565"/>
              <a:gd name="connsiteX27" fmla="*/ 1353801 w 1784313"/>
              <a:gd name="connsiteY27" fmla="*/ 4360273 h 7923565"/>
              <a:gd name="connsiteX28" fmla="*/ 1369813 w 1784313"/>
              <a:gd name="connsiteY28" fmla="*/ 4335367 h 7923565"/>
              <a:gd name="connsiteX29" fmla="*/ 1396497 w 1784313"/>
              <a:gd name="connsiteY29" fmla="*/ 4289114 h 7923565"/>
              <a:gd name="connsiteX30" fmla="*/ 1394718 w 1784313"/>
              <a:gd name="connsiteY30" fmla="*/ 4289114 h 7923565"/>
              <a:gd name="connsiteX31" fmla="*/ 1432076 w 1784313"/>
              <a:gd name="connsiteY31" fmla="*/ 4209060 h 7923565"/>
              <a:gd name="connsiteX32" fmla="*/ 1471213 w 1784313"/>
              <a:gd name="connsiteY32" fmla="*/ 4070300 h 7923565"/>
              <a:gd name="connsiteX33" fmla="*/ 1017575 w 1784313"/>
              <a:gd name="connsiteY33" fmla="*/ 4070300 h 7923565"/>
              <a:gd name="connsiteX34" fmla="*/ 1015795 w 1784313"/>
              <a:gd name="connsiteY34" fmla="*/ 4070300 h 7923565"/>
              <a:gd name="connsiteX35" fmla="*/ 508787 w 1784313"/>
              <a:gd name="connsiteY35" fmla="*/ 3654019 h 7923565"/>
              <a:gd name="connsiteX36" fmla="*/ 464312 w 1784313"/>
              <a:gd name="connsiteY36" fmla="*/ 3726957 h 7923565"/>
              <a:gd name="connsiteX37" fmla="*/ 418059 w 1784313"/>
              <a:gd name="connsiteY37" fmla="*/ 3904855 h 7923565"/>
              <a:gd name="connsiteX38" fmla="*/ 419839 w 1784313"/>
              <a:gd name="connsiteY38" fmla="*/ 3943992 h 7923565"/>
              <a:gd name="connsiteX39" fmla="*/ 1015795 w 1784313"/>
              <a:gd name="connsiteY39" fmla="*/ 3943992 h 7923565"/>
              <a:gd name="connsiteX40" fmla="*/ 1017575 w 1784313"/>
              <a:gd name="connsiteY40" fmla="*/ 3943992 h 7923565"/>
              <a:gd name="connsiteX41" fmla="*/ 1478329 w 1784313"/>
              <a:gd name="connsiteY41" fmla="*/ 3943992 h 7923565"/>
              <a:gd name="connsiteX42" fmla="*/ 1474772 w 1784313"/>
              <a:gd name="connsiteY42" fmla="*/ 3904854 h 7923565"/>
              <a:gd name="connsiteX43" fmla="*/ 1426740 w 1784313"/>
              <a:gd name="connsiteY43" fmla="*/ 3726957 h 7923565"/>
              <a:gd name="connsiteX44" fmla="*/ 1423182 w 1784313"/>
              <a:gd name="connsiteY44" fmla="*/ 3718063 h 7923565"/>
              <a:gd name="connsiteX45" fmla="*/ 1391161 w 1784313"/>
              <a:gd name="connsiteY45" fmla="*/ 3654020 h 7923565"/>
              <a:gd name="connsiteX46" fmla="*/ 458976 w 1784313"/>
              <a:gd name="connsiteY46" fmla="*/ 2166795 h 7923565"/>
              <a:gd name="connsiteX47" fmla="*/ 498114 w 1784313"/>
              <a:gd name="connsiteY47" fmla="*/ 2326903 h 7923565"/>
              <a:gd name="connsiteX48" fmla="*/ 558599 w 1784313"/>
              <a:gd name="connsiteY48" fmla="*/ 2451431 h 7923565"/>
              <a:gd name="connsiteX49" fmla="*/ 562157 w 1784313"/>
              <a:gd name="connsiteY49" fmla="*/ 2454989 h 7923565"/>
              <a:gd name="connsiteX50" fmla="*/ 1394718 w 1784313"/>
              <a:gd name="connsiteY50" fmla="*/ 2454989 h 7923565"/>
              <a:gd name="connsiteX51" fmla="*/ 1396497 w 1784313"/>
              <a:gd name="connsiteY51" fmla="*/ 2451431 h 7923565"/>
              <a:gd name="connsiteX52" fmla="*/ 1456982 w 1784313"/>
              <a:gd name="connsiteY52" fmla="*/ 2326903 h 7923565"/>
              <a:gd name="connsiteX53" fmla="*/ 1497899 w 1784313"/>
              <a:gd name="connsiteY53" fmla="*/ 2166795 h 7923565"/>
              <a:gd name="connsiteX54" fmla="*/ 560377 w 1784313"/>
              <a:gd name="connsiteY54" fmla="*/ 1750514 h 7923565"/>
              <a:gd name="connsiteX55" fmla="*/ 519461 w 1784313"/>
              <a:gd name="connsiteY55" fmla="*/ 1827009 h 7923565"/>
              <a:gd name="connsiteX56" fmla="*/ 458976 w 1784313"/>
              <a:gd name="connsiteY56" fmla="*/ 2004907 h 7923565"/>
              <a:gd name="connsiteX57" fmla="*/ 453638 w 1784313"/>
              <a:gd name="connsiteY57" fmla="*/ 2040486 h 7923565"/>
              <a:gd name="connsiteX58" fmla="*/ 1503235 w 1784313"/>
              <a:gd name="connsiteY58" fmla="*/ 2040486 h 7923565"/>
              <a:gd name="connsiteX59" fmla="*/ 1499677 w 1784313"/>
              <a:gd name="connsiteY59" fmla="*/ 2004907 h 7923565"/>
              <a:gd name="connsiteX60" fmla="*/ 1444530 w 1784313"/>
              <a:gd name="connsiteY60" fmla="*/ 1827009 h 7923565"/>
              <a:gd name="connsiteX61" fmla="*/ 1405392 w 1784313"/>
              <a:gd name="connsiteY61" fmla="*/ 1750514 h 7923565"/>
              <a:gd name="connsiteX62" fmla="*/ 1423182 w 1784313"/>
              <a:gd name="connsiteY62" fmla="*/ 0 h 7923565"/>
              <a:gd name="connsiteX63" fmla="*/ 1688249 w 1784313"/>
              <a:gd name="connsiteY63" fmla="*/ 0 h 7923565"/>
              <a:gd name="connsiteX64" fmla="*/ 1524583 w 1784313"/>
              <a:gd name="connsiteY64" fmla="*/ 539029 h 7923565"/>
              <a:gd name="connsiteX65" fmla="*/ 1167009 w 1784313"/>
              <a:gd name="connsiteY65" fmla="*/ 999785 h 7923565"/>
              <a:gd name="connsiteX66" fmla="*/ 1149220 w 1784313"/>
              <a:gd name="connsiteY66" fmla="*/ 1021133 h 7923565"/>
              <a:gd name="connsiteX67" fmla="*/ 1131430 w 1784313"/>
              <a:gd name="connsiteY67" fmla="*/ 1042481 h 7923565"/>
              <a:gd name="connsiteX68" fmla="*/ 1019353 w 1784313"/>
              <a:gd name="connsiteY68" fmla="*/ 1170567 h 7923565"/>
              <a:gd name="connsiteX69" fmla="*/ 957090 w 1784313"/>
              <a:gd name="connsiteY69" fmla="*/ 1239946 h 7923565"/>
              <a:gd name="connsiteX70" fmla="*/ 939300 w 1784313"/>
              <a:gd name="connsiteY70" fmla="*/ 1261294 h 7923565"/>
              <a:gd name="connsiteX71" fmla="*/ 921511 w 1784313"/>
              <a:gd name="connsiteY71" fmla="*/ 1282642 h 7923565"/>
              <a:gd name="connsiteX72" fmla="*/ 640432 w 1784313"/>
              <a:gd name="connsiteY72" fmla="*/ 1631321 h 7923565"/>
              <a:gd name="connsiteX73" fmla="*/ 1323559 w 1784313"/>
              <a:gd name="connsiteY73" fmla="*/ 1631321 h 7923565"/>
              <a:gd name="connsiteX74" fmla="*/ 1001563 w 1784313"/>
              <a:gd name="connsiteY74" fmla="*/ 1279084 h 7923565"/>
              <a:gd name="connsiteX75" fmla="*/ 1069165 w 1784313"/>
              <a:gd name="connsiteY75" fmla="*/ 1202589 h 7923565"/>
              <a:gd name="connsiteX76" fmla="*/ 1175903 w 1784313"/>
              <a:gd name="connsiteY76" fmla="*/ 1079839 h 7923565"/>
              <a:gd name="connsiteX77" fmla="*/ 1784313 w 1784313"/>
              <a:gd name="connsiteY77" fmla="*/ 2077846 h 7923565"/>
              <a:gd name="connsiteX78" fmla="*/ 1238168 w 1784313"/>
              <a:gd name="connsiteY78" fmla="*/ 3027819 h 7923565"/>
              <a:gd name="connsiteX79" fmla="*/ 1117198 w 1784313"/>
              <a:gd name="connsiteY79" fmla="*/ 2929975 h 7923565"/>
              <a:gd name="connsiteX80" fmla="*/ 1030027 w 1784313"/>
              <a:gd name="connsiteY80" fmla="*/ 2860596 h 7923565"/>
              <a:gd name="connsiteX81" fmla="*/ 1309327 w 1784313"/>
              <a:gd name="connsiteY81" fmla="*/ 2583075 h 7923565"/>
              <a:gd name="connsiteX82" fmla="*/ 652884 w 1784313"/>
              <a:gd name="connsiteY82" fmla="*/ 2583075 h 7923565"/>
              <a:gd name="connsiteX83" fmla="*/ 942858 w 1784313"/>
              <a:gd name="connsiteY83" fmla="*/ 2860596 h 7923565"/>
              <a:gd name="connsiteX84" fmla="*/ 964206 w 1784313"/>
              <a:gd name="connsiteY84" fmla="*/ 2878386 h 7923565"/>
              <a:gd name="connsiteX85" fmla="*/ 985554 w 1784313"/>
              <a:gd name="connsiteY85" fmla="*/ 2896175 h 7923565"/>
              <a:gd name="connsiteX86" fmla="*/ 1076281 w 1784313"/>
              <a:gd name="connsiteY86" fmla="*/ 2969113 h 7923565"/>
              <a:gd name="connsiteX87" fmla="*/ 1193693 w 1784313"/>
              <a:gd name="connsiteY87" fmla="*/ 3063399 h 7923565"/>
              <a:gd name="connsiteX88" fmla="*/ 1215041 w 1784313"/>
              <a:gd name="connsiteY88" fmla="*/ 3081189 h 7923565"/>
              <a:gd name="connsiteX89" fmla="*/ 1236389 w 1784313"/>
              <a:gd name="connsiteY89" fmla="*/ 3098979 h 7923565"/>
              <a:gd name="connsiteX90" fmla="*/ 1718492 w 1784313"/>
              <a:gd name="connsiteY90" fmla="*/ 3719841 h 7923565"/>
              <a:gd name="connsiteX91" fmla="*/ 1716713 w 1784313"/>
              <a:gd name="connsiteY91" fmla="*/ 3719841 h 7923565"/>
              <a:gd name="connsiteX92" fmla="*/ 1755850 w 1784313"/>
              <a:gd name="connsiteY92" fmla="*/ 3977793 h 7923565"/>
              <a:gd name="connsiteX93" fmla="*/ 1693587 w 1784313"/>
              <a:gd name="connsiteY93" fmla="*/ 4289114 h 7923565"/>
              <a:gd name="connsiteX94" fmla="*/ 1695365 w 1784313"/>
              <a:gd name="connsiteY94" fmla="*/ 4289114 h 7923565"/>
              <a:gd name="connsiteX95" fmla="*/ 1152777 w 1784313"/>
              <a:gd name="connsiteY95" fmla="*/ 4947335 h 7923565"/>
              <a:gd name="connsiteX96" fmla="*/ 1131430 w 1784313"/>
              <a:gd name="connsiteY96" fmla="*/ 4965125 h 7923565"/>
              <a:gd name="connsiteX97" fmla="*/ 1110082 w 1784313"/>
              <a:gd name="connsiteY97" fmla="*/ 4982915 h 7923565"/>
              <a:gd name="connsiteX98" fmla="*/ 935742 w 1784313"/>
              <a:gd name="connsiteY98" fmla="*/ 5123455 h 7923565"/>
              <a:gd name="connsiteX99" fmla="*/ 901941 w 1784313"/>
              <a:gd name="connsiteY99" fmla="*/ 5150139 h 7923565"/>
              <a:gd name="connsiteX100" fmla="*/ 878815 w 1784313"/>
              <a:gd name="connsiteY100" fmla="*/ 5167928 h 7923565"/>
              <a:gd name="connsiteX101" fmla="*/ 857467 w 1784313"/>
              <a:gd name="connsiteY101" fmla="*/ 5185718 h 7923565"/>
              <a:gd name="connsiteX102" fmla="*/ 524797 w 1784313"/>
              <a:gd name="connsiteY102" fmla="*/ 5479250 h 7923565"/>
              <a:gd name="connsiteX103" fmla="*/ 1234610 w 1784313"/>
              <a:gd name="connsiteY103" fmla="*/ 5479250 h 7923565"/>
              <a:gd name="connsiteX104" fmla="*/ 948194 w 1784313"/>
              <a:gd name="connsiteY104" fmla="*/ 5189276 h 7923565"/>
              <a:gd name="connsiteX105" fmla="*/ 980216 w 1784313"/>
              <a:gd name="connsiteY105" fmla="*/ 5164370 h 7923565"/>
              <a:gd name="connsiteX106" fmla="*/ 1154556 w 1784313"/>
              <a:gd name="connsiteY106" fmla="*/ 5022052 h 7923565"/>
              <a:gd name="connsiteX107" fmla="*/ 1761188 w 1784313"/>
              <a:gd name="connsiteY107" fmla="*/ 5968468 h 7923565"/>
              <a:gd name="connsiteX108" fmla="*/ 1149220 w 1784313"/>
              <a:gd name="connsiteY108" fmla="*/ 6914884 h 7923565"/>
              <a:gd name="connsiteX109" fmla="*/ 1074503 w 1784313"/>
              <a:gd name="connsiteY109" fmla="*/ 6852621 h 7923565"/>
              <a:gd name="connsiteX110" fmla="*/ 944636 w 1784313"/>
              <a:gd name="connsiteY110" fmla="*/ 6745882 h 7923565"/>
              <a:gd name="connsiteX111" fmla="*/ 1216821 w 1784313"/>
              <a:gd name="connsiteY111" fmla="*/ 6486151 h 7923565"/>
              <a:gd name="connsiteX112" fmla="*/ 572831 w 1784313"/>
              <a:gd name="connsiteY112" fmla="*/ 6486151 h 7923565"/>
              <a:gd name="connsiteX113" fmla="*/ 857467 w 1784313"/>
              <a:gd name="connsiteY113" fmla="*/ 6745882 h 7923565"/>
              <a:gd name="connsiteX114" fmla="*/ 878815 w 1784313"/>
              <a:gd name="connsiteY114" fmla="*/ 6763672 h 7923565"/>
              <a:gd name="connsiteX115" fmla="*/ 900163 w 1784313"/>
              <a:gd name="connsiteY115" fmla="*/ 6781462 h 7923565"/>
              <a:gd name="connsiteX116" fmla="*/ 1031807 w 1784313"/>
              <a:gd name="connsiteY116" fmla="*/ 6891758 h 7923565"/>
              <a:gd name="connsiteX117" fmla="*/ 1104744 w 1784313"/>
              <a:gd name="connsiteY117" fmla="*/ 6952244 h 7923565"/>
              <a:gd name="connsiteX118" fmla="*/ 1126092 w 1784313"/>
              <a:gd name="connsiteY118" fmla="*/ 6970033 h 7923565"/>
              <a:gd name="connsiteX119" fmla="*/ 1147440 w 1784313"/>
              <a:gd name="connsiteY119" fmla="*/ 6987823 h 7923565"/>
              <a:gd name="connsiteX120" fmla="*/ 1696943 w 1784313"/>
              <a:gd name="connsiteY120" fmla="*/ 7551415 h 7923565"/>
              <a:gd name="connsiteX121" fmla="*/ 1728168 w 1784313"/>
              <a:gd name="connsiteY121" fmla="*/ 7609403 h 7923565"/>
              <a:gd name="connsiteX122" fmla="*/ 1492092 w 1784313"/>
              <a:gd name="connsiteY122" fmla="*/ 7745701 h 7923565"/>
              <a:gd name="connsiteX123" fmla="*/ 1487198 w 1784313"/>
              <a:gd name="connsiteY123" fmla="*/ 7733214 h 7923565"/>
              <a:gd name="connsiteX124" fmla="*/ 941078 w 1784313"/>
              <a:gd name="connsiteY124" fmla="*/ 7156825 h 7923565"/>
              <a:gd name="connsiteX125" fmla="*/ 919730 w 1784313"/>
              <a:gd name="connsiteY125" fmla="*/ 7139035 h 7923565"/>
              <a:gd name="connsiteX126" fmla="*/ 898383 w 1784313"/>
              <a:gd name="connsiteY126" fmla="*/ 7121245 h 7923565"/>
              <a:gd name="connsiteX127" fmla="*/ 839677 w 1784313"/>
              <a:gd name="connsiteY127" fmla="*/ 7073214 h 7923565"/>
              <a:gd name="connsiteX128" fmla="*/ 693801 w 1784313"/>
              <a:gd name="connsiteY128" fmla="*/ 6952244 h 7923565"/>
              <a:gd name="connsiteX129" fmla="*/ 672454 w 1784313"/>
              <a:gd name="connsiteY129" fmla="*/ 6934454 h 7923565"/>
              <a:gd name="connsiteX130" fmla="*/ 651106 w 1784313"/>
              <a:gd name="connsiteY130" fmla="*/ 6916664 h 7923565"/>
              <a:gd name="connsiteX131" fmla="*/ 0 w 1784313"/>
              <a:gd name="connsiteY131" fmla="*/ 5948900 h 7923565"/>
              <a:gd name="connsiteX132" fmla="*/ 672454 w 1784313"/>
              <a:gd name="connsiteY132" fmla="*/ 4995368 h 7923565"/>
              <a:gd name="connsiteX133" fmla="*/ 693801 w 1784313"/>
              <a:gd name="connsiteY133" fmla="*/ 4977579 h 7923565"/>
              <a:gd name="connsiteX134" fmla="*/ 715149 w 1784313"/>
              <a:gd name="connsiteY134" fmla="*/ 4959789 h 7923565"/>
              <a:gd name="connsiteX135" fmla="*/ 752506 w 1784313"/>
              <a:gd name="connsiteY135" fmla="*/ 4929545 h 7923565"/>
              <a:gd name="connsiteX136" fmla="*/ 923288 w 1784313"/>
              <a:gd name="connsiteY136" fmla="*/ 4792565 h 7923565"/>
              <a:gd name="connsiteX137" fmla="*/ 944636 w 1784313"/>
              <a:gd name="connsiteY137" fmla="*/ 4774775 h 7923565"/>
              <a:gd name="connsiteX138" fmla="*/ 965984 w 1784313"/>
              <a:gd name="connsiteY138" fmla="*/ 4756985 h 7923565"/>
              <a:gd name="connsiteX139" fmla="*/ 1257736 w 1784313"/>
              <a:gd name="connsiteY139" fmla="*/ 4477685 h 7923565"/>
              <a:gd name="connsiteX140" fmla="*/ 642210 w 1784313"/>
              <a:gd name="connsiteY140" fmla="*/ 4477685 h 7923565"/>
              <a:gd name="connsiteX141" fmla="*/ 882373 w 1784313"/>
              <a:gd name="connsiteY141" fmla="*/ 4753428 h 7923565"/>
              <a:gd name="connsiteX142" fmla="*/ 711591 w 1784313"/>
              <a:gd name="connsiteY142" fmla="*/ 4890408 h 7923565"/>
              <a:gd name="connsiteX143" fmla="*/ 674232 w 1784313"/>
              <a:gd name="connsiteY143" fmla="*/ 4920651 h 7923565"/>
              <a:gd name="connsiteX144" fmla="*/ 138760 w 1784313"/>
              <a:gd name="connsiteY144" fmla="*/ 3899518 h 7923565"/>
              <a:gd name="connsiteX145" fmla="*/ 727601 w 1784313"/>
              <a:gd name="connsiteY145" fmla="*/ 3088305 h 7923565"/>
              <a:gd name="connsiteX146" fmla="*/ 850351 w 1784313"/>
              <a:gd name="connsiteY146" fmla="*/ 3187928 h 7923565"/>
              <a:gd name="connsiteX147" fmla="*/ 937520 w 1784313"/>
              <a:gd name="connsiteY147" fmla="*/ 3257307 h 7923565"/>
              <a:gd name="connsiteX148" fmla="*/ 619084 w 1784313"/>
              <a:gd name="connsiteY148" fmla="*/ 3524153 h 7923565"/>
              <a:gd name="connsiteX149" fmla="*/ 1307548 w 1784313"/>
              <a:gd name="connsiteY149" fmla="*/ 3524153 h 7923565"/>
              <a:gd name="connsiteX150" fmla="*/ 1030027 w 1784313"/>
              <a:gd name="connsiteY150" fmla="*/ 3259086 h 7923565"/>
              <a:gd name="connsiteX151" fmla="*/ 1008679 w 1784313"/>
              <a:gd name="connsiteY151" fmla="*/ 3241297 h 7923565"/>
              <a:gd name="connsiteX152" fmla="*/ 985553 w 1784313"/>
              <a:gd name="connsiteY152" fmla="*/ 3223507 h 7923565"/>
              <a:gd name="connsiteX153" fmla="*/ 893047 w 1784313"/>
              <a:gd name="connsiteY153" fmla="*/ 3148790 h 7923565"/>
              <a:gd name="connsiteX154" fmla="*/ 775634 w 1784313"/>
              <a:gd name="connsiteY154" fmla="*/ 3054503 h 7923565"/>
              <a:gd name="connsiteX155" fmla="*/ 754286 w 1784313"/>
              <a:gd name="connsiteY155" fmla="*/ 3036714 h 7923565"/>
              <a:gd name="connsiteX156" fmla="*/ 732939 w 1784313"/>
              <a:gd name="connsiteY156" fmla="*/ 3018924 h 7923565"/>
              <a:gd name="connsiteX157" fmla="*/ 177898 w 1784313"/>
              <a:gd name="connsiteY157" fmla="*/ 2070730 h 7923565"/>
              <a:gd name="connsiteX158" fmla="*/ 732939 w 1784313"/>
              <a:gd name="connsiteY158" fmla="*/ 1090512 h 7923565"/>
              <a:gd name="connsiteX159" fmla="*/ 750728 w 1784313"/>
              <a:gd name="connsiteY159" fmla="*/ 1069165 h 7923565"/>
              <a:gd name="connsiteX160" fmla="*/ 768518 w 1784313"/>
              <a:gd name="connsiteY160" fmla="*/ 1047817 h 7923565"/>
              <a:gd name="connsiteX161" fmla="*/ 804098 w 1784313"/>
              <a:gd name="connsiteY161" fmla="*/ 1008679 h 7923565"/>
              <a:gd name="connsiteX162" fmla="*/ 942858 w 1784313"/>
              <a:gd name="connsiteY162" fmla="*/ 850351 h 7923565"/>
              <a:gd name="connsiteX163" fmla="*/ 960648 w 1784313"/>
              <a:gd name="connsiteY163" fmla="*/ 829004 h 7923565"/>
              <a:gd name="connsiteX164" fmla="*/ 978438 w 1784313"/>
              <a:gd name="connsiteY164" fmla="*/ 807656 h 7923565"/>
              <a:gd name="connsiteX165" fmla="*/ 1287980 w 1784313"/>
              <a:gd name="connsiteY165" fmla="*/ 405607 h 7923565"/>
              <a:gd name="connsiteX166" fmla="*/ 1423182 w 1784313"/>
              <a:gd name="connsiteY166" fmla="*/ 0 h 7923565"/>
              <a:gd name="connsiteX167" fmla="*/ 514270 w 1784313"/>
              <a:gd name="connsiteY167" fmla="*/ 365613 h 7923565"/>
              <a:gd name="connsiteX168" fmla="*/ 526577 w 1784313"/>
              <a:gd name="connsiteY168" fmla="*/ 400270 h 7923565"/>
              <a:gd name="connsiteX169" fmla="*/ 898384 w 1784313"/>
              <a:gd name="connsiteY169" fmla="*/ 811214 h 7923565"/>
              <a:gd name="connsiteX170" fmla="*/ 754286 w 1784313"/>
              <a:gd name="connsiteY170" fmla="*/ 976658 h 7923565"/>
              <a:gd name="connsiteX171" fmla="*/ 725823 w 1784313"/>
              <a:gd name="connsiteY171" fmla="*/ 1010460 h 7923565"/>
              <a:gd name="connsiteX172" fmla="*/ 295310 w 1784313"/>
              <a:gd name="connsiteY172" fmla="*/ 537252 h 7923565"/>
              <a:gd name="connsiteX173" fmla="*/ 278887 w 1784313"/>
              <a:gd name="connsiteY173" fmla="*/ 501512 h 792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1784313" h="7923565">
                <a:moveTo>
                  <a:pt x="652884" y="6991381"/>
                </a:moveTo>
                <a:cubicBezTo>
                  <a:pt x="700917" y="7032296"/>
                  <a:pt x="750728" y="7073214"/>
                  <a:pt x="802318" y="7114129"/>
                </a:cubicBezTo>
                <a:cubicBezTo>
                  <a:pt x="820108" y="7130141"/>
                  <a:pt x="839677" y="7144373"/>
                  <a:pt x="857467" y="7160383"/>
                </a:cubicBezTo>
                <a:cubicBezTo>
                  <a:pt x="549703" y="7423671"/>
                  <a:pt x="279299" y="7674508"/>
                  <a:pt x="279299" y="7923565"/>
                </a:cubicBezTo>
                <a:lnTo>
                  <a:pt x="0" y="7923565"/>
                </a:lnTo>
                <a:cubicBezTo>
                  <a:pt x="0" y="7576663"/>
                  <a:pt x="316658" y="7277795"/>
                  <a:pt x="652884" y="6991381"/>
                </a:cubicBezTo>
                <a:close/>
                <a:moveTo>
                  <a:pt x="291752" y="6046743"/>
                </a:moveTo>
                <a:cubicBezTo>
                  <a:pt x="302426" y="6096555"/>
                  <a:pt x="321994" y="6146366"/>
                  <a:pt x="348680" y="6196177"/>
                </a:cubicBezTo>
                <a:cubicBezTo>
                  <a:pt x="370027" y="6237095"/>
                  <a:pt x="398491" y="6279790"/>
                  <a:pt x="428733" y="6320706"/>
                </a:cubicBezTo>
                <a:cubicBezTo>
                  <a:pt x="435849" y="6331380"/>
                  <a:pt x="444744" y="6342053"/>
                  <a:pt x="455418" y="6352727"/>
                </a:cubicBezTo>
                <a:lnTo>
                  <a:pt x="1327117" y="6352727"/>
                </a:lnTo>
                <a:cubicBezTo>
                  <a:pt x="1334233" y="6342053"/>
                  <a:pt x="1343127" y="6331380"/>
                  <a:pt x="1350243" y="6320706"/>
                </a:cubicBezTo>
                <a:cubicBezTo>
                  <a:pt x="1380487" y="6279790"/>
                  <a:pt x="1405392" y="6238873"/>
                  <a:pt x="1424960" y="6196177"/>
                </a:cubicBezTo>
                <a:cubicBezTo>
                  <a:pt x="1448088" y="6146366"/>
                  <a:pt x="1465878" y="6096555"/>
                  <a:pt x="1474771" y="6046743"/>
                </a:cubicBezTo>
                <a:close/>
                <a:moveTo>
                  <a:pt x="410943" y="5610895"/>
                </a:moveTo>
                <a:cubicBezTo>
                  <a:pt x="386037" y="5644694"/>
                  <a:pt x="362911" y="5680274"/>
                  <a:pt x="343342" y="5715853"/>
                </a:cubicBezTo>
                <a:cubicBezTo>
                  <a:pt x="311320" y="5772781"/>
                  <a:pt x="291752" y="5833266"/>
                  <a:pt x="282856" y="5893751"/>
                </a:cubicBezTo>
                <a:cubicBezTo>
                  <a:pt x="281079" y="5900867"/>
                  <a:pt x="281079" y="5907983"/>
                  <a:pt x="281078" y="5915099"/>
                </a:cubicBezTo>
                <a:lnTo>
                  <a:pt x="1476551" y="5915099"/>
                </a:lnTo>
                <a:cubicBezTo>
                  <a:pt x="1474771" y="5907983"/>
                  <a:pt x="1474771" y="5900867"/>
                  <a:pt x="1472993" y="5893751"/>
                </a:cubicBezTo>
                <a:cubicBezTo>
                  <a:pt x="1460540" y="5835046"/>
                  <a:pt x="1437414" y="5774561"/>
                  <a:pt x="1405392" y="5715853"/>
                </a:cubicBezTo>
                <a:cubicBezTo>
                  <a:pt x="1385823" y="5680274"/>
                  <a:pt x="1362697" y="5646474"/>
                  <a:pt x="1337791" y="5610895"/>
                </a:cubicBezTo>
                <a:close/>
                <a:moveTo>
                  <a:pt x="435849" y="4070300"/>
                </a:moveTo>
                <a:cubicBezTo>
                  <a:pt x="446522" y="4116554"/>
                  <a:pt x="462534" y="4162807"/>
                  <a:pt x="480324" y="4209061"/>
                </a:cubicBezTo>
                <a:cubicBezTo>
                  <a:pt x="496334" y="4251756"/>
                  <a:pt x="517681" y="4292671"/>
                  <a:pt x="540809" y="4333589"/>
                </a:cubicBezTo>
                <a:cubicBezTo>
                  <a:pt x="546145" y="4340705"/>
                  <a:pt x="551483" y="4349599"/>
                  <a:pt x="556819" y="4358495"/>
                </a:cubicBezTo>
                <a:lnTo>
                  <a:pt x="556819" y="4360273"/>
                </a:lnTo>
                <a:lnTo>
                  <a:pt x="1353801" y="4360273"/>
                </a:lnTo>
                <a:cubicBezTo>
                  <a:pt x="1359139" y="4353157"/>
                  <a:pt x="1364475" y="4344263"/>
                  <a:pt x="1369813" y="4335367"/>
                </a:cubicBezTo>
                <a:cubicBezTo>
                  <a:pt x="1378707" y="4319357"/>
                  <a:pt x="1387603" y="4305125"/>
                  <a:pt x="1396497" y="4289114"/>
                </a:cubicBezTo>
                <a:lnTo>
                  <a:pt x="1394718" y="4289114"/>
                </a:lnTo>
                <a:cubicBezTo>
                  <a:pt x="1408950" y="4262430"/>
                  <a:pt x="1421402" y="4235744"/>
                  <a:pt x="1432076" y="4209060"/>
                </a:cubicBezTo>
                <a:cubicBezTo>
                  <a:pt x="1449866" y="4164585"/>
                  <a:pt x="1464098" y="4118332"/>
                  <a:pt x="1471213" y="4070300"/>
                </a:cubicBezTo>
                <a:lnTo>
                  <a:pt x="1017575" y="4070300"/>
                </a:lnTo>
                <a:lnTo>
                  <a:pt x="1015795" y="4070300"/>
                </a:lnTo>
                <a:close/>
                <a:moveTo>
                  <a:pt x="508787" y="3654019"/>
                </a:moveTo>
                <a:cubicBezTo>
                  <a:pt x="492776" y="3678925"/>
                  <a:pt x="476766" y="3702051"/>
                  <a:pt x="464312" y="3726957"/>
                </a:cubicBezTo>
                <a:cubicBezTo>
                  <a:pt x="435849" y="3783884"/>
                  <a:pt x="418059" y="3842591"/>
                  <a:pt x="418059" y="3904855"/>
                </a:cubicBezTo>
                <a:cubicBezTo>
                  <a:pt x="418059" y="3917309"/>
                  <a:pt x="418059" y="3931540"/>
                  <a:pt x="419839" y="3943992"/>
                </a:cubicBezTo>
                <a:lnTo>
                  <a:pt x="1015795" y="3943992"/>
                </a:lnTo>
                <a:lnTo>
                  <a:pt x="1017575" y="3943992"/>
                </a:lnTo>
                <a:lnTo>
                  <a:pt x="1478329" y="3943992"/>
                </a:lnTo>
                <a:cubicBezTo>
                  <a:pt x="1476551" y="3929760"/>
                  <a:pt x="1476551" y="3917308"/>
                  <a:pt x="1474772" y="3904854"/>
                </a:cubicBezTo>
                <a:cubicBezTo>
                  <a:pt x="1467656" y="3842591"/>
                  <a:pt x="1451646" y="3782106"/>
                  <a:pt x="1426740" y="3726957"/>
                </a:cubicBezTo>
                <a:cubicBezTo>
                  <a:pt x="1426740" y="3723399"/>
                  <a:pt x="1424960" y="3721621"/>
                  <a:pt x="1423182" y="3718063"/>
                </a:cubicBezTo>
                <a:cubicBezTo>
                  <a:pt x="1414286" y="3696715"/>
                  <a:pt x="1403612" y="3675367"/>
                  <a:pt x="1391161" y="3654020"/>
                </a:cubicBezTo>
                <a:close/>
                <a:moveTo>
                  <a:pt x="458976" y="2166795"/>
                </a:moveTo>
                <a:cubicBezTo>
                  <a:pt x="466092" y="2221942"/>
                  <a:pt x="478544" y="2275311"/>
                  <a:pt x="498114" y="2326903"/>
                </a:cubicBezTo>
                <a:cubicBezTo>
                  <a:pt x="514124" y="2369598"/>
                  <a:pt x="535471" y="2412293"/>
                  <a:pt x="558599" y="2451431"/>
                </a:cubicBezTo>
                <a:cubicBezTo>
                  <a:pt x="560377" y="2453209"/>
                  <a:pt x="560377" y="2453209"/>
                  <a:pt x="562157" y="2454989"/>
                </a:cubicBezTo>
                <a:lnTo>
                  <a:pt x="1394718" y="2454989"/>
                </a:lnTo>
                <a:cubicBezTo>
                  <a:pt x="1394719" y="2453209"/>
                  <a:pt x="1396497" y="2453209"/>
                  <a:pt x="1396497" y="2451431"/>
                </a:cubicBezTo>
                <a:cubicBezTo>
                  <a:pt x="1419624" y="2412293"/>
                  <a:pt x="1440972" y="2369598"/>
                  <a:pt x="1456982" y="2326903"/>
                </a:cubicBezTo>
                <a:cubicBezTo>
                  <a:pt x="1476551" y="2277091"/>
                  <a:pt x="1490783" y="2221942"/>
                  <a:pt x="1497899" y="2166795"/>
                </a:cubicBezTo>
                <a:close/>
                <a:moveTo>
                  <a:pt x="560377" y="1750514"/>
                </a:moveTo>
                <a:cubicBezTo>
                  <a:pt x="546145" y="1777198"/>
                  <a:pt x="531913" y="1802103"/>
                  <a:pt x="519461" y="1827009"/>
                </a:cubicBezTo>
                <a:cubicBezTo>
                  <a:pt x="489218" y="1887494"/>
                  <a:pt x="467870" y="1947980"/>
                  <a:pt x="458976" y="2004907"/>
                </a:cubicBezTo>
                <a:cubicBezTo>
                  <a:pt x="457196" y="2017360"/>
                  <a:pt x="455418" y="2029812"/>
                  <a:pt x="453638" y="2040486"/>
                </a:cubicBezTo>
                <a:lnTo>
                  <a:pt x="1503235" y="2040486"/>
                </a:lnTo>
                <a:cubicBezTo>
                  <a:pt x="1503235" y="2028034"/>
                  <a:pt x="1501457" y="2017360"/>
                  <a:pt x="1499677" y="2004907"/>
                </a:cubicBezTo>
                <a:cubicBezTo>
                  <a:pt x="1490783" y="1946201"/>
                  <a:pt x="1471214" y="1885716"/>
                  <a:pt x="1444530" y="1827009"/>
                </a:cubicBezTo>
                <a:cubicBezTo>
                  <a:pt x="1433856" y="1800325"/>
                  <a:pt x="1419624" y="1775420"/>
                  <a:pt x="1405392" y="1750514"/>
                </a:cubicBezTo>
                <a:close/>
                <a:moveTo>
                  <a:pt x="1423182" y="0"/>
                </a:moveTo>
                <a:lnTo>
                  <a:pt x="1688249" y="0"/>
                </a:lnTo>
                <a:cubicBezTo>
                  <a:pt x="1677575" y="167224"/>
                  <a:pt x="1629544" y="345122"/>
                  <a:pt x="1524583" y="539029"/>
                </a:cubicBezTo>
                <a:cubicBezTo>
                  <a:pt x="1432076" y="704475"/>
                  <a:pt x="1295096" y="852129"/>
                  <a:pt x="1167009" y="999785"/>
                </a:cubicBezTo>
                <a:cubicBezTo>
                  <a:pt x="1161671" y="1006901"/>
                  <a:pt x="1154556" y="1014017"/>
                  <a:pt x="1149220" y="1021133"/>
                </a:cubicBezTo>
                <a:cubicBezTo>
                  <a:pt x="1143882" y="1028249"/>
                  <a:pt x="1136766" y="1035365"/>
                  <a:pt x="1131430" y="1042481"/>
                </a:cubicBezTo>
                <a:cubicBezTo>
                  <a:pt x="1094070" y="1085176"/>
                  <a:pt x="1056712" y="1127872"/>
                  <a:pt x="1019353" y="1170567"/>
                </a:cubicBezTo>
                <a:cubicBezTo>
                  <a:pt x="998005" y="1193693"/>
                  <a:pt x="976658" y="1216820"/>
                  <a:pt x="957090" y="1239946"/>
                </a:cubicBezTo>
                <a:cubicBezTo>
                  <a:pt x="951752" y="1247062"/>
                  <a:pt x="944636" y="1254178"/>
                  <a:pt x="939300" y="1261294"/>
                </a:cubicBezTo>
                <a:cubicBezTo>
                  <a:pt x="933962" y="1268410"/>
                  <a:pt x="926846" y="1275526"/>
                  <a:pt x="921511" y="1282642"/>
                </a:cubicBezTo>
                <a:cubicBezTo>
                  <a:pt x="816550" y="1401834"/>
                  <a:pt x="720485" y="1519247"/>
                  <a:pt x="640432" y="1631321"/>
                </a:cubicBezTo>
                <a:lnTo>
                  <a:pt x="1323559" y="1631321"/>
                </a:lnTo>
                <a:cubicBezTo>
                  <a:pt x="1234610" y="1513909"/>
                  <a:pt x="1122534" y="1398276"/>
                  <a:pt x="1001563" y="1279084"/>
                </a:cubicBezTo>
                <a:cubicBezTo>
                  <a:pt x="1024691" y="1254178"/>
                  <a:pt x="1046039" y="1227495"/>
                  <a:pt x="1069165" y="1202589"/>
                </a:cubicBezTo>
                <a:cubicBezTo>
                  <a:pt x="1104744" y="1161671"/>
                  <a:pt x="1140324" y="1120756"/>
                  <a:pt x="1175903" y="1079839"/>
                </a:cubicBezTo>
                <a:cubicBezTo>
                  <a:pt x="1501457" y="1394718"/>
                  <a:pt x="1784314" y="1704260"/>
                  <a:pt x="1784313" y="2077846"/>
                </a:cubicBezTo>
                <a:cubicBezTo>
                  <a:pt x="1784314" y="2488789"/>
                  <a:pt x="1529921" y="2780541"/>
                  <a:pt x="1238168" y="3027819"/>
                </a:cubicBezTo>
                <a:cubicBezTo>
                  <a:pt x="1197251" y="2994018"/>
                  <a:pt x="1158114" y="2961997"/>
                  <a:pt x="1117198" y="2929975"/>
                </a:cubicBezTo>
                <a:cubicBezTo>
                  <a:pt x="1088734" y="2906849"/>
                  <a:pt x="1058491" y="2883722"/>
                  <a:pt x="1030027" y="2860596"/>
                </a:cubicBezTo>
                <a:cubicBezTo>
                  <a:pt x="1133208" y="2773425"/>
                  <a:pt x="1231052" y="2680918"/>
                  <a:pt x="1309327" y="2583075"/>
                </a:cubicBezTo>
                <a:lnTo>
                  <a:pt x="652884" y="2583075"/>
                </a:lnTo>
                <a:cubicBezTo>
                  <a:pt x="734717" y="2680918"/>
                  <a:pt x="836119" y="2771647"/>
                  <a:pt x="942858" y="2860596"/>
                </a:cubicBezTo>
                <a:cubicBezTo>
                  <a:pt x="949974" y="2865932"/>
                  <a:pt x="957090" y="2873048"/>
                  <a:pt x="964206" y="2878386"/>
                </a:cubicBezTo>
                <a:cubicBezTo>
                  <a:pt x="971322" y="2883721"/>
                  <a:pt x="978438" y="2890837"/>
                  <a:pt x="985554" y="2896175"/>
                </a:cubicBezTo>
                <a:cubicBezTo>
                  <a:pt x="1015795" y="2919301"/>
                  <a:pt x="1046039" y="2944207"/>
                  <a:pt x="1076281" y="2969113"/>
                </a:cubicBezTo>
                <a:cubicBezTo>
                  <a:pt x="1115418" y="3001134"/>
                  <a:pt x="1154555" y="3031378"/>
                  <a:pt x="1193693" y="3063399"/>
                </a:cubicBezTo>
                <a:cubicBezTo>
                  <a:pt x="1200809" y="3068735"/>
                  <a:pt x="1207925" y="3075851"/>
                  <a:pt x="1215041" y="3081189"/>
                </a:cubicBezTo>
                <a:cubicBezTo>
                  <a:pt x="1222157" y="3086525"/>
                  <a:pt x="1229272" y="3093641"/>
                  <a:pt x="1236389" y="3098979"/>
                </a:cubicBezTo>
                <a:cubicBezTo>
                  <a:pt x="1446308" y="3275096"/>
                  <a:pt x="1638437" y="3467226"/>
                  <a:pt x="1718492" y="3719841"/>
                </a:cubicBezTo>
                <a:lnTo>
                  <a:pt x="1716713" y="3719841"/>
                </a:lnTo>
                <a:cubicBezTo>
                  <a:pt x="1741618" y="3799896"/>
                  <a:pt x="1755850" y="3885287"/>
                  <a:pt x="1755850" y="3977793"/>
                </a:cubicBezTo>
                <a:cubicBezTo>
                  <a:pt x="1755850" y="4088090"/>
                  <a:pt x="1732724" y="4191271"/>
                  <a:pt x="1693587" y="4289114"/>
                </a:cubicBezTo>
                <a:lnTo>
                  <a:pt x="1695365" y="4289114"/>
                </a:lnTo>
                <a:cubicBezTo>
                  <a:pt x="1593964" y="4541728"/>
                  <a:pt x="1380487" y="4755206"/>
                  <a:pt x="1152777" y="4947335"/>
                </a:cubicBezTo>
                <a:cubicBezTo>
                  <a:pt x="1145661" y="4952673"/>
                  <a:pt x="1138546" y="4959789"/>
                  <a:pt x="1131430" y="4965125"/>
                </a:cubicBezTo>
                <a:cubicBezTo>
                  <a:pt x="1124314" y="4970463"/>
                  <a:pt x="1117198" y="4977579"/>
                  <a:pt x="1110082" y="4982915"/>
                </a:cubicBezTo>
                <a:cubicBezTo>
                  <a:pt x="1051375" y="5030948"/>
                  <a:pt x="992669" y="5077201"/>
                  <a:pt x="935742" y="5123455"/>
                </a:cubicBezTo>
                <a:cubicBezTo>
                  <a:pt x="923288" y="5132349"/>
                  <a:pt x="912615" y="5141245"/>
                  <a:pt x="901941" y="5150139"/>
                </a:cubicBezTo>
                <a:cubicBezTo>
                  <a:pt x="893047" y="5155476"/>
                  <a:pt x="885931" y="5162592"/>
                  <a:pt x="878815" y="5167928"/>
                </a:cubicBezTo>
                <a:cubicBezTo>
                  <a:pt x="871699" y="5173266"/>
                  <a:pt x="864583" y="5180382"/>
                  <a:pt x="857467" y="5185718"/>
                </a:cubicBezTo>
                <a:cubicBezTo>
                  <a:pt x="736497" y="5285341"/>
                  <a:pt x="620862" y="5381406"/>
                  <a:pt x="524797" y="5479250"/>
                </a:cubicBezTo>
                <a:lnTo>
                  <a:pt x="1234610" y="5479250"/>
                </a:lnTo>
                <a:cubicBezTo>
                  <a:pt x="1150997" y="5383186"/>
                  <a:pt x="1051375" y="5287121"/>
                  <a:pt x="948194" y="5189276"/>
                </a:cubicBezTo>
                <a:cubicBezTo>
                  <a:pt x="958868" y="5182160"/>
                  <a:pt x="969542" y="5173266"/>
                  <a:pt x="980216" y="5164370"/>
                </a:cubicBezTo>
                <a:cubicBezTo>
                  <a:pt x="1037143" y="5118117"/>
                  <a:pt x="1095850" y="5070086"/>
                  <a:pt x="1154556" y="5022052"/>
                </a:cubicBezTo>
                <a:cubicBezTo>
                  <a:pt x="1471214" y="5324478"/>
                  <a:pt x="1761188" y="5612673"/>
                  <a:pt x="1761188" y="5968468"/>
                </a:cubicBezTo>
                <a:cubicBezTo>
                  <a:pt x="1761188" y="6327822"/>
                  <a:pt x="1474772" y="6630248"/>
                  <a:pt x="1149220" y="6914884"/>
                </a:cubicBezTo>
                <a:cubicBezTo>
                  <a:pt x="1124314" y="6893536"/>
                  <a:pt x="1099408" y="6873969"/>
                  <a:pt x="1074503" y="6852621"/>
                </a:cubicBezTo>
                <a:cubicBezTo>
                  <a:pt x="1031807" y="6817041"/>
                  <a:pt x="987332" y="6781462"/>
                  <a:pt x="944636" y="6745882"/>
                </a:cubicBezTo>
                <a:cubicBezTo>
                  <a:pt x="1042481" y="6660491"/>
                  <a:pt x="1134988" y="6573320"/>
                  <a:pt x="1216821" y="6486151"/>
                </a:cubicBezTo>
                <a:lnTo>
                  <a:pt x="572831" y="6486151"/>
                </a:lnTo>
                <a:cubicBezTo>
                  <a:pt x="658222" y="6573320"/>
                  <a:pt x="756065" y="6660491"/>
                  <a:pt x="857467" y="6745882"/>
                </a:cubicBezTo>
                <a:cubicBezTo>
                  <a:pt x="864583" y="6751218"/>
                  <a:pt x="871699" y="6758334"/>
                  <a:pt x="878815" y="6763672"/>
                </a:cubicBezTo>
                <a:cubicBezTo>
                  <a:pt x="885931" y="6769008"/>
                  <a:pt x="893047" y="6776124"/>
                  <a:pt x="900163" y="6781462"/>
                </a:cubicBezTo>
                <a:cubicBezTo>
                  <a:pt x="942858" y="6818819"/>
                  <a:pt x="987332" y="6856179"/>
                  <a:pt x="1031807" y="6891758"/>
                </a:cubicBezTo>
                <a:cubicBezTo>
                  <a:pt x="1056713" y="6911326"/>
                  <a:pt x="1079839" y="6932674"/>
                  <a:pt x="1104744" y="6952244"/>
                </a:cubicBezTo>
                <a:cubicBezTo>
                  <a:pt x="1111860" y="6957580"/>
                  <a:pt x="1118976" y="6964695"/>
                  <a:pt x="1126092" y="6970033"/>
                </a:cubicBezTo>
                <a:cubicBezTo>
                  <a:pt x="1133208" y="6975369"/>
                  <a:pt x="1140324" y="6982485"/>
                  <a:pt x="1147440" y="6987823"/>
                </a:cubicBezTo>
                <a:cubicBezTo>
                  <a:pt x="1364253" y="7169056"/>
                  <a:pt x="1572032" y="7354459"/>
                  <a:pt x="1696943" y="7551415"/>
                </a:cubicBezTo>
                <a:lnTo>
                  <a:pt x="1728168" y="7609403"/>
                </a:lnTo>
                <a:lnTo>
                  <a:pt x="1492092" y="7745701"/>
                </a:lnTo>
                <a:lnTo>
                  <a:pt x="1487198" y="7733214"/>
                </a:lnTo>
                <a:cubicBezTo>
                  <a:pt x="1391716" y="7544087"/>
                  <a:pt x="1171901" y="7348955"/>
                  <a:pt x="941078" y="7156825"/>
                </a:cubicBezTo>
                <a:cubicBezTo>
                  <a:pt x="933962" y="7151489"/>
                  <a:pt x="926846" y="7144373"/>
                  <a:pt x="919730" y="7139035"/>
                </a:cubicBezTo>
                <a:cubicBezTo>
                  <a:pt x="912615" y="7133699"/>
                  <a:pt x="905499" y="7126583"/>
                  <a:pt x="898383" y="7121245"/>
                </a:cubicBezTo>
                <a:cubicBezTo>
                  <a:pt x="878815" y="7105236"/>
                  <a:pt x="859245" y="7089224"/>
                  <a:pt x="839677" y="7073214"/>
                </a:cubicBezTo>
                <a:cubicBezTo>
                  <a:pt x="791644" y="7034077"/>
                  <a:pt x="741833" y="6993159"/>
                  <a:pt x="693801" y="6952244"/>
                </a:cubicBezTo>
                <a:cubicBezTo>
                  <a:pt x="686685" y="6946906"/>
                  <a:pt x="679569" y="6939790"/>
                  <a:pt x="672454" y="6934454"/>
                </a:cubicBezTo>
                <a:cubicBezTo>
                  <a:pt x="665338" y="6929116"/>
                  <a:pt x="658222" y="6922000"/>
                  <a:pt x="651106" y="6916664"/>
                </a:cubicBezTo>
                <a:cubicBezTo>
                  <a:pt x="305984" y="6623132"/>
                  <a:pt x="0" y="6315370"/>
                  <a:pt x="0" y="5948900"/>
                </a:cubicBezTo>
                <a:cubicBezTo>
                  <a:pt x="0" y="5568199"/>
                  <a:pt x="327332" y="5276447"/>
                  <a:pt x="672454" y="4995368"/>
                </a:cubicBezTo>
                <a:cubicBezTo>
                  <a:pt x="679570" y="4990031"/>
                  <a:pt x="686685" y="4982915"/>
                  <a:pt x="693801" y="4977579"/>
                </a:cubicBezTo>
                <a:cubicBezTo>
                  <a:pt x="700917" y="4972241"/>
                  <a:pt x="708033" y="4965125"/>
                  <a:pt x="715149" y="4959789"/>
                </a:cubicBezTo>
                <a:cubicBezTo>
                  <a:pt x="727601" y="4949115"/>
                  <a:pt x="740055" y="4940219"/>
                  <a:pt x="752506" y="4929545"/>
                </a:cubicBezTo>
                <a:cubicBezTo>
                  <a:pt x="809434" y="4885072"/>
                  <a:pt x="868141" y="4838818"/>
                  <a:pt x="923288" y="4792565"/>
                </a:cubicBezTo>
                <a:cubicBezTo>
                  <a:pt x="930404" y="4787227"/>
                  <a:pt x="937520" y="4780111"/>
                  <a:pt x="944636" y="4774775"/>
                </a:cubicBezTo>
                <a:cubicBezTo>
                  <a:pt x="951752" y="4769437"/>
                  <a:pt x="958868" y="4762321"/>
                  <a:pt x="965984" y="4756985"/>
                </a:cubicBezTo>
                <a:cubicBezTo>
                  <a:pt x="1072723" y="4666257"/>
                  <a:pt x="1174125" y="4573750"/>
                  <a:pt x="1257736" y="4477685"/>
                </a:cubicBezTo>
                <a:lnTo>
                  <a:pt x="642210" y="4477685"/>
                </a:lnTo>
                <a:cubicBezTo>
                  <a:pt x="711591" y="4571972"/>
                  <a:pt x="795202" y="4664479"/>
                  <a:pt x="882373" y="4753428"/>
                </a:cubicBezTo>
                <a:cubicBezTo>
                  <a:pt x="825445" y="4799681"/>
                  <a:pt x="768518" y="4844154"/>
                  <a:pt x="711591" y="4890408"/>
                </a:cubicBezTo>
                <a:cubicBezTo>
                  <a:pt x="699137" y="4901082"/>
                  <a:pt x="686685" y="4909978"/>
                  <a:pt x="674232" y="4920651"/>
                </a:cubicBezTo>
                <a:cubicBezTo>
                  <a:pt x="391375" y="4632457"/>
                  <a:pt x="138760" y="4305125"/>
                  <a:pt x="138760" y="3899518"/>
                </a:cubicBezTo>
                <a:cubicBezTo>
                  <a:pt x="138760" y="3565071"/>
                  <a:pt x="416281" y="3330246"/>
                  <a:pt x="727601" y="3088305"/>
                </a:cubicBezTo>
                <a:cubicBezTo>
                  <a:pt x="768518" y="3122104"/>
                  <a:pt x="809434" y="3155906"/>
                  <a:pt x="850351" y="3187928"/>
                </a:cubicBezTo>
                <a:cubicBezTo>
                  <a:pt x="880593" y="3211053"/>
                  <a:pt x="909057" y="3234181"/>
                  <a:pt x="937520" y="3257307"/>
                </a:cubicBezTo>
                <a:cubicBezTo>
                  <a:pt x="818330" y="3349814"/>
                  <a:pt x="708033" y="3436984"/>
                  <a:pt x="619084" y="3524153"/>
                </a:cubicBezTo>
                <a:lnTo>
                  <a:pt x="1307548" y="3524153"/>
                </a:lnTo>
                <a:cubicBezTo>
                  <a:pt x="1231053" y="3433426"/>
                  <a:pt x="1134988" y="3346256"/>
                  <a:pt x="1030027" y="3259086"/>
                </a:cubicBezTo>
                <a:cubicBezTo>
                  <a:pt x="1022911" y="3253749"/>
                  <a:pt x="1015795" y="3246633"/>
                  <a:pt x="1008679" y="3241297"/>
                </a:cubicBezTo>
                <a:cubicBezTo>
                  <a:pt x="999785" y="3235959"/>
                  <a:pt x="992669" y="3228843"/>
                  <a:pt x="985553" y="3223507"/>
                </a:cubicBezTo>
                <a:cubicBezTo>
                  <a:pt x="955310" y="3198601"/>
                  <a:pt x="925069" y="3173696"/>
                  <a:pt x="893047" y="3148790"/>
                </a:cubicBezTo>
                <a:cubicBezTo>
                  <a:pt x="853909" y="3118547"/>
                  <a:pt x="814772" y="3086525"/>
                  <a:pt x="775634" y="3054503"/>
                </a:cubicBezTo>
                <a:cubicBezTo>
                  <a:pt x="768518" y="3049167"/>
                  <a:pt x="761402" y="3042052"/>
                  <a:pt x="754286" y="3036714"/>
                </a:cubicBezTo>
                <a:cubicBezTo>
                  <a:pt x="747170" y="3031378"/>
                  <a:pt x="740055" y="3024262"/>
                  <a:pt x="732939" y="3018924"/>
                </a:cubicBezTo>
                <a:cubicBezTo>
                  <a:pt x="448302" y="2780541"/>
                  <a:pt x="177898" y="2497684"/>
                  <a:pt x="177898" y="2070730"/>
                </a:cubicBezTo>
                <a:cubicBezTo>
                  <a:pt x="177898" y="1748734"/>
                  <a:pt x="439406" y="1428518"/>
                  <a:pt x="732939" y="1090512"/>
                </a:cubicBezTo>
                <a:cubicBezTo>
                  <a:pt x="738275" y="1083397"/>
                  <a:pt x="743613" y="1076281"/>
                  <a:pt x="750728" y="1069165"/>
                </a:cubicBezTo>
                <a:cubicBezTo>
                  <a:pt x="756064" y="1062049"/>
                  <a:pt x="761402" y="1054933"/>
                  <a:pt x="768518" y="1047817"/>
                </a:cubicBezTo>
                <a:cubicBezTo>
                  <a:pt x="780970" y="1035365"/>
                  <a:pt x="791644" y="1022911"/>
                  <a:pt x="804098" y="1008679"/>
                </a:cubicBezTo>
                <a:cubicBezTo>
                  <a:pt x="850351" y="957090"/>
                  <a:pt x="896605" y="903721"/>
                  <a:pt x="942858" y="850351"/>
                </a:cubicBezTo>
                <a:cubicBezTo>
                  <a:pt x="948194" y="843235"/>
                  <a:pt x="955310" y="836120"/>
                  <a:pt x="960648" y="829004"/>
                </a:cubicBezTo>
                <a:cubicBezTo>
                  <a:pt x="965984" y="821888"/>
                  <a:pt x="973100" y="814772"/>
                  <a:pt x="978438" y="807656"/>
                </a:cubicBezTo>
                <a:cubicBezTo>
                  <a:pt x="1090512" y="676012"/>
                  <a:pt x="1199031" y="542587"/>
                  <a:pt x="1287980" y="405607"/>
                </a:cubicBezTo>
                <a:cubicBezTo>
                  <a:pt x="1366255" y="284637"/>
                  <a:pt x="1410728" y="142318"/>
                  <a:pt x="1423182" y="0"/>
                </a:cubicBezTo>
                <a:close/>
                <a:moveTo>
                  <a:pt x="514270" y="365613"/>
                </a:moveTo>
                <a:lnTo>
                  <a:pt x="526577" y="400270"/>
                </a:lnTo>
                <a:cubicBezTo>
                  <a:pt x="595958" y="558600"/>
                  <a:pt x="761402" y="677790"/>
                  <a:pt x="898384" y="811214"/>
                </a:cubicBezTo>
                <a:cubicBezTo>
                  <a:pt x="850351" y="866362"/>
                  <a:pt x="802319" y="921511"/>
                  <a:pt x="754286" y="976658"/>
                </a:cubicBezTo>
                <a:cubicBezTo>
                  <a:pt x="745392" y="987332"/>
                  <a:pt x="734718" y="999786"/>
                  <a:pt x="725823" y="1010460"/>
                </a:cubicBezTo>
                <a:cubicBezTo>
                  <a:pt x="571053" y="861026"/>
                  <a:pt x="393155" y="718708"/>
                  <a:pt x="295310" y="537252"/>
                </a:cubicBezTo>
                <a:lnTo>
                  <a:pt x="278887" y="501512"/>
                </a:lnTo>
                <a:close/>
              </a:path>
            </a:pathLst>
          </a:custGeom>
          <a:solidFill>
            <a:schemeClr val="accent4">
              <a:alpha val="28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13714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A82C110-2304-4BD0-A1A8-E8B8141F60CD}"/>
              </a:ext>
            </a:extLst>
          </p:cNvPr>
          <p:cNvGrpSpPr/>
          <p:nvPr userDrawn="1"/>
        </p:nvGrpSpPr>
        <p:grpSpPr>
          <a:xfrm rot="2377217" flipH="1">
            <a:off x="16637786" y="7362014"/>
            <a:ext cx="592157" cy="2811365"/>
            <a:chOff x="3228371" y="1912891"/>
            <a:chExt cx="981075" cy="4248150"/>
          </a:xfrm>
          <a:solidFill>
            <a:schemeClr val="accent2">
              <a:alpha val="74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CD23151-8D4C-4421-B6CD-020C2DF8592A}"/>
                </a:ext>
              </a:extLst>
            </p:cNvPr>
            <p:cNvSpPr/>
            <p:nvPr/>
          </p:nvSpPr>
          <p:spPr>
            <a:xfrm>
              <a:off x="3228371" y="5656216"/>
              <a:ext cx="466725" cy="504825"/>
            </a:xfrm>
            <a:custGeom>
              <a:avLst/>
              <a:gdLst>
                <a:gd name="connsiteX0" fmla="*/ 356711 w 466725"/>
                <a:gd name="connsiteY0" fmla="*/ 7144 h 504825"/>
                <a:gd name="connsiteX1" fmla="*/ 7144 w 466725"/>
                <a:gd name="connsiteY1" fmla="*/ 506254 h 504825"/>
                <a:gd name="connsiteX2" fmla="*/ 156686 w 466725"/>
                <a:gd name="connsiteY2" fmla="*/ 506254 h 504825"/>
                <a:gd name="connsiteX3" fmla="*/ 466249 w 466725"/>
                <a:gd name="connsiteY3" fmla="*/ 97631 h 504825"/>
                <a:gd name="connsiteX4" fmla="*/ 436721 w 466725"/>
                <a:gd name="connsiteY4" fmla="*/ 72866 h 504825"/>
                <a:gd name="connsiteX5" fmla="*/ 356711 w 466725"/>
                <a:gd name="connsiteY5" fmla="*/ 7144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04825">
                  <a:moveTo>
                    <a:pt x="356711" y="7144"/>
                  </a:moveTo>
                  <a:cubicBezTo>
                    <a:pt x="176689" y="160496"/>
                    <a:pt x="7144" y="320516"/>
                    <a:pt x="7144" y="506254"/>
                  </a:cubicBezTo>
                  <a:lnTo>
                    <a:pt x="156686" y="506254"/>
                  </a:lnTo>
                  <a:cubicBezTo>
                    <a:pt x="156686" y="372904"/>
                    <a:pt x="301466" y="238601"/>
                    <a:pt x="466249" y="97631"/>
                  </a:cubicBezTo>
                  <a:cubicBezTo>
                    <a:pt x="456724" y="89059"/>
                    <a:pt x="446246" y="81439"/>
                    <a:pt x="436721" y="72866"/>
                  </a:cubicBezTo>
                  <a:cubicBezTo>
                    <a:pt x="409099" y="50959"/>
                    <a:pt x="382429" y="29051"/>
                    <a:pt x="35671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37142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2200F9E-63E5-4F6F-9509-13E64C4000FF}"/>
                </a:ext>
              </a:extLst>
            </p:cNvPr>
            <p:cNvSpPr/>
            <p:nvPr/>
          </p:nvSpPr>
          <p:spPr>
            <a:xfrm>
              <a:off x="3314064" y="1912891"/>
              <a:ext cx="409575" cy="552450"/>
            </a:xfrm>
            <a:custGeom>
              <a:avLst/>
              <a:gdLst>
                <a:gd name="connsiteX0" fmla="*/ 310071 w 409575"/>
                <a:gd name="connsiteY0" fmla="*/ 548164 h 552450"/>
                <a:gd name="connsiteX1" fmla="*/ 325311 w 409575"/>
                <a:gd name="connsiteY1" fmla="*/ 530066 h 552450"/>
                <a:gd name="connsiteX2" fmla="*/ 402464 w 409575"/>
                <a:gd name="connsiteY2" fmla="*/ 441484 h 552450"/>
                <a:gd name="connsiteX3" fmla="*/ 203391 w 409575"/>
                <a:gd name="connsiteY3" fmla="*/ 221456 h 552450"/>
                <a:gd name="connsiteX4" fmla="*/ 172911 w 409575"/>
                <a:gd name="connsiteY4" fmla="*/ 7144 h 552450"/>
                <a:gd name="connsiteX5" fmla="*/ 7176 w 409575"/>
                <a:gd name="connsiteY5" fmla="*/ 7144 h 552450"/>
                <a:gd name="connsiteX6" fmla="*/ 79566 w 409575"/>
                <a:gd name="connsiteY6" fmla="*/ 294799 h 552450"/>
                <a:gd name="connsiteX7" fmla="*/ 310071 w 409575"/>
                <a:gd name="connsiteY7" fmla="*/ 548164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575" h="552450">
                  <a:moveTo>
                    <a:pt x="310071" y="548164"/>
                  </a:moveTo>
                  <a:cubicBezTo>
                    <a:pt x="314834" y="542449"/>
                    <a:pt x="320549" y="535781"/>
                    <a:pt x="325311" y="530066"/>
                  </a:cubicBezTo>
                  <a:cubicBezTo>
                    <a:pt x="351029" y="500539"/>
                    <a:pt x="376746" y="471011"/>
                    <a:pt x="402464" y="441484"/>
                  </a:cubicBezTo>
                  <a:cubicBezTo>
                    <a:pt x="329121" y="370046"/>
                    <a:pt x="240539" y="306229"/>
                    <a:pt x="203391" y="221456"/>
                  </a:cubicBezTo>
                  <a:cubicBezTo>
                    <a:pt x="172911" y="151924"/>
                    <a:pt x="165291" y="79534"/>
                    <a:pt x="172911" y="7144"/>
                  </a:cubicBezTo>
                  <a:lnTo>
                    <a:pt x="7176" y="7144"/>
                  </a:lnTo>
                  <a:cubicBezTo>
                    <a:pt x="6224" y="98584"/>
                    <a:pt x="26226" y="195739"/>
                    <a:pt x="79566" y="294799"/>
                  </a:cubicBezTo>
                  <a:cubicBezTo>
                    <a:pt x="131954" y="391954"/>
                    <a:pt x="227204" y="468154"/>
                    <a:pt x="310071" y="5481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37142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BE91227-4EAE-4734-A3BB-8AF88198C399}"/>
                </a:ext>
              </a:extLst>
            </p:cNvPr>
            <p:cNvSpPr/>
            <p:nvPr/>
          </p:nvSpPr>
          <p:spPr>
            <a:xfrm>
              <a:off x="3228371" y="1912891"/>
              <a:ext cx="981075" cy="4248150"/>
            </a:xfrm>
            <a:custGeom>
              <a:avLst/>
              <a:gdLst>
                <a:gd name="connsiteX0" fmla="*/ 621506 w 981075"/>
                <a:gd name="connsiteY0" fmla="*/ 3748564 h 4248150"/>
                <a:gd name="connsiteX1" fmla="*/ 610076 w 981075"/>
                <a:gd name="connsiteY1" fmla="*/ 3739039 h 4248150"/>
                <a:gd name="connsiteX2" fmla="*/ 598646 w 981075"/>
                <a:gd name="connsiteY2" fmla="*/ 3729514 h 4248150"/>
                <a:gd name="connsiteX3" fmla="*/ 559594 w 981075"/>
                <a:gd name="connsiteY3" fmla="*/ 3697129 h 4248150"/>
                <a:gd name="connsiteX4" fmla="*/ 489109 w 981075"/>
                <a:gd name="connsiteY4" fmla="*/ 3638074 h 4248150"/>
                <a:gd name="connsiteX5" fmla="*/ 477679 w 981075"/>
                <a:gd name="connsiteY5" fmla="*/ 3628549 h 4248150"/>
                <a:gd name="connsiteX6" fmla="*/ 466249 w 981075"/>
                <a:gd name="connsiteY6" fmla="*/ 3619024 h 4248150"/>
                <a:gd name="connsiteX7" fmla="*/ 313849 w 981075"/>
                <a:gd name="connsiteY7" fmla="*/ 3479959 h 4248150"/>
                <a:gd name="connsiteX8" fmla="*/ 658654 w 981075"/>
                <a:gd name="connsiteY8" fmla="*/ 3479959 h 4248150"/>
                <a:gd name="connsiteX9" fmla="*/ 512921 w 981075"/>
                <a:gd name="connsiteY9" fmla="*/ 3619024 h 4248150"/>
                <a:gd name="connsiteX10" fmla="*/ 582454 w 981075"/>
                <a:gd name="connsiteY10" fmla="*/ 3676174 h 4248150"/>
                <a:gd name="connsiteX11" fmla="*/ 622459 w 981075"/>
                <a:gd name="connsiteY11" fmla="*/ 3709511 h 4248150"/>
                <a:gd name="connsiteX12" fmla="*/ 950119 w 981075"/>
                <a:gd name="connsiteY12" fmla="*/ 3202781 h 4248150"/>
                <a:gd name="connsiteX13" fmla="*/ 625316 w 981075"/>
                <a:gd name="connsiteY13" fmla="*/ 2696051 h 4248150"/>
                <a:gd name="connsiteX14" fmla="*/ 531971 w 981075"/>
                <a:gd name="connsiteY14" fmla="*/ 2772251 h 4248150"/>
                <a:gd name="connsiteX15" fmla="*/ 514826 w 981075"/>
                <a:gd name="connsiteY15" fmla="*/ 2785586 h 4248150"/>
                <a:gd name="connsiteX16" fmla="*/ 668179 w 981075"/>
                <a:gd name="connsiteY16" fmla="*/ 2940844 h 4248150"/>
                <a:gd name="connsiteX17" fmla="*/ 288131 w 981075"/>
                <a:gd name="connsiteY17" fmla="*/ 2940844 h 4248150"/>
                <a:gd name="connsiteX18" fmla="*/ 466249 w 981075"/>
                <a:gd name="connsiteY18" fmla="*/ 2783681 h 4248150"/>
                <a:gd name="connsiteX19" fmla="*/ 477679 w 981075"/>
                <a:gd name="connsiteY19" fmla="*/ 2774156 h 4248150"/>
                <a:gd name="connsiteX20" fmla="*/ 490061 w 981075"/>
                <a:gd name="connsiteY20" fmla="*/ 2764631 h 4248150"/>
                <a:gd name="connsiteX21" fmla="*/ 508159 w 981075"/>
                <a:gd name="connsiteY21" fmla="*/ 2750344 h 4248150"/>
                <a:gd name="connsiteX22" fmla="*/ 601504 w 981075"/>
                <a:gd name="connsiteY22" fmla="*/ 2675096 h 4248150"/>
                <a:gd name="connsiteX23" fmla="*/ 612934 w 981075"/>
                <a:gd name="connsiteY23" fmla="*/ 2665571 h 4248150"/>
                <a:gd name="connsiteX24" fmla="*/ 624364 w 981075"/>
                <a:gd name="connsiteY24" fmla="*/ 2656046 h 4248150"/>
                <a:gd name="connsiteX25" fmla="*/ 914876 w 981075"/>
                <a:gd name="connsiteY25" fmla="*/ 2303621 h 4248150"/>
                <a:gd name="connsiteX26" fmla="*/ 913924 w 981075"/>
                <a:gd name="connsiteY26" fmla="*/ 2303621 h 4248150"/>
                <a:gd name="connsiteX27" fmla="*/ 947261 w 981075"/>
                <a:gd name="connsiteY27" fmla="*/ 2136934 h 4248150"/>
                <a:gd name="connsiteX28" fmla="*/ 926306 w 981075"/>
                <a:gd name="connsiteY28" fmla="*/ 1998821 h 4248150"/>
                <a:gd name="connsiteX29" fmla="*/ 927259 w 981075"/>
                <a:gd name="connsiteY29" fmla="*/ 1998821 h 4248150"/>
                <a:gd name="connsiteX30" fmla="*/ 669131 w 981075"/>
                <a:gd name="connsiteY30" fmla="*/ 1666399 h 4248150"/>
                <a:gd name="connsiteX31" fmla="*/ 657701 w 981075"/>
                <a:gd name="connsiteY31" fmla="*/ 1656874 h 4248150"/>
                <a:gd name="connsiteX32" fmla="*/ 646271 w 981075"/>
                <a:gd name="connsiteY32" fmla="*/ 1647349 h 4248150"/>
                <a:gd name="connsiteX33" fmla="*/ 583406 w 981075"/>
                <a:gd name="connsiteY33" fmla="*/ 1596866 h 4248150"/>
                <a:gd name="connsiteX34" fmla="*/ 534829 w 981075"/>
                <a:gd name="connsiteY34" fmla="*/ 1557814 h 4248150"/>
                <a:gd name="connsiteX35" fmla="*/ 523399 w 981075"/>
                <a:gd name="connsiteY35" fmla="*/ 1548289 h 4248150"/>
                <a:gd name="connsiteX36" fmla="*/ 511969 w 981075"/>
                <a:gd name="connsiteY36" fmla="*/ 1538764 h 4248150"/>
                <a:gd name="connsiteX37" fmla="*/ 356711 w 981075"/>
                <a:gd name="connsiteY37" fmla="*/ 1390174 h 4248150"/>
                <a:gd name="connsiteX38" fmla="*/ 708184 w 981075"/>
                <a:gd name="connsiteY38" fmla="*/ 1390174 h 4248150"/>
                <a:gd name="connsiteX39" fmla="*/ 558641 w 981075"/>
                <a:gd name="connsiteY39" fmla="*/ 1538764 h 4248150"/>
                <a:gd name="connsiteX40" fmla="*/ 605314 w 981075"/>
                <a:gd name="connsiteY40" fmla="*/ 1575911 h 4248150"/>
                <a:gd name="connsiteX41" fmla="*/ 670084 w 981075"/>
                <a:gd name="connsiteY41" fmla="*/ 1628299 h 4248150"/>
                <a:gd name="connsiteX42" fmla="*/ 962501 w 981075"/>
                <a:gd name="connsiteY42" fmla="*/ 1119664 h 4248150"/>
                <a:gd name="connsiteX43" fmla="*/ 636746 w 981075"/>
                <a:gd name="connsiteY43" fmla="*/ 585311 h 4248150"/>
                <a:gd name="connsiteX44" fmla="*/ 579596 w 981075"/>
                <a:gd name="connsiteY44" fmla="*/ 651034 h 4248150"/>
                <a:gd name="connsiteX45" fmla="*/ 543401 w 981075"/>
                <a:gd name="connsiteY45" fmla="*/ 691991 h 4248150"/>
                <a:gd name="connsiteX46" fmla="*/ 715804 w 981075"/>
                <a:gd name="connsiteY46" fmla="*/ 880586 h 4248150"/>
                <a:gd name="connsiteX47" fmla="*/ 350044 w 981075"/>
                <a:gd name="connsiteY47" fmla="*/ 880586 h 4248150"/>
                <a:gd name="connsiteX48" fmla="*/ 500539 w 981075"/>
                <a:gd name="connsiteY48" fmla="*/ 693896 h 4248150"/>
                <a:gd name="connsiteX49" fmla="*/ 510064 w 981075"/>
                <a:gd name="connsiteY49" fmla="*/ 682466 h 4248150"/>
                <a:gd name="connsiteX50" fmla="*/ 519589 w 981075"/>
                <a:gd name="connsiteY50" fmla="*/ 671036 h 4248150"/>
                <a:gd name="connsiteX51" fmla="*/ 552926 w 981075"/>
                <a:gd name="connsiteY51" fmla="*/ 633889 h 4248150"/>
                <a:gd name="connsiteX52" fmla="*/ 612934 w 981075"/>
                <a:gd name="connsiteY52" fmla="*/ 565309 h 4248150"/>
                <a:gd name="connsiteX53" fmla="*/ 622459 w 981075"/>
                <a:gd name="connsiteY53" fmla="*/ 553879 h 4248150"/>
                <a:gd name="connsiteX54" fmla="*/ 631984 w 981075"/>
                <a:gd name="connsiteY54" fmla="*/ 542449 h 4248150"/>
                <a:gd name="connsiteX55" fmla="*/ 823436 w 981075"/>
                <a:gd name="connsiteY55" fmla="*/ 295751 h 4248150"/>
                <a:gd name="connsiteX56" fmla="*/ 911066 w 981075"/>
                <a:gd name="connsiteY56" fmla="*/ 7144 h 4248150"/>
                <a:gd name="connsiteX57" fmla="*/ 769144 w 981075"/>
                <a:gd name="connsiteY57" fmla="*/ 7144 h 4248150"/>
                <a:gd name="connsiteX58" fmla="*/ 696754 w 981075"/>
                <a:gd name="connsiteY58" fmla="*/ 224314 h 4248150"/>
                <a:gd name="connsiteX59" fmla="*/ 531019 w 981075"/>
                <a:gd name="connsiteY59" fmla="*/ 439579 h 4248150"/>
                <a:gd name="connsiteX60" fmla="*/ 521494 w 981075"/>
                <a:gd name="connsiteY60" fmla="*/ 451009 h 4248150"/>
                <a:gd name="connsiteX61" fmla="*/ 511969 w 981075"/>
                <a:gd name="connsiteY61" fmla="*/ 462439 h 4248150"/>
                <a:gd name="connsiteX62" fmla="*/ 437674 w 981075"/>
                <a:gd name="connsiteY62" fmla="*/ 547211 h 4248150"/>
                <a:gd name="connsiteX63" fmla="*/ 418624 w 981075"/>
                <a:gd name="connsiteY63" fmla="*/ 568166 h 4248150"/>
                <a:gd name="connsiteX64" fmla="*/ 409099 w 981075"/>
                <a:gd name="connsiteY64" fmla="*/ 579596 h 4248150"/>
                <a:gd name="connsiteX65" fmla="*/ 399574 w 981075"/>
                <a:gd name="connsiteY65" fmla="*/ 591026 h 4248150"/>
                <a:gd name="connsiteX66" fmla="*/ 102394 w 981075"/>
                <a:gd name="connsiteY66" fmla="*/ 1115854 h 4248150"/>
                <a:gd name="connsiteX67" fmla="*/ 399574 w 981075"/>
                <a:gd name="connsiteY67" fmla="*/ 1623536 h 4248150"/>
                <a:gd name="connsiteX68" fmla="*/ 411004 w 981075"/>
                <a:gd name="connsiteY68" fmla="*/ 1633061 h 4248150"/>
                <a:gd name="connsiteX69" fmla="*/ 422434 w 981075"/>
                <a:gd name="connsiteY69" fmla="*/ 1642586 h 4248150"/>
                <a:gd name="connsiteX70" fmla="*/ 485299 w 981075"/>
                <a:gd name="connsiteY70" fmla="*/ 1693069 h 4248150"/>
                <a:gd name="connsiteX71" fmla="*/ 534829 w 981075"/>
                <a:gd name="connsiteY71" fmla="*/ 1733074 h 4248150"/>
                <a:gd name="connsiteX72" fmla="*/ 547211 w 981075"/>
                <a:gd name="connsiteY72" fmla="*/ 1742599 h 4248150"/>
                <a:gd name="connsiteX73" fmla="*/ 558641 w 981075"/>
                <a:gd name="connsiteY73" fmla="*/ 1752124 h 4248150"/>
                <a:gd name="connsiteX74" fmla="*/ 707231 w 981075"/>
                <a:gd name="connsiteY74" fmla="*/ 1894046 h 4248150"/>
                <a:gd name="connsiteX75" fmla="*/ 338614 w 981075"/>
                <a:gd name="connsiteY75" fmla="*/ 1894046 h 4248150"/>
                <a:gd name="connsiteX76" fmla="*/ 509111 w 981075"/>
                <a:gd name="connsiteY76" fmla="*/ 1751171 h 4248150"/>
                <a:gd name="connsiteX77" fmla="*/ 462439 w 981075"/>
                <a:gd name="connsiteY77" fmla="*/ 1714024 h 4248150"/>
                <a:gd name="connsiteX78" fmla="*/ 396716 w 981075"/>
                <a:gd name="connsiteY78" fmla="*/ 1660684 h 4248150"/>
                <a:gd name="connsiteX79" fmla="*/ 81439 w 981075"/>
                <a:gd name="connsiteY79" fmla="*/ 2095024 h 4248150"/>
                <a:gd name="connsiteX80" fmla="*/ 368141 w 981075"/>
                <a:gd name="connsiteY80" fmla="*/ 2641759 h 4248150"/>
                <a:gd name="connsiteX81" fmla="*/ 388144 w 981075"/>
                <a:gd name="connsiteY81" fmla="*/ 2625566 h 4248150"/>
                <a:gd name="connsiteX82" fmla="*/ 479584 w 981075"/>
                <a:gd name="connsiteY82" fmla="*/ 2552224 h 4248150"/>
                <a:gd name="connsiteX83" fmla="*/ 350996 w 981075"/>
                <a:gd name="connsiteY83" fmla="*/ 2404586 h 4248150"/>
                <a:gd name="connsiteX84" fmla="*/ 680561 w 981075"/>
                <a:gd name="connsiteY84" fmla="*/ 2404586 h 4248150"/>
                <a:gd name="connsiteX85" fmla="*/ 524351 w 981075"/>
                <a:gd name="connsiteY85" fmla="*/ 2554129 h 4248150"/>
                <a:gd name="connsiteX86" fmla="*/ 512921 w 981075"/>
                <a:gd name="connsiteY86" fmla="*/ 2563654 h 4248150"/>
                <a:gd name="connsiteX87" fmla="*/ 501491 w 981075"/>
                <a:gd name="connsiteY87" fmla="*/ 2573179 h 4248150"/>
                <a:gd name="connsiteX88" fmla="*/ 410051 w 981075"/>
                <a:gd name="connsiteY88" fmla="*/ 2646521 h 4248150"/>
                <a:gd name="connsiteX89" fmla="*/ 390049 w 981075"/>
                <a:gd name="connsiteY89" fmla="*/ 2662714 h 4248150"/>
                <a:gd name="connsiteX90" fmla="*/ 378619 w 981075"/>
                <a:gd name="connsiteY90" fmla="*/ 2672239 h 4248150"/>
                <a:gd name="connsiteX91" fmla="*/ 367189 w 981075"/>
                <a:gd name="connsiteY91" fmla="*/ 2681764 h 4248150"/>
                <a:gd name="connsiteX92" fmla="*/ 7144 w 981075"/>
                <a:gd name="connsiteY92" fmla="*/ 3192304 h 4248150"/>
                <a:gd name="connsiteX93" fmla="*/ 355759 w 981075"/>
                <a:gd name="connsiteY93" fmla="*/ 3710464 h 4248150"/>
                <a:gd name="connsiteX94" fmla="*/ 367189 w 981075"/>
                <a:gd name="connsiteY94" fmla="*/ 3719989 h 4248150"/>
                <a:gd name="connsiteX95" fmla="*/ 378619 w 981075"/>
                <a:gd name="connsiteY95" fmla="*/ 3729514 h 4248150"/>
                <a:gd name="connsiteX96" fmla="*/ 456724 w 981075"/>
                <a:gd name="connsiteY96" fmla="*/ 3794284 h 4248150"/>
                <a:gd name="connsiteX97" fmla="*/ 488156 w 981075"/>
                <a:gd name="connsiteY97" fmla="*/ 3820001 h 4248150"/>
                <a:gd name="connsiteX98" fmla="*/ 499586 w 981075"/>
                <a:gd name="connsiteY98" fmla="*/ 3829526 h 4248150"/>
                <a:gd name="connsiteX99" fmla="*/ 511016 w 981075"/>
                <a:gd name="connsiteY99" fmla="*/ 3839051 h 4248150"/>
                <a:gd name="connsiteX100" fmla="*/ 830104 w 981075"/>
                <a:gd name="connsiteY100" fmla="*/ 4247674 h 4248150"/>
                <a:gd name="connsiteX101" fmla="*/ 979646 w 981075"/>
                <a:gd name="connsiteY101" fmla="*/ 4247674 h 4248150"/>
                <a:gd name="connsiteX102" fmla="*/ 621506 w 981075"/>
                <a:gd name="connsiteY102" fmla="*/ 3748564 h 4248150"/>
                <a:gd name="connsiteX103" fmla="*/ 252889 w 981075"/>
                <a:gd name="connsiteY103" fmla="*/ 1080611 h 4248150"/>
                <a:gd name="connsiteX104" fmla="*/ 285274 w 981075"/>
                <a:gd name="connsiteY104" fmla="*/ 985361 h 4248150"/>
                <a:gd name="connsiteX105" fmla="*/ 307181 w 981075"/>
                <a:gd name="connsiteY105" fmla="*/ 944404 h 4248150"/>
                <a:gd name="connsiteX106" fmla="*/ 759619 w 981075"/>
                <a:gd name="connsiteY106" fmla="*/ 944404 h 4248150"/>
                <a:gd name="connsiteX107" fmla="*/ 780574 w 981075"/>
                <a:gd name="connsiteY107" fmla="*/ 985361 h 4248150"/>
                <a:gd name="connsiteX108" fmla="*/ 810101 w 981075"/>
                <a:gd name="connsiteY108" fmla="*/ 1080611 h 4248150"/>
                <a:gd name="connsiteX109" fmla="*/ 812006 w 981075"/>
                <a:gd name="connsiteY109" fmla="*/ 1099661 h 4248150"/>
                <a:gd name="connsiteX110" fmla="*/ 250031 w 981075"/>
                <a:gd name="connsiteY110" fmla="*/ 1099661 h 4248150"/>
                <a:gd name="connsiteX111" fmla="*/ 252889 w 981075"/>
                <a:gd name="connsiteY111" fmla="*/ 1080611 h 4248150"/>
                <a:gd name="connsiteX112" fmla="*/ 306229 w 981075"/>
                <a:gd name="connsiteY112" fmla="*/ 1319689 h 4248150"/>
                <a:gd name="connsiteX113" fmla="*/ 273844 w 981075"/>
                <a:gd name="connsiteY113" fmla="*/ 1253014 h 4248150"/>
                <a:gd name="connsiteX114" fmla="*/ 252889 w 981075"/>
                <a:gd name="connsiteY114" fmla="*/ 1167289 h 4248150"/>
                <a:gd name="connsiteX115" fmla="*/ 809149 w 981075"/>
                <a:gd name="connsiteY115" fmla="*/ 1167289 h 4248150"/>
                <a:gd name="connsiteX116" fmla="*/ 787241 w 981075"/>
                <a:gd name="connsiteY116" fmla="*/ 1253014 h 4248150"/>
                <a:gd name="connsiteX117" fmla="*/ 754856 w 981075"/>
                <a:gd name="connsiteY117" fmla="*/ 1319689 h 4248150"/>
                <a:gd name="connsiteX118" fmla="*/ 753904 w 981075"/>
                <a:gd name="connsiteY118" fmla="*/ 1321594 h 4248150"/>
                <a:gd name="connsiteX119" fmla="*/ 308134 w 981075"/>
                <a:gd name="connsiteY119" fmla="*/ 1321594 h 4248150"/>
                <a:gd name="connsiteX120" fmla="*/ 306229 w 981075"/>
                <a:gd name="connsiteY120" fmla="*/ 1319689 h 4248150"/>
                <a:gd name="connsiteX121" fmla="*/ 230981 w 981075"/>
                <a:gd name="connsiteY121" fmla="*/ 2097881 h 4248150"/>
                <a:gd name="connsiteX122" fmla="*/ 230981 w 981075"/>
                <a:gd name="connsiteY122" fmla="*/ 2097881 h 4248150"/>
                <a:gd name="connsiteX123" fmla="*/ 255746 w 981075"/>
                <a:gd name="connsiteY123" fmla="*/ 2002631 h 4248150"/>
                <a:gd name="connsiteX124" fmla="*/ 279559 w 981075"/>
                <a:gd name="connsiteY124" fmla="*/ 1963579 h 4248150"/>
                <a:gd name="connsiteX125" fmla="*/ 751999 w 981075"/>
                <a:gd name="connsiteY125" fmla="*/ 1963579 h 4248150"/>
                <a:gd name="connsiteX126" fmla="*/ 769144 w 981075"/>
                <a:gd name="connsiteY126" fmla="*/ 1997869 h 4248150"/>
                <a:gd name="connsiteX127" fmla="*/ 769144 w 981075"/>
                <a:gd name="connsiteY127" fmla="*/ 1997869 h 4248150"/>
                <a:gd name="connsiteX128" fmla="*/ 771049 w 981075"/>
                <a:gd name="connsiteY128" fmla="*/ 2002631 h 4248150"/>
                <a:gd name="connsiteX129" fmla="*/ 796766 w 981075"/>
                <a:gd name="connsiteY129" fmla="*/ 2097881 h 4248150"/>
                <a:gd name="connsiteX130" fmla="*/ 798671 w 981075"/>
                <a:gd name="connsiteY130" fmla="*/ 2118836 h 4248150"/>
                <a:gd name="connsiteX131" fmla="*/ 551974 w 981075"/>
                <a:gd name="connsiteY131" fmla="*/ 2118836 h 4248150"/>
                <a:gd name="connsiteX132" fmla="*/ 551021 w 981075"/>
                <a:gd name="connsiteY132" fmla="*/ 2118836 h 4248150"/>
                <a:gd name="connsiteX133" fmla="*/ 231934 w 981075"/>
                <a:gd name="connsiteY133" fmla="*/ 2118836 h 4248150"/>
                <a:gd name="connsiteX134" fmla="*/ 230981 w 981075"/>
                <a:gd name="connsiteY134" fmla="*/ 2097881 h 4248150"/>
                <a:gd name="connsiteX135" fmla="*/ 305276 w 981075"/>
                <a:gd name="connsiteY135" fmla="*/ 2340769 h 4248150"/>
                <a:gd name="connsiteX136" fmla="*/ 296704 w 981075"/>
                <a:gd name="connsiteY136" fmla="*/ 2327434 h 4248150"/>
                <a:gd name="connsiteX137" fmla="*/ 264319 w 981075"/>
                <a:gd name="connsiteY137" fmla="*/ 2260759 h 4248150"/>
                <a:gd name="connsiteX138" fmla="*/ 240506 w 981075"/>
                <a:gd name="connsiteY138" fmla="*/ 2186464 h 4248150"/>
                <a:gd name="connsiteX139" fmla="*/ 551021 w 981075"/>
                <a:gd name="connsiteY139" fmla="*/ 2186464 h 4248150"/>
                <a:gd name="connsiteX140" fmla="*/ 551974 w 981075"/>
                <a:gd name="connsiteY140" fmla="*/ 2186464 h 4248150"/>
                <a:gd name="connsiteX141" fmla="*/ 794861 w 981075"/>
                <a:gd name="connsiteY141" fmla="*/ 2186464 h 4248150"/>
                <a:gd name="connsiteX142" fmla="*/ 773906 w 981075"/>
                <a:gd name="connsiteY142" fmla="*/ 2260759 h 4248150"/>
                <a:gd name="connsiteX143" fmla="*/ 753904 w 981075"/>
                <a:gd name="connsiteY143" fmla="*/ 2303621 h 4248150"/>
                <a:gd name="connsiteX144" fmla="*/ 754856 w 981075"/>
                <a:gd name="connsiteY144" fmla="*/ 2303621 h 4248150"/>
                <a:gd name="connsiteX145" fmla="*/ 740569 w 981075"/>
                <a:gd name="connsiteY145" fmla="*/ 2328386 h 4248150"/>
                <a:gd name="connsiteX146" fmla="*/ 731996 w 981075"/>
                <a:gd name="connsiteY146" fmla="*/ 2341721 h 4248150"/>
                <a:gd name="connsiteX147" fmla="*/ 305276 w 981075"/>
                <a:gd name="connsiteY147" fmla="*/ 2341721 h 4248150"/>
                <a:gd name="connsiteX148" fmla="*/ 158591 w 981075"/>
                <a:gd name="connsiteY148" fmla="*/ 3162776 h 4248150"/>
                <a:gd name="connsiteX149" fmla="*/ 190976 w 981075"/>
                <a:gd name="connsiteY149" fmla="*/ 3067526 h 4248150"/>
                <a:gd name="connsiteX150" fmla="*/ 227171 w 981075"/>
                <a:gd name="connsiteY150" fmla="*/ 3011329 h 4248150"/>
                <a:gd name="connsiteX151" fmla="*/ 723424 w 981075"/>
                <a:gd name="connsiteY151" fmla="*/ 3011329 h 4248150"/>
                <a:gd name="connsiteX152" fmla="*/ 759619 w 981075"/>
                <a:gd name="connsiteY152" fmla="*/ 3067526 h 4248150"/>
                <a:gd name="connsiteX153" fmla="*/ 795814 w 981075"/>
                <a:gd name="connsiteY153" fmla="*/ 3162776 h 4248150"/>
                <a:gd name="connsiteX154" fmla="*/ 797719 w 981075"/>
                <a:gd name="connsiteY154" fmla="*/ 3174206 h 4248150"/>
                <a:gd name="connsiteX155" fmla="*/ 157639 w 981075"/>
                <a:gd name="connsiteY155" fmla="*/ 3174206 h 4248150"/>
                <a:gd name="connsiteX156" fmla="*/ 158591 w 981075"/>
                <a:gd name="connsiteY156" fmla="*/ 3162776 h 4248150"/>
                <a:gd name="connsiteX157" fmla="*/ 236696 w 981075"/>
                <a:gd name="connsiteY157" fmla="*/ 3391376 h 4248150"/>
                <a:gd name="connsiteX158" fmla="*/ 193834 w 981075"/>
                <a:gd name="connsiteY158" fmla="*/ 3324701 h 4248150"/>
                <a:gd name="connsiteX159" fmla="*/ 163354 w 981075"/>
                <a:gd name="connsiteY159" fmla="*/ 3244691 h 4248150"/>
                <a:gd name="connsiteX160" fmla="*/ 796766 w 981075"/>
                <a:gd name="connsiteY160" fmla="*/ 3244691 h 4248150"/>
                <a:gd name="connsiteX161" fmla="*/ 770096 w 981075"/>
                <a:gd name="connsiteY161" fmla="*/ 3324701 h 4248150"/>
                <a:gd name="connsiteX162" fmla="*/ 730091 w 981075"/>
                <a:gd name="connsiteY162" fmla="*/ 3391376 h 4248150"/>
                <a:gd name="connsiteX163" fmla="*/ 717709 w 981075"/>
                <a:gd name="connsiteY163" fmla="*/ 3408521 h 4248150"/>
                <a:gd name="connsiteX164" fmla="*/ 250984 w 981075"/>
                <a:gd name="connsiteY164" fmla="*/ 3408521 h 4248150"/>
                <a:gd name="connsiteX165" fmla="*/ 236696 w 981075"/>
                <a:gd name="connsiteY165" fmla="*/ 3391376 h 424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981075" h="4248150">
                  <a:moveTo>
                    <a:pt x="621506" y="3748564"/>
                  </a:moveTo>
                  <a:cubicBezTo>
                    <a:pt x="617696" y="3745706"/>
                    <a:pt x="613886" y="3741896"/>
                    <a:pt x="610076" y="3739039"/>
                  </a:cubicBezTo>
                  <a:cubicBezTo>
                    <a:pt x="606266" y="3736181"/>
                    <a:pt x="602456" y="3732371"/>
                    <a:pt x="598646" y="3729514"/>
                  </a:cubicBezTo>
                  <a:cubicBezTo>
                    <a:pt x="585311" y="3719036"/>
                    <a:pt x="572929" y="3707606"/>
                    <a:pt x="559594" y="3697129"/>
                  </a:cubicBezTo>
                  <a:cubicBezTo>
                    <a:pt x="535781" y="3678079"/>
                    <a:pt x="511969" y="3658076"/>
                    <a:pt x="489109" y="3638074"/>
                  </a:cubicBezTo>
                  <a:cubicBezTo>
                    <a:pt x="485299" y="3635216"/>
                    <a:pt x="481489" y="3631406"/>
                    <a:pt x="477679" y="3628549"/>
                  </a:cubicBezTo>
                  <a:cubicBezTo>
                    <a:pt x="473869" y="3625691"/>
                    <a:pt x="470059" y="3621881"/>
                    <a:pt x="466249" y="3619024"/>
                  </a:cubicBezTo>
                  <a:cubicBezTo>
                    <a:pt x="411956" y="3573304"/>
                    <a:pt x="359569" y="3526631"/>
                    <a:pt x="313849" y="3479959"/>
                  </a:cubicBezTo>
                  <a:lnTo>
                    <a:pt x="658654" y="3479959"/>
                  </a:lnTo>
                  <a:cubicBezTo>
                    <a:pt x="614839" y="3526631"/>
                    <a:pt x="565309" y="3573304"/>
                    <a:pt x="512921" y="3619024"/>
                  </a:cubicBezTo>
                  <a:cubicBezTo>
                    <a:pt x="535781" y="3638074"/>
                    <a:pt x="559594" y="3657124"/>
                    <a:pt x="582454" y="3676174"/>
                  </a:cubicBezTo>
                  <a:cubicBezTo>
                    <a:pt x="595789" y="3687604"/>
                    <a:pt x="609124" y="3698081"/>
                    <a:pt x="622459" y="3709511"/>
                  </a:cubicBezTo>
                  <a:cubicBezTo>
                    <a:pt x="796766" y="3557111"/>
                    <a:pt x="950119" y="3395186"/>
                    <a:pt x="950119" y="3202781"/>
                  </a:cubicBezTo>
                  <a:cubicBezTo>
                    <a:pt x="950119" y="3012281"/>
                    <a:pt x="794861" y="2857976"/>
                    <a:pt x="625316" y="2696051"/>
                  </a:cubicBezTo>
                  <a:cubicBezTo>
                    <a:pt x="593884" y="2721769"/>
                    <a:pt x="562451" y="2747486"/>
                    <a:pt x="531971" y="2772251"/>
                  </a:cubicBezTo>
                  <a:cubicBezTo>
                    <a:pt x="526256" y="2777014"/>
                    <a:pt x="520541" y="2781776"/>
                    <a:pt x="514826" y="2785586"/>
                  </a:cubicBezTo>
                  <a:cubicBezTo>
                    <a:pt x="570071" y="2837974"/>
                    <a:pt x="623411" y="2889409"/>
                    <a:pt x="668179" y="2940844"/>
                  </a:cubicBezTo>
                  <a:lnTo>
                    <a:pt x="288131" y="2940844"/>
                  </a:lnTo>
                  <a:cubicBezTo>
                    <a:pt x="339566" y="2888456"/>
                    <a:pt x="401479" y="2837021"/>
                    <a:pt x="466249" y="2783681"/>
                  </a:cubicBezTo>
                  <a:cubicBezTo>
                    <a:pt x="470059" y="2780824"/>
                    <a:pt x="473869" y="2777014"/>
                    <a:pt x="477679" y="2774156"/>
                  </a:cubicBezTo>
                  <a:cubicBezTo>
                    <a:pt x="481489" y="2771299"/>
                    <a:pt x="485299" y="2767489"/>
                    <a:pt x="490061" y="2764631"/>
                  </a:cubicBezTo>
                  <a:cubicBezTo>
                    <a:pt x="495776" y="2759869"/>
                    <a:pt x="501491" y="2755106"/>
                    <a:pt x="508159" y="2750344"/>
                  </a:cubicBezTo>
                  <a:cubicBezTo>
                    <a:pt x="538639" y="2725579"/>
                    <a:pt x="570071" y="2700814"/>
                    <a:pt x="601504" y="2675096"/>
                  </a:cubicBezTo>
                  <a:cubicBezTo>
                    <a:pt x="605314" y="2672239"/>
                    <a:pt x="609124" y="2668429"/>
                    <a:pt x="612934" y="2665571"/>
                  </a:cubicBezTo>
                  <a:cubicBezTo>
                    <a:pt x="616744" y="2662714"/>
                    <a:pt x="620554" y="2658904"/>
                    <a:pt x="624364" y="2656046"/>
                  </a:cubicBezTo>
                  <a:cubicBezTo>
                    <a:pt x="746284" y="2553176"/>
                    <a:pt x="860584" y="2438876"/>
                    <a:pt x="914876" y="2303621"/>
                  </a:cubicBezTo>
                  <a:lnTo>
                    <a:pt x="913924" y="2303621"/>
                  </a:lnTo>
                  <a:cubicBezTo>
                    <a:pt x="934879" y="2251234"/>
                    <a:pt x="947261" y="2195989"/>
                    <a:pt x="947261" y="2136934"/>
                  </a:cubicBezTo>
                  <a:cubicBezTo>
                    <a:pt x="947261" y="2087404"/>
                    <a:pt x="939641" y="2041684"/>
                    <a:pt x="926306" y="1998821"/>
                  </a:cubicBezTo>
                  <a:lnTo>
                    <a:pt x="927259" y="1998821"/>
                  </a:lnTo>
                  <a:cubicBezTo>
                    <a:pt x="884396" y="1863566"/>
                    <a:pt x="781526" y="1760696"/>
                    <a:pt x="669131" y="1666399"/>
                  </a:cubicBezTo>
                  <a:cubicBezTo>
                    <a:pt x="665321" y="1663541"/>
                    <a:pt x="661511" y="1659731"/>
                    <a:pt x="657701" y="1656874"/>
                  </a:cubicBezTo>
                  <a:cubicBezTo>
                    <a:pt x="653891" y="1654016"/>
                    <a:pt x="650081" y="1650206"/>
                    <a:pt x="646271" y="1647349"/>
                  </a:cubicBezTo>
                  <a:cubicBezTo>
                    <a:pt x="625316" y="1630204"/>
                    <a:pt x="604361" y="1614011"/>
                    <a:pt x="583406" y="1596866"/>
                  </a:cubicBezTo>
                  <a:cubicBezTo>
                    <a:pt x="567214" y="1583531"/>
                    <a:pt x="551021" y="1570196"/>
                    <a:pt x="534829" y="1557814"/>
                  </a:cubicBezTo>
                  <a:cubicBezTo>
                    <a:pt x="531019" y="1554956"/>
                    <a:pt x="527209" y="1551146"/>
                    <a:pt x="523399" y="1548289"/>
                  </a:cubicBezTo>
                  <a:cubicBezTo>
                    <a:pt x="519589" y="1545431"/>
                    <a:pt x="515779" y="1541621"/>
                    <a:pt x="511969" y="1538764"/>
                  </a:cubicBezTo>
                  <a:cubicBezTo>
                    <a:pt x="454819" y="1491139"/>
                    <a:pt x="400526" y="1442561"/>
                    <a:pt x="356711" y="1390174"/>
                  </a:cubicBezTo>
                  <a:lnTo>
                    <a:pt x="708184" y="1390174"/>
                  </a:lnTo>
                  <a:cubicBezTo>
                    <a:pt x="666274" y="1442561"/>
                    <a:pt x="613886" y="1492091"/>
                    <a:pt x="558641" y="1538764"/>
                  </a:cubicBezTo>
                  <a:cubicBezTo>
                    <a:pt x="573881" y="1551146"/>
                    <a:pt x="590074" y="1563529"/>
                    <a:pt x="605314" y="1575911"/>
                  </a:cubicBezTo>
                  <a:cubicBezTo>
                    <a:pt x="627221" y="1593056"/>
                    <a:pt x="648176" y="1610201"/>
                    <a:pt x="670084" y="1628299"/>
                  </a:cubicBezTo>
                  <a:cubicBezTo>
                    <a:pt x="826294" y="1495901"/>
                    <a:pt x="962501" y="1339691"/>
                    <a:pt x="962501" y="1119664"/>
                  </a:cubicBezTo>
                  <a:cubicBezTo>
                    <a:pt x="962501" y="919639"/>
                    <a:pt x="811054" y="753904"/>
                    <a:pt x="636746" y="585311"/>
                  </a:cubicBezTo>
                  <a:cubicBezTo>
                    <a:pt x="617696" y="607219"/>
                    <a:pt x="598646" y="629126"/>
                    <a:pt x="579596" y="651034"/>
                  </a:cubicBezTo>
                  <a:cubicBezTo>
                    <a:pt x="567214" y="664369"/>
                    <a:pt x="555784" y="678656"/>
                    <a:pt x="543401" y="691991"/>
                  </a:cubicBezTo>
                  <a:cubicBezTo>
                    <a:pt x="608171" y="755809"/>
                    <a:pt x="668179" y="817721"/>
                    <a:pt x="715804" y="880586"/>
                  </a:cubicBezTo>
                  <a:lnTo>
                    <a:pt x="350044" y="880586"/>
                  </a:lnTo>
                  <a:cubicBezTo>
                    <a:pt x="392906" y="820579"/>
                    <a:pt x="444341" y="757714"/>
                    <a:pt x="500539" y="693896"/>
                  </a:cubicBezTo>
                  <a:cubicBezTo>
                    <a:pt x="503396" y="690086"/>
                    <a:pt x="507206" y="686276"/>
                    <a:pt x="510064" y="682466"/>
                  </a:cubicBezTo>
                  <a:cubicBezTo>
                    <a:pt x="512921" y="678656"/>
                    <a:pt x="516731" y="674846"/>
                    <a:pt x="519589" y="671036"/>
                  </a:cubicBezTo>
                  <a:cubicBezTo>
                    <a:pt x="530066" y="658654"/>
                    <a:pt x="541496" y="646271"/>
                    <a:pt x="552926" y="633889"/>
                  </a:cubicBezTo>
                  <a:cubicBezTo>
                    <a:pt x="572929" y="611029"/>
                    <a:pt x="592931" y="588169"/>
                    <a:pt x="612934" y="565309"/>
                  </a:cubicBezTo>
                  <a:cubicBezTo>
                    <a:pt x="615791" y="561499"/>
                    <a:pt x="619601" y="557689"/>
                    <a:pt x="622459" y="553879"/>
                  </a:cubicBezTo>
                  <a:cubicBezTo>
                    <a:pt x="625316" y="550069"/>
                    <a:pt x="629126" y="546259"/>
                    <a:pt x="631984" y="542449"/>
                  </a:cubicBezTo>
                  <a:cubicBezTo>
                    <a:pt x="700564" y="463391"/>
                    <a:pt x="773906" y="384334"/>
                    <a:pt x="823436" y="295751"/>
                  </a:cubicBezTo>
                  <a:cubicBezTo>
                    <a:pt x="879634" y="191929"/>
                    <a:pt x="905351" y="96679"/>
                    <a:pt x="911066" y="7144"/>
                  </a:cubicBezTo>
                  <a:lnTo>
                    <a:pt x="769144" y="7144"/>
                  </a:lnTo>
                  <a:cubicBezTo>
                    <a:pt x="762476" y="83344"/>
                    <a:pt x="738664" y="159544"/>
                    <a:pt x="696754" y="224314"/>
                  </a:cubicBezTo>
                  <a:cubicBezTo>
                    <a:pt x="649129" y="297656"/>
                    <a:pt x="591026" y="369094"/>
                    <a:pt x="531019" y="439579"/>
                  </a:cubicBezTo>
                  <a:cubicBezTo>
                    <a:pt x="528161" y="443389"/>
                    <a:pt x="524351" y="447199"/>
                    <a:pt x="521494" y="451009"/>
                  </a:cubicBezTo>
                  <a:cubicBezTo>
                    <a:pt x="518636" y="454819"/>
                    <a:pt x="514826" y="458629"/>
                    <a:pt x="511969" y="462439"/>
                  </a:cubicBezTo>
                  <a:cubicBezTo>
                    <a:pt x="487204" y="491014"/>
                    <a:pt x="462439" y="519589"/>
                    <a:pt x="437674" y="547211"/>
                  </a:cubicBezTo>
                  <a:cubicBezTo>
                    <a:pt x="431006" y="554831"/>
                    <a:pt x="425291" y="561499"/>
                    <a:pt x="418624" y="568166"/>
                  </a:cubicBezTo>
                  <a:cubicBezTo>
                    <a:pt x="414814" y="571976"/>
                    <a:pt x="411956" y="575786"/>
                    <a:pt x="409099" y="579596"/>
                  </a:cubicBezTo>
                  <a:cubicBezTo>
                    <a:pt x="405289" y="583406"/>
                    <a:pt x="402431" y="587216"/>
                    <a:pt x="399574" y="591026"/>
                  </a:cubicBezTo>
                  <a:cubicBezTo>
                    <a:pt x="242411" y="772001"/>
                    <a:pt x="102394" y="943451"/>
                    <a:pt x="102394" y="1115854"/>
                  </a:cubicBezTo>
                  <a:cubicBezTo>
                    <a:pt x="102394" y="1344454"/>
                    <a:pt x="247174" y="1495901"/>
                    <a:pt x="399574" y="1623536"/>
                  </a:cubicBezTo>
                  <a:cubicBezTo>
                    <a:pt x="403384" y="1626394"/>
                    <a:pt x="407194" y="1630204"/>
                    <a:pt x="411004" y="1633061"/>
                  </a:cubicBezTo>
                  <a:cubicBezTo>
                    <a:pt x="414814" y="1635919"/>
                    <a:pt x="418624" y="1639729"/>
                    <a:pt x="422434" y="1642586"/>
                  </a:cubicBezTo>
                  <a:cubicBezTo>
                    <a:pt x="443389" y="1659731"/>
                    <a:pt x="464344" y="1676876"/>
                    <a:pt x="485299" y="1693069"/>
                  </a:cubicBezTo>
                  <a:cubicBezTo>
                    <a:pt x="502444" y="1706404"/>
                    <a:pt x="518636" y="1719739"/>
                    <a:pt x="534829" y="1733074"/>
                  </a:cubicBezTo>
                  <a:cubicBezTo>
                    <a:pt x="538639" y="1735931"/>
                    <a:pt x="542449" y="1739741"/>
                    <a:pt x="547211" y="1742599"/>
                  </a:cubicBezTo>
                  <a:cubicBezTo>
                    <a:pt x="551021" y="1745456"/>
                    <a:pt x="554831" y="1749266"/>
                    <a:pt x="558641" y="1752124"/>
                  </a:cubicBezTo>
                  <a:cubicBezTo>
                    <a:pt x="614839" y="1798796"/>
                    <a:pt x="666274" y="1845469"/>
                    <a:pt x="707231" y="1894046"/>
                  </a:cubicBezTo>
                  <a:lnTo>
                    <a:pt x="338614" y="1894046"/>
                  </a:lnTo>
                  <a:cubicBezTo>
                    <a:pt x="386239" y="1847374"/>
                    <a:pt x="445294" y="1800701"/>
                    <a:pt x="509111" y="1751171"/>
                  </a:cubicBezTo>
                  <a:cubicBezTo>
                    <a:pt x="493871" y="1738789"/>
                    <a:pt x="478631" y="1726406"/>
                    <a:pt x="462439" y="1714024"/>
                  </a:cubicBezTo>
                  <a:cubicBezTo>
                    <a:pt x="440531" y="1696879"/>
                    <a:pt x="418624" y="1678781"/>
                    <a:pt x="396716" y="1660684"/>
                  </a:cubicBezTo>
                  <a:cubicBezTo>
                    <a:pt x="230029" y="1790224"/>
                    <a:pt x="81439" y="1915954"/>
                    <a:pt x="81439" y="2095024"/>
                  </a:cubicBezTo>
                  <a:cubicBezTo>
                    <a:pt x="81439" y="2312194"/>
                    <a:pt x="216694" y="2487454"/>
                    <a:pt x="368141" y="2641759"/>
                  </a:cubicBezTo>
                  <a:cubicBezTo>
                    <a:pt x="374809" y="2636044"/>
                    <a:pt x="381476" y="2631281"/>
                    <a:pt x="388144" y="2625566"/>
                  </a:cubicBezTo>
                  <a:cubicBezTo>
                    <a:pt x="418624" y="2600801"/>
                    <a:pt x="449104" y="2576989"/>
                    <a:pt x="479584" y="2552224"/>
                  </a:cubicBezTo>
                  <a:cubicBezTo>
                    <a:pt x="432911" y="2504599"/>
                    <a:pt x="388144" y="2455069"/>
                    <a:pt x="350996" y="2404586"/>
                  </a:cubicBezTo>
                  <a:lnTo>
                    <a:pt x="680561" y="2404586"/>
                  </a:lnTo>
                  <a:cubicBezTo>
                    <a:pt x="635794" y="2456021"/>
                    <a:pt x="581501" y="2505551"/>
                    <a:pt x="524351" y="2554129"/>
                  </a:cubicBezTo>
                  <a:cubicBezTo>
                    <a:pt x="520541" y="2556986"/>
                    <a:pt x="516731" y="2560796"/>
                    <a:pt x="512921" y="2563654"/>
                  </a:cubicBezTo>
                  <a:cubicBezTo>
                    <a:pt x="509111" y="2566511"/>
                    <a:pt x="505301" y="2570321"/>
                    <a:pt x="501491" y="2573179"/>
                  </a:cubicBezTo>
                  <a:cubicBezTo>
                    <a:pt x="471964" y="2597944"/>
                    <a:pt x="440531" y="2622709"/>
                    <a:pt x="410051" y="2646521"/>
                  </a:cubicBezTo>
                  <a:cubicBezTo>
                    <a:pt x="403384" y="2652236"/>
                    <a:pt x="396716" y="2656999"/>
                    <a:pt x="390049" y="2662714"/>
                  </a:cubicBezTo>
                  <a:cubicBezTo>
                    <a:pt x="386239" y="2665571"/>
                    <a:pt x="382429" y="2669381"/>
                    <a:pt x="378619" y="2672239"/>
                  </a:cubicBezTo>
                  <a:cubicBezTo>
                    <a:pt x="374809" y="2675096"/>
                    <a:pt x="370999" y="2678906"/>
                    <a:pt x="367189" y="2681764"/>
                  </a:cubicBezTo>
                  <a:cubicBezTo>
                    <a:pt x="182404" y="2832259"/>
                    <a:pt x="7144" y="2988469"/>
                    <a:pt x="7144" y="3192304"/>
                  </a:cubicBezTo>
                  <a:cubicBezTo>
                    <a:pt x="7144" y="3388519"/>
                    <a:pt x="170974" y="3553301"/>
                    <a:pt x="355759" y="3710464"/>
                  </a:cubicBezTo>
                  <a:cubicBezTo>
                    <a:pt x="359569" y="3713321"/>
                    <a:pt x="363379" y="3717131"/>
                    <a:pt x="367189" y="3719989"/>
                  </a:cubicBezTo>
                  <a:cubicBezTo>
                    <a:pt x="370999" y="3722846"/>
                    <a:pt x="374809" y="3726656"/>
                    <a:pt x="378619" y="3729514"/>
                  </a:cubicBezTo>
                  <a:cubicBezTo>
                    <a:pt x="404336" y="3751421"/>
                    <a:pt x="431006" y="3773329"/>
                    <a:pt x="456724" y="3794284"/>
                  </a:cubicBezTo>
                  <a:cubicBezTo>
                    <a:pt x="467201" y="3802856"/>
                    <a:pt x="477679" y="3811429"/>
                    <a:pt x="488156" y="3820001"/>
                  </a:cubicBezTo>
                  <a:cubicBezTo>
                    <a:pt x="491966" y="3822859"/>
                    <a:pt x="495776" y="3826669"/>
                    <a:pt x="499586" y="3829526"/>
                  </a:cubicBezTo>
                  <a:cubicBezTo>
                    <a:pt x="503396" y="3832384"/>
                    <a:pt x="507206" y="3836194"/>
                    <a:pt x="511016" y="3839051"/>
                  </a:cubicBezTo>
                  <a:cubicBezTo>
                    <a:pt x="675799" y="3976211"/>
                    <a:pt x="830104" y="4116229"/>
                    <a:pt x="830104" y="4247674"/>
                  </a:cubicBezTo>
                  <a:lnTo>
                    <a:pt x="979646" y="4247674"/>
                  </a:lnTo>
                  <a:cubicBezTo>
                    <a:pt x="980599" y="4064794"/>
                    <a:pt x="807244" y="3903821"/>
                    <a:pt x="621506" y="3748564"/>
                  </a:cubicBezTo>
                  <a:close/>
                  <a:moveTo>
                    <a:pt x="252889" y="1080611"/>
                  </a:moveTo>
                  <a:cubicBezTo>
                    <a:pt x="257651" y="1050131"/>
                    <a:pt x="269081" y="1017746"/>
                    <a:pt x="285274" y="985361"/>
                  </a:cubicBezTo>
                  <a:cubicBezTo>
                    <a:pt x="291941" y="972026"/>
                    <a:pt x="299561" y="958691"/>
                    <a:pt x="307181" y="944404"/>
                  </a:cubicBezTo>
                  <a:lnTo>
                    <a:pt x="759619" y="944404"/>
                  </a:lnTo>
                  <a:cubicBezTo>
                    <a:pt x="767239" y="957739"/>
                    <a:pt x="774859" y="971074"/>
                    <a:pt x="780574" y="985361"/>
                  </a:cubicBezTo>
                  <a:cubicBezTo>
                    <a:pt x="794861" y="1016794"/>
                    <a:pt x="805339" y="1049179"/>
                    <a:pt x="810101" y="1080611"/>
                  </a:cubicBezTo>
                  <a:cubicBezTo>
                    <a:pt x="811054" y="1087279"/>
                    <a:pt x="812006" y="1092994"/>
                    <a:pt x="812006" y="1099661"/>
                  </a:cubicBezTo>
                  <a:lnTo>
                    <a:pt x="250031" y="1099661"/>
                  </a:lnTo>
                  <a:cubicBezTo>
                    <a:pt x="250984" y="1093946"/>
                    <a:pt x="251936" y="1087279"/>
                    <a:pt x="252889" y="1080611"/>
                  </a:cubicBezTo>
                  <a:close/>
                  <a:moveTo>
                    <a:pt x="306229" y="1319689"/>
                  </a:moveTo>
                  <a:cubicBezTo>
                    <a:pt x="293846" y="1298734"/>
                    <a:pt x="282416" y="1275874"/>
                    <a:pt x="273844" y="1253014"/>
                  </a:cubicBezTo>
                  <a:cubicBezTo>
                    <a:pt x="263366" y="1225391"/>
                    <a:pt x="256699" y="1196816"/>
                    <a:pt x="252889" y="1167289"/>
                  </a:cubicBezTo>
                  <a:lnTo>
                    <a:pt x="809149" y="1167289"/>
                  </a:lnTo>
                  <a:cubicBezTo>
                    <a:pt x="805339" y="1196816"/>
                    <a:pt x="797719" y="1226344"/>
                    <a:pt x="787241" y="1253014"/>
                  </a:cubicBezTo>
                  <a:cubicBezTo>
                    <a:pt x="778669" y="1275874"/>
                    <a:pt x="767239" y="1298734"/>
                    <a:pt x="754856" y="1319689"/>
                  </a:cubicBezTo>
                  <a:cubicBezTo>
                    <a:pt x="754856" y="1320641"/>
                    <a:pt x="753904" y="1320641"/>
                    <a:pt x="753904" y="1321594"/>
                  </a:cubicBezTo>
                  <a:lnTo>
                    <a:pt x="308134" y="1321594"/>
                  </a:lnTo>
                  <a:cubicBezTo>
                    <a:pt x="307181" y="1320641"/>
                    <a:pt x="307181" y="1320641"/>
                    <a:pt x="306229" y="1319689"/>
                  </a:cubicBezTo>
                  <a:close/>
                  <a:moveTo>
                    <a:pt x="230981" y="2097881"/>
                  </a:moveTo>
                  <a:cubicBezTo>
                    <a:pt x="230981" y="2097881"/>
                    <a:pt x="230981" y="2097881"/>
                    <a:pt x="230981" y="2097881"/>
                  </a:cubicBezTo>
                  <a:cubicBezTo>
                    <a:pt x="230981" y="2064544"/>
                    <a:pt x="240506" y="2033111"/>
                    <a:pt x="255746" y="2002631"/>
                  </a:cubicBezTo>
                  <a:cubicBezTo>
                    <a:pt x="262414" y="1989296"/>
                    <a:pt x="270986" y="1976914"/>
                    <a:pt x="279559" y="1963579"/>
                  </a:cubicBezTo>
                  <a:lnTo>
                    <a:pt x="751999" y="1963579"/>
                  </a:lnTo>
                  <a:cubicBezTo>
                    <a:pt x="758666" y="1975009"/>
                    <a:pt x="764381" y="1986439"/>
                    <a:pt x="769144" y="1997869"/>
                  </a:cubicBezTo>
                  <a:lnTo>
                    <a:pt x="769144" y="1997869"/>
                  </a:lnTo>
                  <a:cubicBezTo>
                    <a:pt x="770096" y="1999774"/>
                    <a:pt x="771049" y="2000726"/>
                    <a:pt x="771049" y="2002631"/>
                  </a:cubicBezTo>
                  <a:cubicBezTo>
                    <a:pt x="784384" y="2032159"/>
                    <a:pt x="792956" y="2064544"/>
                    <a:pt x="796766" y="2097881"/>
                  </a:cubicBezTo>
                  <a:cubicBezTo>
                    <a:pt x="797719" y="2104549"/>
                    <a:pt x="797719" y="2111216"/>
                    <a:pt x="798671" y="2118836"/>
                  </a:cubicBezTo>
                  <a:lnTo>
                    <a:pt x="551974" y="2118836"/>
                  </a:lnTo>
                  <a:lnTo>
                    <a:pt x="551021" y="2118836"/>
                  </a:lnTo>
                  <a:lnTo>
                    <a:pt x="231934" y="2118836"/>
                  </a:lnTo>
                  <a:cubicBezTo>
                    <a:pt x="230981" y="2112169"/>
                    <a:pt x="230981" y="2104549"/>
                    <a:pt x="230981" y="2097881"/>
                  </a:cubicBezTo>
                  <a:close/>
                  <a:moveTo>
                    <a:pt x="305276" y="2340769"/>
                  </a:moveTo>
                  <a:cubicBezTo>
                    <a:pt x="302419" y="2336006"/>
                    <a:pt x="299561" y="2331244"/>
                    <a:pt x="296704" y="2327434"/>
                  </a:cubicBezTo>
                  <a:cubicBezTo>
                    <a:pt x="284321" y="2305526"/>
                    <a:pt x="272891" y="2283619"/>
                    <a:pt x="264319" y="2260759"/>
                  </a:cubicBezTo>
                  <a:cubicBezTo>
                    <a:pt x="254794" y="2235994"/>
                    <a:pt x="246221" y="2211229"/>
                    <a:pt x="240506" y="2186464"/>
                  </a:cubicBezTo>
                  <a:lnTo>
                    <a:pt x="551021" y="2186464"/>
                  </a:lnTo>
                  <a:lnTo>
                    <a:pt x="551974" y="2186464"/>
                  </a:lnTo>
                  <a:lnTo>
                    <a:pt x="794861" y="2186464"/>
                  </a:lnTo>
                  <a:cubicBezTo>
                    <a:pt x="791051" y="2212181"/>
                    <a:pt x="783431" y="2236946"/>
                    <a:pt x="773906" y="2260759"/>
                  </a:cubicBezTo>
                  <a:cubicBezTo>
                    <a:pt x="768191" y="2275046"/>
                    <a:pt x="761524" y="2289334"/>
                    <a:pt x="753904" y="2303621"/>
                  </a:cubicBezTo>
                  <a:lnTo>
                    <a:pt x="754856" y="2303621"/>
                  </a:lnTo>
                  <a:cubicBezTo>
                    <a:pt x="750094" y="2312194"/>
                    <a:pt x="745331" y="2319814"/>
                    <a:pt x="740569" y="2328386"/>
                  </a:cubicBezTo>
                  <a:cubicBezTo>
                    <a:pt x="737711" y="2333149"/>
                    <a:pt x="734854" y="2337911"/>
                    <a:pt x="731996" y="2341721"/>
                  </a:cubicBezTo>
                  <a:lnTo>
                    <a:pt x="305276" y="2341721"/>
                  </a:lnTo>
                  <a:close/>
                  <a:moveTo>
                    <a:pt x="158591" y="3162776"/>
                  </a:moveTo>
                  <a:cubicBezTo>
                    <a:pt x="163354" y="3130391"/>
                    <a:pt x="173831" y="3098006"/>
                    <a:pt x="190976" y="3067526"/>
                  </a:cubicBezTo>
                  <a:cubicBezTo>
                    <a:pt x="201454" y="3048476"/>
                    <a:pt x="213836" y="3029426"/>
                    <a:pt x="227171" y="3011329"/>
                  </a:cubicBezTo>
                  <a:lnTo>
                    <a:pt x="723424" y="3011329"/>
                  </a:lnTo>
                  <a:cubicBezTo>
                    <a:pt x="736759" y="3030379"/>
                    <a:pt x="749141" y="3048476"/>
                    <a:pt x="759619" y="3067526"/>
                  </a:cubicBezTo>
                  <a:cubicBezTo>
                    <a:pt x="776764" y="3098959"/>
                    <a:pt x="789146" y="3131344"/>
                    <a:pt x="795814" y="3162776"/>
                  </a:cubicBezTo>
                  <a:cubicBezTo>
                    <a:pt x="796766" y="3166586"/>
                    <a:pt x="796766" y="3170396"/>
                    <a:pt x="797719" y="3174206"/>
                  </a:cubicBezTo>
                  <a:lnTo>
                    <a:pt x="157639" y="3174206"/>
                  </a:lnTo>
                  <a:cubicBezTo>
                    <a:pt x="157639" y="3170396"/>
                    <a:pt x="157639" y="3166586"/>
                    <a:pt x="158591" y="3162776"/>
                  </a:cubicBezTo>
                  <a:close/>
                  <a:moveTo>
                    <a:pt x="236696" y="3391376"/>
                  </a:moveTo>
                  <a:cubicBezTo>
                    <a:pt x="220504" y="3369469"/>
                    <a:pt x="205264" y="3346609"/>
                    <a:pt x="193834" y="3324701"/>
                  </a:cubicBezTo>
                  <a:cubicBezTo>
                    <a:pt x="179546" y="3298031"/>
                    <a:pt x="169069" y="3271361"/>
                    <a:pt x="163354" y="3244691"/>
                  </a:cubicBezTo>
                  <a:lnTo>
                    <a:pt x="796766" y="3244691"/>
                  </a:lnTo>
                  <a:cubicBezTo>
                    <a:pt x="792004" y="3271361"/>
                    <a:pt x="782479" y="3298031"/>
                    <a:pt x="770096" y="3324701"/>
                  </a:cubicBezTo>
                  <a:cubicBezTo>
                    <a:pt x="759619" y="3347561"/>
                    <a:pt x="746284" y="3369469"/>
                    <a:pt x="730091" y="3391376"/>
                  </a:cubicBezTo>
                  <a:cubicBezTo>
                    <a:pt x="726281" y="3397091"/>
                    <a:pt x="721519" y="3402806"/>
                    <a:pt x="717709" y="3408521"/>
                  </a:cubicBezTo>
                  <a:lnTo>
                    <a:pt x="250984" y="3408521"/>
                  </a:lnTo>
                  <a:cubicBezTo>
                    <a:pt x="245269" y="3402806"/>
                    <a:pt x="240506" y="3397091"/>
                    <a:pt x="236696" y="33913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37142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grpSp>
        <p:nvGrpSpPr>
          <p:cNvPr id="614" name="Group 613">
            <a:extLst>
              <a:ext uri="{FF2B5EF4-FFF2-40B4-BE49-F238E27FC236}">
                <a16:creationId xmlns:a16="http://schemas.microsoft.com/office/drawing/2014/main" id="{D1C8C66F-565A-4DE8-BE26-BA5BC930DEEB}"/>
              </a:ext>
            </a:extLst>
          </p:cNvPr>
          <p:cNvGrpSpPr/>
          <p:nvPr userDrawn="1"/>
        </p:nvGrpSpPr>
        <p:grpSpPr>
          <a:xfrm>
            <a:off x="16755" y="708900"/>
            <a:ext cx="5098290" cy="9355173"/>
            <a:chOff x="11170" y="472600"/>
            <a:chExt cx="3398860" cy="6236782"/>
          </a:xfrm>
          <a:gradFill>
            <a:gsLst>
              <a:gs pos="93000">
                <a:schemeClr val="accent1">
                  <a:lumMod val="81000"/>
                </a:schemeClr>
              </a:gs>
              <a:gs pos="33000">
                <a:schemeClr val="accent1">
                  <a:lumMod val="90000"/>
                </a:schemeClr>
              </a:gs>
            </a:gsLst>
            <a:lin ang="10800000" scaled="1"/>
          </a:gradFill>
        </p:grpSpPr>
        <p:grpSp>
          <p:nvGrpSpPr>
            <p:cNvPr id="574" name="Group 573">
              <a:extLst>
                <a:ext uri="{FF2B5EF4-FFF2-40B4-BE49-F238E27FC236}">
                  <a16:creationId xmlns:a16="http://schemas.microsoft.com/office/drawing/2014/main" id="{B8882349-D833-4C0B-BD24-63BB8656D5D7}"/>
                </a:ext>
              </a:extLst>
            </p:cNvPr>
            <p:cNvGrpSpPr/>
            <p:nvPr userDrawn="1"/>
          </p:nvGrpSpPr>
          <p:grpSpPr>
            <a:xfrm rot="2885641">
              <a:off x="-30246" y="565979"/>
              <a:ext cx="1888205" cy="1701448"/>
              <a:chOff x="5884197" y="3445640"/>
              <a:chExt cx="1888205" cy="1701448"/>
            </a:xfrm>
            <a:grpFill/>
          </p:grpSpPr>
          <p:cxnSp>
            <p:nvCxnSpPr>
              <p:cNvPr id="575" name="Straight Connector 574">
                <a:extLst>
                  <a:ext uri="{FF2B5EF4-FFF2-40B4-BE49-F238E27FC236}">
                    <a16:creationId xmlns:a16="http://schemas.microsoft.com/office/drawing/2014/main" id="{B750D35F-5468-49EC-89C0-3A18A0B9633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45862" y="3579224"/>
                <a:ext cx="253165" cy="803438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6" name="Straight Connector 575">
                <a:extLst>
                  <a:ext uri="{FF2B5EF4-FFF2-40B4-BE49-F238E27FC236}">
                    <a16:creationId xmlns:a16="http://schemas.microsoft.com/office/drawing/2014/main" id="{74B75543-7638-48B6-842F-8DF0E43A10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7804" y="4382663"/>
                <a:ext cx="754727" cy="113626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7" name="Straight Connector 576">
                <a:extLst>
                  <a:ext uri="{FF2B5EF4-FFF2-40B4-BE49-F238E27FC236}">
                    <a16:creationId xmlns:a16="http://schemas.microsoft.com/office/drawing/2014/main" id="{F695C379-7F4B-414F-83C3-0C5682AD47F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53754" y="3560075"/>
                <a:ext cx="590803" cy="936214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8" name="Straight Connector 577">
                <a:extLst>
                  <a:ext uri="{FF2B5EF4-FFF2-40B4-BE49-F238E27FC236}">
                    <a16:creationId xmlns:a16="http://schemas.microsoft.com/office/drawing/2014/main" id="{385D1C1F-2002-4098-8B66-D7D0836D11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062531" y="4496289"/>
                <a:ext cx="286624" cy="650799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9" name="Straight Connector 578">
                <a:extLst>
                  <a:ext uri="{FF2B5EF4-FFF2-40B4-BE49-F238E27FC236}">
                    <a16:creationId xmlns:a16="http://schemas.microsoft.com/office/drawing/2014/main" id="{07D05259-DE62-457C-B709-858E9E3534B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4197" y="4382663"/>
                <a:ext cx="414830" cy="315629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0" name="Straight Connector 579">
                <a:extLst>
                  <a:ext uri="{FF2B5EF4-FFF2-40B4-BE49-F238E27FC236}">
                    <a16:creationId xmlns:a16="http://schemas.microsoft.com/office/drawing/2014/main" id="{BC99ED62-AF3C-4567-9F06-750F7EBBF3B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62531" y="4210875"/>
                <a:ext cx="709871" cy="285414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1" name="Oval 580">
                <a:extLst>
                  <a:ext uri="{FF2B5EF4-FFF2-40B4-BE49-F238E27FC236}">
                    <a16:creationId xmlns:a16="http://schemas.microsoft.com/office/drawing/2014/main" id="{7633CBC9-77E8-4927-A270-46954C9DF437}"/>
                  </a:ext>
                </a:extLst>
              </p:cNvPr>
              <p:cNvSpPr/>
              <p:nvPr/>
            </p:nvSpPr>
            <p:spPr>
              <a:xfrm>
                <a:off x="6925909" y="4353582"/>
                <a:ext cx="286624" cy="286624"/>
              </a:xfrm>
              <a:prstGeom prst="ellipse">
                <a:avLst/>
              </a:prstGeom>
              <a:grpFill/>
              <a:ln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37142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  <p:sp>
            <p:nvSpPr>
              <p:cNvPr id="582" name="Oval 581">
                <a:extLst>
                  <a:ext uri="{FF2B5EF4-FFF2-40B4-BE49-F238E27FC236}">
                    <a16:creationId xmlns:a16="http://schemas.microsoft.com/office/drawing/2014/main" id="{2D12ED10-6A25-4FDE-BF79-8716090CF7C7}"/>
                  </a:ext>
                </a:extLst>
              </p:cNvPr>
              <p:cNvSpPr/>
              <p:nvPr/>
            </p:nvSpPr>
            <p:spPr>
              <a:xfrm>
                <a:off x="7530122" y="3445640"/>
                <a:ext cx="228869" cy="228869"/>
              </a:xfrm>
              <a:prstGeom prst="ellipse">
                <a:avLst/>
              </a:prstGeom>
              <a:grpFill/>
              <a:ln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37142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  <p:sp>
            <p:nvSpPr>
              <p:cNvPr id="583" name="Oval 582">
                <a:extLst>
                  <a:ext uri="{FF2B5EF4-FFF2-40B4-BE49-F238E27FC236}">
                    <a16:creationId xmlns:a16="http://schemas.microsoft.com/office/drawing/2014/main" id="{939F2FA9-DEC0-47FE-A2D7-9E9553DF9448}"/>
                  </a:ext>
                </a:extLst>
              </p:cNvPr>
              <p:cNvSpPr/>
              <p:nvPr/>
            </p:nvSpPr>
            <p:spPr>
              <a:xfrm>
                <a:off x="6184592" y="4268228"/>
                <a:ext cx="228869" cy="228869"/>
              </a:xfrm>
              <a:prstGeom prst="ellipse">
                <a:avLst/>
              </a:prstGeom>
              <a:grpFill/>
              <a:ln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37142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</p:grpSp>
        <p:grpSp>
          <p:nvGrpSpPr>
            <p:cNvPr id="584" name="Group 583">
              <a:extLst>
                <a:ext uri="{FF2B5EF4-FFF2-40B4-BE49-F238E27FC236}">
                  <a16:creationId xmlns:a16="http://schemas.microsoft.com/office/drawing/2014/main" id="{94244470-0351-4D74-B98C-E2AA2D3759B0}"/>
                </a:ext>
              </a:extLst>
            </p:cNvPr>
            <p:cNvGrpSpPr/>
            <p:nvPr userDrawn="1"/>
          </p:nvGrpSpPr>
          <p:grpSpPr>
            <a:xfrm rot="2885641">
              <a:off x="149974" y="4914556"/>
              <a:ext cx="1888205" cy="1701448"/>
              <a:chOff x="5884197" y="3445640"/>
              <a:chExt cx="1888205" cy="1701448"/>
            </a:xfrm>
            <a:grpFill/>
          </p:grpSpPr>
          <p:cxnSp>
            <p:nvCxnSpPr>
              <p:cNvPr id="585" name="Straight Connector 584">
                <a:extLst>
                  <a:ext uri="{FF2B5EF4-FFF2-40B4-BE49-F238E27FC236}">
                    <a16:creationId xmlns:a16="http://schemas.microsoft.com/office/drawing/2014/main" id="{D2AA1FF5-FCB4-481E-98AC-5FF273AEFE1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45862" y="3579224"/>
                <a:ext cx="253165" cy="803438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6" name="Straight Connector 585">
                <a:extLst>
                  <a:ext uri="{FF2B5EF4-FFF2-40B4-BE49-F238E27FC236}">
                    <a16:creationId xmlns:a16="http://schemas.microsoft.com/office/drawing/2014/main" id="{0CB433A7-E912-4B57-8FBA-D6121A1EA7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7804" y="4382663"/>
                <a:ext cx="754727" cy="113626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7" name="Straight Connector 586">
                <a:extLst>
                  <a:ext uri="{FF2B5EF4-FFF2-40B4-BE49-F238E27FC236}">
                    <a16:creationId xmlns:a16="http://schemas.microsoft.com/office/drawing/2014/main" id="{4DC1AD19-9595-4F06-A1F2-F4647797110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53754" y="3560075"/>
                <a:ext cx="590803" cy="936214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8" name="Straight Connector 587">
                <a:extLst>
                  <a:ext uri="{FF2B5EF4-FFF2-40B4-BE49-F238E27FC236}">
                    <a16:creationId xmlns:a16="http://schemas.microsoft.com/office/drawing/2014/main" id="{8BCC94C4-14F9-4A56-BF56-F4F20D9ED2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062531" y="4496289"/>
                <a:ext cx="286624" cy="650799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9" name="Straight Connector 588">
                <a:extLst>
                  <a:ext uri="{FF2B5EF4-FFF2-40B4-BE49-F238E27FC236}">
                    <a16:creationId xmlns:a16="http://schemas.microsoft.com/office/drawing/2014/main" id="{CD0001A4-1BD3-475C-B157-0F54908646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4197" y="4382663"/>
                <a:ext cx="414830" cy="315629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0" name="Straight Connector 589">
                <a:extLst>
                  <a:ext uri="{FF2B5EF4-FFF2-40B4-BE49-F238E27FC236}">
                    <a16:creationId xmlns:a16="http://schemas.microsoft.com/office/drawing/2014/main" id="{B505CDD1-E67C-47A4-A5AA-58748285D1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62531" y="4210875"/>
                <a:ext cx="709871" cy="285414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1" name="Oval 590">
                <a:extLst>
                  <a:ext uri="{FF2B5EF4-FFF2-40B4-BE49-F238E27FC236}">
                    <a16:creationId xmlns:a16="http://schemas.microsoft.com/office/drawing/2014/main" id="{ECD0D724-4D6F-4C75-A1C1-856BB1890ACD}"/>
                  </a:ext>
                </a:extLst>
              </p:cNvPr>
              <p:cNvSpPr/>
              <p:nvPr/>
            </p:nvSpPr>
            <p:spPr>
              <a:xfrm>
                <a:off x="6925909" y="4353582"/>
                <a:ext cx="286624" cy="286624"/>
              </a:xfrm>
              <a:prstGeom prst="ellipse">
                <a:avLst/>
              </a:prstGeom>
              <a:grpFill/>
              <a:ln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37142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  <p:sp>
            <p:nvSpPr>
              <p:cNvPr id="592" name="Oval 591">
                <a:extLst>
                  <a:ext uri="{FF2B5EF4-FFF2-40B4-BE49-F238E27FC236}">
                    <a16:creationId xmlns:a16="http://schemas.microsoft.com/office/drawing/2014/main" id="{5C99316B-C82C-42F0-AAC9-8F3B0DCEAE1F}"/>
                  </a:ext>
                </a:extLst>
              </p:cNvPr>
              <p:cNvSpPr/>
              <p:nvPr/>
            </p:nvSpPr>
            <p:spPr>
              <a:xfrm>
                <a:off x="7530122" y="3445640"/>
                <a:ext cx="228869" cy="228869"/>
              </a:xfrm>
              <a:prstGeom prst="ellipse">
                <a:avLst/>
              </a:prstGeom>
              <a:grpFill/>
              <a:ln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37142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  <p:sp>
            <p:nvSpPr>
              <p:cNvPr id="593" name="Oval 592">
                <a:extLst>
                  <a:ext uri="{FF2B5EF4-FFF2-40B4-BE49-F238E27FC236}">
                    <a16:creationId xmlns:a16="http://schemas.microsoft.com/office/drawing/2014/main" id="{8EE43BA7-16D6-4A7C-9390-AADDDF6AD3AA}"/>
                  </a:ext>
                </a:extLst>
              </p:cNvPr>
              <p:cNvSpPr/>
              <p:nvPr/>
            </p:nvSpPr>
            <p:spPr>
              <a:xfrm>
                <a:off x="6184592" y="4268228"/>
                <a:ext cx="228869" cy="228869"/>
              </a:xfrm>
              <a:prstGeom prst="ellipse">
                <a:avLst/>
              </a:prstGeom>
              <a:grpFill/>
              <a:ln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37142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</p:grpSp>
        <p:grpSp>
          <p:nvGrpSpPr>
            <p:cNvPr id="594" name="Group 593">
              <a:extLst>
                <a:ext uri="{FF2B5EF4-FFF2-40B4-BE49-F238E27FC236}">
                  <a16:creationId xmlns:a16="http://schemas.microsoft.com/office/drawing/2014/main" id="{3C6C8749-A045-4199-9990-E33448D3F751}"/>
                </a:ext>
              </a:extLst>
            </p:cNvPr>
            <p:cNvGrpSpPr/>
            <p:nvPr userDrawn="1"/>
          </p:nvGrpSpPr>
          <p:grpSpPr>
            <a:xfrm rot="21145992">
              <a:off x="11170" y="2947542"/>
              <a:ext cx="1888205" cy="1701448"/>
              <a:chOff x="5884197" y="3445640"/>
              <a:chExt cx="1888205" cy="1701448"/>
            </a:xfrm>
            <a:grpFill/>
          </p:grpSpPr>
          <p:cxnSp>
            <p:nvCxnSpPr>
              <p:cNvPr id="595" name="Straight Connector 594">
                <a:extLst>
                  <a:ext uri="{FF2B5EF4-FFF2-40B4-BE49-F238E27FC236}">
                    <a16:creationId xmlns:a16="http://schemas.microsoft.com/office/drawing/2014/main" id="{126B43C4-AA5C-466B-A4D7-E4947D23C6C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45862" y="3579224"/>
                <a:ext cx="253165" cy="803438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6" name="Straight Connector 595">
                <a:extLst>
                  <a:ext uri="{FF2B5EF4-FFF2-40B4-BE49-F238E27FC236}">
                    <a16:creationId xmlns:a16="http://schemas.microsoft.com/office/drawing/2014/main" id="{EF8481FF-8960-4663-B19F-D9CDB52C40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7804" y="4382663"/>
                <a:ext cx="754727" cy="113626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7" name="Straight Connector 596">
                <a:extLst>
                  <a:ext uri="{FF2B5EF4-FFF2-40B4-BE49-F238E27FC236}">
                    <a16:creationId xmlns:a16="http://schemas.microsoft.com/office/drawing/2014/main" id="{1EA5EAAD-7E92-4F27-A934-CA20462C083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53754" y="3560075"/>
                <a:ext cx="590803" cy="936214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8" name="Straight Connector 597">
                <a:extLst>
                  <a:ext uri="{FF2B5EF4-FFF2-40B4-BE49-F238E27FC236}">
                    <a16:creationId xmlns:a16="http://schemas.microsoft.com/office/drawing/2014/main" id="{F1A68994-E636-4369-8632-C61BB42B88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062531" y="4496289"/>
                <a:ext cx="286624" cy="650799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9" name="Straight Connector 598">
                <a:extLst>
                  <a:ext uri="{FF2B5EF4-FFF2-40B4-BE49-F238E27FC236}">
                    <a16:creationId xmlns:a16="http://schemas.microsoft.com/office/drawing/2014/main" id="{D4348280-285C-4042-944D-B7F1315FD5C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4197" y="4382663"/>
                <a:ext cx="414830" cy="315629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0" name="Straight Connector 599">
                <a:extLst>
                  <a:ext uri="{FF2B5EF4-FFF2-40B4-BE49-F238E27FC236}">
                    <a16:creationId xmlns:a16="http://schemas.microsoft.com/office/drawing/2014/main" id="{2A7143A5-3F3D-42D3-990A-60C4FB011A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62531" y="4210875"/>
                <a:ext cx="709871" cy="285414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1" name="Oval 600">
                <a:extLst>
                  <a:ext uri="{FF2B5EF4-FFF2-40B4-BE49-F238E27FC236}">
                    <a16:creationId xmlns:a16="http://schemas.microsoft.com/office/drawing/2014/main" id="{FC667DF0-7462-4C4E-A1EB-6723D8DEA4DC}"/>
                  </a:ext>
                </a:extLst>
              </p:cNvPr>
              <p:cNvSpPr/>
              <p:nvPr/>
            </p:nvSpPr>
            <p:spPr>
              <a:xfrm>
                <a:off x="6925909" y="4353582"/>
                <a:ext cx="286624" cy="286624"/>
              </a:xfrm>
              <a:prstGeom prst="ellipse">
                <a:avLst/>
              </a:prstGeom>
              <a:grpFill/>
              <a:ln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37142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  <p:sp>
            <p:nvSpPr>
              <p:cNvPr id="602" name="Oval 601">
                <a:extLst>
                  <a:ext uri="{FF2B5EF4-FFF2-40B4-BE49-F238E27FC236}">
                    <a16:creationId xmlns:a16="http://schemas.microsoft.com/office/drawing/2014/main" id="{A55BF341-694B-46AC-8138-ED60700A89AC}"/>
                  </a:ext>
                </a:extLst>
              </p:cNvPr>
              <p:cNvSpPr/>
              <p:nvPr/>
            </p:nvSpPr>
            <p:spPr>
              <a:xfrm>
                <a:off x="7530122" y="3445640"/>
                <a:ext cx="228869" cy="228869"/>
              </a:xfrm>
              <a:prstGeom prst="ellipse">
                <a:avLst/>
              </a:prstGeom>
              <a:grpFill/>
              <a:ln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37142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  <p:sp>
            <p:nvSpPr>
              <p:cNvPr id="603" name="Oval 602">
                <a:extLst>
                  <a:ext uri="{FF2B5EF4-FFF2-40B4-BE49-F238E27FC236}">
                    <a16:creationId xmlns:a16="http://schemas.microsoft.com/office/drawing/2014/main" id="{0A062096-1FD1-449B-AC1F-449D34E3BFEF}"/>
                  </a:ext>
                </a:extLst>
              </p:cNvPr>
              <p:cNvSpPr/>
              <p:nvPr/>
            </p:nvSpPr>
            <p:spPr>
              <a:xfrm>
                <a:off x="6184592" y="4268228"/>
                <a:ext cx="228869" cy="228869"/>
              </a:xfrm>
              <a:prstGeom prst="ellipse">
                <a:avLst/>
              </a:prstGeom>
              <a:grpFill/>
              <a:ln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37142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</p:grpSp>
        <p:grpSp>
          <p:nvGrpSpPr>
            <p:cNvPr id="604" name="Group 603">
              <a:extLst>
                <a:ext uri="{FF2B5EF4-FFF2-40B4-BE49-F238E27FC236}">
                  <a16:creationId xmlns:a16="http://schemas.microsoft.com/office/drawing/2014/main" id="{A1924915-B223-4B30-8B2E-9BC80787DCDB}"/>
                </a:ext>
              </a:extLst>
            </p:cNvPr>
            <p:cNvGrpSpPr/>
            <p:nvPr userDrawn="1"/>
          </p:nvGrpSpPr>
          <p:grpSpPr>
            <a:xfrm>
              <a:off x="1353578" y="2112857"/>
              <a:ext cx="1202555" cy="888358"/>
              <a:chOff x="3442589" y="5410039"/>
              <a:chExt cx="1202555" cy="888358"/>
            </a:xfrm>
            <a:grpFill/>
          </p:grpSpPr>
          <p:sp>
            <p:nvSpPr>
              <p:cNvPr id="605" name="Oval 604">
                <a:extLst>
                  <a:ext uri="{FF2B5EF4-FFF2-40B4-BE49-F238E27FC236}">
                    <a16:creationId xmlns:a16="http://schemas.microsoft.com/office/drawing/2014/main" id="{5A887C32-719E-4702-9A77-90D16F5F2CEA}"/>
                  </a:ext>
                </a:extLst>
              </p:cNvPr>
              <p:cNvSpPr/>
              <p:nvPr/>
            </p:nvSpPr>
            <p:spPr>
              <a:xfrm>
                <a:off x="4194644" y="5845659"/>
                <a:ext cx="228869" cy="228869"/>
              </a:xfrm>
              <a:prstGeom prst="ellipse">
                <a:avLst/>
              </a:prstGeom>
              <a:grpFill/>
              <a:ln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37142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  <p:cxnSp>
            <p:nvCxnSpPr>
              <p:cNvPr id="606" name="Straight Connector 605">
                <a:extLst>
                  <a:ext uri="{FF2B5EF4-FFF2-40B4-BE49-F238E27FC236}">
                    <a16:creationId xmlns:a16="http://schemas.microsoft.com/office/drawing/2014/main" id="{2ED762E0-AA9D-4F79-B80D-16CBD7606A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42589" y="5639826"/>
                <a:ext cx="867151" cy="320268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7" name="Straight Connector 606">
                <a:extLst>
                  <a:ext uri="{FF2B5EF4-FFF2-40B4-BE49-F238E27FC236}">
                    <a16:creationId xmlns:a16="http://schemas.microsoft.com/office/drawing/2014/main" id="{C185762C-E4CF-45F2-84AF-C0829960EC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09740" y="5960094"/>
                <a:ext cx="167702" cy="338303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8" name="Straight Connector 607">
                <a:extLst>
                  <a:ext uri="{FF2B5EF4-FFF2-40B4-BE49-F238E27FC236}">
                    <a16:creationId xmlns:a16="http://schemas.microsoft.com/office/drawing/2014/main" id="{73A98454-8982-498C-9F59-0412661C0DC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309740" y="5410039"/>
                <a:ext cx="335404" cy="550055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9" name="Group 608">
              <a:extLst>
                <a:ext uri="{FF2B5EF4-FFF2-40B4-BE49-F238E27FC236}">
                  <a16:creationId xmlns:a16="http://schemas.microsoft.com/office/drawing/2014/main" id="{03E1A37F-B18B-4A1C-A237-8DCAAAD6E531}"/>
                </a:ext>
              </a:extLst>
            </p:cNvPr>
            <p:cNvGrpSpPr/>
            <p:nvPr userDrawn="1"/>
          </p:nvGrpSpPr>
          <p:grpSpPr>
            <a:xfrm rot="15049643">
              <a:off x="2364573" y="5496095"/>
              <a:ext cx="1202555" cy="888358"/>
              <a:chOff x="3442589" y="5410039"/>
              <a:chExt cx="1202555" cy="888358"/>
            </a:xfrm>
            <a:grpFill/>
          </p:grpSpPr>
          <p:sp>
            <p:nvSpPr>
              <p:cNvPr id="610" name="Oval 609">
                <a:extLst>
                  <a:ext uri="{FF2B5EF4-FFF2-40B4-BE49-F238E27FC236}">
                    <a16:creationId xmlns:a16="http://schemas.microsoft.com/office/drawing/2014/main" id="{DFDFEFCE-8802-46F8-B845-D8EDBCD53A5C}"/>
                  </a:ext>
                </a:extLst>
              </p:cNvPr>
              <p:cNvSpPr/>
              <p:nvPr/>
            </p:nvSpPr>
            <p:spPr>
              <a:xfrm>
                <a:off x="4194644" y="5845659"/>
                <a:ext cx="228869" cy="228869"/>
              </a:xfrm>
              <a:prstGeom prst="ellipse">
                <a:avLst/>
              </a:prstGeom>
              <a:grpFill/>
              <a:ln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37142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  <p:cxnSp>
            <p:nvCxnSpPr>
              <p:cNvPr id="611" name="Straight Connector 610">
                <a:extLst>
                  <a:ext uri="{FF2B5EF4-FFF2-40B4-BE49-F238E27FC236}">
                    <a16:creationId xmlns:a16="http://schemas.microsoft.com/office/drawing/2014/main" id="{D185E355-1F2D-44BE-B900-5F9F037EBF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42589" y="5639826"/>
                <a:ext cx="867151" cy="320268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2" name="Straight Connector 611">
                <a:extLst>
                  <a:ext uri="{FF2B5EF4-FFF2-40B4-BE49-F238E27FC236}">
                    <a16:creationId xmlns:a16="http://schemas.microsoft.com/office/drawing/2014/main" id="{9D98C8B1-41B9-4874-942A-C66E906E82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09740" y="5960094"/>
                <a:ext cx="167702" cy="338303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3" name="Straight Connector 612">
                <a:extLst>
                  <a:ext uri="{FF2B5EF4-FFF2-40B4-BE49-F238E27FC236}">
                    <a16:creationId xmlns:a16="http://schemas.microsoft.com/office/drawing/2014/main" id="{49EABE8B-C98C-49E2-9DD2-FBC3FAAFBB8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309740" y="5410039"/>
                <a:ext cx="335404" cy="550055"/>
              </a:xfrm>
              <a:prstGeom prst="line">
                <a:avLst/>
              </a:prstGeom>
              <a:grpFill/>
              <a:ln w="3175">
                <a:gradFill>
                  <a:gsLst>
                    <a:gs pos="0">
                      <a:schemeClr val="accent1">
                        <a:lumMod val="90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784033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rgbClr val="035F7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625575" y="1682479"/>
            <a:ext cx="5190025" cy="72230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9259796" y="1725153"/>
            <a:ext cx="5151938" cy="71925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3057007" y="1932415"/>
            <a:ext cx="333291" cy="70371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4828383" y="1932415"/>
            <a:ext cx="333279" cy="70371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rgbClr val="035F7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rgbClr val="035F7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621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478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1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880079"/>
            <a:ext cx="13716000" cy="1384866"/>
          </a:xfrm>
        </p:spPr>
        <p:txBody>
          <a:bodyPr anchor="b"/>
          <a:lstStyle>
            <a:lvl1pPr algn="ctr">
              <a:defRPr sz="899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553998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709" indent="0" algn="ctr">
              <a:buNone/>
              <a:defRPr sz="3000"/>
            </a:lvl2pPr>
            <a:lvl3pPr marL="1371417" indent="0" algn="ctr">
              <a:buNone/>
              <a:defRPr sz="2700"/>
            </a:lvl3pPr>
            <a:lvl4pPr marL="2057126" indent="0" algn="ctr">
              <a:buNone/>
              <a:defRPr sz="2400"/>
            </a:lvl4pPr>
            <a:lvl5pPr marL="2742834" indent="0" algn="ctr">
              <a:buNone/>
              <a:defRPr sz="2400"/>
            </a:lvl5pPr>
            <a:lvl6pPr marL="3428543" indent="0" algn="ctr">
              <a:buNone/>
              <a:defRPr sz="2400"/>
            </a:lvl6pPr>
            <a:lvl7pPr marL="4114251" indent="0" algn="ctr">
              <a:buNone/>
              <a:defRPr sz="2400"/>
            </a:lvl7pPr>
            <a:lvl8pPr marL="4799960" indent="0" algn="ctr">
              <a:buNone/>
              <a:defRPr sz="2400"/>
            </a:lvl8pPr>
            <a:lvl9pPr marL="5485668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257300" y="9534527"/>
            <a:ext cx="411480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5B834-93D3-4B7D-893E-7EA9D5BEF6AD}" type="datetimeFigureOut">
              <a:rPr lang="ru-RU"/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57900" y="9534527"/>
            <a:ext cx="617220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2915900" y="9534527"/>
            <a:ext cx="411480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8A6AE-933B-4249-AF09-9B974B817821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485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74875" y="381127"/>
            <a:ext cx="14938248" cy="848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00" b="1" i="0">
                <a:solidFill>
                  <a:srgbClr val="035F7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80160" y="3162769"/>
            <a:ext cx="16527678" cy="53276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26" Type="http://schemas.openxmlformats.org/officeDocument/2006/relationships/image" Target="../media/image43.png"/><Relationship Id="rId3" Type="http://schemas.openxmlformats.org/officeDocument/2006/relationships/image" Target="../media/image22.png"/><Relationship Id="rId21" Type="http://schemas.openxmlformats.org/officeDocument/2006/relationships/image" Target="../media/image38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5" Type="http://schemas.openxmlformats.org/officeDocument/2006/relationships/image" Target="../media/image42.png"/><Relationship Id="rId2" Type="http://schemas.openxmlformats.org/officeDocument/2006/relationships/image" Target="../media/image21.png"/><Relationship Id="rId16" Type="http://schemas.openxmlformats.org/officeDocument/2006/relationships/image" Target="../media/image34.png"/><Relationship Id="rId20" Type="http://schemas.openxmlformats.org/officeDocument/2006/relationships/image" Target="../media/image37.png"/><Relationship Id="rId29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24" Type="http://schemas.openxmlformats.org/officeDocument/2006/relationships/image" Target="../media/image41.png"/><Relationship Id="rId5" Type="http://schemas.openxmlformats.org/officeDocument/2006/relationships/slide" Target="slide35.xml"/><Relationship Id="rId15" Type="http://schemas.openxmlformats.org/officeDocument/2006/relationships/image" Target="../media/image33.png"/><Relationship Id="rId23" Type="http://schemas.openxmlformats.org/officeDocument/2006/relationships/image" Target="../media/image40.png"/><Relationship Id="rId28" Type="http://schemas.openxmlformats.org/officeDocument/2006/relationships/image" Target="../media/image45.png"/><Relationship Id="rId10" Type="http://schemas.openxmlformats.org/officeDocument/2006/relationships/image" Target="../media/image28.png"/><Relationship Id="rId19" Type="http://schemas.openxmlformats.org/officeDocument/2006/relationships/hyperlink" Target="http://e-hlp.moh.gov.my/" TargetMode="External"/><Relationship Id="rId4" Type="http://schemas.openxmlformats.org/officeDocument/2006/relationships/image" Target="../media/image23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Relationship Id="rId22" Type="http://schemas.openxmlformats.org/officeDocument/2006/relationships/image" Target="../media/image39.png"/><Relationship Id="rId27" Type="http://schemas.openxmlformats.org/officeDocument/2006/relationships/image" Target="../media/image44.jpg"/><Relationship Id="rId30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4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7" y="0"/>
            <a:ext cx="18282285" cy="10281285"/>
          </a:xfrm>
          <a:custGeom>
            <a:avLst/>
            <a:gdLst/>
            <a:ahLst/>
            <a:cxnLst/>
            <a:rect l="l" t="t" r="r" b="b"/>
            <a:pathLst>
              <a:path w="18282285" h="10281285">
                <a:moveTo>
                  <a:pt x="0" y="10280903"/>
                </a:moveTo>
                <a:lnTo>
                  <a:pt x="18281904" y="10280903"/>
                </a:lnTo>
                <a:lnTo>
                  <a:pt x="18281904" y="0"/>
                </a:lnTo>
                <a:lnTo>
                  <a:pt x="0" y="0"/>
                </a:lnTo>
                <a:lnTo>
                  <a:pt x="0" y="10280903"/>
                </a:lnTo>
                <a:close/>
              </a:path>
            </a:pathLst>
          </a:custGeom>
          <a:solidFill>
            <a:srgbClr val="035F7D">
              <a:alpha val="7686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967227" y="5085588"/>
            <a:ext cx="1036319" cy="117475"/>
          </a:xfrm>
          <a:custGeom>
            <a:avLst/>
            <a:gdLst/>
            <a:ahLst/>
            <a:cxnLst/>
            <a:rect l="l" t="t" r="r" b="b"/>
            <a:pathLst>
              <a:path w="1036320" h="117475">
                <a:moveTo>
                  <a:pt x="0" y="117348"/>
                </a:moveTo>
                <a:lnTo>
                  <a:pt x="1036320" y="117348"/>
                </a:lnTo>
                <a:lnTo>
                  <a:pt x="1036320" y="0"/>
                </a:lnTo>
                <a:lnTo>
                  <a:pt x="0" y="0"/>
                </a:lnTo>
                <a:lnTo>
                  <a:pt x="0" y="117348"/>
                </a:lnTo>
                <a:close/>
              </a:path>
            </a:pathLst>
          </a:custGeom>
          <a:solidFill>
            <a:srgbClr val="FF27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618219" y="3698747"/>
            <a:ext cx="1036319" cy="117475"/>
          </a:xfrm>
          <a:custGeom>
            <a:avLst/>
            <a:gdLst/>
            <a:ahLst/>
            <a:cxnLst/>
            <a:rect l="l" t="t" r="r" b="b"/>
            <a:pathLst>
              <a:path w="1036320" h="117475">
                <a:moveTo>
                  <a:pt x="0" y="117348"/>
                </a:moveTo>
                <a:lnTo>
                  <a:pt x="1036320" y="117348"/>
                </a:lnTo>
                <a:lnTo>
                  <a:pt x="1036320" y="0"/>
                </a:lnTo>
                <a:lnTo>
                  <a:pt x="0" y="0"/>
                </a:lnTo>
                <a:lnTo>
                  <a:pt x="0" y="117348"/>
                </a:lnTo>
                <a:close/>
              </a:path>
            </a:pathLst>
          </a:custGeom>
          <a:solidFill>
            <a:srgbClr val="FF9E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381987" y="5091684"/>
            <a:ext cx="1038225" cy="117475"/>
          </a:xfrm>
          <a:custGeom>
            <a:avLst/>
            <a:gdLst/>
            <a:ahLst/>
            <a:cxnLst/>
            <a:rect l="l" t="t" r="r" b="b"/>
            <a:pathLst>
              <a:path w="1038225" h="117475">
                <a:moveTo>
                  <a:pt x="0" y="117348"/>
                </a:moveTo>
                <a:lnTo>
                  <a:pt x="1037844" y="117348"/>
                </a:lnTo>
                <a:lnTo>
                  <a:pt x="1037844" y="0"/>
                </a:lnTo>
                <a:lnTo>
                  <a:pt x="0" y="0"/>
                </a:lnTo>
                <a:lnTo>
                  <a:pt x="0" y="117348"/>
                </a:lnTo>
                <a:close/>
              </a:path>
            </a:pathLst>
          </a:custGeom>
          <a:solidFill>
            <a:srgbClr val="815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618219" y="6929628"/>
            <a:ext cx="1036319" cy="117475"/>
          </a:xfrm>
          <a:custGeom>
            <a:avLst/>
            <a:gdLst/>
            <a:ahLst/>
            <a:cxnLst/>
            <a:rect l="l" t="t" r="r" b="b"/>
            <a:pathLst>
              <a:path w="1036320" h="117475">
                <a:moveTo>
                  <a:pt x="0" y="117348"/>
                </a:moveTo>
                <a:lnTo>
                  <a:pt x="1036320" y="117348"/>
                </a:lnTo>
                <a:lnTo>
                  <a:pt x="1036320" y="0"/>
                </a:lnTo>
                <a:lnTo>
                  <a:pt x="0" y="0"/>
                </a:lnTo>
                <a:lnTo>
                  <a:pt x="0" y="117348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SARJANA </a:t>
            </a:r>
            <a:r>
              <a:rPr spc="-105" dirty="0"/>
              <a:t>PERUBATAN </a:t>
            </a:r>
            <a:r>
              <a:rPr spc="-5" dirty="0"/>
              <a:t>DENGAN</a:t>
            </a:r>
            <a:r>
              <a:rPr spc="-60" dirty="0"/>
              <a:t> </a:t>
            </a:r>
            <a:r>
              <a:rPr spc="-5" dirty="0"/>
              <a:t>HADIAH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477258" y="4333707"/>
            <a:ext cx="9321800" cy="2545080"/>
          </a:xfrm>
          <a:prstGeom prst="rect">
            <a:avLst/>
          </a:prstGeom>
        </p:spPr>
        <p:txBody>
          <a:bodyPr vert="horz" wrap="square" lIns="0" tIns="4089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220"/>
              </a:spcBef>
            </a:pPr>
            <a:r>
              <a:rPr sz="6000" b="1" spc="-65" dirty="0">
                <a:solidFill>
                  <a:srgbClr val="FFFFFF"/>
                </a:solidFill>
                <a:latin typeface="Arial"/>
                <a:cs typeface="Arial"/>
              </a:rPr>
              <a:t>LATIHAN</a:t>
            </a:r>
            <a:r>
              <a:rPr sz="6000" b="1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000" b="1" spc="-5" dirty="0">
                <a:solidFill>
                  <a:srgbClr val="FFFFFF"/>
                </a:solidFill>
                <a:latin typeface="Arial"/>
                <a:cs typeface="Arial"/>
              </a:rPr>
              <a:t>PERSEKUTUAN</a:t>
            </a:r>
            <a:endParaRPr sz="6000">
              <a:latin typeface="Arial"/>
              <a:cs typeface="Arial"/>
            </a:endParaRPr>
          </a:p>
          <a:p>
            <a:pPr marL="1067435" marR="1061720" indent="-1905" algn="ctr">
              <a:lnSpc>
                <a:spcPct val="140000"/>
              </a:lnSpc>
              <a:spcBef>
                <a:spcPts val="110"/>
              </a:spcBef>
            </a:pP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UNIT PROGRAM </a:t>
            </a:r>
            <a:r>
              <a:rPr sz="2800" b="1" spc="-30" dirty="0">
                <a:solidFill>
                  <a:srgbClr val="FFFFFF"/>
                </a:solidFill>
                <a:latin typeface="Arial"/>
                <a:cs typeface="Arial"/>
              </a:rPr>
              <a:t>KEPAKARAN </a:t>
            </a: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1  BAHAGIAN </a:t>
            </a:r>
            <a:r>
              <a:rPr sz="2800" b="1" spc="-10" dirty="0">
                <a:solidFill>
                  <a:srgbClr val="FFFFFF"/>
                </a:solidFill>
                <a:latin typeface="Arial"/>
                <a:cs typeface="Arial"/>
              </a:rPr>
              <a:t>PENGURUSAN </a:t>
            </a:r>
            <a:r>
              <a:rPr sz="2800" b="1" spc="-35" dirty="0">
                <a:solidFill>
                  <a:srgbClr val="FFFFFF"/>
                </a:solidFill>
                <a:latin typeface="Arial"/>
                <a:cs typeface="Arial"/>
              </a:rPr>
              <a:t>LATIHAN,</a:t>
            </a:r>
            <a:r>
              <a:rPr sz="2800" b="1" spc="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Arial"/>
                <a:cs typeface="Arial"/>
              </a:rPr>
              <a:t>KKM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/>
          </p:nvPr>
        </p:nvGraphicFramePr>
        <p:xfrm>
          <a:off x="1577487" y="1315043"/>
          <a:ext cx="16433727" cy="8492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Flowchart: Card 11"/>
          <p:cNvSpPr/>
          <p:nvPr/>
        </p:nvSpPr>
        <p:spPr>
          <a:xfrm>
            <a:off x="2457632" y="331701"/>
            <a:ext cx="11941653" cy="1142824"/>
          </a:xfrm>
          <a:prstGeom prst="flowChartPunchedCard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  <a:bevelB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4499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FUNGSI CAWANGAN OPERASI LATIHAN</a:t>
            </a:r>
          </a:p>
        </p:txBody>
      </p:sp>
      <p:pic>
        <p:nvPicPr>
          <p:cNvPr id="28678" name="Picture 2" descr="Image result for ICON Q&amp;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9900" y="5836338"/>
            <a:ext cx="3971312" cy="397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9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114276" indent="-42856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14271" indent="-342854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399980" indent="-342854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085689" indent="-342854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771397" indent="-3428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4457106" indent="-3428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5142814" indent="-3428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5828523" indent="-3428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3865F9B6-238B-4C7A-9425-90F7E32B2B89}" type="slidenum">
              <a:rPr lang="en-US" altLang="ms-MY">
                <a:solidFill>
                  <a:srgbClr val="898989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ms-MY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39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Arrow Connector 48"/>
          <p:cNvCxnSpPr/>
          <p:nvPr/>
        </p:nvCxnSpPr>
        <p:spPr>
          <a:xfrm flipH="1">
            <a:off x="8473481" y="4004676"/>
            <a:ext cx="31663" cy="5220000"/>
          </a:xfrm>
          <a:prstGeom prst="straightConnector1">
            <a:avLst/>
          </a:prstGeom>
          <a:ln w="38100" cmpd="sng">
            <a:solidFill>
              <a:schemeClr val="bg1">
                <a:lumMod val="50000"/>
              </a:schemeClr>
            </a:solidFill>
            <a:prstDash val="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6574135" y="1233405"/>
            <a:ext cx="3862016" cy="2709714"/>
            <a:chOff x="6706414" y="3897022"/>
            <a:chExt cx="3437172" cy="2411632"/>
          </a:xfrm>
        </p:grpSpPr>
        <p:sp>
          <p:nvSpPr>
            <p:cNvPr id="8" name="TextBox 7"/>
            <p:cNvSpPr txBox="1"/>
            <p:nvPr/>
          </p:nvSpPr>
          <p:spPr>
            <a:xfrm>
              <a:off x="6706414" y="5089753"/>
              <a:ext cx="3437172" cy="1218901"/>
            </a:xfrm>
            <a:prstGeom prst="rect">
              <a:avLst/>
            </a:prstGeom>
            <a:noFill/>
          </p:spPr>
          <p:txBody>
            <a:bodyPr wrap="square" lIns="137114" tIns="68557" rIns="137114" bIns="68557" rtlCol="0">
              <a:spAutoFit/>
            </a:bodyPr>
            <a:lstStyle/>
            <a:p>
              <a:pPr algn="ctr"/>
              <a:r>
                <a:rPr lang="en-MY" sz="4000" b="1" dirty="0">
                  <a:latin typeface="Lato Regular"/>
                  <a:cs typeface="Lato Regular"/>
                </a:rPr>
                <a:t>LATAR BELAKANG</a:t>
              </a:r>
              <a:endParaRPr lang="en-US" sz="4000" b="1" dirty="0">
                <a:latin typeface="Lato Regular"/>
                <a:cs typeface="Lato Regular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47693" y="4062859"/>
              <a:ext cx="1039812" cy="780630"/>
            </a:xfrm>
            <a:prstGeom prst="rect">
              <a:avLst/>
            </a:prstGeom>
            <a:noFill/>
          </p:spPr>
          <p:txBody>
            <a:bodyPr wrap="square" lIns="137114" tIns="68557" rIns="137114" bIns="68557" rtlCol="0">
              <a:spAutoFit/>
            </a:bodyPr>
            <a:lstStyle/>
            <a:p>
              <a:pPr algn="ctr"/>
              <a:r>
                <a:rPr lang="en-MY" sz="4800" b="1" dirty="0">
                  <a:solidFill>
                    <a:schemeClr val="accent2"/>
                  </a:solidFill>
                  <a:latin typeface="Lato Regular"/>
                  <a:cs typeface="Lato Regular"/>
                </a:rPr>
                <a:t>2</a:t>
              </a:r>
              <a:endParaRPr lang="en-US" sz="4800" b="1" dirty="0">
                <a:solidFill>
                  <a:schemeClr val="accent2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7766071" y="3897022"/>
              <a:ext cx="1225167" cy="1225486"/>
            </a:xfrm>
            <a:custGeom>
              <a:avLst/>
              <a:gdLst>
                <a:gd name="T0" fmla="*/ 106 w 212"/>
                <a:gd name="T1" fmla="*/ 212 h 212"/>
                <a:gd name="T2" fmla="*/ 0 w 212"/>
                <a:gd name="T3" fmla="*/ 106 h 212"/>
                <a:gd name="T4" fmla="*/ 106 w 212"/>
                <a:gd name="T5" fmla="*/ 0 h 212"/>
                <a:gd name="T6" fmla="*/ 212 w 212"/>
                <a:gd name="T7" fmla="*/ 106 h 212"/>
                <a:gd name="T8" fmla="*/ 106 w 212"/>
                <a:gd name="T9" fmla="*/ 212 h 212"/>
                <a:gd name="T10" fmla="*/ 106 w 212"/>
                <a:gd name="T11" fmla="*/ 20 h 212"/>
                <a:gd name="T12" fmla="*/ 20 w 212"/>
                <a:gd name="T13" fmla="*/ 106 h 212"/>
                <a:gd name="T14" fmla="*/ 106 w 212"/>
                <a:gd name="T15" fmla="*/ 192 h 212"/>
                <a:gd name="T16" fmla="*/ 192 w 212"/>
                <a:gd name="T17" fmla="*/ 106 h 212"/>
                <a:gd name="T18" fmla="*/ 106 w 212"/>
                <a:gd name="T19" fmla="*/ 2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106" y="212"/>
                  </a:moveTo>
                  <a:cubicBezTo>
                    <a:pt x="48" y="212"/>
                    <a:pt x="0" y="165"/>
                    <a:pt x="0" y="106"/>
                  </a:cubicBezTo>
                  <a:cubicBezTo>
                    <a:pt x="0" y="48"/>
                    <a:pt x="48" y="0"/>
                    <a:pt x="106" y="0"/>
                  </a:cubicBezTo>
                  <a:cubicBezTo>
                    <a:pt x="165" y="0"/>
                    <a:pt x="212" y="48"/>
                    <a:pt x="212" y="106"/>
                  </a:cubicBezTo>
                  <a:cubicBezTo>
                    <a:pt x="212" y="165"/>
                    <a:pt x="165" y="212"/>
                    <a:pt x="106" y="212"/>
                  </a:cubicBezTo>
                  <a:close/>
                  <a:moveTo>
                    <a:pt x="106" y="20"/>
                  </a:moveTo>
                  <a:cubicBezTo>
                    <a:pt x="59" y="20"/>
                    <a:pt x="20" y="59"/>
                    <a:pt x="20" y="106"/>
                  </a:cubicBezTo>
                  <a:cubicBezTo>
                    <a:pt x="20" y="154"/>
                    <a:pt x="59" y="192"/>
                    <a:pt x="106" y="192"/>
                  </a:cubicBezTo>
                  <a:cubicBezTo>
                    <a:pt x="154" y="192"/>
                    <a:pt x="192" y="154"/>
                    <a:pt x="192" y="106"/>
                  </a:cubicBezTo>
                  <a:cubicBezTo>
                    <a:pt x="192" y="59"/>
                    <a:pt x="154" y="20"/>
                    <a:pt x="106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37114" tIns="68557" rIns="137114" bIns="68557" numCol="1" anchor="t" anchorCtr="0" compatLnSpc="1"/>
            <a:lstStyle/>
            <a:p>
              <a:endParaRPr lang="id-ID" sz="2699" dirty="0">
                <a:latin typeface="Calibri Light" panose="020F03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480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1308109" y="367031"/>
            <a:ext cx="15701054" cy="1154146"/>
            <a:chOff x="1739573" y="511491"/>
            <a:chExt cx="20937538" cy="1539066"/>
          </a:xfrm>
        </p:grpSpPr>
        <p:sp>
          <p:nvSpPr>
            <p:cNvPr id="75" name="TextBox 74"/>
            <p:cNvSpPr txBox="1"/>
            <p:nvPr/>
          </p:nvSpPr>
          <p:spPr>
            <a:xfrm>
              <a:off x="1739573" y="511491"/>
              <a:ext cx="20937538" cy="1475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6598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LATAR BELAKANG</a:t>
              </a:r>
              <a:endParaRPr lang="id-ID" sz="6598" b="1" dirty="0">
                <a:solidFill>
                  <a:schemeClr val="accent3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91" name="Rectangle 90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2" name="Rectangle 91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2300150" y="2263500"/>
            <a:ext cx="15843850" cy="7380000"/>
            <a:chOff x="2745490" y="2707803"/>
            <a:chExt cx="13579978" cy="5398090"/>
          </a:xfrm>
        </p:grpSpPr>
        <p:sp>
          <p:nvSpPr>
            <p:cNvPr id="30" name="Rectangle 29"/>
            <p:cNvSpPr/>
            <p:nvPr/>
          </p:nvSpPr>
          <p:spPr>
            <a:xfrm>
              <a:off x="4104000" y="2707803"/>
              <a:ext cx="2642391" cy="29266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273050" indent="-273050">
                <a:buFont typeface="Wingdings 2" pitchFamily="18" charset="2"/>
                <a:buChar char=""/>
                <a:defRPr/>
              </a:pPr>
              <a:r>
                <a:rPr lang="en-US" sz="2000" b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atmanForeverAlternate"/>
                  <a:ea typeface="Batang" panose="02030600000101010101" pitchFamily="18" charset="-127"/>
                </a:rPr>
                <a:t>MULAI 15 JULAI 2008</a:t>
              </a: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4346635" y="2901282"/>
              <a:ext cx="7878205" cy="2736849"/>
              <a:chOff x="421642" y="1606550"/>
              <a:chExt cx="7878205" cy="3984205"/>
            </a:xfrm>
          </p:grpSpPr>
          <p:pic>
            <p:nvPicPr>
              <p:cNvPr id="32" name="Picture 10" descr="Image result for logo JPA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642" y="1971675"/>
                <a:ext cx="2200275" cy="25224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" name="Rectangle 32"/>
              <p:cNvSpPr/>
              <p:nvPr/>
            </p:nvSpPr>
            <p:spPr>
              <a:xfrm>
                <a:off x="4488659" y="1615337"/>
                <a:ext cx="3811188" cy="4915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sz="24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atmanForeverAlternate"/>
                    <a:ea typeface="Batang" panose="02030600000101010101" pitchFamily="18" charset="-127"/>
                  </a:rPr>
                  <a:t>Pengurusan</a:t>
                </a:r>
                <a:r>
                  <a:rPr lang="en-US" sz="24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atmanForeverAlternate"/>
                    <a:ea typeface="Batang" panose="02030600000101010101" pitchFamily="18" charset="-127"/>
                  </a:rPr>
                  <a:t> </a:t>
                </a:r>
                <a:r>
                  <a:rPr lang="en-US" sz="24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atmanForeverAlternate"/>
                    <a:ea typeface="Batang" panose="02030600000101010101" pitchFamily="18" charset="-127"/>
                  </a:rPr>
                  <a:t>Cuti</a:t>
                </a:r>
                <a:r>
                  <a:rPr lang="en-US" sz="24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atmanForeverAlternate"/>
                    <a:ea typeface="Batang" panose="02030600000101010101" pitchFamily="18" charset="-127"/>
                  </a:rPr>
                  <a:t> </a:t>
                </a:r>
                <a:r>
                  <a:rPr lang="en-US" sz="24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atmanForeverAlternate"/>
                    <a:ea typeface="Batang" panose="02030600000101010101" pitchFamily="18" charset="-127"/>
                  </a:rPr>
                  <a:t>Belajar</a:t>
                </a:r>
                <a:r>
                  <a:rPr lang="en-US" sz="24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atmanForeverAlternate"/>
                    <a:ea typeface="Batang" panose="02030600000101010101" pitchFamily="18" charset="-127"/>
                  </a:rPr>
                  <a:t> </a:t>
                </a:r>
              </a:p>
            </p:txBody>
          </p:sp>
          <p:pic>
            <p:nvPicPr>
              <p:cNvPr id="34" name="Picture 12" descr="Image result for right logo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2400" y="1606550"/>
                <a:ext cx="390525" cy="520700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" name="Rectangle 34"/>
              <p:cNvSpPr/>
              <p:nvPr/>
            </p:nvSpPr>
            <p:spPr>
              <a:xfrm>
                <a:off x="4488659" y="2281535"/>
                <a:ext cx="3552664" cy="4915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4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atmanForeverAlternate"/>
                    <a:ea typeface="Batang" panose="02030600000101010101" pitchFamily="18" charset="-127"/>
                  </a:rPr>
                  <a:t>Pengurusan</a:t>
                </a:r>
                <a:r>
                  <a:rPr lang="en-US" sz="24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atmanForeverAlternate"/>
                    <a:ea typeface="Batang" panose="02030600000101010101" pitchFamily="18" charset="-127"/>
                  </a:rPr>
                  <a:t> </a:t>
                </a:r>
                <a:r>
                  <a:rPr lang="en-US" sz="24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atmanForeverAlternate"/>
                    <a:ea typeface="Batang" panose="02030600000101010101" pitchFamily="18" charset="-127"/>
                  </a:rPr>
                  <a:t>Biasiswa</a:t>
                </a:r>
                <a:r>
                  <a:rPr lang="en-US" sz="24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atmanForeverAlternate"/>
                    <a:ea typeface="Batang" panose="02030600000101010101" pitchFamily="18" charset="-127"/>
                  </a:rPr>
                  <a:t> HLP </a:t>
                </a:r>
                <a:endParaRPr lang="en-MY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4488659" y="2902830"/>
                <a:ext cx="2473395" cy="4915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4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atmanForeverAlternate"/>
                    <a:ea typeface="Batang" panose="02030600000101010101" pitchFamily="18" charset="-127"/>
                  </a:rPr>
                  <a:t>Kontrak</a:t>
                </a:r>
                <a:r>
                  <a:rPr lang="en-US" sz="24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atmanForeverAlternate"/>
                    <a:ea typeface="Batang" panose="02030600000101010101" pitchFamily="18" charset="-127"/>
                  </a:rPr>
                  <a:t> </a:t>
                </a:r>
                <a:r>
                  <a:rPr lang="en-US" sz="24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BatmanForeverAlternate"/>
                    <a:ea typeface="Batang" panose="02030600000101010101" pitchFamily="18" charset="-127"/>
                  </a:rPr>
                  <a:t>perjanjian</a:t>
                </a:r>
                <a:endParaRPr lang="en-MY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pic>
            <p:nvPicPr>
              <p:cNvPr id="37" name="Picture 12" descr="Image result for right logo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2400" y="2222500"/>
                <a:ext cx="390525" cy="520700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8" name="Picture 12" descr="Image result for right logo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2400" y="2908300"/>
                <a:ext cx="390525" cy="520700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9" name="Picture 14" descr="Image result for pointing down arrow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748937">
                <a:off x="2969957" y="3947973"/>
                <a:ext cx="1574800" cy="17107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" name="Picture 16" descr="Image result for kementerian kesihatan malaysia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599" y="3656119"/>
                <a:ext cx="1877177" cy="19346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" name="Rectangle 40"/>
            <p:cNvSpPr/>
            <p:nvPr/>
          </p:nvSpPr>
          <p:spPr>
            <a:xfrm>
              <a:off x="3401118" y="6323930"/>
              <a:ext cx="2396453" cy="517782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273050" indent="-273050">
                <a:buFont typeface="Wingdings 2" pitchFamily="18" charset="2"/>
                <a:buChar char=""/>
                <a:defRPr/>
              </a:pPr>
              <a:r>
                <a:rPr lang="en-US" sz="2000" b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atmanForeverAlternate"/>
                  <a:ea typeface="Batang" panose="02030600000101010101" pitchFamily="18" charset="-127"/>
                </a:rPr>
                <a:t>MULAI 30 MEI 2018</a:t>
              </a:r>
            </a:p>
            <a:p>
              <a:pPr algn="ctr">
                <a:defRPr/>
              </a:pPr>
              <a:r>
                <a:rPr lang="en-US" sz="2000" b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atmanForeverAlternate"/>
                  <a:ea typeface="Batang" panose="02030600000101010101" pitchFamily="18" charset="-127"/>
                </a:rPr>
                <a:t>(PERUBATAN)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8277918" y="6095330"/>
              <a:ext cx="3657600" cy="8779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4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atmanForeverAlternate"/>
                  <a:ea typeface="Batang" panose="02030600000101010101" pitchFamily="18" charset="-127"/>
                </a:rPr>
                <a:t>Kuasa</a:t>
              </a:r>
              <a:r>
                <a:rPr lang="en-US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atmanForeverAlternate"/>
                  <a:ea typeface="Batang" panose="02030600000101010101" pitchFamily="18" charset="-127"/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atmanForeverAlternate"/>
                  <a:ea typeface="Batang" panose="02030600000101010101" pitchFamily="18" charset="-127"/>
                </a:rPr>
                <a:t>Penuh</a:t>
              </a:r>
              <a:r>
                <a:rPr lang="en-US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atmanForeverAlternate"/>
                  <a:ea typeface="Batang" panose="02030600000101010101" pitchFamily="18" charset="-127"/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atmanForeverAlternate"/>
                  <a:ea typeface="Batang" panose="02030600000101010101" pitchFamily="18" charset="-127"/>
                </a:rPr>
                <a:t>Pengurusan</a:t>
              </a:r>
              <a:r>
                <a:rPr lang="en-US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atmanForeverAlternate"/>
                  <a:ea typeface="Batang" panose="02030600000101010101" pitchFamily="18" charset="-127"/>
                </a:rPr>
                <a:t> Program Latihan </a:t>
              </a:r>
              <a:r>
                <a:rPr lang="en-US" sz="24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atmanForeverAlternate"/>
                  <a:ea typeface="Batang" panose="02030600000101010101" pitchFamily="18" charset="-127"/>
                </a:rPr>
                <a:t>Kepakaran</a:t>
              </a:r>
              <a:r>
                <a:rPr lang="en-US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atmanForeverAlternate"/>
                  <a:ea typeface="Batang" panose="02030600000101010101" pitchFamily="18" charset="-127"/>
                </a:rPr>
                <a:t> KKM</a:t>
              </a:r>
            </a:p>
          </p:txBody>
        </p:sp>
        <p:pic>
          <p:nvPicPr>
            <p:cNvPr id="43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289353" y="6196941"/>
              <a:ext cx="666750" cy="694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6" descr="Image result for kkm log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458643" y="6890968"/>
              <a:ext cx="1590675" cy="1214925"/>
            </a:xfrm>
            <a:prstGeom prst="rect">
              <a:avLst/>
            </a:prstGeom>
            <a:noFill/>
          </p:spPr>
        </p:pic>
        <p:sp>
          <p:nvSpPr>
            <p:cNvPr id="45" name="Down Arrow 44"/>
            <p:cNvSpPr/>
            <p:nvPr/>
          </p:nvSpPr>
          <p:spPr>
            <a:xfrm>
              <a:off x="5296593" y="5257130"/>
              <a:ext cx="762000" cy="914400"/>
            </a:xfrm>
            <a:prstGeom prst="downArrow">
              <a:avLst/>
            </a:prstGeom>
            <a:solidFill>
              <a:srgbClr val="FF0000"/>
            </a:solidFill>
            <a:ln w="12700" cap="flat" cmpd="sng" algn="ctr">
              <a:solidFill>
                <a:srgbClr val="ED7D31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ms-MY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6" name="Explosion 2 45"/>
            <p:cNvSpPr/>
            <p:nvPr/>
          </p:nvSpPr>
          <p:spPr>
            <a:xfrm>
              <a:off x="11542775" y="5330486"/>
              <a:ext cx="4782693" cy="2775407"/>
            </a:xfrm>
            <a:prstGeom prst="irregularSeal2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3200" b="1" kern="0" dirty="0">
                  <a:solidFill>
                    <a:prstClr val="black"/>
                  </a:solidFill>
                  <a:latin typeface="Calibri"/>
                  <a:cs typeface="Arial" panose="020B0604020202020204" pitchFamily="34" charset="0"/>
                </a:rPr>
                <a:t>PERUBATAN DAN PERGIGIAN SAHAJA</a:t>
              </a:r>
              <a:endParaRPr lang="en-MY" sz="3200" b="1" kern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745490" y="7311047"/>
              <a:ext cx="2985880" cy="517782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273050" indent="-273050">
                <a:buFont typeface="Wingdings 2" pitchFamily="18" charset="2"/>
                <a:buChar char=""/>
                <a:defRPr/>
              </a:pPr>
              <a:r>
                <a:rPr lang="en-US" sz="2000" b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atmanForeverAlternate"/>
                  <a:ea typeface="Batang" panose="02030600000101010101" pitchFamily="18" charset="-127"/>
                </a:rPr>
                <a:t>MULAI 30 JANUARI 2020</a:t>
              </a:r>
            </a:p>
            <a:p>
              <a:pPr algn="ctr">
                <a:defRPr/>
              </a:pPr>
              <a:r>
                <a:rPr lang="en-US" sz="2000" b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atmanForeverAlternate"/>
                  <a:ea typeface="Batang" panose="02030600000101010101" pitchFamily="18" charset="-127"/>
                </a:rPr>
                <a:t>(PERGIGIAN)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722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1308109" y="367031"/>
            <a:ext cx="15701054" cy="1154146"/>
            <a:chOff x="1739573" y="511491"/>
            <a:chExt cx="20937538" cy="1539066"/>
          </a:xfrm>
        </p:grpSpPr>
        <p:sp>
          <p:nvSpPr>
            <p:cNvPr id="75" name="TextBox 74"/>
            <p:cNvSpPr txBox="1"/>
            <p:nvPr/>
          </p:nvSpPr>
          <p:spPr>
            <a:xfrm>
              <a:off x="1739573" y="511491"/>
              <a:ext cx="20937538" cy="1108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4800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PERUNTUKAN / PERATURAN BERKAITAN LATIHAN</a:t>
              </a:r>
              <a:endParaRPr lang="id-ID" sz="4800" b="1" dirty="0">
                <a:solidFill>
                  <a:schemeClr val="accent3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91" name="Rectangle 90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2" name="Rectangle 91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</p:grp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8564" y="1551540"/>
            <a:ext cx="13821684" cy="841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94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1308109" y="367031"/>
            <a:ext cx="15701054" cy="1154146"/>
            <a:chOff x="1739573" y="511491"/>
            <a:chExt cx="20937538" cy="1539066"/>
          </a:xfrm>
        </p:grpSpPr>
        <p:sp>
          <p:nvSpPr>
            <p:cNvPr id="75" name="TextBox 74"/>
            <p:cNvSpPr txBox="1"/>
            <p:nvPr/>
          </p:nvSpPr>
          <p:spPr>
            <a:xfrm>
              <a:off x="1739573" y="511491"/>
              <a:ext cx="20937538" cy="1108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4800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PERUNTUKAN / PERATURAN BERKAITAN LATIHAN</a:t>
              </a:r>
              <a:endParaRPr lang="id-ID" sz="4800" b="1" dirty="0">
                <a:solidFill>
                  <a:schemeClr val="accent3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91" name="Rectangle 90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2" name="Rectangle 91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</p:grp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919" y="1789470"/>
            <a:ext cx="13606156" cy="82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1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Box 75"/>
          <p:cNvSpPr txBox="1"/>
          <p:nvPr/>
        </p:nvSpPr>
        <p:spPr>
          <a:xfrm rot="19389">
            <a:off x="4432484" y="5362820"/>
            <a:ext cx="2415874" cy="392393"/>
          </a:xfrm>
          <a:prstGeom prst="rect">
            <a:avLst/>
          </a:prstGeom>
          <a:noFill/>
        </p:spPr>
        <p:txBody>
          <a:bodyPr wrap="square" lIns="68557" tIns="34279" rIns="68557" bIns="34279" rtlCol="0">
            <a:spAutoFit/>
          </a:bodyPr>
          <a:lstStyle/>
          <a:p>
            <a:pPr algn="ctr" defTabSz="1827739"/>
            <a:r>
              <a:rPr lang="en-US" sz="2100" b="1" dirty="0">
                <a:solidFill>
                  <a:prstClr val="white"/>
                </a:solidFill>
                <a:latin typeface="Lato Regular"/>
                <a:cs typeface="Lato Regular"/>
              </a:rPr>
              <a:t>Good Ideas</a:t>
            </a:r>
            <a:endParaRPr lang="id-ID" sz="2100" b="1" dirty="0">
              <a:solidFill>
                <a:prstClr val="white"/>
              </a:solidFill>
              <a:latin typeface="Lato Regular"/>
              <a:cs typeface="Lato Regular"/>
            </a:endParaRPr>
          </a:p>
        </p:txBody>
      </p:sp>
      <p:sp>
        <p:nvSpPr>
          <p:cNvPr id="148" name="Freeform 3"/>
          <p:cNvSpPr>
            <a:spLocks noChangeArrowheads="1"/>
          </p:cNvSpPr>
          <p:nvPr/>
        </p:nvSpPr>
        <p:spPr bwMode="auto">
          <a:xfrm>
            <a:off x="1924877" y="5246134"/>
            <a:ext cx="1551524" cy="1042380"/>
          </a:xfrm>
          <a:custGeom>
            <a:avLst/>
            <a:gdLst>
              <a:gd name="T0" fmla="*/ 1139 w 2544"/>
              <a:gd name="T1" fmla="*/ 207 h 1709"/>
              <a:gd name="T2" fmla="*/ 1139 w 2544"/>
              <a:gd name="T3" fmla="*/ 207 h 1709"/>
              <a:gd name="T4" fmla="*/ 1203 w 2544"/>
              <a:gd name="T5" fmla="*/ 207 h 1709"/>
              <a:gd name="T6" fmla="*/ 2318 w 2544"/>
              <a:gd name="T7" fmla="*/ 747 h 1709"/>
              <a:gd name="T8" fmla="*/ 2153 w 2544"/>
              <a:gd name="T9" fmla="*/ 1436 h 1709"/>
              <a:gd name="T10" fmla="*/ 1629 w 2544"/>
              <a:gd name="T11" fmla="*/ 1501 h 1709"/>
              <a:gd name="T12" fmla="*/ 228 w 2544"/>
              <a:gd name="T13" fmla="*/ 538 h 1709"/>
              <a:gd name="T14" fmla="*/ 1139 w 2544"/>
              <a:gd name="T15" fmla="*/ 207 h 1709"/>
              <a:gd name="T16" fmla="*/ 1139 w 2544"/>
              <a:gd name="T17" fmla="*/ 0 h 1709"/>
              <a:gd name="T18" fmla="*/ 1139 w 2544"/>
              <a:gd name="T19" fmla="*/ 0 h 1709"/>
              <a:gd name="T20" fmla="*/ 104 w 2544"/>
              <a:gd name="T21" fmla="*/ 371 h 1709"/>
              <a:gd name="T22" fmla="*/ 35 w 2544"/>
              <a:gd name="T23" fmla="*/ 612 h 1709"/>
              <a:gd name="T24" fmla="*/ 594 w 2544"/>
              <a:gd name="T25" fmla="*/ 1375 h 1709"/>
              <a:gd name="T26" fmla="*/ 1629 w 2544"/>
              <a:gd name="T27" fmla="*/ 1708 h 1709"/>
              <a:gd name="T28" fmla="*/ 2204 w 2544"/>
              <a:gd name="T29" fmla="*/ 1637 h 1709"/>
              <a:gd name="T30" fmla="*/ 2360 w 2544"/>
              <a:gd name="T31" fmla="*/ 1444 h 1709"/>
              <a:gd name="T32" fmla="*/ 2503 w 2544"/>
              <a:gd name="T33" fmla="*/ 837 h 1709"/>
              <a:gd name="T34" fmla="*/ 2469 w 2544"/>
              <a:gd name="T35" fmla="*/ 604 h 1709"/>
              <a:gd name="T36" fmla="*/ 1214 w 2544"/>
              <a:gd name="T37" fmla="*/ 0 h 1709"/>
              <a:gd name="T38" fmla="*/ 1139 w 2544"/>
              <a:gd name="T39" fmla="*/ 0 h 1709"/>
              <a:gd name="T40" fmla="*/ 1139 w 2544"/>
              <a:gd name="T41" fmla="*/ 207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44" h="1709">
                <a:moveTo>
                  <a:pt x="1139" y="207"/>
                </a:moveTo>
                <a:lnTo>
                  <a:pt x="1139" y="207"/>
                </a:lnTo>
                <a:cubicBezTo>
                  <a:pt x="1160" y="207"/>
                  <a:pt x="1181" y="207"/>
                  <a:pt x="1203" y="207"/>
                </a:cubicBezTo>
                <a:cubicBezTo>
                  <a:pt x="1804" y="236"/>
                  <a:pt x="2246" y="673"/>
                  <a:pt x="2318" y="747"/>
                </a:cubicBezTo>
                <a:cubicBezTo>
                  <a:pt x="2196" y="993"/>
                  <a:pt x="2161" y="1258"/>
                  <a:pt x="2153" y="1436"/>
                </a:cubicBezTo>
                <a:cubicBezTo>
                  <a:pt x="1965" y="1480"/>
                  <a:pt x="1791" y="1501"/>
                  <a:pt x="1629" y="1501"/>
                </a:cubicBezTo>
                <a:cubicBezTo>
                  <a:pt x="877" y="1501"/>
                  <a:pt x="427" y="1046"/>
                  <a:pt x="228" y="538"/>
                </a:cubicBezTo>
                <a:cubicBezTo>
                  <a:pt x="522" y="318"/>
                  <a:pt x="829" y="207"/>
                  <a:pt x="1139" y="207"/>
                </a:cubicBezTo>
                <a:lnTo>
                  <a:pt x="1139" y="0"/>
                </a:lnTo>
                <a:lnTo>
                  <a:pt x="1139" y="0"/>
                </a:lnTo>
                <a:cubicBezTo>
                  <a:pt x="784" y="0"/>
                  <a:pt x="435" y="125"/>
                  <a:pt x="104" y="371"/>
                </a:cubicBezTo>
                <a:cubicBezTo>
                  <a:pt x="30" y="426"/>
                  <a:pt x="0" y="527"/>
                  <a:pt x="35" y="612"/>
                </a:cubicBezTo>
                <a:cubicBezTo>
                  <a:pt x="157" y="924"/>
                  <a:pt x="350" y="1187"/>
                  <a:pt x="594" y="1375"/>
                </a:cubicBezTo>
                <a:cubicBezTo>
                  <a:pt x="885" y="1597"/>
                  <a:pt x="1232" y="1708"/>
                  <a:pt x="1629" y="1708"/>
                </a:cubicBezTo>
                <a:cubicBezTo>
                  <a:pt x="1812" y="1708"/>
                  <a:pt x="2002" y="1684"/>
                  <a:pt x="2204" y="1637"/>
                </a:cubicBezTo>
                <a:cubicBezTo>
                  <a:pt x="2294" y="1616"/>
                  <a:pt x="2357" y="1536"/>
                  <a:pt x="2360" y="1444"/>
                </a:cubicBezTo>
                <a:cubicBezTo>
                  <a:pt x="2368" y="1287"/>
                  <a:pt x="2397" y="1054"/>
                  <a:pt x="2503" y="837"/>
                </a:cubicBezTo>
                <a:cubicBezTo>
                  <a:pt x="2543" y="760"/>
                  <a:pt x="2527" y="665"/>
                  <a:pt x="2469" y="604"/>
                </a:cubicBezTo>
                <a:cubicBezTo>
                  <a:pt x="2376" y="508"/>
                  <a:pt x="1889" y="32"/>
                  <a:pt x="1214" y="0"/>
                </a:cubicBezTo>
                <a:cubicBezTo>
                  <a:pt x="1189" y="0"/>
                  <a:pt x="1166" y="0"/>
                  <a:pt x="1139" y="0"/>
                </a:cubicBezTo>
                <a:lnTo>
                  <a:pt x="1139" y="207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1827739"/>
            <a:endParaRPr lang="en-US" sz="2700" dirty="0">
              <a:solidFill>
                <a:srgbClr val="7E7E7E"/>
              </a:solidFill>
              <a:latin typeface="Calibri Light" panose="020F0302020204030204"/>
            </a:endParaRPr>
          </a:p>
        </p:txBody>
      </p:sp>
      <p:sp>
        <p:nvSpPr>
          <p:cNvPr id="150" name="Freeform 5"/>
          <p:cNvSpPr>
            <a:spLocks noChangeArrowheads="1"/>
          </p:cNvSpPr>
          <p:nvPr/>
        </p:nvSpPr>
        <p:spPr bwMode="auto">
          <a:xfrm>
            <a:off x="1876067" y="3427264"/>
            <a:ext cx="3332004" cy="2227515"/>
          </a:xfrm>
          <a:custGeom>
            <a:avLst/>
            <a:gdLst>
              <a:gd name="T0" fmla="*/ 2439 w 5461"/>
              <a:gd name="T1" fmla="*/ 209 h 3650"/>
              <a:gd name="T2" fmla="*/ 2439 w 5461"/>
              <a:gd name="T3" fmla="*/ 209 h 3650"/>
              <a:gd name="T4" fmla="*/ 3405 w 5461"/>
              <a:gd name="T5" fmla="*/ 800 h 3650"/>
              <a:gd name="T6" fmla="*/ 3763 w 5461"/>
              <a:gd name="T7" fmla="*/ 1300 h 3650"/>
              <a:gd name="T8" fmla="*/ 3866 w 5461"/>
              <a:gd name="T9" fmla="*/ 1364 h 3650"/>
              <a:gd name="T10" fmla="*/ 3914 w 5461"/>
              <a:gd name="T11" fmla="*/ 1353 h 3650"/>
              <a:gd name="T12" fmla="*/ 4351 w 5461"/>
              <a:gd name="T13" fmla="*/ 1263 h 3650"/>
              <a:gd name="T14" fmla="*/ 4957 w 5461"/>
              <a:gd name="T15" fmla="*/ 1451 h 3650"/>
              <a:gd name="T16" fmla="*/ 5153 w 5461"/>
              <a:gd name="T17" fmla="*/ 2137 h 3650"/>
              <a:gd name="T18" fmla="*/ 4383 w 5461"/>
              <a:gd name="T19" fmla="*/ 2862 h 3650"/>
              <a:gd name="T20" fmla="*/ 3741 w 5461"/>
              <a:gd name="T21" fmla="*/ 2958 h 3650"/>
              <a:gd name="T22" fmla="*/ 3720 w 5461"/>
              <a:gd name="T23" fmla="*/ 2958 h 3650"/>
              <a:gd name="T24" fmla="*/ 3718 w 5461"/>
              <a:gd name="T25" fmla="*/ 2958 h 3650"/>
              <a:gd name="T26" fmla="*/ 3704 w 5461"/>
              <a:gd name="T27" fmla="*/ 2958 h 3650"/>
              <a:gd name="T28" fmla="*/ 3704 w 5461"/>
              <a:gd name="T29" fmla="*/ 2958 h 3650"/>
              <a:gd name="T30" fmla="*/ 3450 w 5461"/>
              <a:gd name="T31" fmla="*/ 2979 h 3650"/>
              <a:gd name="T32" fmla="*/ 2579 w 5461"/>
              <a:gd name="T33" fmla="*/ 3408 h 3650"/>
              <a:gd name="T34" fmla="*/ 2552 w 5461"/>
              <a:gd name="T35" fmla="*/ 3442 h 3650"/>
              <a:gd name="T36" fmla="*/ 1329 w 5461"/>
              <a:gd name="T37" fmla="*/ 2876 h 3650"/>
              <a:gd name="T38" fmla="*/ 1252 w 5461"/>
              <a:gd name="T39" fmla="*/ 2876 h 3650"/>
              <a:gd name="T40" fmla="*/ 270 w 5461"/>
              <a:gd name="T41" fmla="*/ 3204 h 3650"/>
              <a:gd name="T42" fmla="*/ 230 w 5461"/>
              <a:gd name="T43" fmla="*/ 2640 h 3650"/>
              <a:gd name="T44" fmla="*/ 892 w 5461"/>
              <a:gd name="T45" fmla="*/ 1523 h 3650"/>
              <a:gd name="T46" fmla="*/ 1369 w 5461"/>
              <a:gd name="T47" fmla="*/ 654 h 3650"/>
              <a:gd name="T48" fmla="*/ 2439 w 5461"/>
              <a:gd name="T49" fmla="*/ 209 h 3650"/>
              <a:gd name="T50" fmla="*/ 2439 w 5461"/>
              <a:gd name="T51" fmla="*/ 0 h 3650"/>
              <a:gd name="T52" fmla="*/ 2439 w 5461"/>
              <a:gd name="T53" fmla="*/ 0 h 3650"/>
              <a:gd name="T54" fmla="*/ 2431 w 5461"/>
              <a:gd name="T55" fmla="*/ 0 h 3650"/>
              <a:gd name="T56" fmla="*/ 1226 w 5461"/>
              <a:gd name="T57" fmla="*/ 503 h 3650"/>
              <a:gd name="T58" fmla="*/ 720 w 5461"/>
              <a:gd name="T59" fmla="*/ 1226 h 3650"/>
              <a:gd name="T60" fmla="*/ 680 w 5461"/>
              <a:gd name="T61" fmla="*/ 1414 h 3650"/>
              <a:gd name="T62" fmla="*/ 23 w 5461"/>
              <a:gd name="T63" fmla="*/ 2614 h 3650"/>
              <a:gd name="T64" fmla="*/ 69 w 5461"/>
              <a:gd name="T65" fmla="*/ 3254 h 3650"/>
              <a:gd name="T66" fmla="*/ 196 w 5461"/>
              <a:gd name="T67" fmla="*/ 3400 h 3650"/>
              <a:gd name="T68" fmla="*/ 270 w 5461"/>
              <a:gd name="T69" fmla="*/ 3413 h 3650"/>
              <a:gd name="T70" fmla="*/ 386 w 5461"/>
              <a:gd name="T71" fmla="*/ 3376 h 3650"/>
              <a:gd name="T72" fmla="*/ 1252 w 5461"/>
              <a:gd name="T73" fmla="*/ 3082 h 3650"/>
              <a:gd name="T74" fmla="*/ 1321 w 5461"/>
              <a:gd name="T75" fmla="*/ 3082 h 3650"/>
              <a:gd name="T76" fmla="*/ 2407 w 5461"/>
              <a:gd name="T77" fmla="*/ 3590 h 3650"/>
              <a:gd name="T78" fmla="*/ 2552 w 5461"/>
              <a:gd name="T79" fmla="*/ 3649 h 3650"/>
              <a:gd name="T80" fmla="*/ 2569 w 5461"/>
              <a:gd name="T81" fmla="*/ 3649 h 3650"/>
              <a:gd name="T82" fmla="*/ 2717 w 5461"/>
              <a:gd name="T83" fmla="*/ 3567 h 3650"/>
              <a:gd name="T84" fmla="*/ 2740 w 5461"/>
              <a:gd name="T85" fmla="*/ 3540 h 3650"/>
              <a:gd name="T86" fmla="*/ 3469 w 5461"/>
              <a:gd name="T87" fmla="*/ 3185 h 3650"/>
              <a:gd name="T88" fmla="*/ 3482 w 5461"/>
              <a:gd name="T89" fmla="*/ 3183 h 3650"/>
              <a:gd name="T90" fmla="*/ 3691 w 5461"/>
              <a:gd name="T91" fmla="*/ 3164 h 3650"/>
              <a:gd name="T92" fmla="*/ 3704 w 5461"/>
              <a:gd name="T93" fmla="*/ 3164 h 3650"/>
              <a:gd name="T94" fmla="*/ 3720 w 5461"/>
              <a:gd name="T95" fmla="*/ 3164 h 3650"/>
              <a:gd name="T96" fmla="*/ 3741 w 5461"/>
              <a:gd name="T97" fmla="*/ 3164 h 3650"/>
              <a:gd name="T98" fmla="*/ 4443 w 5461"/>
              <a:gd name="T99" fmla="*/ 3061 h 3650"/>
              <a:gd name="T100" fmla="*/ 5042 w 5461"/>
              <a:gd name="T101" fmla="*/ 2733 h 3650"/>
              <a:gd name="T102" fmla="*/ 5355 w 5461"/>
              <a:gd name="T103" fmla="*/ 2182 h 3650"/>
              <a:gd name="T104" fmla="*/ 5087 w 5461"/>
              <a:gd name="T105" fmla="*/ 1289 h 3650"/>
              <a:gd name="T106" fmla="*/ 4351 w 5461"/>
              <a:gd name="T107" fmla="*/ 1057 h 3650"/>
              <a:gd name="T108" fmla="*/ 3908 w 5461"/>
              <a:gd name="T109" fmla="*/ 1130 h 3650"/>
              <a:gd name="T110" fmla="*/ 3556 w 5461"/>
              <a:gd name="T111" fmla="*/ 659 h 3650"/>
              <a:gd name="T112" fmla="*/ 2492 w 5461"/>
              <a:gd name="T113" fmla="*/ 8 h 3650"/>
              <a:gd name="T114" fmla="*/ 2439 w 5461"/>
              <a:gd name="T115" fmla="*/ 0 h 3650"/>
              <a:gd name="T116" fmla="*/ 2439 w 5461"/>
              <a:gd name="T117" fmla="*/ 209 h 3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461" h="3650">
                <a:moveTo>
                  <a:pt x="2439" y="209"/>
                </a:moveTo>
                <a:lnTo>
                  <a:pt x="2439" y="209"/>
                </a:lnTo>
                <a:cubicBezTo>
                  <a:pt x="2799" y="302"/>
                  <a:pt x="3122" y="500"/>
                  <a:pt x="3405" y="800"/>
                </a:cubicBezTo>
                <a:cubicBezTo>
                  <a:pt x="3646" y="1059"/>
                  <a:pt x="3763" y="1297"/>
                  <a:pt x="3763" y="1300"/>
                </a:cubicBezTo>
                <a:cubicBezTo>
                  <a:pt x="3784" y="1340"/>
                  <a:pt x="3823" y="1364"/>
                  <a:pt x="3866" y="1364"/>
                </a:cubicBezTo>
                <a:cubicBezTo>
                  <a:pt x="3882" y="1364"/>
                  <a:pt x="3898" y="1358"/>
                  <a:pt x="3914" y="1353"/>
                </a:cubicBezTo>
                <a:cubicBezTo>
                  <a:pt x="4033" y="1295"/>
                  <a:pt x="4189" y="1263"/>
                  <a:pt x="4351" y="1263"/>
                </a:cubicBezTo>
                <a:cubicBezTo>
                  <a:pt x="4565" y="1263"/>
                  <a:pt x="4793" y="1321"/>
                  <a:pt x="4957" y="1451"/>
                </a:cubicBezTo>
                <a:cubicBezTo>
                  <a:pt x="5153" y="1607"/>
                  <a:pt x="5219" y="1838"/>
                  <a:pt x="5153" y="2137"/>
                </a:cubicBezTo>
                <a:cubicBezTo>
                  <a:pt x="5073" y="2486"/>
                  <a:pt x="4817" y="2730"/>
                  <a:pt x="4383" y="2862"/>
                </a:cubicBezTo>
                <a:cubicBezTo>
                  <a:pt x="4094" y="2950"/>
                  <a:pt x="3818" y="2958"/>
                  <a:pt x="3741" y="2958"/>
                </a:cubicBezTo>
                <a:cubicBezTo>
                  <a:pt x="3728" y="2958"/>
                  <a:pt x="3720" y="2958"/>
                  <a:pt x="3720" y="2958"/>
                </a:cubicBezTo>
                <a:lnTo>
                  <a:pt x="3718" y="2958"/>
                </a:lnTo>
                <a:cubicBezTo>
                  <a:pt x="3712" y="2958"/>
                  <a:pt x="3710" y="2958"/>
                  <a:pt x="3704" y="2958"/>
                </a:cubicBezTo>
                <a:lnTo>
                  <a:pt x="3704" y="2958"/>
                </a:lnTo>
                <a:cubicBezTo>
                  <a:pt x="3591" y="2958"/>
                  <a:pt x="3450" y="2979"/>
                  <a:pt x="3450" y="2979"/>
                </a:cubicBezTo>
                <a:cubicBezTo>
                  <a:pt x="3077" y="3013"/>
                  <a:pt x="2783" y="3159"/>
                  <a:pt x="2579" y="3408"/>
                </a:cubicBezTo>
                <a:cubicBezTo>
                  <a:pt x="2571" y="3419"/>
                  <a:pt x="2560" y="3432"/>
                  <a:pt x="2552" y="3442"/>
                </a:cubicBezTo>
                <a:cubicBezTo>
                  <a:pt x="2399" y="3291"/>
                  <a:pt x="1946" y="2907"/>
                  <a:pt x="1329" y="2876"/>
                </a:cubicBezTo>
                <a:cubicBezTo>
                  <a:pt x="1305" y="2876"/>
                  <a:pt x="1279" y="2876"/>
                  <a:pt x="1252" y="2876"/>
                </a:cubicBezTo>
                <a:cubicBezTo>
                  <a:pt x="916" y="2876"/>
                  <a:pt x="585" y="2984"/>
                  <a:pt x="270" y="3204"/>
                </a:cubicBezTo>
                <a:cubicBezTo>
                  <a:pt x="219" y="3008"/>
                  <a:pt x="209" y="2812"/>
                  <a:pt x="230" y="2640"/>
                </a:cubicBezTo>
                <a:cubicBezTo>
                  <a:pt x="331" y="1822"/>
                  <a:pt x="892" y="1523"/>
                  <a:pt x="892" y="1523"/>
                </a:cubicBezTo>
                <a:cubicBezTo>
                  <a:pt x="892" y="1523"/>
                  <a:pt x="799" y="1191"/>
                  <a:pt x="1369" y="654"/>
                </a:cubicBezTo>
                <a:cubicBezTo>
                  <a:pt x="1755" y="286"/>
                  <a:pt x="2195" y="217"/>
                  <a:pt x="2439" y="209"/>
                </a:cubicBezTo>
                <a:lnTo>
                  <a:pt x="2439" y="0"/>
                </a:lnTo>
                <a:lnTo>
                  <a:pt x="2439" y="0"/>
                </a:lnTo>
                <a:cubicBezTo>
                  <a:pt x="2436" y="0"/>
                  <a:pt x="2433" y="0"/>
                  <a:pt x="2431" y="0"/>
                </a:cubicBezTo>
                <a:cubicBezTo>
                  <a:pt x="2171" y="10"/>
                  <a:pt x="1665" y="87"/>
                  <a:pt x="1226" y="503"/>
                </a:cubicBezTo>
                <a:cubicBezTo>
                  <a:pt x="964" y="749"/>
                  <a:pt x="794" y="993"/>
                  <a:pt x="720" y="1226"/>
                </a:cubicBezTo>
                <a:cubicBezTo>
                  <a:pt x="696" y="1300"/>
                  <a:pt x="686" y="1364"/>
                  <a:pt x="680" y="1414"/>
                </a:cubicBezTo>
                <a:cubicBezTo>
                  <a:pt x="487" y="1560"/>
                  <a:pt x="108" y="1925"/>
                  <a:pt x="23" y="2614"/>
                </a:cubicBezTo>
                <a:cubicBezTo>
                  <a:pt x="0" y="2815"/>
                  <a:pt x="16" y="3037"/>
                  <a:pt x="69" y="3254"/>
                </a:cubicBezTo>
                <a:cubicBezTo>
                  <a:pt x="84" y="3320"/>
                  <a:pt x="132" y="3373"/>
                  <a:pt x="196" y="3400"/>
                </a:cubicBezTo>
                <a:cubicBezTo>
                  <a:pt x="219" y="3408"/>
                  <a:pt x="243" y="3413"/>
                  <a:pt x="270" y="3413"/>
                </a:cubicBezTo>
                <a:cubicBezTo>
                  <a:pt x="309" y="3413"/>
                  <a:pt x="352" y="3400"/>
                  <a:pt x="386" y="3376"/>
                </a:cubicBezTo>
                <a:cubicBezTo>
                  <a:pt x="667" y="3180"/>
                  <a:pt x="958" y="3082"/>
                  <a:pt x="1252" y="3082"/>
                </a:cubicBezTo>
                <a:cubicBezTo>
                  <a:pt x="1276" y="3082"/>
                  <a:pt x="1297" y="3082"/>
                  <a:pt x="1321" y="3082"/>
                </a:cubicBezTo>
                <a:cubicBezTo>
                  <a:pt x="1859" y="3109"/>
                  <a:pt x="2261" y="3448"/>
                  <a:pt x="2407" y="3590"/>
                </a:cubicBezTo>
                <a:cubicBezTo>
                  <a:pt x="2447" y="3628"/>
                  <a:pt x="2500" y="3649"/>
                  <a:pt x="2552" y="3649"/>
                </a:cubicBezTo>
                <a:cubicBezTo>
                  <a:pt x="2558" y="3649"/>
                  <a:pt x="2563" y="3649"/>
                  <a:pt x="2569" y="3649"/>
                </a:cubicBezTo>
                <a:cubicBezTo>
                  <a:pt x="2627" y="3644"/>
                  <a:pt x="2682" y="3615"/>
                  <a:pt x="2717" y="3567"/>
                </a:cubicBezTo>
                <a:cubicBezTo>
                  <a:pt x="2725" y="3556"/>
                  <a:pt x="2732" y="3548"/>
                  <a:pt x="2740" y="3540"/>
                </a:cubicBezTo>
                <a:cubicBezTo>
                  <a:pt x="2907" y="3334"/>
                  <a:pt x="3154" y="3214"/>
                  <a:pt x="3469" y="3185"/>
                </a:cubicBezTo>
                <a:cubicBezTo>
                  <a:pt x="3474" y="3185"/>
                  <a:pt x="3477" y="3185"/>
                  <a:pt x="3482" y="3183"/>
                </a:cubicBezTo>
                <a:cubicBezTo>
                  <a:pt x="3482" y="3183"/>
                  <a:pt x="3599" y="3167"/>
                  <a:pt x="3691" y="3164"/>
                </a:cubicBezTo>
                <a:cubicBezTo>
                  <a:pt x="3694" y="3164"/>
                  <a:pt x="3699" y="3164"/>
                  <a:pt x="3704" y="3164"/>
                </a:cubicBezTo>
                <a:cubicBezTo>
                  <a:pt x="3710" y="3164"/>
                  <a:pt x="3715" y="3164"/>
                  <a:pt x="3720" y="3164"/>
                </a:cubicBezTo>
                <a:cubicBezTo>
                  <a:pt x="3728" y="3164"/>
                  <a:pt x="3736" y="3164"/>
                  <a:pt x="3741" y="3164"/>
                </a:cubicBezTo>
                <a:cubicBezTo>
                  <a:pt x="3826" y="3164"/>
                  <a:pt x="4128" y="3156"/>
                  <a:pt x="4443" y="3061"/>
                </a:cubicBezTo>
                <a:cubicBezTo>
                  <a:pt x="4690" y="2987"/>
                  <a:pt x="4891" y="2876"/>
                  <a:pt x="5042" y="2733"/>
                </a:cubicBezTo>
                <a:cubicBezTo>
                  <a:pt x="5201" y="2582"/>
                  <a:pt x="5307" y="2396"/>
                  <a:pt x="5355" y="2182"/>
                </a:cubicBezTo>
                <a:cubicBezTo>
                  <a:pt x="5460" y="1705"/>
                  <a:pt x="5267" y="1435"/>
                  <a:pt x="5087" y="1289"/>
                </a:cubicBezTo>
                <a:cubicBezTo>
                  <a:pt x="4896" y="1138"/>
                  <a:pt x="4637" y="1057"/>
                  <a:pt x="4351" y="1057"/>
                </a:cubicBezTo>
                <a:cubicBezTo>
                  <a:pt x="4195" y="1057"/>
                  <a:pt x="4038" y="1083"/>
                  <a:pt x="3908" y="1130"/>
                </a:cubicBezTo>
                <a:cubicBezTo>
                  <a:pt x="3850" y="1030"/>
                  <a:pt x="3734" y="850"/>
                  <a:pt x="3556" y="659"/>
                </a:cubicBezTo>
                <a:cubicBezTo>
                  <a:pt x="3246" y="331"/>
                  <a:pt x="2889" y="111"/>
                  <a:pt x="2492" y="8"/>
                </a:cubicBezTo>
                <a:cubicBezTo>
                  <a:pt x="2473" y="3"/>
                  <a:pt x="2457" y="0"/>
                  <a:pt x="2439" y="0"/>
                </a:cubicBezTo>
                <a:lnTo>
                  <a:pt x="2439" y="20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1827739"/>
            <a:endParaRPr lang="en-US" sz="2700" dirty="0">
              <a:solidFill>
                <a:srgbClr val="7E7E7E"/>
              </a:solidFill>
              <a:latin typeface="Calibri Light" panose="020F0302020204030204"/>
            </a:endParaRPr>
          </a:p>
        </p:txBody>
      </p:sp>
      <p:sp>
        <p:nvSpPr>
          <p:cNvPr id="152" name="Freeform 7"/>
          <p:cNvSpPr>
            <a:spLocks noChangeArrowheads="1"/>
          </p:cNvSpPr>
          <p:nvPr/>
        </p:nvSpPr>
        <p:spPr bwMode="auto">
          <a:xfrm>
            <a:off x="3257256" y="4609125"/>
            <a:ext cx="3773758" cy="2965531"/>
          </a:xfrm>
          <a:custGeom>
            <a:avLst/>
            <a:gdLst>
              <a:gd name="T0" fmla="*/ 3607 w 6182"/>
              <a:gd name="T1" fmla="*/ 209 h 4860"/>
              <a:gd name="T2" fmla="*/ 4862 w 6182"/>
              <a:gd name="T3" fmla="*/ 1388 h 4860"/>
              <a:gd name="T4" fmla="*/ 4370 w 6182"/>
              <a:gd name="T5" fmla="*/ 2381 h 4860"/>
              <a:gd name="T6" fmla="*/ 4515 w 6182"/>
              <a:gd name="T7" fmla="*/ 2441 h 4860"/>
              <a:gd name="T8" fmla="*/ 4645 w 6182"/>
              <a:gd name="T9" fmla="*/ 1803 h 4860"/>
              <a:gd name="T10" fmla="*/ 5206 w 6182"/>
              <a:gd name="T11" fmla="*/ 1575 h 4860"/>
              <a:gd name="T12" fmla="*/ 4356 w 6182"/>
              <a:gd name="T13" fmla="*/ 3604 h 4860"/>
              <a:gd name="T14" fmla="*/ 4494 w 6182"/>
              <a:gd name="T15" fmla="*/ 4653 h 4860"/>
              <a:gd name="T16" fmla="*/ 2566 w 6182"/>
              <a:gd name="T17" fmla="*/ 3215 h 4860"/>
              <a:gd name="T18" fmla="*/ 1385 w 6182"/>
              <a:gd name="T19" fmla="*/ 3265 h 4860"/>
              <a:gd name="T20" fmla="*/ 469 w 6182"/>
              <a:gd name="T21" fmla="*/ 1692 h 4860"/>
              <a:gd name="T22" fmla="*/ 1427 w 6182"/>
              <a:gd name="T23" fmla="*/ 1324 h 4860"/>
              <a:gd name="T24" fmla="*/ 1459 w 6182"/>
              <a:gd name="T25" fmla="*/ 1324 h 4860"/>
              <a:gd name="T26" fmla="*/ 3088 w 6182"/>
              <a:gd name="T27" fmla="*/ 326 h 4860"/>
              <a:gd name="T28" fmla="*/ 3607 w 6182"/>
              <a:gd name="T29" fmla="*/ 209 h 4860"/>
              <a:gd name="T30" fmla="*/ 3607 w 6182"/>
              <a:gd name="T31" fmla="*/ 0 h 4860"/>
              <a:gd name="T32" fmla="*/ 3053 w 6182"/>
              <a:gd name="T33" fmla="*/ 66 h 4860"/>
              <a:gd name="T34" fmla="*/ 2886 w 6182"/>
              <a:gd name="T35" fmla="*/ 281 h 4860"/>
              <a:gd name="T36" fmla="*/ 1459 w 6182"/>
              <a:gd name="T37" fmla="*/ 1117 h 4860"/>
              <a:gd name="T38" fmla="*/ 1427 w 6182"/>
              <a:gd name="T39" fmla="*/ 1117 h 4860"/>
              <a:gd name="T40" fmla="*/ 1168 w 6182"/>
              <a:gd name="T41" fmla="*/ 1138 h 4860"/>
              <a:gd name="T42" fmla="*/ 307 w 6182"/>
              <a:gd name="T43" fmla="*/ 1562 h 4860"/>
              <a:gd name="T44" fmla="*/ 27 w 6182"/>
              <a:gd name="T45" fmla="*/ 2542 h 4860"/>
              <a:gd name="T46" fmla="*/ 1385 w 6182"/>
              <a:gd name="T47" fmla="*/ 3474 h 4860"/>
              <a:gd name="T48" fmla="*/ 2566 w 6182"/>
              <a:gd name="T49" fmla="*/ 3421 h 4860"/>
              <a:gd name="T50" fmla="*/ 2995 w 6182"/>
              <a:gd name="T51" fmla="*/ 3861 h 4860"/>
              <a:gd name="T52" fmla="*/ 4446 w 6182"/>
              <a:gd name="T53" fmla="*/ 4851 h 4860"/>
              <a:gd name="T54" fmla="*/ 4611 w 6182"/>
              <a:gd name="T55" fmla="*/ 4822 h 4860"/>
              <a:gd name="T56" fmla="*/ 4995 w 6182"/>
              <a:gd name="T57" fmla="*/ 4422 h 4860"/>
              <a:gd name="T58" fmla="*/ 4629 w 6182"/>
              <a:gd name="T59" fmla="*/ 4110 h 4860"/>
              <a:gd name="T60" fmla="*/ 5291 w 6182"/>
              <a:gd name="T61" fmla="*/ 3442 h 4860"/>
              <a:gd name="T62" fmla="*/ 6067 w 6182"/>
              <a:gd name="T63" fmla="*/ 1787 h 4860"/>
              <a:gd name="T64" fmla="*/ 5140 w 6182"/>
              <a:gd name="T65" fmla="*/ 1366 h 4860"/>
              <a:gd name="T66" fmla="*/ 5069 w 6182"/>
              <a:gd name="T67" fmla="*/ 1363 h 4860"/>
              <a:gd name="T68" fmla="*/ 3607 w 6182"/>
              <a:gd name="T69" fmla="*/ 0 h 4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82" h="4860">
                <a:moveTo>
                  <a:pt x="3607" y="209"/>
                </a:moveTo>
                <a:lnTo>
                  <a:pt x="3607" y="209"/>
                </a:lnTo>
                <a:cubicBezTo>
                  <a:pt x="3917" y="209"/>
                  <a:pt x="4174" y="286"/>
                  <a:pt x="4375" y="442"/>
                </a:cubicBezTo>
                <a:cubicBezTo>
                  <a:pt x="4751" y="728"/>
                  <a:pt x="4841" y="1210"/>
                  <a:pt x="4862" y="1388"/>
                </a:cubicBezTo>
                <a:cubicBezTo>
                  <a:pt x="4701" y="1440"/>
                  <a:pt x="4560" y="1536"/>
                  <a:pt x="4462" y="1671"/>
                </a:cubicBezTo>
                <a:cubicBezTo>
                  <a:pt x="4311" y="1877"/>
                  <a:pt x="4274" y="2150"/>
                  <a:pt x="4370" y="2381"/>
                </a:cubicBezTo>
                <a:cubicBezTo>
                  <a:pt x="4385" y="2423"/>
                  <a:pt x="4428" y="2449"/>
                  <a:pt x="4473" y="2449"/>
                </a:cubicBezTo>
                <a:cubicBezTo>
                  <a:pt x="4486" y="2449"/>
                  <a:pt x="4502" y="2446"/>
                  <a:pt x="4515" y="2441"/>
                </a:cubicBezTo>
                <a:cubicBezTo>
                  <a:pt x="4573" y="2420"/>
                  <a:pt x="4600" y="2354"/>
                  <a:pt x="4579" y="2296"/>
                </a:cubicBezTo>
                <a:cubicBezTo>
                  <a:pt x="4513" y="2137"/>
                  <a:pt x="4539" y="1949"/>
                  <a:pt x="4645" y="1803"/>
                </a:cubicBezTo>
                <a:cubicBezTo>
                  <a:pt x="4753" y="1652"/>
                  <a:pt x="4928" y="1573"/>
                  <a:pt x="5140" y="1573"/>
                </a:cubicBezTo>
                <a:cubicBezTo>
                  <a:pt x="5162" y="1573"/>
                  <a:pt x="5185" y="1573"/>
                  <a:pt x="5206" y="1575"/>
                </a:cubicBezTo>
                <a:cubicBezTo>
                  <a:pt x="5548" y="1602"/>
                  <a:pt x="5787" y="1790"/>
                  <a:pt x="5916" y="1928"/>
                </a:cubicBezTo>
                <a:cubicBezTo>
                  <a:pt x="6040" y="3259"/>
                  <a:pt x="4356" y="3604"/>
                  <a:pt x="4356" y="3604"/>
                </a:cubicBezTo>
                <a:cubicBezTo>
                  <a:pt x="4142" y="4237"/>
                  <a:pt x="4788" y="4451"/>
                  <a:pt x="4788" y="4451"/>
                </a:cubicBezTo>
                <a:cubicBezTo>
                  <a:pt x="4494" y="4653"/>
                  <a:pt x="4494" y="4653"/>
                  <a:pt x="4494" y="4653"/>
                </a:cubicBezTo>
                <a:cubicBezTo>
                  <a:pt x="3001" y="4282"/>
                  <a:pt x="2976" y="3138"/>
                  <a:pt x="2976" y="3138"/>
                </a:cubicBezTo>
                <a:cubicBezTo>
                  <a:pt x="2821" y="3194"/>
                  <a:pt x="2683" y="3215"/>
                  <a:pt x="2566" y="3215"/>
                </a:cubicBezTo>
                <a:cubicBezTo>
                  <a:pt x="2248" y="3215"/>
                  <a:pt x="2073" y="3066"/>
                  <a:pt x="2073" y="3066"/>
                </a:cubicBezTo>
                <a:cubicBezTo>
                  <a:pt x="1816" y="3209"/>
                  <a:pt x="1589" y="3265"/>
                  <a:pt x="1385" y="3265"/>
                </a:cubicBezTo>
                <a:cubicBezTo>
                  <a:pt x="691" y="3265"/>
                  <a:pt x="294" y="2603"/>
                  <a:pt x="209" y="2446"/>
                </a:cubicBezTo>
                <a:cubicBezTo>
                  <a:pt x="220" y="2240"/>
                  <a:pt x="273" y="1930"/>
                  <a:pt x="469" y="1692"/>
                </a:cubicBezTo>
                <a:cubicBezTo>
                  <a:pt x="633" y="1491"/>
                  <a:pt x="874" y="1374"/>
                  <a:pt x="1187" y="1345"/>
                </a:cubicBezTo>
                <a:cubicBezTo>
                  <a:pt x="1427" y="1324"/>
                  <a:pt x="1427" y="1324"/>
                  <a:pt x="1427" y="1324"/>
                </a:cubicBezTo>
                <a:cubicBezTo>
                  <a:pt x="1427" y="1324"/>
                  <a:pt x="1427" y="1324"/>
                  <a:pt x="1430" y="1324"/>
                </a:cubicBezTo>
                <a:cubicBezTo>
                  <a:pt x="1430" y="1324"/>
                  <a:pt x="1441" y="1324"/>
                  <a:pt x="1459" y="1324"/>
                </a:cubicBezTo>
                <a:cubicBezTo>
                  <a:pt x="1552" y="1324"/>
                  <a:pt x="1843" y="1316"/>
                  <a:pt x="2158" y="1221"/>
                </a:cubicBezTo>
                <a:cubicBezTo>
                  <a:pt x="2669" y="1067"/>
                  <a:pt x="2993" y="757"/>
                  <a:pt x="3088" y="326"/>
                </a:cubicBezTo>
                <a:cubicBezTo>
                  <a:pt x="3093" y="307"/>
                  <a:pt x="3096" y="289"/>
                  <a:pt x="3099" y="267"/>
                </a:cubicBezTo>
                <a:cubicBezTo>
                  <a:pt x="3281" y="228"/>
                  <a:pt x="3451" y="209"/>
                  <a:pt x="3607" y="209"/>
                </a:cubicBezTo>
                <a:lnTo>
                  <a:pt x="3607" y="0"/>
                </a:lnTo>
                <a:lnTo>
                  <a:pt x="3607" y="0"/>
                </a:lnTo>
                <a:lnTo>
                  <a:pt x="3607" y="0"/>
                </a:lnTo>
                <a:cubicBezTo>
                  <a:pt x="3437" y="0"/>
                  <a:pt x="3250" y="24"/>
                  <a:pt x="3053" y="66"/>
                </a:cubicBezTo>
                <a:cubicBezTo>
                  <a:pt x="2971" y="84"/>
                  <a:pt x="2911" y="151"/>
                  <a:pt x="2894" y="233"/>
                </a:cubicBezTo>
                <a:cubicBezTo>
                  <a:pt x="2892" y="249"/>
                  <a:pt x="2889" y="267"/>
                  <a:pt x="2886" y="281"/>
                </a:cubicBezTo>
                <a:cubicBezTo>
                  <a:pt x="2805" y="640"/>
                  <a:pt x="2540" y="889"/>
                  <a:pt x="2098" y="1022"/>
                </a:cubicBezTo>
                <a:cubicBezTo>
                  <a:pt x="1809" y="1109"/>
                  <a:pt x="1536" y="1117"/>
                  <a:pt x="1459" y="1117"/>
                </a:cubicBezTo>
                <a:cubicBezTo>
                  <a:pt x="1449" y="1117"/>
                  <a:pt x="1443" y="1117"/>
                  <a:pt x="1441" y="1117"/>
                </a:cubicBezTo>
                <a:cubicBezTo>
                  <a:pt x="1435" y="1117"/>
                  <a:pt x="1430" y="1117"/>
                  <a:pt x="1427" y="1117"/>
                </a:cubicBezTo>
                <a:cubicBezTo>
                  <a:pt x="1419" y="1117"/>
                  <a:pt x="1414" y="1117"/>
                  <a:pt x="1409" y="1117"/>
                </a:cubicBezTo>
                <a:cubicBezTo>
                  <a:pt x="1168" y="1138"/>
                  <a:pt x="1168" y="1138"/>
                  <a:pt x="1168" y="1138"/>
                </a:cubicBezTo>
                <a:lnTo>
                  <a:pt x="1168" y="1138"/>
                </a:lnTo>
                <a:cubicBezTo>
                  <a:pt x="800" y="1173"/>
                  <a:pt x="509" y="1316"/>
                  <a:pt x="307" y="1562"/>
                </a:cubicBezTo>
                <a:cubicBezTo>
                  <a:pt x="82" y="1840"/>
                  <a:pt x="16" y="2190"/>
                  <a:pt x="3" y="2433"/>
                </a:cubicBezTo>
                <a:cubicBezTo>
                  <a:pt x="0" y="2471"/>
                  <a:pt x="8" y="2510"/>
                  <a:pt x="27" y="2542"/>
                </a:cubicBezTo>
                <a:cubicBezTo>
                  <a:pt x="74" y="2632"/>
                  <a:pt x="209" y="2860"/>
                  <a:pt x="426" y="3066"/>
                </a:cubicBezTo>
                <a:cubicBezTo>
                  <a:pt x="710" y="3331"/>
                  <a:pt x="1041" y="3474"/>
                  <a:pt x="1385" y="3474"/>
                </a:cubicBezTo>
                <a:cubicBezTo>
                  <a:pt x="1605" y="3474"/>
                  <a:pt x="1833" y="3416"/>
                  <a:pt x="2063" y="3305"/>
                </a:cubicBezTo>
                <a:cubicBezTo>
                  <a:pt x="2169" y="3357"/>
                  <a:pt x="2338" y="3421"/>
                  <a:pt x="2566" y="3421"/>
                </a:cubicBezTo>
                <a:cubicBezTo>
                  <a:pt x="2646" y="3421"/>
                  <a:pt x="2728" y="3413"/>
                  <a:pt x="2810" y="3397"/>
                </a:cubicBezTo>
                <a:cubicBezTo>
                  <a:pt x="2839" y="3524"/>
                  <a:pt x="2897" y="3689"/>
                  <a:pt x="2995" y="3861"/>
                </a:cubicBezTo>
                <a:cubicBezTo>
                  <a:pt x="3122" y="4078"/>
                  <a:pt x="3292" y="4266"/>
                  <a:pt x="3503" y="4425"/>
                </a:cubicBezTo>
                <a:cubicBezTo>
                  <a:pt x="3760" y="4618"/>
                  <a:pt x="4078" y="4761"/>
                  <a:pt x="4446" y="4851"/>
                </a:cubicBezTo>
                <a:cubicBezTo>
                  <a:pt x="4462" y="4856"/>
                  <a:pt x="4478" y="4859"/>
                  <a:pt x="4494" y="4859"/>
                </a:cubicBezTo>
                <a:cubicBezTo>
                  <a:pt x="4537" y="4859"/>
                  <a:pt x="4576" y="4846"/>
                  <a:pt x="4611" y="4822"/>
                </a:cubicBezTo>
                <a:cubicBezTo>
                  <a:pt x="4905" y="4623"/>
                  <a:pt x="4905" y="4623"/>
                  <a:pt x="4905" y="4623"/>
                </a:cubicBezTo>
                <a:cubicBezTo>
                  <a:pt x="4971" y="4578"/>
                  <a:pt x="5005" y="4499"/>
                  <a:pt x="4995" y="4422"/>
                </a:cubicBezTo>
                <a:cubicBezTo>
                  <a:pt x="4981" y="4342"/>
                  <a:pt x="4928" y="4279"/>
                  <a:pt x="4854" y="4255"/>
                </a:cubicBezTo>
                <a:cubicBezTo>
                  <a:pt x="4844" y="4252"/>
                  <a:pt x="4722" y="4208"/>
                  <a:pt x="4629" y="4110"/>
                </a:cubicBezTo>
                <a:cubicBezTo>
                  <a:pt x="4537" y="4014"/>
                  <a:pt x="4504" y="3908"/>
                  <a:pt x="4526" y="3776"/>
                </a:cubicBezTo>
                <a:cubicBezTo>
                  <a:pt x="4690" y="3728"/>
                  <a:pt x="4995" y="3627"/>
                  <a:pt x="5291" y="3442"/>
                </a:cubicBezTo>
                <a:cubicBezTo>
                  <a:pt x="5892" y="3066"/>
                  <a:pt x="6181" y="2536"/>
                  <a:pt x="6120" y="1909"/>
                </a:cubicBezTo>
                <a:cubicBezTo>
                  <a:pt x="6117" y="1864"/>
                  <a:pt x="6096" y="1821"/>
                  <a:pt x="6067" y="1787"/>
                </a:cubicBezTo>
                <a:cubicBezTo>
                  <a:pt x="5903" y="1612"/>
                  <a:pt x="5625" y="1401"/>
                  <a:pt x="5222" y="1369"/>
                </a:cubicBezTo>
                <a:cubicBezTo>
                  <a:pt x="5196" y="1366"/>
                  <a:pt x="5167" y="1366"/>
                  <a:pt x="5140" y="1366"/>
                </a:cubicBezTo>
                <a:cubicBezTo>
                  <a:pt x="5116" y="1366"/>
                  <a:pt x="5093" y="1366"/>
                  <a:pt x="5069" y="1369"/>
                </a:cubicBezTo>
                <a:cubicBezTo>
                  <a:pt x="5069" y="1366"/>
                  <a:pt x="5069" y="1366"/>
                  <a:pt x="5069" y="1363"/>
                </a:cubicBezTo>
                <a:cubicBezTo>
                  <a:pt x="5042" y="1149"/>
                  <a:pt x="4936" y="609"/>
                  <a:pt x="4502" y="278"/>
                </a:cubicBezTo>
                <a:cubicBezTo>
                  <a:pt x="4264" y="92"/>
                  <a:pt x="3962" y="0"/>
                  <a:pt x="3607" y="0"/>
                </a:cubicBezTo>
                <a:lnTo>
                  <a:pt x="3607" y="20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1827739"/>
            <a:endParaRPr lang="en-US" sz="2700" dirty="0">
              <a:solidFill>
                <a:srgbClr val="7E7E7E"/>
              </a:solidFill>
              <a:latin typeface="Calibri Light" panose="020F0302020204030204"/>
            </a:endParaRPr>
          </a:p>
        </p:txBody>
      </p:sp>
      <p:sp>
        <p:nvSpPr>
          <p:cNvPr id="154" name="Freeform 9"/>
          <p:cNvSpPr>
            <a:spLocks noChangeArrowheads="1"/>
          </p:cNvSpPr>
          <p:nvPr/>
        </p:nvSpPr>
        <p:spPr bwMode="auto">
          <a:xfrm>
            <a:off x="5660925" y="3877843"/>
            <a:ext cx="1551524" cy="1871974"/>
          </a:xfrm>
          <a:custGeom>
            <a:avLst/>
            <a:gdLst>
              <a:gd name="T0" fmla="*/ 1160 w 2546"/>
              <a:gd name="T1" fmla="*/ 206 h 3067"/>
              <a:gd name="T2" fmla="*/ 1160 w 2546"/>
              <a:gd name="T3" fmla="*/ 206 h 3067"/>
              <a:gd name="T4" fmla="*/ 2007 w 2546"/>
              <a:gd name="T5" fmla="*/ 2857 h 3067"/>
              <a:gd name="T6" fmla="*/ 1279 w 2546"/>
              <a:gd name="T7" fmla="*/ 2555 h 3067"/>
              <a:gd name="T8" fmla="*/ 1197 w 2546"/>
              <a:gd name="T9" fmla="*/ 2553 h 3067"/>
              <a:gd name="T10" fmla="*/ 1139 w 2546"/>
              <a:gd name="T11" fmla="*/ 2553 h 3067"/>
              <a:gd name="T12" fmla="*/ 569 w 2546"/>
              <a:gd name="T13" fmla="*/ 1467 h 3067"/>
              <a:gd name="T14" fmla="*/ 230 w 2546"/>
              <a:gd name="T15" fmla="*/ 1281 h 3067"/>
              <a:gd name="T16" fmla="*/ 479 w 2546"/>
              <a:gd name="T17" fmla="*/ 1046 h 3067"/>
              <a:gd name="T18" fmla="*/ 1083 w 2546"/>
              <a:gd name="T19" fmla="*/ 638 h 3067"/>
              <a:gd name="T20" fmla="*/ 1160 w 2546"/>
              <a:gd name="T21" fmla="*/ 206 h 3067"/>
              <a:gd name="T22" fmla="*/ 1160 w 2546"/>
              <a:gd name="T23" fmla="*/ 0 h 3067"/>
              <a:gd name="T24" fmla="*/ 1160 w 2546"/>
              <a:gd name="T25" fmla="*/ 0 h 3067"/>
              <a:gd name="T26" fmla="*/ 1051 w 2546"/>
              <a:gd name="T27" fmla="*/ 29 h 3067"/>
              <a:gd name="T28" fmla="*/ 953 w 2546"/>
              <a:gd name="T29" fmla="*/ 223 h 3067"/>
              <a:gd name="T30" fmla="*/ 898 w 2546"/>
              <a:gd name="T31" fmla="*/ 543 h 3067"/>
              <a:gd name="T32" fmla="*/ 437 w 2546"/>
              <a:gd name="T33" fmla="*/ 842 h 3067"/>
              <a:gd name="T34" fmla="*/ 416 w 2546"/>
              <a:gd name="T35" fmla="*/ 850 h 3067"/>
              <a:gd name="T36" fmla="*/ 34 w 2546"/>
              <a:gd name="T37" fmla="*/ 1215 h 3067"/>
              <a:gd name="T38" fmla="*/ 159 w 2546"/>
              <a:gd name="T39" fmla="*/ 1477 h 3067"/>
              <a:gd name="T40" fmla="*/ 442 w 2546"/>
              <a:gd name="T41" fmla="*/ 1631 h 3067"/>
              <a:gd name="T42" fmla="*/ 935 w 2546"/>
              <a:gd name="T43" fmla="*/ 2579 h 3067"/>
              <a:gd name="T44" fmla="*/ 1139 w 2546"/>
              <a:gd name="T45" fmla="*/ 2762 h 3067"/>
              <a:gd name="T46" fmla="*/ 1149 w 2546"/>
              <a:gd name="T47" fmla="*/ 2759 h 3067"/>
              <a:gd name="T48" fmla="*/ 1197 w 2546"/>
              <a:gd name="T49" fmla="*/ 2759 h 3067"/>
              <a:gd name="T50" fmla="*/ 1263 w 2546"/>
              <a:gd name="T51" fmla="*/ 2762 h 3067"/>
              <a:gd name="T52" fmla="*/ 1875 w 2546"/>
              <a:gd name="T53" fmla="*/ 3016 h 3067"/>
              <a:gd name="T54" fmla="*/ 2007 w 2546"/>
              <a:gd name="T55" fmla="*/ 3066 h 3067"/>
              <a:gd name="T56" fmla="*/ 2060 w 2546"/>
              <a:gd name="T57" fmla="*/ 3059 h 3067"/>
              <a:gd name="T58" fmla="*/ 2201 w 2546"/>
              <a:gd name="T59" fmla="*/ 2931 h 3067"/>
              <a:gd name="T60" fmla="*/ 2370 w 2546"/>
              <a:gd name="T61" fmla="*/ 1676 h 3067"/>
              <a:gd name="T62" fmla="*/ 2076 w 2546"/>
              <a:gd name="T63" fmla="*/ 823 h 3067"/>
              <a:gd name="T64" fmla="*/ 1271 w 2546"/>
              <a:gd name="T65" fmla="*/ 32 h 3067"/>
              <a:gd name="T66" fmla="*/ 1160 w 2546"/>
              <a:gd name="T67" fmla="*/ 0 h 3067"/>
              <a:gd name="T68" fmla="*/ 1160 w 2546"/>
              <a:gd name="T69" fmla="*/ 206 h 3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46" h="3067">
                <a:moveTo>
                  <a:pt x="1160" y="206"/>
                </a:moveTo>
                <a:lnTo>
                  <a:pt x="1160" y="206"/>
                </a:lnTo>
                <a:cubicBezTo>
                  <a:pt x="2545" y="1083"/>
                  <a:pt x="2171" y="2431"/>
                  <a:pt x="2007" y="2857"/>
                </a:cubicBezTo>
                <a:cubicBezTo>
                  <a:pt x="1843" y="2719"/>
                  <a:pt x="1599" y="2579"/>
                  <a:pt x="1279" y="2555"/>
                </a:cubicBezTo>
                <a:cubicBezTo>
                  <a:pt x="1252" y="2553"/>
                  <a:pt x="1223" y="2553"/>
                  <a:pt x="1197" y="2553"/>
                </a:cubicBezTo>
                <a:cubicBezTo>
                  <a:pt x="1178" y="2553"/>
                  <a:pt x="1157" y="2553"/>
                  <a:pt x="1139" y="2553"/>
                </a:cubicBezTo>
                <a:cubicBezTo>
                  <a:pt x="1112" y="2333"/>
                  <a:pt x="1003" y="1803"/>
                  <a:pt x="569" y="1467"/>
                </a:cubicBezTo>
                <a:cubicBezTo>
                  <a:pt x="466" y="1390"/>
                  <a:pt x="355" y="1327"/>
                  <a:pt x="230" y="1281"/>
                </a:cubicBezTo>
                <a:cubicBezTo>
                  <a:pt x="257" y="1205"/>
                  <a:pt x="320" y="1099"/>
                  <a:pt x="479" y="1046"/>
                </a:cubicBezTo>
                <a:cubicBezTo>
                  <a:pt x="773" y="982"/>
                  <a:pt x="977" y="844"/>
                  <a:pt x="1083" y="638"/>
                </a:cubicBezTo>
                <a:cubicBezTo>
                  <a:pt x="1157" y="495"/>
                  <a:pt x="1170" y="339"/>
                  <a:pt x="1160" y="206"/>
                </a:cubicBezTo>
                <a:lnTo>
                  <a:pt x="1160" y="0"/>
                </a:lnTo>
                <a:lnTo>
                  <a:pt x="1160" y="0"/>
                </a:lnTo>
                <a:cubicBezTo>
                  <a:pt x="1123" y="0"/>
                  <a:pt x="1085" y="10"/>
                  <a:pt x="1051" y="29"/>
                </a:cubicBezTo>
                <a:cubicBezTo>
                  <a:pt x="985" y="69"/>
                  <a:pt x="948" y="146"/>
                  <a:pt x="953" y="223"/>
                </a:cubicBezTo>
                <a:cubicBezTo>
                  <a:pt x="961" y="347"/>
                  <a:pt x="945" y="455"/>
                  <a:pt x="898" y="543"/>
                </a:cubicBezTo>
                <a:cubicBezTo>
                  <a:pt x="821" y="694"/>
                  <a:pt x="670" y="792"/>
                  <a:pt x="437" y="842"/>
                </a:cubicBezTo>
                <a:cubicBezTo>
                  <a:pt x="429" y="844"/>
                  <a:pt x="421" y="848"/>
                  <a:pt x="416" y="850"/>
                </a:cubicBezTo>
                <a:cubicBezTo>
                  <a:pt x="230" y="911"/>
                  <a:pt x="95" y="1041"/>
                  <a:pt x="34" y="1215"/>
                </a:cubicBezTo>
                <a:cubicBezTo>
                  <a:pt x="0" y="1321"/>
                  <a:pt x="56" y="1438"/>
                  <a:pt x="159" y="1477"/>
                </a:cubicBezTo>
                <a:cubicBezTo>
                  <a:pt x="262" y="1515"/>
                  <a:pt x="357" y="1567"/>
                  <a:pt x="442" y="1631"/>
                </a:cubicBezTo>
                <a:cubicBezTo>
                  <a:pt x="815" y="1920"/>
                  <a:pt x="911" y="2391"/>
                  <a:pt x="935" y="2579"/>
                </a:cubicBezTo>
                <a:cubicBezTo>
                  <a:pt x="945" y="2683"/>
                  <a:pt x="1035" y="2762"/>
                  <a:pt x="1139" y="2762"/>
                </a:cubicBezTo>
                <a:cubicBezTo>
                  <a:pt x="1144" y="2762"/>
                  <a:pt x="1147" y="2762"/>
                  <a:pt x="1149" y="2759"/>
                </a:cubicBezTo>
                <a:cubicBezTo>
                  <a:pt x="1165" y="2759"/>
                  <a:pt x="1181" y="2759"/>
                  <a:pt x="1197" y="2759"/>
                </a:cubicBezTo>
                <a:cubicBezTo>
                  <a:pt x="1218" y="2759"/>
                  <a:pt x="1242" y="2759"/>
                  <a:pt x="1263" y="2762"/>
                </a:cubicBezTo>
                <a:cubicBezTo>
                  <a:pt x="1488" y="2780"/>
                  <a:pt x="1695" y="2865"/>
                  <a:pt x="1875" y="3016"/>
                </a:cubicBezTo>
                <a:cubicBezTo>
                  <a:pt x="1912" y="3048"/>
                  <a:pt x="1960" y="3066"/>
                  <a:pt x="2007" y="3066"/>
                </a:cubicBezTo>
                <a:cubicBezTo>
                  <a:pt x="2026" y="3066"/>
                  <a:pt x="2042" y="3064"/>
                  <a:pt x="2060" y="3059"/>
                </a:cubicBezTo>
                <a:cubicBezTo>
                  <a:pt x="2124" y="3043"/>
                  <a:pt x="2176" y="2995"/>
                  <a:pt x="2201" y="2931"/>
                </a:cubicBezTo>
                <a:cubicBezTo>
                  <a:pt x="2291" y="2696"/>
                  <a:pt x="2433" y="2219"/>
                  <a:pt x="2370" y="1676"/>
                </a:cubicBezTo>
                <a:cubicBezTo>
                  <a:pt x="2333" y="1369"/>
                  <a:pt x="2235" y="1080"/>
                  <a:pt x="2076" y="823"/>
                </a:cubicBezTo>
                <a:cubicBezTo>
                  <a:pt x="1888" y="516"/>
                  <a:pt x="1618" y="252"/>
                  <a:pt x="1271" y="32"/>
                </a:cubicBezTo>
                <a:cubicBezTo>
                  <a:pt x="1237" y="10"/>
                  <a:pt x="1197" y="0"/>
                  <a:pt x="1160" y="0"/>
                </a:cubicBezTo>
                <a:lnTo>
                  <a:pt x="1160" y="206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1827739"/>
            <a:endParaRPr lang="en-US" sz="2700" dirty="0">
              <a:solidFill>
                <a:srgbClr val="7E7E7E"/>
              </a:solidFill>
              <a:latin typeface="Calibri Light" panose="020F0302020204030204"/>
            </a:endParaRPr>
          </a:p>
        </p:txBody>
      </p:sp>
      <p:sp>
        <p:nvSpPr>
          <p:cNvPr id="156" name="Freeform 11"/>
          <p:cNvSpPr>
            <a:spLocks noChangeArrowheads="1"/>
          </p:cNvSpPr>
          <p:nvPr/>
        </p:nvSpPr>
        <p:spPr bwMode="auto">
          <a:xfrm>
            <a:off x="3395593" y="3091345"/>
            <a:ext cx="2995302" cy="1667269"/>
          </a:xfrm>
          <a:custGeom>
            <a:avLst/>
            <a:gdLst>
              <a:gd name="T0" fmla="*/ 1428 w 4906"/>
              <a:gd name="T1" fmla="*/ 209 h 2734"/>
              <a:gd name="T2" fmla="*/ 1428 w 4906"/>
              <a:gd name="T3" fmla="*/ 209 h 2734"/>
              <a:gd name="T4" fmla="*/ 2294 w 4906"/>
              <a:gd name="T5" fmla="*/ 416 h 2734"/>
              <a:gd name="T6" fmla="*/ 2993 w 4906"/>
              <a:gd name="T7" fmla="*/ 323 h 2734"/>
              <a:gd name="T8" fmla="*/ 4598 w 4906"/>
              <a:gd name="T9" fmla="*/ 1287 h 2734"/>
              <a:gd name="T10" fmla="*/ 4590 w 4906"/>
              <a:gd name="T11" fmla="*/ 1822 h 2734"/>
              <a:gd name="T12" fmla="*/ 4161 w 4906"/>
              <a:gd name="T13" fmla="*/ 2108 h 2734"/>
              <a:gd name="T14" fmla="*/ 3676 w 4906"/>
              <a:gd name="T15" fmla="*/ 2336 h 2734"/>
              <a:gd name="T16" fmla="*/ 3628 w 4906"/>
              <a:gd name="T17" fmla="*/ 2492 h 2734"/>
              <a:gd name="T18" fmla="*/ 3372 w 4906"/>
              <a:gd name="T19" fmla="*/ 2473 h 2734"/>
              <a:gd name="T20" fmla="*/ 2879 w 4906"/>
              <a:gd name="T21" fmla="*/ 2526 h 2734"/>
              <a:gd name="T22" fmla="*/ 2575 w 4906"/>
              <a:gd name="T23" fmla="*/ 1909 h 2734"/>
              <a:gd name="T24" fmla="*/ 1828 w 4906"/>
              <a:gd name="T25" fmla="*/ 1671 h 2734"/>
              <a:gd name="T26" fmla="*/ 1393 w 4906"/>
              <a:gd name="T27" fmla="*/ 1740 h 2734"/>
              <a:gd name="T28" fmla="*/ 1052 w 4906"/>
              <a:gd name="T29" fmla="*/ 1284 h 2734"/>
              <a:gd name="T30" fmla="*/ 217 w 4906"/>
              <a:gd name="T31" fmla="*/ 704 h 2734"/>
              <a:gd name="T32" fmla="*/ 1017 w 4906"/>
              <a:gd name="T33" fmla="*/ 246 h 2734"/>
              <a:gd name="T34" fmla="*/ 1428 w 4906"/>
              <a:gd name="T35" fmla="*/ 209 h 2734"/>
              <a:gd name="T36" fmla="*/ 1428 w 4906"/>
              <a:gd name="T37" fmla="*/ 0 h 2734"/>
              <a:gd name="T38" fmla="*/ 1428 w 4906"/>
              <a:gd name="T39" fmla="*/ 0 h 2734"/>
              <a:gd name="T40" fmla="*/ 978 w 4906"/>
              <a:gd name="T41" fmla="*/ 42 h 2734"/>
              <a:gd name="T42" fmla="*/ 972 w 4906"/>
              <a:gd name="T43" fmla="*/ 45 h 2734"/>
              <a:gd name="T44" fmla="*/ 67 w 4906"/>
              <a:gd name="T45" fmla="*/ 561 h 2734"/>
              <a:gd name="T46" fmla="*/ 14 w 4906"/>
              <a:gd name="T47" fmla="*/ 749 h 2734"/>
              <a:gd name="T48" fmla="*/ 141 w 4906"/>
              <a:gd name="T49" fmla="*/ 895 h 2734"/>
              <a:gd name="T50" fmla="*/ 901 w 4906"/>
              <a:gd name="T51" fmla="*/ 1427 h 2734"/>
              <a:gd name="T52" fmla="*/ 1216 w 4906"/>
              <a:gd name="T53" fmla="*/ 1846 h 2734"/>
              <a:gd name="T54" fmla="*/ 1393 w 4906"/>
              <a:gd name="T55" fmla="*/ 1949 h 2734"/>
              <a:gd name="T56" fmla="*/ 1462 w 4906"/>
              <a:gd name="T57" fmla="*/ 1936 h 2734"/>
              <a:gd name="T58" fmla="*/ 1828 w 4906"/>
              <a:gd name="T59" fmla="*/ 1880 h 2734"/>
              <a:gd name="T60" fmla="*/ 2445 w 4906"/>
              <a:gd name="T61" fmla="*/ 2071 h 2734"/>
              <a:gd name="T62" fmla="*/ 2673 w 4906"/>
              <a:gd name="T63" fmla="*/ 2534 h 2734"/>
              <a:gd name="T64" fmla="*/ 2749 w 4906"/>
              <a:gd name="T65" fmla="*/ 2688 h 2734"/>
              <a:gd name="T66" fmla="*/ 2879 w 4906"/>
              <a:gd name="T67" fmla="*/ 2733 h 2734"/>
              <a:gd name="T68" fmla="*/ 2919 w 4906"/>
              <a:gd name="T69" fmla="*/ 2730 h 2734"/>
              <a:gd name="T70" fmla="*/ 3372 w 4906"/>
              <a:gd name="T71" fmla="*/ 2682 h 2734"/>
              <a:gd name="T72" fmla="*/ 3599 w 4906"/>
              <a:gd name="T73" fmla="*/ 2696 h 2734"/>
              <a:gd name="T74" fmla="*/ 3628 w 4906"/>
              <a:gd name="T75" fmla="*/ 2698 h 2734"/>
              <a:gd name="T76" fmla="*/ 3766 w 4906"/>
              <a:gd name="T77" fmla="*/ 2648 h 2734"/>
              <a:gd name="T78" fmla="*/ 3838 w 4906"/>
              <a:gd name="T79" fmla="*/ 2495 h 2734"/>
              <a:gd name="T80" fmla="*/ 3864 w 4906"/>
              <a:gd name="T81" fmla="*/ 2426 h 2734"/>
              <a:gd name="T82" fmla="*/ 4166 w 4906"/>
              <a:gd name="T83" fmla="*/ 2315 h 2734"/>
              <a:gd name="T84" fmla="*/ 4208 w 4906"/>
              <a:gd name="T85" fmla="*/ 2309 h 2734"/>
              <a:gd name="T86" fmla="*/ 4775 w 4906"/>
              <a:gd name="T87" fmla="*/ 1917 h 2734"/>
              <a:gd name="T88" fmla="*/ 4793 w 4906"/>
              <a:gd name="T89" fmla="*/ 1224 h 2734"/>
              <a:gd name="T90" fmla="*/ 4783 w 4906"/>
              <a:gd name="T91" fmla="*/ 1197 h 2734"/>
              <a:gd name="T92" fmla="*/ 2993 w 4906"/>
              <a:gd name="T93" fmla="*/ 116 h 2734"/>
              <a:gd name="T94" fmla="*/ 2323 w 4906"/>
              <a:gd name="T95" fmla="*/ 196 h 2734"/>
              <a:gd name="T96" fmla="*/ 1428 w 4906"/>
              <a:gd name="T97" fmla="*/ 0 h 2734"/>
              <a:gd name="T98" fmla="*/ 1428 w 4906"/>
              <a:gd name="T99" fmla="*/ 209 h 2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6" h="2734">
                <a:moveTo>
                  <a:pt x="1428" y="209"/>
                </a:moveTo>
                <a:lnTo>
                  <a:pt x="1428" y="209"/>
                </a:lnTo>
                <a:cubicBezTo>
                  <a:pt x="1968" y="209"/>
                  <a:pt x="2294" y="416"/>
                  <a:pt x="2294" y="416"/>
                </a:cubicBezTo>
                <a:cubicBezTo>
                  <a:pt x="2553" y="352"/>
                  <a:pt x="2784" y="323"/>
                  <a:pt x="2993" y="323"/>
                </a:cubicBezTo>
                <a:cubicBezTo>
                  <a:pt x="4055" y="323"/>
                  <a:pt x="4486" y="1057"/>
                  <a:pt x="4598" y="1287"/>
                </a:cubicBezTo>
                <a:cubicBezTo>
                  <a:pt x="4629" y="1393"/>
                  <a:pt x="4688" y="1631"/>
                  <a:pt x="4590" y="1822"/>
                </a:cubicBezTo>
                <a:cubicBezTo>
                  <a:pt x="4518" y="1962"/>
                  <a:pt x="4375" y="2058"/>
                  <a:pt x="4161" y="2108"/>
                </a:cubicBezTo>
                <a:cubicBezTo>
                  <a:pt x="4111" y="2108"/>
                  <a:pt x="3779" y="2124"/>
                  <a:pt x="3676" y="2336"/>
                </a:cubicBezTo>
                <a:cubicBezTo>
                  <a:pt x="3641" y="2407"/>
                  <a:pt x="3628" y="2457"/>
                  <a:pt x="3628" y="2492"/>
                </a:cubicBezTo>
                <a:cubicBezTo>
                  <a:pt x="3546" y="2481"/>
                  <a:pt x="3461" y="2473"/>
                  <a:pt x="3372" y="2473"/>
                </a:cubicBezTo>
                <a:cubicBezTo>
                  <a:pt x="3215" y="2473"/>
                  <a:pt x="3051" y="2492"/>
                  <a:pt x="2879" y="2526"/>
                </a:cubicBezTo>
                <a:cubicBezTo>
                  <a:pt x="2868" y="2275"/>
                  <a:pt x="2765" y="2060"/>
                  <a:pt x="2575" y="1909"/>
                </a:cubicBezTo>
                <a:cubicBezTo>
                  <a:pt x="2368" y="1742"/>
                  <a:pt x="2090" y="1671"/>
                  <a:pt x="1828" y="1671"/>
                </a:cubicBezTo>
                <a:cubicBezTo>
                  <a:pt x="1672" y="1671"/>
                  <a:pt x="1523" y="1698"/>
                  <a:pt x="1393" y="1740"/>
                </a:cubicBezTo>
                <a:cubicBezTo>
                  <a:pt x="1335" y="1639"/>
                  <a:pt x="1221" y="1467"/>
                  <a:pt x="1052" y="1284"/>
                </a:cubicBezTo>
                <a:cubicBezTo>
                  <a:pt x="808" y="1022"/>
                  <a:pt x="525" y="826"/>
                  <a:pt x="217" y="704"/>
                </a:cubicBezTo>
                <a:cubicBezTo>
                  <a:pt x="355" y="556"/>
                  <a:pt x="617" y="336"/>
                  <a:pt x="1017" y="246"/>
                </a:cubicBezTo>
                <a:cubicBezTo>
                  <a:pt x="1163" y="220"/>
                  <a:pt x="1300" y="209"/>
                  <a:pt x="1428" y="209"/>
                </a:cubicBezTo>
                <a:lnTo>
                  <a:pt x="1428" y="0"/>
                </a:lnTo>
                <a:lnTo>
                  <a:pt x="1428" y="0"/>
                </a:lnTo>
                <a:cubicBezTo>
                  <a:pt x="1279" y="0"/>
                  <a:pt x="1129" y="16"/>
                  <a:pt x="978" y="42"/>
                </a:cubicBezTo>
                <a:cubicBezTo>
                  <a:pt x="975" y="45"/>
                  <a:pt x="975" y="45"/>
                  <a:pt x="972" y="45"/>
                </a:cubicBezTo>
                <a:cubicBezTo>
                  <a:pt x="530" y="143"/>
                  <a:pt x="236" y="381"/>
                  <a:pt x="67" y="561"/>
                </a:cubicBezTo>
                <a:cubicBezTo>
                  <a:pt x="19" y="612"/>
                  <a:pt x="0" y="680"/>
                  <a:pt x="14" y="749"/>
                </a:cubicBezTo>
                <a:cubicBezTo>
                  <a:pt x="29" y="816"/>
                  <a:pt x="77" y="871"/>
                  <a:pt x="141" y="895"/>
                </a:cubicBezTo>
                <a:cubicBezTo>
                  <a:pt x="422" y="1009"/>
                  <a:pt x="675" y="1186"/>
                  <a:pt x="901" y="1427"/>
                </a:cubicBezTo>
                <a:cubicBezTo>
                  <a:pt x="1055" y="1591"/>
                  <a:pt x="1155" y="1745"/>
                  <a:pt x="1216" y="1846"/>
                </a:cubicBezTo>
                <a:cubicBezTo>
                  <a:pt x="1253" y="1912"/>
                  <a:pt x="1322" y="1949"/>
                  <a:pt x="1393" y="1949"/>
                </a:cubicBezTo>
                <a:cubicBezTo>
                  <a:pt x="1417" y="1949"/>
                  <a:pt x="1438" y="1943"/>
                  <a:pt x="1462" y="1936"/>
                </a:cubicBezTo>
                <a:cubicBezTo>
                  <a:pt x="1571" y="1899"/>
                  <a:pt x="1698" y="1880"/>
                  <a:pt x="1828" y="1880"/>
                </a:cubicBezTo>
                <a:cubicBezTo>
                  <a:pt x="2071" y="1880"/>
                  <a:pt x="2291" y="1946"/>
                  <a:pt x="2445" y="2071"/>
                </a:cubicBezTo>
                <a:cubicBezTo>
                  <a:pt x="2588" y="2185"/>
                  <a:pt x="2665" y="2341"/>
                  <a:pt x="2673" y="2534"/>
                </a:cubicBezTo>
                <a:cubicBezTo>
                  <a:pt x="2673" y="2595"/>
                  <a:pt x="2702" y="2651"/>
                  <a:pt x="2749" y="2688"/>
                </a:cubicBezTo>
                <a:cubicBezTo>
                  <a:pt x="2786" y="2717"/>
                  <a:pt x="2832" y="2733"/>
                  <a:pt x="2879" y="2733"/>
                </a:cubicBezTo>
                <a:cubicBezTo>
                  <a:pt x="2892" y="2733"/>
                  <a:pt x="2905" y="2733"/>
                  <a:pt x="2919" y="2730"/>
                </a:cubicBezTo>
                <a:cubicBezTo>
                  <a:pt x="3078" y="2698"/>
                  <a:pt x="3231" y="2682"/>
                  <a:pt x="3372" y="2682"/>
                </a:cubicBezTo>
                <a:cubicBezTo>
                  <a:pt x="3451" y="2682"/>
                  <a:pt x="3528" y="2688"/>
                  <a:pt x="3599" y="2696"/>
                </a:cubicBezTo>
                <a:cubicBezTo>
                  <a:pt x="3610" y="2698"/>
                  <a:pt x="3620" y="2698"/>
                  <a:pt x="3628" y="2698"/>
                </a:cubicBezTo>
                <a:cubicBezTo>
                  <a:pt x="3679" y="2698"/>
                  <a:pt x="3726" y="2680"/>
                  <a:pt x="3766" y="2648"/>
                </a:cubicBezTo>
                <a:cubicBezTo>
                  <a:pt x="3808" y="2611"/>
                  <a:pt x="3835" y="2555"/>
                  <a:pt x="3838" y="2495"/>
                </a:cubicBezTo>
                <a:cubicBezTo>
                  <a:pt x="3838" y="2492"/>
                  <a:pt x="3843" y="2471"/>
                  <a:pt x="3864" y="2426"/>
                </a:cubicBezTo>
                <a:cubicBezTo>
                  <a:pt x="3896" y="2359"/>
                  <a:pt x="4044" y="2317"/>
                  <a:pt x="4166" y="2315"/>
                </a:cubicBezTo>
                <a:cubicBezTo>
                  <a:pt x="4179" y="2315"/>
                  <a:pt x="4195" y="2312"/>
                  <a:pt x="4208" y="2309"/>
                </a:cubicBezTo>
                <a:cubicBezTo>
                  <a:pt x="4484" y="2246"/>
                  <a:pt x="4674" y="2113"/>
                  <a:pt x="4775" y="1917"/>
                </a:cubicBezTo>
                <a:cubicBezTo>
                  <a:pt x="4905" y="1663"/>
                  <a:pt x="4841" y="1374"/>
                  <a:pt x="4793" y="1224"/>
                </a:cubicBezTo>
                <a:cubicBezTo>
                  <a:pt x="4791" y="1215"/>
                  <a:pt x="4788" y="1205"/>
                  <a:pt x="4783" y="1197"/>
                </a:cubicBezTo>
                <a:cubicBezTo>
                  <a:pt x="4661" y="943"/>
                  <a:pt x="4176" y="116"/>
                  <a:pt x="2993" y="116"/>
                </a:cubicBezTo>
                <a:cubicBezTo>
                  <a:pt x="2781" y="116"/>
                  <a:pt x="2556" y="143"/>
                  <a:pt x="2323" y="196"/>
                </a:cubicBezTo>
                <a:cubicBezTo>
                  <a:pt x="2180" y="127"/>
                  <a:pt x="1865" y="0"/>
                  <a:pt x="1428" y="0"/>
                </a:cubicBezTo>
                <a:lnTo>
                  <a:pt x="1428" y="20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1827739"/>
            <a:endParaRPr lang="en-US" sz="2700" dirty="0">
              <a:solidFill>
                <a:srgbClr val="7E7E7E"/>
              </a:solidFill>
              <a:latin typeface="Calibri Light" panose="020F0302020204030204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4246854" y="3439538"/>
            <a:ext cx="13119922" cy="5486095"/>
          </a:xfrm>
          <a:prstGeom prst="rect">
            <a:avLst/>
          </a:prstGeom>
          <a:noFill/>
        </p:spPr>
        <p:txBody>
          <a:bodyPr wrap="square" lIns="68557" tIns="34279" rIns="68557" bIns="34279" rtlCol="0">
            <a:spAutoFit/>
          </a:bodyPr>
          <a:lstStyle/>
          <a:p>
            <a:pPr defTabSz="1827739"/>
            <a:r>
              <a:rPr lang="en-US" sz="4400" b="1" dirty="0" err="1">
                <a:solidFill>
                  <a:schemeClr val="accent6"/>
                </a:solidFill>
              </a:rPr>
              <a:t>Cuti</a:t>
            </a:r>
            <a:r>
              <a:rPr lang="en-US" sz="4400" b="1" dirty="0">
                <a:solidFill>
                  <a:schemeClr val="accent6"/>
                </a:solidFill>
              </a:rPr>
              <a:t> yang </a:t>
            </a:r>
            <a:r>
              <a:rPr lang="en-US" sz="4400" b="1" dirty="0" err="1">
                <a:solidFill>
                  <a:schemeClr val="accent6"/>
                </a:solidFill>
              </a:rPr>
              <a:t>diluluskan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oleh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Kerajaan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kepada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seseorang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pegawai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</a:p>
          <a:p>
            <a:pPr defTabSz="1827739"/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</a:rPr>
              <a:t>bagi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</a:rPr>
              <a:t>mengikuti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</a:rPr>
              <a:t>kursus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</a:rPr>
              <a:t>jangka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</a:rPr>
              <a:t>sederhana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</a:rPr>
              <a:t>dan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</a:rPr>
              <a:t>kursus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</a:rPr>
              <a:t>jangka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</a:rPr>
              <a:t>panjang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</a:rPr>
              <a:t>secara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</a:rPr>
              <a:t>sepenuh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</a:rPr>
              <a:t> masa. </a:t>
            </a:r>
          </a:p>
          <a:p>
            <a:pPr defTabSz="1827739"/>
            <a:r>
              <a:rPr lang="en-US" sz="4400" b="1" dirty="0" err="1">
                <a:solidFill>
                  <a:schemeClr val="accent6"/>
                </a:solidFill>
              </a:rPr>
              <a:t>Dalam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tempoh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tersebut</a:t>
            </a:r>
            <a:r>
              <a:rPr lang="en-US" sz="4400" b="1" dirty="0">
                <a:solidFill>
                  <a:schemeClr val="accent6"/>
                </a:solidFill>
              </a:rPr>
              <a:t>, </a:t>
            </a:r>
            <a:r>
              <a:rPr lang="en-US" sz="4400" b="1" dirty="0" err="1">
                <a:solidFill>
                  <a:schemeClr val="accent6"/>
                </a:solidFill>
              </a:rPr>
              <a:t>pegawai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dibenarkan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meninggalkan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tugas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untuk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berkursus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</a:p>
          <a:p>
            <a:pPr defTabSz="1827739"/>
            <a:r>
              <a:rPr lang="en-US" sz="4400" b="1" dirty="0" err="1">
                <a:solidFill>
                  <a:schemeClr val="accent6"/>
                </a:solidFill>
              </a:rPr>
              <a:t>dan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tidak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dikira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sebagai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putus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perkhidmatan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atau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sebagai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berhenti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 err="1">
                <a:solidFill>
                  <a:schemeClr val="accent6"/>
                </a:solidFill>
              </a:rPr>
              <a:t>kerja</a:t>
            </a:r>
            <a:endParaRPr lang="id-ID" sz="4400" b="1" dirty="0">
              <a:solidFill>
                <a:schemeClr val="accent6"/>
              </a:solidFill>
              <a:latin typeface="Lato Regular"/>
              <a:cs typeface="Lato Regular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308111" y="366767"/>
            <a:ext cx="15701054" cy="1696482"/>
            <a:chOff x="1739573" y="511491"/>
            <a:chExt cx="20937538" cy="2262278"/>
          </a:xfrm>
        </p:grpSpPr>
        <p:sp>
          <p:nvSpPr>
            <p:cNvPr id="36" name="TextBox 35"/>
            <p:cNvSpPr txBox="1"/>
            <p:nvPr/>
          </p:nvSpPr>
          <p:spPr>
            <a:xfrm>
              <a:off x="1739573" y="511491"/>
              <a:ext cx="20937538" cy="1477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827739"/>
              <a:r>
                <a:rPr lang="en-US" sz="6599" b="1" dirty="0">
                  <a:solidFill>
                    <a:srgbClr val="477585"/>
                  </a:solidFill>
                  <a:latin typeface="Lato Regular"/>
                  <a:cs typeface="Lato Regular"/>
                </a:rPr>
                <a:t>CUTI BELAJAR</a:t>
              </a:r>
              <a:endParaRPr lang="id-ID" sz="6599" b="1" dirty="0">
                <a:solidFill>
                  <a:srgbClr val="477585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39" name="Rectangle 38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 defTabSz="1827739"/>
                <a:endParaRPr lang="en-US" sz="2700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 defTabSz="1827739"/>
                <a:endParaRPr lang="en-US" sz="2700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 defTabSz="1827739"/>
                <a:endParaRPr lang="en-US" sz="2700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 defTabSz="1827739"/>
                <a:endParaRPr lang="en-US" sz="2700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43" name="Rectangle 42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 defTabSz="1827739"/>
                <a:endParaRPr lang="en-US" sz="2700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 defTabSz="1827739"/>
                <a:endParaRPr lang="en-US" sz="2700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1739573" y="2035007"/>
              <a:ext cx="20937538" cy="738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827739"/>
              <a:r>
                <a:rPr lang="en-US" sz="3000" b="1" dirty="0">
                  <a:solidFill>
                    <a:srgbClr val="002060"/>
                  </a:solidFill>
                </a:rPr>
                <a:t>(</a:t>
              </a:r>
              <a:r>
                <a:rPr lang="en-US" sz="3000" b="1" dirty="0" err="1">
                  <a:solidFill>
                    <a:srgbClr val="002060"/>
                  </a:solidFill>
                </a:rPr>
                <a:t>dalam</a:t>
              </a:r>
              <a:r>
                <a:rPr lang="en-US" sz="3000" b="1" dirty="0">
                  <a:solidFill>
                    <a:srgbClr val="002060"/>
                  </a:solidFill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</a:rPr>
                <a:t>Perintah</a:t>
              </a:r>
              <a:r>
                <a:rPr lang="en-US" sz="3000" b="1" dirty="0">
                  <a:solidFill>
                    <a:srgbClr val="002060"/>
                  </a:solidFill>
                </a:rPr>
                <a:t> Am Bab C 1974 </a:t>
              </a:r>
              <a:r>
                <a:rPr lang="en-US" sz="3000" b="1" dirty="0" err="1">
                  <a:solidFill>
                    <a:srgbClr val="002060"/>
                  </a:solidFill>
                </a:rPr>
                <a:t>disebut</a:t>
              </a:r>
              <a:r>
                <a:rPr lang="en-US" sz="3000" b="1" dirty="0">
                  <a:solidFill>
                    <a:srgbClr val="002060"/>
                  </a:solidFill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</a:rPr>
                <a:t>sebagai</a:t>
              </a:r>
              <a:r>
                <a:rPr lang="en-US" sz="3000" b="1" dirty="0">
                  <a:solidFill>
                    <a:srgbClr val="002060"/>
                  </a:solidFill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</a:rPr>
                <a:t>Cuti</a:t>
              </a:r>
              <a:r>
                <a:rPr lang="en-US" sz="3000" b="1" dirty="0">
                  <a:solidFill>
                    <a:srgbClr val="002060"/>
                  </a:solidFill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</a:rPr>
                <a:t>Berkursus</a:t>
              </a:r>
              <a:r>
                <a:rPr lang="en-US" sz="3000" b="1" dirty="0">
                  <a:solidFill>
                    <a:srgbClr val="002060"/>
                  </a:solidFill>
                </a:rPr>
                <a:t>)</a:t>
              </a:r>
              <a:endParaRPr lang="id-ID" sz="3000" b="1" dirty="0">
                <a:solidFill>
                  <a:srgbClr val="002060"/>
                </a:solidFill>
                <a:latin typeface="Calibri Light" panose="020F0302020204030204"/>
                <a:cs typeface="Calibri Light" panose="020F0302020204030204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99303" y="2806365"/>
            <a:ext cx="3280661" cy="2932760"/>
            <a:chOff x="6426023" y="2811363"/>
            <a:chExt cx="5470688" cy="4708761"/>
          </a:xfrm>
        </p:grpSpPr>
        <p:grpSp>
          <p:nvGrpSpPr>
            <p:cNvPr id="30" name="Group 29"/>
            <p:cNvGrpSpPr/>
            <p:nvPr/>
          </p:nvGrpSpPr>
          <p:grpSpPr bwMode="auto">
            <a:xfrm>
              <a:off x="6426023" y="3002102"/>
              <a:ext cx="5470688" cy="4518022"/>
              <a:chOff x="4517221" y="2682505"/>
              <a:chExt cx="7028976" cy="5802508"/>
            </a:xfrm>
          </p:grpSpPr>
          <p:sp>
            <p:nvSpPr>
              <p:cNvPr id="50" name="Freeform 18"/>
              <p:cNvSpPr/>
              <p:nvPr/>
            </p:nvSpPr>
            <p:spPr bwMode="auto">
              <a:xfrm>
                <a:off x="4607493" y="2795680"/>
                <a:ext cx="6938704" cy="5689333"/>
              </a:xfrm>
              <a:custGeom>
                <a:avLst/>
                <a:gdLst>
                  <a:gd name="T0" fmla="*/ 1735 w 1847"/>
                  <a:gd name="T1" fmla="*/ 757 h 1514"/>
                  <a:gd name="T2" fmla="*/ 721 w 1847"/>
                  <a:gd name="T3" fmla="*/ 1514 h 1514"/>
                  <a:gd name="T4" fmla="*/ 112 w 1847"/>
                  <a:gd name="T5" fmla="*/ 757 h 1514"/>
                  <a:gd name="T6" fmla="*/ 1126 w 1847"/>
                  <a:gd name="T7" fmla="*/ 0 h 1514"/>
                  <a:gd name="T8" fmla="*/ 1735 w 1847"/>
                  <a:gd name="T9" fmla="*/ 757 h 1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1514">
                    <a:moveTo>
                      <a:pt x="1735" y="757"/>
                    </a:moveTo>
                    <a:cubicBezTo>
                      <a:pt x="1623" y="1175"/>
                      <a:pt x="1169" y="1514"/>
                      <a:pt x="721" y="1514"/>
                    </a:cubicBezTo>
                    <a:cubicBezTo>
                      <a:pt x="273" y="1514"/>
                      <a:pt x="0" y="1175"/>
                      <a:pt x="112" y="757"/>
                    </a:cubicBezTo>
                    <a:cubicBezTo>
                      <a:pt x="224" y="339"/>
                      <a:pt x="678" y="0"/>
                      <a:pt x="1126" y="0"/>
                    </a:cubicBezTo>
                    <a:cubicBezTo>
                      <a:pt x="1574" y="0"/>
                      <a:pt x="1847" y="339"/>
                      <a:pt x="1735" y="757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  <p:sp>
            <p:nvSpPr>
              <p:cNvPr id="51" name="Freeform 19"/>
              <p:cNvSpPr/>
              <p:nvPr/>
            </p:nvSpPr>
            <p:spPr bwMode="auto">
              <a:xfrm>
                <a:off x="4517221" y="2682505"/>
                <a:ext cx="6938705" cy="5689333"/>
              </a:xfrm>
              <a:custGeom>
                <a:avLst/>
                <a:gdLst>
                  <a:gd name="T0" fmla="*/ 1735 w 1847"/>
                  <a:gd name="T1" fmla="*/ 757 h 1514"/>
                  <a:gd name="T2" fmla="*/ 721 w 1847"/>
                  <a:gd name="T3" fmla="*/ 1514 h 1514"/>
                  <a:gd name="T4" fmla="*/ 112 w 1847"/>
                  <a:gd name="T5" fmla="*/ 757 h 1514"/>
                  <a:gd name="T6" fmla="*/ 1126 w 1847"/>
                  <a:gd name="T7" fmla="*/ 0 h 1514"/>
                  <a:gd name="T8" fmla="*/ 1735 w 1847"/>
                  <a:gd name="T9" fmla="*/ 757 h 1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1514">
                    <a:moveTo>
                      <a:pt x="1735" y="757"/>
                    </a:moveTo>
                    <a:cubicBezTo>
                      <a:pt x="1623" y="1175"/>
                      <a:pt x="1169" y="1514"/>
                      <a:pt x="721" y="1514"/>
                    </a:cubicBezTo>
                    <a:cubicBezTo>
                      <a:pt x="273" y="1514"/>
                      <a:pt x="0" y="1175"/>
                      <a:pt x="112" y="757"/>
                    </a:cubicBezTo>
                    <a:cubicBezTo>
                      <a:pt x="224" y="339"/>
                      <a:pt x="678" y="0"/>
                      <a:pt x="1126" y="0"/>
                    </a:cubicBezTo>
                    <a:cubicBezTo>
                      <a:pt x="1574" y="0"/>
                      <a:pt x="1847" y="339"/>
                      <a:pt x="1735" y="7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  <p:sp>
            <p:nvSpPr>
              <p:cNvPr id="52" name="Freeform 20"/>
              <p:cNvSpPr/>
              <p:nvPr/>
            </p:nvSpPr>
            <p:spPr bwMode="auto">
              <a:xfrm>
                <a:off x="5175136" y="3222379"/>
                <a:ext cx="5624405" cy="4611113"/>
              </a:xfrm>
              <a:custGeom>
                <a:avLst/>
                <a:gdLst>
                  <a:gd name="T0" fmla="*/ 1406 w 1497"/>
                  <a:gd name="T1" fmla="*/ 613 h 1227"/>
                  <a:gd name="T2" fmla="*/ 584 w 1497"/>
                  <a:gd name="T3" fmla="*/ 1227 h 1227"/>
                  <a:gd name="T4" fmla="*/ 91 w 1497"/>
                  <a:gd name="T5" fmla="*/ 613 h 1227"/>
                  <a:gd name="T6" fmla="*/ 913 w 1497"/>
                  <a:gd name="T7" fmla="*/ 0 h 1227"/>
                  <a:gd name="T8" fmla="*/ 1406 w 1497"/>
                  <a:gd name="T9" fmla="*/ 613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7" h="1227">
                    <a:moveTo>
                      <a:pt x="1406" y="613"/>
                    </a:moveTo>
                    <a:cubicBezTo>
                      <a:pt x="1315" y="952"/>
                      <a:pt x="947" y="1227"/>
                      <a:pt x="584" y="1227"/>
                    </a:cubicBezTo>
                    <a:cubicBezTo>
                      <a:pt x="221" y="1227"/>
                      <a:pt x="0" y="952"/>
                      <a:pt x="91" y="613"/>
                    </a:cubicBezTo>
                    <a:cubicBezTo>
                      <a:pt x="182" y="274"/>
                      <a:pt x="550" y="0"/>
                      <a:pt x="913" y="0"/>
                    </a:cubicBezTo>
                    <a:cubicBezTo>
                      <a:pt x="1276" y="0"/>
                      <a:pt x="1497" y="274"/>
                      <a:pt x="1406" y="61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  <p:sp>
            <p:nvSpPr>
              <p:cNvPr id="53" name="Freeform 21"/>
              <p:cNvSpPr/>
              <p:nvPr/>
            </p:nvSpPr>
            <p:spPr bwMode="auto">
              <a:xfrm>
                <a:off x="5542344" y="3523670"/>
                <a:ext cx="4888459" cy="4005473"/>
              </a:xfrm>
              <a:custGeom>
                <a:avLst/>
                <a:gdLst>
                  <a:gd name="T0" fmla="*/ 1222 w 1301"/>
                  <a:gd name="T1" fmla="*/ 533 h 1066"/>
                  <a:gd name="T2" fmla="*/ 508 w 1301"/>
                  <a:gd name="T3" fmla="*/ 1066 h 1066"/>
                  <a:gd name="T4" fmla="*/ 79 w 1301"/>
                  <a:gd name="T5" fmla="*/ 533 h 1066"/>
                  <a:gd name="T6" fmla="*/ 793 w 1301"/>
                  <a:gd name="T7" fmla="*/ 0 h 1066"/>
                  <a:gd name="T8" fmla="*/ 1222 w 1301"/>
                  <a:gd name="T9" fmla="*/ 533 h 10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1" h="1066">
                    <a:moveTo>
                      <a:pt x="1222" y="533"/>
                    </a:moveTo>
                    <a:cubicBezTo>
                      <a:pt x="1143" y="828"/>
                      <a:pt x="823" y="1066"/>
                      <a:pt x="508" y="1066"/>
                    </a:cubicBezTo>
                    <a:cubicBezTo>
                      <a:pt x="192" y="1066"/>
                      <a:pt x="0" y="828"/>
                      <a:pt x="79" y="533"/>
                    </a:cubicBezTo>
                    <a:cubicBezTo>
                      <a:pt x="158" y="239"/>
                      <a:pt x="478" y="0"/>
                      <a:pt x="793" y="0"/>
                    </a:cubicBezTo>
                    <a:cubicBezTo>
                      <a:pt x="1109" y="0"/>
                      <a:pt x="1301" y="239"/>
                      <a:pt x="1222" y="53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  <p:sp>
            <p:nvSpPr>
              <p:cNvPr id="54" name="Freeform 22"/>
              <p:cNvSpPr/>
              <p:nvPr/>
            </p:nvSpPr>
            <p:spPr bwMode="auto">
              <a:xfrm>
                <a:off x="6048785" y="3933546"/>
                <a:ext cx="3874046" cy="3185720"/>
              </a:xfrm>
              <a:custGeom>
                <a:avLst/>
                <a:gdLst>
                  <a:gd name="T0" fmla="*/ 968 w 1031"/>
                  <a:gd name="T1" fmla="*/ 424 h 848"/>
                  <a:gd name="T2" fmla="*/ 402 w 1031"/>
                  <a:gd name="T3" fmla="*/ 848 h 848"/>
                  <a:gd name="T4" fmla="*/ 63 w 1031"/>
                  <a:gd name="T5" fmla="*/ 424 h 848"/>
                  <a:gd name="T6" fmla="*/ 629 w 1031"/>
                  <a:gd name="T7" fmla="*/ 0 h 848"/>
                  <a:gd name="T8" fmla="*/ 968 w 1031"/>
                  <a:gd name="T9" fmla="*/ 424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1" h="848">
                    <a:moveTo>
                      <a:pt x="968" y="424"/>
                    </a:moveTo>
                    <a:cubicBezTo>
                      <a:pt x="905" y="658"/>
                      <a:pt x="652" y="848"/>
                      <a:pt x="402" y="848"/>
                    </a:cubicBezTo>
                    <a:cubicBezTo>
                      <a:pt x="152" y="848"/>
                      <a:pt x="0" y="658"/>
                      <a:pt x="63" y="424"/>
                    </a:cubicBezTo>
                    <a:cubicBezTo>
                      <a:pt x="126" y="190"/>
                      <a:pt x="379" y="0"/>
                      <a:pt x="629" y="0"/>
                    </a:cubicBezTo>
                    <a:cubicBezTo>
                      <a:pt x="879" y="0"/>
                      <a:pt x="1031" y="190"/>
                      <a:pt x="968" y="42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  <p:sp>
            <p:nvSpPr>
              <p:cNvPr id="55" name="Freeform 23"/>
              <p:cNvSpPr/>
              <p:nvPr/>
            </p:nvSpPr>
            <p:spPr bwMode="auto">
              <a:xfrm>
                <a:off x="6466671" y="4268417"/>
                <a:ext cx="3040063" cy="2517775"/>
              </a:xfrm>
              <a:custGeom>
                <a:avLst/>
                <a:gdLst>
                  <a:gd name="T0" fmla="*/ 2147483647 w 809"/>
                  <a:gd name="T1" fmla="*/ 2147483647 h 670"/>
                  <a:gd name="T2" fmla="*/ 2147483647 w 809"/>
                  <a:gd name="T3" fmla="*/ 2147483647 h 670"/>
                  <a:gd name="T4" fmla="*/ 706053692 w 809"/>
                  <a:gd name="T5" fmla="*/ 2147483647 h 670"/>
                  <a:gd name="T6" fmla="*/ 2147483647 w 809"/>
                  <a:gd name="T7" fmla="*/ 0 h 670"/>
                  <a:gd name="T8" fmla="*/ 2147483647 w 809"/>
                  <a:gd name="T9" fmla="*/ 2147483647 h 6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9" h="670">
                    <a:moveTo>
                      <a:pt x="759" y="335"/>
                    </a:moveTo>
                    <a:cubicBezTo>
                      <a:pt x="710" y="520"/>
                      <a:pt x="511" y="670"/>
                      <a:pt x="315" y="670"/>
                    </a:cubicBezTo>
                    <a:cubicBezTo>
                      <a:pt x="119" y="670"/>
                      <a:pt x="0" y="520"/>
                      <a:pt x="50" y="335"/>
                    </a:cubicBezTo>
                    <a:cubicBezTo>
                      <a:pt x="99" y="150"/>
                      <a:pt x="298" y="0"/>
                      <a:pt x="494" y="0"/>
                    </a:cubicBezTo>
                    <a:cubicBezTo>
                      <a:pt x="690" y="0"/>
                      <a:pt x="809" y="150"/>
                      <a:pt x="759" y="33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endParaRPr lang="en-US" sz="2700" dirty="0">
                  <a:latin typeface="Calibri Light" panose="020F0302020204030204"/>
                </a:endParaRPr>
              </a:p>
            </p:txBody>
          </p:sp>
          <p:sp>
            <p:nvSpPr>
              <p:cNvPr id="56" name="Freeform 24"/>
              <p:cNvSpPr/>
              <p:nvPr/>
            </p:nvSpPr>
            <p:spPr bwMode="auto">
              <a:xfrm>
                <a:off x="6876533" y="4595772"/>
                <a:ext cx="2220080" cy="1862798"/>
              </a:xfrm>
              <a:custGeom>
                <a:avLst/>
                <a:gdLst>
                  <a:gd name="T0" fmla="*/ 555 w 591"/>
                  <a:gd name="T1" fmla="*/ 248 h 496"/>
                  <a:gd name="T2" fmla="*/ 229 w 591"/>
                  <a:gd name="T3" fmla="*/ 496 h 496"/>
                  <a:gd name="T4" fmla="*/ 36 w 591"/>
                  <a:gd name="T5" fmla="*/ 248 h 496"/>
                  <a:gd name="T6" fmla="*/ 362 w 591"/>
                  <a:gd name="T7" fmla="*/ 0 h 496"/>
                  <a:gd name="T8" fmla="*/ 555 w 591"/>
                  <a:gd name="T9" fmla="*/ 248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1" h="496">
                    <a:moveTo>
                      <a:pt x="555" y="248"/>
                    </a:moveTo>
                    <a:cubicBezTo>
                      <a:pt x="518" y="385"/>
                      <a:pt x="372" y="496"/>
                      <a:pt x="229" y="496"/>
                    </a:cubicBezTo>
                    <a:cubicBezTo>
                      <a:pt x="86" y="496"/>
                      <a:pt x="0" y="385"/>
                      <a:pt x="36" y="248"/>
                    </a:cubicBezTo>
                    <a:cubicBezTo>
                      <a:pt x="73" y="111"/>
                      <a:pt x="219" y="0"/>
                      <a:pt x="362" y="0"/>
                    </a:cubicBezTo>
                    <a:cubicBezTo>
                      <a:pt x="505" y="0"/>
                      <a:pt x="591" y="111"/>
                      <a:pt x="555" y="24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  <p:sp>
            <p:nvSpPr>
              <p:cNvPr id="57" name="Freeform 25"/>
              <p:cNvSpPr/>
              <p:nvPr/>
            </p:nvSpPr>
            <p:spPr bwMode="auto">
              <a:xfrm>
                <a:off x="7454096" y="5090742"/>
                <a:ext cx="1068388" cy="876300"/>
              </a:xfrm>
              <a:custGeom>
                <a:avLst/>
                <a:gdLst>
                  <a:gd name="T0" fmla="*/ 2147483647 w 284"/>
                  <a:gd name="T1" fmla="*/ 1640787129 h 233"/>
                  <a:gd name="T2" fmla="*/ 1556731602 w 284"/>
                  <a:gd name="T3" fmla="*/ 2147483647 h 233"/>
                  <a:gd name="T4" fmla="*/ 240586682 w 284"/>
                  <a:gd name="T5" fmla="*/ 1640787129 h 233"/>
                  <a:gd name="T6" fmla="*/ 2147483647 w 284"/>
                  <a:gd name="T7" fmla="*/ 0 h 233"/>
                  <a:gd name="T8" fmla="*/ 2147483647 w 284"/>
                  <a:gd name="T9" fmla="*/ 1640787129 h 2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4" h="233">
                    <a:moveTo>
                      <a:pt x="266" y="116"/>
                    </a:moveTo>
                    <a:cubicBezTo>
                      <a:pt x="249" y="180"/>
                      <a:pt x="179" y="233"/>
                      <a:pt x="110" y="233"/>
                    </a:cubicBezTo>
                    <a:cubicBezTo>
                      <a:pt x="41" y="233"/>
                      <a:pt x="0" y="180"/>
                      <a:pt x="17" y="116"/>
                    </a:cubicBezTo>
                    <a:cubicBezTo>
                      <a:pt x="34" y="52"/>
                      <a:pt x="104" y="0"/>
                      <a:pt x="173" y="0"/>
                    </a:cubicBezTo>
                    <a:cubicBezTo>
                      <a:pt x="242" y="0"/>
                      <a:pt x="284" y="52"/>
                      <a:pt x="266" y="116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/>
              <a:lstStyle/>
              <a:p>
                <a:endParaRPr lang="en-US" sz="2700" dirty="0">
                  <a:latin typeface="Calibri Light" panose="020F0302020204030204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6760232" y="2811363"/>
              <a:ext cx="2377039" cy="2421361"/>
              <a:chOff x="6076950" y="2566001"/>
              <a:chExt cx="3076576" cy="3133124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32" name="Freeform 21"/>
              <p:cNvSpPr/>
              <p:nvPr/>
            </p:nvSpPr>
            <p:spPr bwMode="auto">
              <a:xfrm>
                <a:off x="8840788" y="5375275"/>
                <a:ext cx="312738" cy="323850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  <p:sp>
            <p:nvSpPr>
              <p:cNvPr id="33" name="Freeform 22"/>
              <p:cNvSpPr/>
              <p:nvPr/>
            </p:nvSpPr>
            <p:spPr bwMode="auto">
              <a:xfrm>
                <a:off x="8129589" y="4606925"/>
                <a:ext cx="782638" cy="903287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  <p:sp>
            <p:nvSpPr>
              <p:cNvPr id="34" name="Freeform 23"/>
              <p:cNvSpPr/>
              <p:nvPr/>
            </p:nvSpPr>
            <p:spPr bwMode="auto">
              <a:xfrm>
                <a:off x="8113713" y="4592638"/>
                <a:ext cx="219075" cy="349250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  <p:sp>
            <p:nvSpPr>
              <p:cNvPr id="45" name="Freeform 24"/>
              <p:cNvSpPr/>
              <p:nvPr/>
            </p:nvSpPr>
            <p:spPr bwMode="auto">
              <a:xfrm>
                <a:off x="6076950" y="3233738"/>
                <a:ext cx="754063" cy="647700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  <p:sp>
            <p:nvSpPr>
              <p:cNvPr id="46" name="Freeform 25"/>
              <p:cNvSpPr/>
              <p:nvPr/>
            </p:nvSpPr>
            <p:spPr bwMode="auto">
              <a:xfrm>
                <a:off x="6634163" y="2638425"/>
                <a:ext cx="279400" cy="730250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  <p:sp>
            <p:nvSpPr>
              <p:cNvPr id="47" name="Freeform 26"/>
              <p:cNvSpPr/>
              <p:nvPr/>
            </p:nvSpPr>
            <p:spPr bwMode="auto">
              <a:xfrm>
                <a:off x="6291263" y="3296039"/>
                <a:ext cx="803275" cy="974725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  <p:sp>
            <p:nvSpPr>
              <p:cNvPr id="48" name="Freeform 27"/>
              <p:cNvSpPr/>
              <p:nvPr/>
            </p:nvSpPr>
            <p:spPr bwMode="auto">
              <a:xfrm>
                <a:off x="6692301" y="2566001"/>
                <a:ext cx="763588" cy="1065212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  <p:sp>
            <p:nvSpPr>
              <p:cNvPr id="49" name="Freeform 28"/>
              <p:cNvSpPr/>
              <p:nvPr/>
            </p:nvSpPr>
            <p:spPr bwMode="auto">
              <a:xfrm>
                <a:off x="6826250" y="3368675"/>
                <a:ext cx="1438275" cy="1476375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/>
              <a:lstStyle/>
              <a:p>
                <a:pPr defTabSz="1828165">
                  <a:defRPr/>
                </a:pPr>
                <a:endParaRPr lang="id-ID" sz="2700" dirty="0">
                  <a:latin typeface="Calibri Light" panose="020F030202020403020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138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1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Oval 48"/>
          <p:cNvSpPr/>
          <p:nvPr/>
        </p:nvSpPr>
        <p:spPr bwMode="auto">
          <a:xfrm>
            <a:off x="13326155" y="2495310"/>
            <a:ext cx="1147137" cy="114743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280">
              <a:defRPr/>
            </a:pPr>
            <a:endParaRPr lang="en-US" sz="2700" dirty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50" name="Freeform 127"/>
          <p:cNvSpPr>
            <a:spLocks noChangeArrowheads="1"/>
          </p:cNvSpPr>
          <p:nvPr/>
        </p:nvSpPr>
        <p:spPr bwMode="auto">
          <a:xfrm>
            <a:off x="13605918" y="2815013"/>
            <a:ext cx="621230" cy="500282"/>
          </a:xfrm>
          <a:custGeom>
            <a:avLst/>
            <a:gdLst>
              <a:gd name="T0" fmla="*/ 169 w 497"/>
              <a:gd name="T1" fmla="*/ 196 h 400"/>
              <a:gd name="T2" fmla="*/ 169 w 497"/>
              <a:gd name="T3" fmla="*/ 196 h 400"/>
              <a:gd name="T4" fmla="*/ 248 w 497"/>
              <a:gd name="T5" fmla="*/ 275 h 400"/>
              <a:gd name="T6" fmla="*/ 328 w 497"/>
              <a:gd name="T7" fmla="*/ 196 h 400"/>
              <a:gd name="T8" fmla="*/ 248 w 497"/>
              <a:gd name="T9" fmla="*/ 116 h 400"/>
              <a:gd name="T10" fmla="*/ 169 w 497"/>
              <a:gd name="T11" fmla="*/ 196 h 400"/>
              <a:gd name="T12" fmla="*/ 116 w 497"/>
              <a:gd name="T13" fmla="*/ 169 h 400"/>
              <a:gd name="T14" fmla="*/ 116 w 497"/>
              <a:gd name="T15" fmla="*/ 169 h 400"/>
              <a:gd name="T16" fmla="*/ 248 w 497"/>
              <a:gd name="T17" fmla="*/ 63 h 400"/>
              <a:gd name="T18" fmla="*/ 345 w 497"/>
              <a:gd name="T19" fmla="*/ 98 h 400"/>
              <a:gd name="T20" fmla="*/ 390 w 497"/>
              <a:gd name="T21" fmla="*/ 98 h 400"/>
              <a:gd name="T22" fmla="*/ 390 w 497"/>
              <a:gd name="T23" fmla="*/ 54 h 400"/>
              <a:gd name="T24" fmla="*/ 248 w 497"/>
              <a:gd name="T25" fmla="*/ 0 h 400"/>
              <a:gd name="T26" fmla="*/ 62 w 497"/>
              <a:gd name="T27" fmla="*/ 143 h 400"/>
              <a:gd name="T28" fmla="*/ 0 w 497"/>
              <a:gd name="T29" fmla="*/ 143 h 400"/>
              <a:gd name="T30" fmla="*/ 0 w 497"/>
              <a:gd name="T31" fmla="*/ 196 h 400"/>
              <a:gd name="T32" fmla="*/ 80 w 497"/>
              <a:gd name="T33" fmla="*/ 196 h 400"/>
              <a:gd name="T34" fmla="*/ 116 w 497"/>
              <a:gd name="T35" fmla="*/ 169 h 400"/>
              <a:gd name="T36" fmla="*/ 416 w 497"/>
              <a:gd name="T37" fmla="*/ 196 h 400"/>
              <a:gd name="T38" fmla="*/ 416 w 497"/>
              <a:gd name="T39" fmla="*/ 196 h 400"/>
              <a:gd name="T40" fmla="*/ 381 w 497"/>
              <a:gd name="T41" fmla="*/ 231 h 400"/>
              <a:gd name="T42" fmla="*/ 248 w 497"/>
              <a:gd name="T43" fmla="*/ 337 h 400"/>
              <a:gd name="T44" fmla="*/ 151 w 497"/>
              <a:gd name="T45" fmla="*/ 293 h 400"/>
              <a:gd name="T46" fmla="*/ 107 w 497"/>
              <a:gd name="T47" fmla="*/ 293 h 400"/>
              <a:gd name="T48" fmla="*/ 107 w 497"/>
              <a:gd name="T49" fmla="*/ 337 h 400"/>
              <a:gd name="T50" fmla="*/ 248 w 497"/>
              <a:gd name="T51" fmla="*/ 399 h 400"/>
              <a:gd name="T52" fmla="*/ 435 w 497"/>
              <a:gd name="T53" fmla="*/ 257 h 400"/>
              <a:gd name="T54" fmla="*/ 496 w 497"/>
              <a:gd name="T55" fmla="*/ 257 h 400"/>
              <a:gd name="T56" fmla="*/ 496 w 497"/>
              <a:gd name="T57" fmla="*/ 196 h 400"/>
              <a:gd name="T58" fmla="*/ 416 w 497"/>
              <a:gd name="T59" fmla="*/ 19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7" h="400">
                <a:moveTo>
                  <a:pt x="169" y="196"/>
                </a:moveTo>
                <a:lnTo>
                  <a:pt x="169" y="196"/>
                </a:lnTo>
                <a:cubicBezTo>
                  <a:pt x="169" y="240"/>
                  <a:pt x="204" y="275"/>
                  <a:pt x="248" y="275"/>
                </a:cubicBezTo>
                <a:cubicBezTo>
                  <a:pt x="292" y="275"/>
                  <a:pt x="328" y="240"/>
                  <a:pt x="328" y="196"/>
                </a:cubicBezTo>
                <a:cubicBezTo>
                  <a:pt x="328" y="151"/>
                  <a:pt x="292" y="116"/>
                  <a:pt x="248" y="116"/>
                </a:cubicBezTo>
                <a:cubicBezTo>
                  <a:pt x="204" y="116"/>
                  <a:pt x="169" y="151"/>
                  <a:pt x="169" y="196"/>
                </a:cubicBezTo>
                <a:close/>
                <a:moveTo>
                  <a:pt x="116" y="169"/>
                </a:moveTo>
                <a:lnTo>
                  <a:pt x="116" y="169"/>
                </a:lnTo>
                <a:cubicBezTo>
                  <a:pt x="124" y="107"/>
                  <a:pt x="186" y="63"/>
                  <a:pt x="248" y="63"/>
                </a:cubicBezTo>
                <a:cubicBezTo>
                  <a:pt x="284" y="63"/>
                  <a:pt x="319" y="71"/>
                  <a:pt x="345" y="98"/>
                </a:cubicBezTo>
                <a:cubicBezTo>
                  <a:pt x="354" y="107"/>
                  <a:pt x="381" y="107"/>
                  <a:pt x="390" y="98"/>
                </a:cubicBezTo>
                <a:cubicBezTo>
                  <a:pt x="399" y="89"/>
                  <a:pt x="399" y="71"/>
                  <a:pt x="390" y="54"/>
                </a:cubicBezTo>
                <a:cubicBezTo>
                  <a:pt x="354" y="18"/>
                  <a:pt x="301" y="0"/>
                  <a:pt x="248" y="0"/>
                </a:cubicBezTo>
                <a:cubicBezTo>
                  <a:pt x="160" y="0"/>
                  <a:pt x="80" y="54"/>
                  <a:pt x="62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96"/>
                  <a:pt x="0" y="196"/>
                  <a:pt x="0" y="196"/>
                </a:cubicBezTo>
                <a:cubicBezTo>
                  <a:pt x="80" y="196"/>
                  <a:pt x="80" y="196"/>
                  <a:pt x="80" y="196"/>
                </a:cubicBezTo>
                <a:cubicBezTo>
                  <a:pt x="107" y="196"/>
                  <a:pt x="107" y="178"/>
                  <a:pt x="116" y="169"/>
                </a:cubicBezTo>
                <a:close/>
                <a:moveTo>
                  <a:pt x="416" y="196"/>
                </a:moveTo>
                <a:lnTo>
                  <a:pt x="416" y="196"/>
                </a:lnTo>
                <a:cubicBezTo>
                  <a:pt x="390" y="196"/>
                  <a:pt x="390" y="222"/>
                  <a:pt x="381" y="231"/>
                </a:cubicBezTo>
                <a:cubicBezTo>
                  <a:pt x="372" y="293"/>
                  <a:pt x="319" y="337"/>
                  <a:pt x="248" y="337"/>
                </a:cubicBezTo>
                <a:cubicBezTo>
                  <a:pt x="213" y="337"/>
                  <a:pt x="177" y="319"/>
                  <a:pt x="151" y="293"/>
                </a:cubicBezTo>
                <a:cubicBezTo>
                  <a:pt x="142" y="284"/>
                  <a:pt x="116" y="284"/>
                  <a:pt x="107" y="293"/>
                </a:cubicBezTo>
                <a:cubicBezTo>
                  <a:pt x="97" y="310"/>
                  <a:pt x="97" y="328"/>
                  <a:pt x="107" y="337"/>
                </a:cubicBezTo>
                <a:cubicBezTo>
                  <a:pt x="142" y="373"/>
                  <a:pt x="195" y="399"/>
                  <a:pt x="248" y="399"/>
                </a:cubicBezTo>
                <a:cubicBezTo>
                  <a:pt x="337" y="399"/>
                  <a:pt x="416" y="337"/>
                  <a:pt x="435" y="257"/>
                </a:cubicBezTo>
                <a:cubicBezTo>
                  <a:pt x="496" y="257"/>
                  <a:pt x="496" y="257"/>
                  <a:pt x="496" y="257"/>
                </a:cubicBezTo>
                <a:cubicBezTo>
                  <a:pt x="496" y="196"/>
                  <a:pt x="496" y="196"/>
                  <a:pt x="496" y="196"/>
                </a:cubicBezTo>
                <a:lnTo>
                  <a:pt x="416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1827739"/>
            <a:endParaRPr lang="en-US" sz="2700" dirty="0">
              <a:solidFill>
                <a:srgbClr val="7E7E7E"/>
              </a:solidFill>
              <a:latin typeface="Calibri Light" panose="020F0302020204030204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3513823" y="2698944"/>
            <a:ext cx="1147137" cy="114743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280">
              <a:defRPr/>
            </a:pPr>
            <a:endParaRPr lang="en-US" sz="2700" dirty="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44" name="Freeform 36"/>
          <p:cNvSpPr>
            <a:spLocks noChangeArrowheads="1"/>
          </p:cNvSpPr>
          <p:nvPr/>
        </p:nvSpPr>
        <p:spPr bwMode="auto">
          <a:xfrm>
            <a:off x="3886397" y="3007092"/>
            <a:ext cx="408987" cy="532239"/>
          </a:xfrm>
          <a:custGeom>
            <a:avLst/>
            <a:gdLst>
              <a:gd name="T0" fmla="*/ 115 w 320"/>
              <a:gd name="T1" fmla="*/ 62 h 417"/>
              <a:gd name="T2" fmla="*/ 115 w 320"/>
              <a:gd name="T3" fmla="*/ 62 h 417"/>
              <a:gd name="T4" fmla="*/ 62 w 320"/>
              <a:gd name="T5" fmla="*/ 0 h 417"/>
              <a:gd name="T6" fmla="*/ 0 w 320"/>
              <a:gd name="T7" fmla="*/ 62 h 417"/>
              <a:gd name="T8" fmla="*/ 36 w 320"/>
              <a:gd name="T9" fmla="*/ 115 h 417"/>
              <a:gd name="T10" fmla="*/ 36 w 320"/>
              <a:gd name="T11" fmla="*/ 301 h 417"/>
              <a:gd name="T12" fmla="*/ 0 w 320"/>
              <a:gd name="T13" fmla="*/ 354 h 417"/>
              <a:gd name="T14" fmla="*/ 62 w 320"/>
              <a:gd name="T15" fmla="*/ 416 h 417"/>
              <a:gd name="T16" fmla="*/ 115 w 320"/>
              <a:gd name="T17" fmla="*/ 354 h 417"/>
              <a:gd name="T18" fmla="*/ 80 w 320"/>
              <a:gd name="T19" fmla="*/ 301 h 417"/>
              <a:gd name="T20" fmla="*/ 80 w 320"/>
              <a:gd name="T21" fmla="*/ 115 h 417"/>
              <a:gd name="T22" fmla="*/ 115 w 320"/>
              <a:gd name="T23" fmla="*/ 62 h 417"/>
              <a:gd name="T24" fmla="*/ 98 w 320"/>
              <a:gd name="T25" fmla="*/ 354 h 417"/>
              <a:gd name="T26" fmla="*/ 98 w 320"/>
              <a:gd name="T27" fmla="*/ 354 h 417"/>
              <a:gd name="T28" fmla="*/ 62 w 320"/>
              <a:gd name="T29" fmla="*/ 390 h 417"/>
              <a:gd name="T30" fmla="*/ 27 w 320"/>
              <a:gd name="T31" fmla="*/ 354 h 417"/>
              <a:gd name="T32" fmla="*/ 62 w 320"/>
              <a:gd name="T33" fmla="*/ 319 h 417"/>
              <a:gd name="T34" fmla="*/ 98 w 320"/>
              <a:gd name="T35" fmla="*/ 354 h 417"/>
              <a:gd name="T36" fmla="*/ 62 w 320"/>
              <a:gd name="T37" fmla="*/ 88 h 417"/>
              <a:gd name="T38" fmla="*/ 62 w 320"/>
              <a:gd name="T39" fmla="*/ 88 h 417"/>
              <a:gd name="T40" fmla="*/ 27 w 320"/>
              <a:gd name="T41" fmla="*/ 62 h 417"/>
              <a:gd name="T42" fmla="*/ 62 w 320"/>
              <a:gd name="T43" fmla="*/ 27 h 417"/>
              <a:gd name="T44" fmla="*/ 98 w 320"/>
              <a:gd name="T45" fmla="*/ 62 h 417"/>
              <a:gd name="T46" fmla="*/ 62 w 320"/>
              <a:gd name="T47" fmla="*/ 88 h 417"/>
              <a:gd name="T48" fmla="*/ 284 w 320"/>
              <a:gd name="T49" fmla="*/ 301 h 417"/>
              <a:gd name="T50" fmla="*/ 284 w 320"/>
              <a:gd name="T51" fmla="*/ 301 h 417"/>
              <a:gd name="T52" fmla="*/ 284 w 320"/>
              <a:gd name="T53" fmla="*/ 115 h 417"/>
              <a:gd name="T54" fmla="*/ 319 w 320"/>
              <a:gd name="T55" fmla="*/ 62 h 417"/>
              <a:gd name="T56" fmla="*/ 257 w 320"/>
              <a:gd name="T57" fmla="*/ 0 h 417"/>
              <a:gd name="T58" fmla="*/ 195 w 320"/>
              <a:gd name="T59" fmla="*/ 62 h 417"/>
              <a:gd name="T60" fmla="*/ 239 w 320"/>
              <a:gd name="T61" fmla="*/ 115 h 417"/>
              <a:gd name="T62" fmla="*/ 239 w 320"/>
              <a:gd name="T63" fmla="*/ 301 h 417"/>
              <a:gd name="T64" fmla="*/ 195 w 320"/>
              <a:gd name="T65" fmla="*/ 354 h 417"/>
              <a:gd name="T66" fmla="*/ 257 w 320"/>
              <a:gd name="T67" fmla="*/ 416 h 417"/>
              <a:gd name="T68" fmla="*/ 319 w 320"/>
              <a:gd name="T69" fmla="*/ 354 h 417"/>
              <a:gd name="T70" fmla="*/ 284 w 320"/>
              <a:gd name="T71" fmla="*/ 301 h 417"/>
              <a:gd name="T72" fmla="*/ 221 w 320"/>
              <a:gd name="T73" fmla="*/ 62 h 417"/>
              <a:gd name="T74" fmla="*/ 221 w 320"/>
              <a:gd name="T75" fmla="*/ 62 h 417"/>
              <a:gd name="T76" fmla="*/ 257 w 320"/>
              <a:gd name="T77" fmla="*/ 27 h 417"/>
              <a:gd name="T78" fmla="*/ 292 w 320"/>
              <a:gd name="T79" fmla="*/ 62 h 417"/>
              <a:gd name="T80" fmla="*/ 257 w 320"/>
              <a:gd name="T81" fmla="*/ 88 h 417"/>
              <a:gd name="T82" fmla="*/ 221 w 320"/>
              <a:gd name="T83" fmla="*/ 62 h 417"/>
              <a:gd name="T84" fmla="*/ 257 w 320"/>
              <a:gd name="T85" fmla="*/ 390 h 417"/>
              <a:gd name="T86" fmla="*/ 257 w 320"/>
              <a:gd name="T87" fmla="*/ 390 h 417"/>
              <a:gd name="T88" fmla="*/ 221 w 320"/>
              <a:gd name="T89" fmla="*/ 354 h 417"/>
              <a:gd name="T90" fmla="*/ 257 w 320"/>
              <a:gd name="T91" fmla="*/ 319 h 417"/>
              <a:gd name="T92" fmla="*/ 292 w 320"/>
              <a:gd name="T93" fmla="*/ 354 h 417"/>
              <a:gd name="T94" fmla="*/ 257 w 320"/>
              <a:gd name="T95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0" h="417">
                <a:moveTo>
                  <a:pt x="115" y="62"/>
                </a:moveTo>
                <a:lnTo>
                  <a:pt x="115" y="62"/>
                </a:lnTo>
                <a:cubicBezTo>
                  <a:pt x="115" y="27"/>
                  <a:pt x="89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89" y="416"/>
                  <a:pt x="115" y="390"/>
                  <a:pt x="115" y="354"/>
                </a:cubicBezTo>
                <a:cubicBezTo>
                  <a:pt x="115" y="328"/>
                  <a:pt x="106" y="310"/>
                  <a:pt x="80" y="301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106" y="106"/>
                  <a:pt x="115" y="80"/>
                  <a:pt x="115" y="62"/>
                </a:cubicBezTo>
                <a:close/>
                <a:moveTo>
                  <a:pt x="98" y="354"/>
                </a:moveTo>
                <a:lnTo>
                  <a:pt x="98" y="354"/>
                </a:lnTo>
                <a:cubicBezTo>
                  <a:pt x="98" y="372"/>
                  <a:pt x="80" y="390"/>
                  <a:pt x="62" y="390"/>
                </a:cubicBez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8" y="337"/>
                  <a:pt x="98" y="354"/>
                </a:cubicBezTo>
                <a:close/>
                <a:moveTo>
                  <a:pt x="62" y="88"/>
                </a:moveTo>
                <a:lnTo>
                  <a:pt x="62" y="88"/>
                </a:lnTo>
                <a:cubicBezTo>
                  <a:pt x="44" y="88"/>
                  <a:pt x="27" y="80"/>
                  <a:pt x="27" y="62"/>
                </a:cubicBez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8" y="35"/>
                  <a:pt x="98" y="62"/>
                </a:cubicBezTo>
                <a:cubicBezTo>
                  <a:pt x="98" y="80"/>
                  <a:pt x="80" y="88"/>
                  <a:pt x="62" y="88"/>
                </a:cubicBezTo>
                <a:close/>
                <a:moveTo>
                  <a:pt x="284" y="301"/>
                </a:moveTo>
                <a:lnTo>
                  <a:pt x="284" y="301"/>
                </a:lnTo>
                <a:cubicBezTo>
                  <a:pt x="284" y="115"/>
                  <a:pt x="284" y="115"/>
                  <a:pt x="284" y="115"/>
                </a:cubicBezTo>
                <a:cubicBezTo>
                  <a:pt x="302" y="106"/>
                  <a:pt x="319" y="80"/>
                  <a:pt x="319" y="62"/>
                </a:cubicBez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5" y="27"/>
                  <a:pt x="195" y="62"/>
                </a:cubicBezTo>
                <a:cubicBezTo>
                  <a:pt x="195" y="80"/>
                  <a:pt x="212" y="106"/>
                  <a:pt x="239" y="115"/>
                </a:cubicBezTo>
                <a:cubicBezTo>
                  <a:pt x="239" y="301"/>
                  <a:pt x="239" y="301"/>
                  <a:pt x="239" y="301"/>
                </a:cubicBezTo>
                <a:cubicBezTo>
                  <a:pt x="212" y="310"/>
                  <a:pt x="195" y="328"/>
                  <a:pt x="195" y="354"/>
                </a:cubicBezTo>
                <a:cubicBezTo>
                  <a:pt x="195" y="390"/>
                  <a:pt x="221" y="416"/>
                  <a:pt x="257" y="416"/>
                </a:cubicBezTo>
                <a:cubicBezTo>
                  <a:pt x="292" y="416"/>
                  <a:pt x="319" y="390"/>
                  <a:pt x="319" y="354"/>
                </a:cubicBezTo>
                <a:cubicBezTo>
                  <a:pt x="319" y="328"/>
                  <a:pt x="302" y="310"/>
                  <a:pt x="284" y="301"/>
                </a:cubicBezTo>
                <a:close/>
                <a:moveTo>
                  <a:pt x="221" y="62"/>
                </a:moveTo>
                <a:lnTo>
                  <a:pt x="221" y="62"/>
                </a:ln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ubicBezTo>
                  <a:pt x="239" y="88"/>
                  <a:pt x="221" y="80"/>
                  <a:pt x="221" y="62"/>
                </a:cubicBezTo>
                <a:close/>
                <a:moveTo>
                  <a:pt x="257" y="390"/>
                </a:moveTo>
                <a:lnTo>
                  <a:pt x="257" y="390"/>
                </a:lnTo>
                <a:cubicBezTo>
                  <a:pt x="239" y="390"/>
                  <a:pt x="221" y="372"/>
                  <a:pt x="221" y="354"/>
                </a:cubicBezTo>
                <a:cubicBezTo>
                  <a:pt x="221" y="337"/>
                  <a:pt x="239" y="319"/>
                  <a:pt x="257" y="319"/>
                </a:cubicBezTo>
                <a:cubicBezTo>
                  <a:pt x="275" y="319"/>
                  <a:pt x="292" y="337"/>
                  <a:pt x="292" y="354"/>
                </a:cubicBezTo>
                <a:cubicBezTo>
                  <a:pt x="292" y="372"/>
                  <a:pt x="275" y="390"/>
                  <a:pt x="257" y="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1827739"/>
            <a:endParaRPr lang="en-US" sz="2700" dirty="0">
              <a:solidFill>
                <a:srgbClr val="7E7E7E"/>
              </a:solidFill>
              <a:latin typeface="Calibri Light" panose="020F0302020204030204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868296" y="3899961"/>
            <a:ext cx="2482636" cy="692451"/>
          </a:xfrm>
          <a:prstGeom prst="rect">
            <a:avLst/>
          </a:prstGeom>
          <a:noFill/>
        </p:spPr>
        <p:txBody>
          <a:bodyPr wrap="none" lIns="137113" tIns="68557" rIns="137113" bIns="68557" rtlCol="0">
            <a:spAutoFit/>
          </a:bodyPr>
          <a:lstStyle/>
          <a:p>
            <a:pPr algn="ctr" defTabSz="1827739"/>
            <a:r>
              <a:rPr lang="id-ID" sz="3600" b="1" dirty="0">
                <a:solidFill>
                  <a:srgbClr val="00B050"/>
                </a:solidFill>
                <a:latin typeface="Lato Regular"/>
                <a:cs typeface="Lato Regular"/>
              </a:rPr>
              <a:t>Perjanjian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091517" y="4632902"/>
            <a:ext cx="4340609" cy="3684039"/>
          </a:xfrm>
          <a:prstGeom prst="rect">
            <a:avLst/>
          </a:prstGeom>
          <a:noFill/>
        </p:spPr>
        <p:txBody>
          <a:bodyPr wrap="square" lIns="137113" tIns="68557" rIns="137113" bIns="68557" rtlCol="0">
            <a:spAutoFit/>
          </a:bodyPr>
          <a:lstStyle/>
          <a:p>
            <a:pPr algn="ctr" defTabSz="646915">
              <a:lnSpc>
                <a:spcPct val="120000"/>
              </a:lnSpc>
              <a:spcBef>
                <a:spcPts val="1699"/>
              </a:spcBef>
              <a:defRPr/>
            </a:pP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Tempoh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cuti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belajar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tidak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boleh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diambil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kira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sebagai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tempoh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sedang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berkhidmat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bagi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tujuan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menyelesaikan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tempoh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ikatan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perjanjian</a:t>
            </a:r>
            <a:r>
              <a:rPr lang="en-US" sz="3200" b="1" dirty="0">
                <a:solidFill>
                  <a:srgbClr val="287C6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</a:p>
        </p:txBody>
      </p:sp>
      <p:sp>
        <p:nvSpPr>
          <p:cNvPr id="46" name="Freeform 39"/>
          <p:cNvSpPr>
            <a:spLocks noChangeArrowheads="1"/>
          </p:cNvSpPr>
          <p:nvPr/>
        </p:nvSpPr>
        <p:spPr bwMode="auto">
          <a:xfrm>
            <a:off x="7555498" y="7069015"/>
            <a:ext cx="474405" cy="474408"/>
          </a:xfrm>
          <a:custGeom>
            <a:avLst/>
            <a:gdLst>
              <a:gd name="T0" fmla="*/ 399 w 444"/>
              <a:gd name="T1" fmla="*/ 53 h 444"/>
              <a:gd name="T2" fmla="*/ 399 w 444"/>
              <a:gd name="T3" fmla="*/ 53 h 444"/>
              <a:gd name="T4" fmla="*/ 372 w 444"/>
              <a:gd name="T5" fmla="*/ 53 h 444"/>
              <a:gd name="T6" fmla="*/ 372 w 444"/>
              <a:gd name="T7" fmla="*/ 98 h 444"/>
              <a:gd name="T8" fmla="*/ 293 w 444"/>
              <a:gd name="T9" fmla="*/ 98 h 444"/>
              <a:gd name="T10" fmla="*/ 293 w 444"/>
              <a:gd name="T11" fmla="*/ 53 h 444"/>
              <a:gd name="T12" fmla="*/ 151 w 444"/>
              <a:gd name="T13" fmla="*/ 53 h 444"/>
              <a:gd name="T14" fmla="*/ 151 w 444"/>
              <a:gd name="T15" fmla="*/ 98 h 444"/>
              <a:gd name="T16" fmla="*/ 71 w 444"/>
              <a:gd name="T17" fmla="*/ 98 h 444"/>
              <a:gd name="T18" fmla="*/ 71 w 444"/>
              <a:gd name="T19" fmla="*/ 53 h 444"/>
              <a:gd name="T20" fmla="*/ 45 w 444"/>
              <a:gd name="T21" fmla="*/ 53 h 444"/>
              <a:gd name="T22" fmla="*/ 0 w 444"/>
              <a:gd name="T23" fmla="*/ 98 h 444"/>
              <a:gd name="T24" fmla="*/ 0 w 444"/>
              <a:gd name="T25" fmla="*/ 399 h 444"/>
              <a:gd name="T26" fmla="*/ 45 w 444"/>
              <a:gd name="T27" fmla="*/ 443 h 444"/>
              <a:gd name="T28" fmla="*/ 399 w 444"/>
              <a:gd name="T29" fmla="*/ 443 h 444"/>
              <a:gd name="T30" fmla="*/ 443 w 444"/>
              <a:gd name="T31" fmla="*/ 399 h 444"/>
              <a:gd name="T32" fmla="*/ 443 w 444"/>
              <a:gd name="T33" fmla="*/ 98 h 444"/>
              <a:gd name="T34" fmla="*/ 399 w 444"/>
              <a:gd name="T35" fmla="*/ 53 h 444"/>
              <a:gd name="T36" fmla="*/ 399 w 444"/>
              <a:gd name="T37" fmla="*/ 399 h 444"/>
              <a:gd name="T38" fmla="*/ 399 w 444"/>
              <a:gd name="T39" fmla="*/ 399 h 444"/>
              <a:gd name="T40" fmla="*/ 45 w 444"/>
              <a:gd name="T41" fmla="*/ 399 h 444"/>
              <a:gd name="T42" fmla="*/ 45 w 444"/>
              <a:gd name="T43" fmla="*/ 196 h 444"/>
              <a:gd name="T44" fmla="*/ 399 w 444"/>
              <a:gd name="T45" fmla="*/ 196 h 444"/>
              <a:gd name="T46" fmla="*/ 399 w 444"/>
              <a:gd name="T47" fmla="*/ 399 h 444"/>
              <a:gd name="T48" fmla="*/ 124 w 444"/>
              <a:gd name="T49" fmla="*/ 0 h 444"/>
              <a:gd name="T50" fmla="*/ 124 w 444"/>
              <a:gd name="T51" fmla="*/ 0 h 444"/>
              <a:gd name="T52" fmla="*/ 89 w 444"/>
              <a:gd name="T53" fmla="*/ 0 h 444"/>
              <a:gd name="T54" fmla="*/ 89 w 444"/>
              <a:gd name="T55" fmla="*/ 89 h 444"/>
              <a:gd name="T56" fmla="*/ 124 w 444"/>
              <a:gd name="T57" fmla="*/ 89 h 444"/>
              <a:gd name="T58" fmla="*/ 124 w 444"/>
              <a:gd name="T59" fmla="*/ 0 h 444"/>
              <a:gd name="T60" fmla="*/ 354 w 444"/>
              <a:gd name="T61" fmla="*/ 0 h 444"/>
              <a:gd name="T62" fmla="*/ 354 w 444"/>
              <a:gd name="T63" fmla="*/ 0 h 444"/>
              <a:gd name="T64" fmla="*/ 319 w 444"/>
              <a:gd name="T65" fmla="*/ 0 h 444"/>
              <a:gd name="T66" fmla="*/ 319 w 444"/>
              <a:gd name="T67" fmla="*/ 89 h 444"/>
              <a:gd name="T68" fmla="*/ 354 w 444"/>
              <a:gd name="T69" fmla="*/ 89 h 444"/>
              <a:gd name="T70" fmla="*/ 354 w 444"/>
              <a:gd name="T71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4" h="444">
                <a:moveTo>
                  <a:pt x="399" y="53"/>
                </a:moveTo>
                <a:lnTo>
                  <a:pt x="399" y="53"/>
                </a:lnTo>
                <a:cubicBezTo>
                  <a:pt x="372" y="53"/>
                  <a:pt x="372" y="53"/>
                  <a:pt x="372" y="53"/>
                </a:cubicBezTo>
                <a:cubicBezTo>
                  <a:pt x="372" y="98"/>
                  <a:pt x="372" y="98"/>
                  <a:pt x="372" y="98"/>
                </a:cubicBezTo>
                <a:cubicBezTo>
                  <a:pt x="293" y="98"/>
                  <a:pt x="293" y="98"/>
                  <a:pt x="293" y="98"/>
                </a:cubicBezTo>
                <a:cubicBezTo>
                  <a:pt x="293" y="53"/>
                  <a:pt x="293" y="53"/>
                  <a:pt x="293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98"/>
                  <a:pt x="151" y="98"/>
                  <a:pt x="151" y="98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53"/>
                  <a:pt x="71" y="53"/>
                  <a:pt x="71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18" y="53"/>
                  <a:pt x="0" y="71"/>
                  <a:pt x="0" y="9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43"/>
                  <a:pt x="45" y="443"/>
                </a:cubicBezTo>
                <a:cubicBezTo>
                  <a:pt x="399" y="443"/>
                  <a:pt x="399" y="443"/>
                  <a:pt x="399" y="443"/>
                </a:cubicBezTo>
                <a:cubicBezTo>
                  <a:pt x="425" y="443"/>
                  <a:pt x="443" y="425"/>
                  <a:pt x="443" y="399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3" y="71"/>
                  <a:pt x="425" y="53"/>
                  <a:pt x="399" y="53"/>
                </a:cubicBezTo>
                <a:close/>
                <a:moveTo>
                  <a:pt x="399" y="399"/>
                </a:moveTo>
                <a:lnTo>
                  <a:pt x="399" y="399"/>
                </a:lnTo>
                <a:cubicBezTo>
                  <a:pt x="45" y="399"/>
                  <a:pt x="45" y="399"/>
                  <a:pt x="45" y="399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399" y="196"/>
                  <a:pt x="399" y="196"/>
                  <a:pt x="399" y="196"/>
                </a:cubicBezTo>
                <a:lnTo>
                  <a:pt x="399" y="399"/>
                </a:lnTo>
                <a:close/>
                <a:moveTo>
                  <a:pt x="124" y="0"/>
                </a:moveTo>
                <a:lnTo>
                  <a:pt x="124" y="0"/>
                </a:lnTo>
                <a:cubicBezTo>
                  <a:pt x="89" y="0"/>
                  <a:pt x="89" y="0"/>
                  <a:pt x="89" y="0"/>
                </a:cubicBezTo>
                <a:cubicBezTo>
                  <a:pt x="89" y="89"/>
                  <a:pt x="89" y="89"/>
                  <a:pt x="89" y="89"/>
                </a:cubicBezTo>
                <a:cubicBezTo>
                  <a:pt x="124" y="89"/>
                  <a:pt x="124" y="89"/>
                  <a:pt x="124" y="89"/>
                </a:cubicBezTo>
                <a:lnTo>
                  <a:pt x="124" y="0"/>
                </a:lnTo>
                <a:close/>
                <a:moveTo>
                  <a:pt x="354" y="0"/>
                </a:moveTo>
                <a:lnTo>
                  <a:pt x="354" y="0"/>
                </a:lnTo>
                <a:cubicBezTo>
                  <a:pt x="319" y="0"/>
                  <a:pt x="319" y="0"/>
                  <a:pt x="319" y="0"/>
                </a:cubicBezTo>
                <a:cubicBezTo>
                  <a:pt x="319" y="89"/>
                  <a:pt x="319" y="89"/>
                  <a:pt x="319" y="89"/>
                </a:cubicBezTo>
                <a:cubicBezTo>
                  <a:pt x="354" y="89"/>
                  <a:pt x="354" y="89"/>
                  <a:pt x="354" y="89"/>
                </a:cubicBezTo>
                <a:lnTo>
                  <a:pt x="3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1827739"/>
            <a:endParaRPr lang="en-US" sz="2700" dirty="0">
              <a:solidFill>
                <a:srgbClr val="7E7E7E"/>
              </a:solidFill>
              <a:latin typeface="Calibri Light" panose="020F0302020204030204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2700793" y="3665769"/>
            <a:ext cx="2431340" cy="692451"/>
          </a:xfrm>
          <a:prstGeom prst="rect">
            <a:avLst/>
          </a:prstGeom>
          <a:noFill/>
        </p:spPr>
        <p:txBody>
          <a:bodyPr wrap="none" lIns="137113" tIns="68557" rIns="137113" bIns="68557" rtlCol="0">
            <a:spAutoFit/>
          </a:bodyPr>
          <a:lstStyle/>
          <a:p>
            <a:pPr algn="ctr" defTabSz="1827739"/>
            <a:r>
              <a:rPr lang="id-ID" sz="3600" b="1" dirty="0">
                <a:solidFill>
                  <a:schemeClr val="accent2">
                    <a:lumMod val="50000"/>
                  </a:schemeClr>
                </a:solidFill>
                <a:latin typeface="Lato Regular"/>
                <a:cs typeface="Lato Regular"/>
              </a:rPr>
              <a:t>Peraturan</a:t>
            </a:r>
          </a:p>
        </p:txBody>
      </p:sp>
      <p:sp>
        <p:nvSpPr>
          <p:cNvPr id="356" name="Freeform 17"/>
          <p:cNvSpPr/>
          <p:nvPr/>
        </p:nvSpPr>
        <p:spPr bwMode="auto">
          <a:xfrm>
            <a:off x="6599839" y="5998826"/>
            <a:ext cx="5121739" cy="331252"/>
          </a:xfrm>
          <a:custGeom>
            <a:avLst/>
            <a:gdLst>
              <a:gd name="T0" fmla="*/ 1479 w 1500"/>
              <a:gd name="T1" fmla="*/ 0 h 95"/>
              <a:gd name="T2" fmla="*/ 21 w 1500"/>
              <a:gd name="T3" fmla="*/ 0 h 95"/>
              <a:gd name="T4" fmla="*/ 0 w 1500"/>
              <a:gd name="T5" fmla="*/ 21 h 95"/>
              <a:gd name="T6" fmla="*/ 0 w 1500"/>
              <a:gd name="T7" fmla="*/ 74 h 95"/>
              <a:gd name="T8" fmla="*/ 21 w 1500"/>
              <a:gd name="T9" fmla="*/ 95 h 95"/>
              <a:gd name="T10" fmla="*/ 1479 w 1500"/>
              <a:gd name="T11" fmla="*/ 95 h 95"/>
              <a:gd name="T12" fmla="*/ 1500 w 1500"/>
              <a:gd name="T13" fmla="*/ 74 h 95"/>
              <a:gd name="T14" fmla="*/ 1500 w 1500"/>
              <a:gd name="T15" fmla="*/ 21 h 95"/>
              <a:gd name="T16" fmla="*/ 1479 w 1500"/>
              <a:gd name="T17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00" h="95">
                <a:moveTo>
                  <a:pt x="1479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6"/>
                  <a:pt x="9" y="95"/>
                  <a:pt x="21" y="95"/>
                </a:cubicBezTo>
                <a:cubicBezTo>
                  <a:pt x="1479" y="95"/>
                  <a:pt x="1479" y="95"/>
                  <a:pt x="1479" y="95"/>
                </a:cubicBezTo>
                <a:cubicBezTo>
                  <a:pt x="1491" y="95"/>
                  <a:pt x="1500" y="86"/>
                  <a:pt x="1500" y="74"/>
                </a:cubicBezTo>
                <a:cubicBezTo>
                  <a:pt x="1500" y="21"/>
                  <a:pt x="1500" y="21"/>
                  <a:pt x="1500" y="21"/>
                </a:cubicBezTo>
                <a:cubicBezTo>
                  <a:pt x="1500" y="9"/>
                  <a:pt x="1491" y="0"/>
                  <a:pt x="147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64543" tIns="82271" rIns="164543" bIns="82271" numCol="1" anchor="t" anchorCtr="0" compatLnSpc="1"/>
          <a:lstStyle/>
          <a:p>
            <a:pPr defTabSz="1827739"/>
            <a:endParaRPr lang="bg-BG" sz="2700" dirty="0">
              <a:solidFill>
                <a:srgbClr val="7E7E7E"/>
              </a:solidFill>
              <a:latin typeface="Calibri Light" panose="020F0302020204030204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7555496" y="2493095"/>
            <a:ext cx="3198994" cy="3198840"/>
            <a:chOff x="10070537" y="3323510"/>
            <a:chExt cx="4265896" cy="4265690"/>
          </a:xfrm>
        </p:grpSpPr>
        <p:sp>
          <p:nvSpPr>
            <p:cNvPr id="395" name="Freeform 13"/>
            <p:cNvSpPr>
              <a:spLocks noChangeArrowheads="1"/>
            </p:cNvSpPr>
            <p:nvPr/>
          </p:nvSpPr>
          <p:spPr bwMode="auto">
            <a:xfrm>
              <a:off x="10070537" y="3323510"/>
              <a:ext cx="4265896" cy="4265690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3523 0 0"/>
                <a:gd name="G7" fmla="+- 2269 0 0"/>
                <a:gd name="G8" fmla="+- 1016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T0" fmla="*/ 1634765 w 4540"/>
                <a:gd name="T1" fmla="*/ 817202 h 4540"/>
                <a:gd name="T2" fmla="*/ 1634765 w 4540"/>
                <a:gd name="T3" fmla="*/ 817202 h 4540"/>
                <a:gd name="T4" fmla="*/ 817563 w 4540"/>
                <a:gd name="T5" fmla="*/ 1634765 h 4540"/>
                <a:gd name="T6" fmla="*/ 0 w 4540"/>
                <a:gd name="T7" fmla="*/ 817202 h 4540"/>
                <a:gd name="T8" fmla="*/ 817563 w 4540"/>
                <a:gd name="T9" fmla="*/ 0 h 4540"/>
                <a:gd name="T10" fmla="*/ 1634765 w 4540"/>
                <a:gd name="T11" fmla="*/ 817202 h 4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40" h="4540">
                  <a:moveTo>
                    <a:pt x="4539" y="2269"/>
                  </a:moveTo>
                  <a:lnTo>
                    <a:pt x="4539" y="2269"/>
                  </a:lnTo>
                  <a:cubicBezTo>
                    <a:pt x="4539" y="3523"/>
                    <a:pt x="3523" y="4539"/>
                    <a:pt x="2270" y="4539"/>
                  </a:cubicBezTo>
                  <a:cubicBezTo>
                    <a:pt x="1016" y="4539"/>
                    <a:pt x="0" y="3523"/>
                    <a:pt x="0" y="2269"/>
                  </a:cubicBezTo>
                  <a:cubicBezTo>
                    <a:pt x="0" y="1016"/>
                    <a:pt x="1016" y="0"/>
                    <a:pt x="2270" y="0"/>
                  </a:cubicBezTo>
                  <a:cubicBezTo>
                    <a:pt x="3523" y="0"/>
                    <a:pt x="4539" y="1016"/>
                    <a:pt x="4539" y="226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182792" tIns="91396" rIns="182792" bIns="91396" anchor="ctr"/>
            <a:lstStyle/>
            <a:p>
              <a:pPr defTabSz="1827739"/>
              <a:endParaRPr lang="en-US" sz="2700" dirty="0">
                <a:solidFill>
                  <a:srgbClr val="7E7E7E"/>
                </a:solidFill>
                <a:latin typeface="Calibri Light" panose="020F0302020204030204"/>
              </a:endParaRPr>
            </a:p>
          </p:txBody>
        </p:sp>
        <p:sp>
          <p:nvSpPr>
            <p:cNvPr id="396" name="Freeform 14"/>
            <p:cNvSpPr>
              <a:spLocks noChangeArrowheads="1"/>
            </p:cNvSpPr>
            <p:nvPr/>
          </p:nvSpPr>
          <p:spPr bwMode="auto">
            <a:xfrm>
              <a:off x="10542684" y="3791492"/>
              <a:ext cx="3321600" cy="332143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2745 0 0"/>
                <a:gd name="G7" fmla="+- 1768 0 0"/>
                <a:gd name="G8" fmla="+- 792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T0" fmla="*/ 1272815 w 3538"/>
                <a:gd name="T1" fmla="*/ 636228 h 3538"/>
                <a:gd name="T2" fmla="*/ 1272815 w 3538"/>
                <a:gd name="T3" fmla="*/ 636228 h 3538"/>
                <a:gd name="T4" fmla="*/ 636588 w 3538"/>
                <a:gd name="T5" fmla="*/ 1272815 h 3538"/>
                <a:gd name="T6" fmla="*/ 0 w 3538"/>
                <a:gd name="T7" fmla="*/ 636228 h 3538"/>
                <a:gd name="T8" fmla="*/ 636588 w 3538"/>
                <a:gd name="T9" fmla="*/ 0 h 3538"/>
                <a:gd name="T10" fmla="*/ 1272815 w 3538"/>
                <a:gd name="T11" fmla="*/ 636228 h 3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8" h="3538">
                  <a:moveTo>
                    <a:pt x="3537" y="1768"/>
                  </a:moveTo>
                  <a:lnTo>
                    <a:pt x="3537" y="1768"/>
                  </a:lnTo>
                  <a:cubicBezTo>
                    <a:pt x="3537" y="2745"/>
                    <a:pt x="2745" y="3537"/>
                    <a:pt x="1769" y="3537"/>
                  </a:cubicBezTo>
                  <a:cubicBezTo>
                    <a:pt x="792" y="3537"/>
                    <a:pt x="0" y="2745"/>
                    <a:pt x="0" y="1768"/>
                  </a:cubicBezTo>
                  <a:cubicBezTo>
                    <a:pt x="0" y="792"/>
                    <a:pt x="792" y="0"/>
                    <a:pt x="1769" y="0"/>
                  </a:cubicBezTo>
                  <a:cubicBezTo>
                    <a:pt x="2745" y="0"/>
                    <a:pt x="3537" y="792"/>
                    <a:pt x="3537" y="17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182792" tIns="91396" rIns="182792" bIns="91396" anchor="ctr"/>
            <a:lstStyle/>
            <a:p>
              <a:pPr defTabSz="1827739"/>
              <a:endParaRPr lang="en-US" sz="2700" dirty="0">
                <a:solidFill>
                  <a:srgbClr val="7E7E7E"/>
                </a:solidFill>
                <a:latin typeface="Calibri Light" panose="020F0302020204030204"/>
              </a:endParaRPr>
            </a:p>
          </p:txBody>
        </p:sp>
        <p:sp>
          <p:nvSpPr>
            <p:cNvPr id="397" name="Freeform 15"/>
            <p:cNvSpPr>
              <a:spLocks noChangeArrowheads="1"/>
            </p:cNvSpPr>
            <p:nvPr/>
          </p:nvSpPr>
          <p:spPr bwMode="auto">
            <a:xfrm>
              <a:off x="11010691" y="4263617"/>
              <a:ext cx="2381445" cy="2381333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966 0 0"/>
                <a:gd name="G7" fmla="+- 1267 0 0"/>
                <a:gd name="G8" fmla="+- 566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T0" fmla="*/ 912452 w 2536"/>
                <a:gd name="T1" fmla="*/ 456047 h 2536"/>
                <a:gd name="T2" fmla="*/ 912452 w 2536"/>
                <a:gd name="T3" fmla="*/ 456047 h 2536"/>
                <a:gd name="T4" fmla="*/ 456406 w 2536"/>
                <a:gd name="T5" fmla="*/ 912453 h 2536"/>
                <a:gd name="T6" fmla="*/ 0 w 2536"/>
                <a:gd name="T7" fmla="*/ 456047 h 2536"/>
                <a:gd name="T8" fmla="*/ 456406 w 2536"/>
                <a:gd name="T9" fmla="*/ 0 h 2536"/>
                <a:gd name="T10" fmla="*/ 912452 w 2536"/>
                <a:gd name="T11" fmla="*/ 456047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6" h="2536">
                  <a:moveTo>
                    <a:pt x="2535" y="1267"/>
                  </a:moveTo>
                  <a:lnTo>
                    <a:pt x="2535" y="1267"/>
                  </a:lnTo>
                  <a:cubicBezTo>
                    <a:pt x="2535" y="1966"/>
                    <a:pt x="1969" y="2535"/>
                    <a:pt x="1268" y="2535"/>
                  </a:cubicBezTo>
                  <a:cubicBezTo>
                    <a:pt x="569" y="2535"/>
                    <a:pt x="0" y="1966"/>
                    <a:pt x="0" y="1267"/>
                  </a:cubicBezTo>
                  <a:cubicBezTo>
                    <a:pt x="0" y="566"/>
                    <a:pt x="569" y="0"/>
                    <a:pt x="1268" y="0"/>
                  </a:cubicBezTo>
                  <a:cubicBezTo>
                    <a:pt x="1969" y="0"/>
                    <a:pt x="2535" y="566"/>
                    <a:pt x="2535" y="126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182792" tIns="91396" rIns="182792" bIns="91396" anchor="ctr"/>
            <a:lstStyle/>
            <a:p>
              <a:pPr defTabSz="1827739"/>
              <a:endParaRPr lang="en-US" sz="2700" dirty="0">
                <a:solidFill>
                  <a:srgbClr val="7E7E7E"/>
                </a:solidFill>
                <a:latin typeface="Calibri Light" panose="020F0302020204030204"/>
              </a:endParaRPr>
            </a:p>
          </p:txBody>
        </p:sp>
        <p:sp>
          <p:nvSpPr>
            <p:cNvPr id="398" name="Freeform 16"/>
            <p:cNvSpPr>
              <a:spLocks noChangeArrowheads="1"/>
            </p:cNvSpPr>
            <p:nvPr/>
          </p:nvSpPr>
          <p:spPr bwMode="auto">
            <a:xfrm>
              <a:off x="11482839" y="4731602"/>
              <a:ext cx="1441293" cy="1445364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193 0 0"/>
                <a:gd name="G7" fmla="+- 769 0 0"/>
                <a:gd name="G8" fmla="+- 345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T0" fmla="*/ 552090 w 1534"/>
                <a:gd name="T1" fmla="*/ 277199 h 1537"/>
                <a:gd name="T2" fmla="*/ 552090 w 1534"/>
                <a:gd name="T3" fmla="*/ 277199 h 1537"/>
                <a:gd name="T4" fmla="*/ 276225 w 1534"/>
                <a:gd name="T5" fmla="*/ 553677 h 1537"/>
                <a:gd name="T6" fmla="*/ 0 w 1534"/>
                <a:gd name="T7" fmla="*/ 277199 h 1537"/>
                <a:gd name="T8" fmla="*/ 276225 w 1534"/>
                <a:gd name="T9" fmla="*/ 0 h 1537"/>
                <a:gd name="T10" fmla="*/ 552090 w 1534"/>
                <a:gd name="T11" fmla="*/ 277199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4" h="1537">
                  <a:moveTo>
                    <a:pt x="1533" y="769"/>
                  </a:moveTo>
                  <a:lnTo>
                    <a:pt x="1533" y="769"/>
                  </a:lnTo>
                  <a:cubicBezTo>
                    <a:pt x="1533" y="1193"/>
                    <a:pt x="1191" y="1536"/>
                    <a:pt x="767" y="1536"/>
                  </a:cubicBezTo>
                  <a:cubicBezTo>
                    <a:pt x="342" y="1536"/>
                    <a:pt x="0" y="1193"/>
                    <a:pt x="0" y="769"/>
                  </a:cubicBezTo>
                  <a:cubicBezTo>
                    <a:pt x="0" y="345"/>
                    <a:pt x="342" y="0"/>
                    <a:pt x="767" y="0"/>
                  </a:cubicBezTo>
                  <a:cubicBezTo>
                    <a:pt x="1191" y="0"/>
                    <a:pt x="1533" y="345"/>
                    <a:pt x="1533" y="76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182792" tIns="91396" rIns="182792" bIns="91396" anchor="ctr"/>
            <a:lstStyle/>
            <a:p>
              <a:pPr defTabSz="1827739"/>
              <a:endParaRPr lang="en-US" sz="2700" dirty="0">
                <a:solidFill>
                  <a:srgbClr val="7E7E7E"/>
                </a:solidFill>
                <a:latin typeface="Calibri Light" panose="020F0302020204030204"/>
              </a:endParaRPr>
            </a:p>
          </p:txBody>
        </p:sp>
        <p:sp>
          <p:nvSpPr>
            <p:cNvPr id="399" name="Freeform 17"/>
            <p:cNvSpPr>
              <a:spLocks noChangeArrowheads="1"/>
            </p:cNvSpPr>
            <p:nvPr/>
          </p:nvSpPr>
          <p:spPr bwMode="auto">
            <a:xfrm>
              <a:off x="11950843" y="5199582"/>
              <a:ext cx="501141" cy="501117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*/ 1 0 0"/>
                <a:gd name="T0" fmla="*/ 534 256 1"/>
                <a:gd name="T1" fmla="*/ 0 256 1"/>
                <a:gd name="G5" fmla="+- 0 T0 T1"/>
                <a:gd name="G6" fmla="cos G4 G5"/>
                <a:gd name="G7" fmla="+- 1 0 0"/>
                <a:gd name="G8" fmla="+- 415 0 0"/>
                <a:gd name="G9" fmla="+- 268 0 0"/>
                <a:gd name="G10" fmla="+- 121 0 0"/>
                <a:gd name="G11" fmla="+- 1 0 0"/>
                <a:gd name="G12" fmla="*/ 1 0 0"/>
                <a:gd name="G13" fmla="*/ 1 0 0"/>
                <a:gd name="G14" fmla="cos G12 G13"/>
                <a:gd name="G15" fmla="+- 1 0 0"/>
                <a:gd name="G16" fmla="+- 1 0 0"/>
                <a:gd name="G17" fmla="+- 1 0 0"/>
                <a:gd name="T2" fmla="*/ 191729 w 535"/>
                <a:gd name="T3" fmla="*/ 96224 h 535"/>
                <a:gd name="T4" fmla="*/ 191729 w 535"/>
                <a:gd name="T5" fmla="*/ 96224 h 535"/>
                <a:gd name="T6" fmla="*/ 95505 w 535"/>
                <a:gd name="T7" fmla="*/ 191729 h 535"/>
                <a:gd name="T8" fmla="*/ 0 w 535"/>
                <a:gd name="T9" fmla="*/ 96224 h 535"/>
                <a:gd name="T10" fmla="*/ 95505 w 535"/>
                <a:gd name="T11" fmla="*/ 0 h 535"/>
                <a:gd name="T12" fmla="*/ 191729 w 535"/>
                <a:gd name="T13" fmla="*/ 96224 h 535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35">
                  <a:moveTo>
                    <a:pt x="534" y="268"/>
                  </a:moveTo>
                  <a:lnTo>
                    <a:pt x="534" y="268"/>
                  </a:lnTo>
                  <a:cubicBezTo>
                    <a:pt x="534" y="415"/>
                    <a:pt x="412" y="534"/>
                    <a:pt x="266" y="534"/>
                  </a:cubicBezTo>
                  <a:cubicBezTo>
                    <a:pt x="119" y="534"/>
                    <a:pt x="0" y="415"/>
                    <a:pt x="0" y="268"/>
                  </a:cubicBezTo>
                  <a:cubicBezTo>
                    <a:pt x="0" y="121"/>
                    <a:pt x="119" y="0"/>
                    <a:pt x="266" y="0"/>
                  </a:cubicBezTo>
                  <a:cubicBezTo>
                    <a:pt x="412" y="0"/>
                    <a:pt x="534" y="121"/>
                    <a:pt x="534" y="26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182792" tIns="91396" rIns="182792" bIns="91396" anchor="ctr"/>
            <a:lstStyle/>
            <a:p>
              <a:pPr defTabSz="1827739"/>
              <a:endParaRPr lang="en-US" sz="2700" dirty="0">
                <a:solidFill>
                  <a:srgbClr val="7E7E7E"/>
                </a:solidFill>
                <a:latin typeface="Calibri Light" panose="020F0302020204030204"/>
              </a:endParaRPr>
            </a:p>
          </p:txBody>
        </p:sp>
      </p:grpSp>
      <p:grpSp>
        <p:nvGrpSpPr>
          <p:cNvPr id="406" name="Group 405"/>
          <p:cNvGrpSpPr/>
          <p:nvPr/>
        </p:nvGrpSpPr>
        <p:grpSpPr>
          <a:xfrm>
            <a:off x="9095982" y="2828506"/>
            <a:ext cx="2608889" cy="1267112"/>
            <a:chOff x="12124791" y="3770786"/>
            <a:chExt cx="3478984" cy="1689710"/>
          </a:xfrm>
        </p:grpSpPr>
        <p:sp>
          <p:nvSpPr>
            <p:cNvPr id="407" name="Freeform 18"/>
            <p:cNvSpPr>
              <a:spLocks noChangeArrowheads="1"/>
            </p:cNvSpPr>
            <p:nvPr/>
          </p:nvSpPr>
          <p:spPr bwMode="auto">
            <a:xfrm>
              <a:off x="12124793" y="4118666"/>
              <a:ext cx="2841169" cy="134182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429 0 0"/>
                <a:gd name="G4" fmla="+- 1 0 0"/>
                <a:gd name="T0" fmla="*/ 106633 w 3023"/>
                <a:gd name="T1" fmla="*/ 407523 h 1430"/>
                <a:gd name="T2" fmla="*/ 1067050 w 3023"/>
                <a:gd name="T3" fmla="*/ 0 h 1430"/>
                <a:gd name="T4" fmla="*/ 1088665 w 3023"/>
                <a:gd name="T5" fmla="*/ 52154 h 1430"/>
                <a:gd name="T6" fmla="*/ 0 w 3023"/>
                <a:gd name="T7" fmla="*/ 513990 h 1430"/>
                <a:gd name="T8" fmla="*/ 106633 w 3023"/>
                <a:gd name="T9" fmla="*/ 407523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3" h="1430">
                  <a:moveTo>
                    <a:pt x="296" y="1133"/>
                  </a:moveTo>
                  <a:lnTo>
                    <a:pt x="2962" y="0"/>
                  </a:lnTo>
                  <a:lnTo>
                    <a:pt x="3022" y="145"/>
                  </a:lnTo>
                  <a:lnTo>
                    <a:pt x="0" y="1429"/>
                  </a:lnTo>
                  <a:lnTo>
                    <a:pt x="296" y="1133"/>
                  </a:lnTo>
                </a:path>
              </a:pathLst>
            </a:custGeom>
            <a:solidFill>
              <a:srgbClr val="515D5D"/>
            </a:solidFill>
            <a:ln>
              <a:noFill/>
            </a:ln>
            <a:effectLst/>
          </p:spPr>
          <p:txBody>
            <a:bodyPr wrap="none" lIns="182792" tIns="91396" rIns="182792" bIns="91396" anchor="ctr"/>
            <a:lstStyle/>
            <a:p>
              <a:pPr defTabSz="1827739"/>
              <a:endParaRPr lang="en-US" sz="2700" dirty="0">
                <a:solidFill>
                  <a:srgbClr val="7E7E7E"/>
                </a:solidFill>
                <a:latin typeface="Calibri Light" panose="020F0302020204030204"/>
              </a:endParaRPr>
            </a:p>
          </p:txBody>
        </p:sp>
        <p:sp>
          <p:nvSpPr>
            <p:cNvPr id="408" name="Freeform 19"/>
            <p:cNvSpPr>
              <a:spLocks noChangeArrowheads="1"/>
            </p:cNvSpPr>
            <p:nvPr/>
          </p:nvSpPr>
          <p:spPr bwMode="auto">
            <a:xfrm>
              <a:off x="12124791" y="4255333"/>
              <a:ext cx="2899153" cy="1205163"/>
            </a:xfrm>
            <a:custGeom>
              <a:avLst/>
              <a:gdLst>
                <a:gd name="G0" fmla="+- 1 0 0"/>
                <a:gd name="G1" fmla="*/ 1 0 0"/>
                <a:gd name="G2" fmla="+- 1 0 0"/>
                <a:gd name="G3" fmla="+- 1284 0 0"/>
                <a:gd name="G4" fmla="+- 1 0 0"/>
                <a:gd name="T0" fmla="*/ 150879 w 3086"/>
                <a:gd name="T1" fmla="*/ 459087 h 1285"/>
                <a:gd name="T2" fmla="*/ 1110890 w 3086"/>
                <a:gd name="T3" fmla="*/ 51769 h 1285"/>
                <a:gd name="T4" fmla="*/ 1088204 w 3086"/>
                <a:gd name="T5" fmla="*/ 0 h 1285"/>
                <a:gd name="T6" fmla="*/ 0 w 3086"/>
                <a:gd name="T7" fmla="*/ 461603 h 1285"/>
                <a:gd name="T8" fmla="*/ 150879 w 3086"/>
                <a:gd name="T9" fmla="*/ 459087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6" h="1285">
                  <a:moveTo>
                    <a:pt x="419" y="1277"/>
                  </a:moveTo>
                  <a:lnTo>
                    <a:pt x="3085" y="144"/>
                  </a:lnTo>
                  <a:lnTo>
                    <a:pt x="3022" y="0"/>
                  </a:lnTo>
                  <a:lnTo>
                    <a:pt x="0" y="1284"/>
                  </a:lnTo>
                  <a:lnTo>
                    <a:pt x="419" y="1277"/>
                  </a:lnTo>
                </a:path>
              </a:pathLst>
            </a:custGeom>
            <a:solidFill>
              <a:srgbClr val="828286"/>
            </a:solidFill>
            <a:ln>
              <a:noFill/>
            </a:ln>
            <a:effectLst/>
          </p:spPr>
          <p:txBody>
            <a:bodyPr wrap="none" lIns="182792" tIns="91396" rIns="182792" bIns="91396" anchor="ctr"/>
            <a:lstStyle/>
            <a:p>
              <a:pPr defTabSz="1827739"/>
              <a:endParaRPr lang="en-US" sz="2700" dirty="0">
                <a:solidFill>
                  <a:srgbClr val="7E7E7E"/>
                </a:solidFill>
                <a:latin typeface="Calibri Light" panose="020F0302020204030204"/>
              </a:endParaRPr>
            </a:p>
          </p:txBody>
        </p:sp>
        <p:sp>
          <p:nvSpPr>
            <p:cNvPr id="409" name="Freeform 20"/>
            <p:cNvSpPr>
              <a:spLocks noChangeArrowheads="1"/>
            </p:cNvSpPr>
            <p:nvPr/>
          </p:nvSpPr>
          <p:spPr bwMode="auto">
            <a:xfrm>
              <a:off x="12157926" y="4097957"/>
              <a:ext cx="2841169" cy="134182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429 0 0"/>
                <a:gd name="G4" fmla="+- 1 0 0"/>
                <a:gd name="T0" fmla="*/ 106527 w 3026"/>
                <a:gd name="T1" fmla="*/ 407523 h 1430"/>
                <a:gd name="T2" fmla="*/ 1066712 w 3026"/>
                <a:gd name="T3" fmla="*/ 0 h 1430"/>
                <a:gd name="T4" fmla="*/ 1088665 w 3026"/>
                <a:gd name="T5" fmla="*/ 51795 h 1430"/>
                <a:gd name="T6" fmla="*/ 0 w 3026"/>
                <a:gd name="T7" fmla="*/ 513990 h 1430"/>
                <a:gd name="T8" fmla="*/ 106527 w 3026"/>
                <a:gd name="T9" fmla="*/ 407523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6" h="1430">
                  <a:moveTo>
                    <a:pt x="296" y="1133"/>
                  </a:moveTo>
                  <a:lnTo>
                    <a:pt x="2964" y="0"/>
                  </a:lnTo>
                  <a:lnTo>
                    <a:pt x="3025" y="144"/>
                  </a:lnTo>
                  <a:lnTo>
                    <a:pt x="0" y="1429"/>
                  </a:lnTo>
                  <a:lnTo>
                    <a:pt x="296" y="113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lIns="182792" tIns="91396" rIns="182792" bIns="91396" anchor="ctr"/>
            <a:lstStyle/>
            <a:p>
              <a:pPr defTabSz="1827739"/>
              <a:endParaRPr lang="en-US" sz="2700" dirty="0">
                <a:solidFill>
                  <a:srgbClr val="7E7E7E"/>
                </a:solidFill>
                <a:latin typeface="Calibri Light" panose="020F0302020204030204"/>
              </a:endParaRPr>
            </a:p>
          </p:txBody>
        </p:sp>
        <p:sp>
          <p:nvSpPr>
            <p:cNvPr id="410" name="Freeform 21"/>
            <p:cNvSpPr>
              <a:spLocks noChangeArrowheads="1"/>
            </p:cNvSpPr>
            <p:nvPr/>
          </p:nvSpPr>
          <p:spPr bwMode="auto">
            <a:xfrm>
              <a:off x="12157924" y="4234626"/>
              <a:ext cx="2899153" cy="1209302"/>
            </a:xfrm>
            <a:custGeom>
              <a:avLst/>
              <a:gdLst>
                <a:gd name="G0" fmla="+- 1 0 0"/>
                <a:gd name="G1" fmla="*/ 1 0 0"/>
                <a:gd name="G2" fmla="+- 1 0 0"/>
                <a:gd name="G3" fmla="+- 1285 0 0"/>
                <a:gd name="G4" fmla="+- 1 0 0"/>
                <a:gd name="T0" fmla="*/ 151093 w 3089"/>
                <a:gd name="T1" fmla="*/ 460666 h 1286"/>
                <a:gd name="T2" fmla="*/ 1110890 w 3089"/>
                <a:gd name="T3" fmla="*/ 52267 h 1286"/>
                <a:gd name="T4" fmla="*/ 1088226 w 3089"/>
                <a:gd name="T5" fmla="*/ 0 h 1286"/>
                <a:gd name="T6" fmla="*/ 0 w 3089"/>
                <a:gd name="T7" fmla="*/ 463190 h 1286"/>
                <a:gd name="T8" fmla="*/ 151093 w 3089"/>
                <a:gd name="T9" fmla="*/ 46066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9" h="1286">
                  <a:moveTo>
                    <a:pt x="420" y="1278"/>
                  </a:moveTo>
                  <a:lnTo>
                    <a:pt x="3088" y="145"/>
                  </a:lnTo>
                  <a:lnTo>
                    <a:pt x="3025" y="0"/>
                  </a:lnTo>
                  <a:lnTo>
                    <a:pt x="0" y="1285"/>
                  </a:lnTo>
                  <a:lnTo>
                    <a:pt x="420" y="1278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none" lIns="182792" tIns="91396" rIns="182792" bIns="91396" anchor="ctr"/>
            <a:lstStyle/>
            <a:p>
              <a:pPr defTabSz="1827739"/>
              <a:endParaRPr lang="en-US" sz="2700" dirty="0">
                <a:solidFill>
                  <a:srgbClr val="7E7E7E"/>
                </a:solidFill>
                <a:latin typeface="Calibri Light" panose="020F0302020204030204"/>
              </a:endParaRPr>
            </a:p>
          </p:txBody>
        </p:sp>
        <p:sp>
          <p:nvSpPr>
            <p:cNvPr id="411" name="Freeform 22"/>
            <p:cNvSpPr>
              <a:spLocks noChangeArrowheads="1"/>
            </p:cNvSpPr>
            <p:nvPr/>
          </p:nvSpPr>
          <p:spPr bwMode="auto">
            <a:xfrm>
              <a:off x="14560081" y="3770786"/>
              <a:ext cx="820046" cy="604652"/>
            </a:xfrm>
            <a:custGeom>
              <a:avLst/>
              <a:gdLst>
                <a:gd name="G0" fmla="+- 643 0 0"/>
                <a:gd name="G1" fmla="+- 643 0 0"/>
                <a:gd name="G2" fmla="+- 643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643 0 0"/>
                <a:gd name="T0" fmla="*/ 0 w 875"/>
                <a:gd name="T1" fmla="*/ 231415 h 644"/>
                <a:gd name="T2" fmla="*/ 0 w 875"/>
                <a:gd name="T3" fmla="*/ 231415 h 644"/>
                <a:gd name="T4" fmla="*/ 116390 w 875"/>
                <a:gd name="T5" fmla="*/ 84936 h 644"/>
                <a:gd name="T6" fmla="*/ 313966 w 875"/>
                <a:gd name="T7" fmla="*/ 0 h 644"/>
                <a:gd name="T8" fmla="*/ 221644 w 875"/>
                <a:gd name="T9" fmla="*/ 137841 h 644"/>
                <a:gd name="T10" fmla="*/ 0 w 875"/>
                <a:gd name="T11" fmla="*/ 231415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5" h="644">
                  <a:moveTo>
                    <a:pt x="0" y="643"/>
                  </a:moveTo>
                  <a:lnTo>
                    <a:pt x="0" y="643"/>
                  </a:lnTo>
                  <a:cubicBezTo>
                    <a:pt x="0" y="643"/>
                    <a:pt x="58" y="347"/>
                    <a:pt x="324" y="236"/>
                  </a:cubicBezTo>
                  <a:cubicBezTo>
                    <a:pt x="589" y="122"/>
                    <a:pt x="874" y="0"/>
                    <a:pt x="874" y="0"/>
                  </a:cubicBezTo>
                  <a:cubicBezTo>
                    <a:pt x="617" y="383"/>
                    <a:pt x="617" y="383"/>
                    <a:pt x="617" y="383"/>
                  </a:cubicBezTo>
                  <a:lnTo>
                    <a:pt x="0" y="643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lIns="182792" tIns="91396" rIns="182792" bIns="91396" anchor="ctr"/>
            <a:lstStyle/>
            <a:p>
              <a:pPr defTabSz="1827739"/>
              <a:endParaRPr lang="en-US" sz="2700" dirty="0">
                <a:solidFill>
                  <a:srgbClr val="7E7E7E"/>
                </a:solidFill>
                <a:latin typeface="Calibri Light" panose="020F0302020204030204"/>
              </a:endParaRPr>
            </a:p>
          </p:txBody>
        </p:sp>
        <p:sp>
          <p:nvSpPr>
            <p:cNvPr id="412" name="Freeform 23"/>
            <p:cNvSpPr>
              <a:spLocks noChangeArrowheads="1"/>
            </p:cNvSpPr>
            <p:nvPr/>
          </p:nvSpPr>
          <p:spPr bwMode="auto">
            <a:xfrm>
              <a:off x="14597357" y="4218063"/>
              <a:ext cx="1006418" cy="401719"/>
            </a:xfrm>
            <a:custGeom>
              <a:avLst/>
              <a:gdLst>
                <a:gd name="G0" fmla="+- 263 0 0"/>
                <a:gd name="G1" fmla="+- 263 0 0"/>
                <a:gd name="G2" fmla="+- 263 0 0"/>
                <a:gd name="G3" fmla="+- 1 0 0"/>
                <a:gd name="G4" fmla="*/ 1 35987 45568"/>
                <a:gd name="G5" fmla="*/ 1 35987 55552"/>
                <a:gd name="G6" fmla="*/ G5 1 180"/>
                <a:gd name="G7" fmla="*/ G4 1 G6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263 0 0"/>
                <a:gd name="T0" fmla="*/ 0 w 1071"/>
                <a:gd name="T1" fmla="*/ 94844 h 427"/>
                <a:gd name="T2" fmla="*/ 0 w 1071"/>
                <a:gd name="T3" fmla="*/ 94844 h 427"/>
                <a:gd name="T4" fmla="*/ 187298 w 1071"/>
                <a:gd name="T5" fmla="*/ 113236 h 427"/>
                <a:gd name="T6" fmla="*/ 385402 w 1071"/>
                <a:gd name="T7" fmla="*/ 28489 h 427"/>
                <a:gd name="T8" fmla="*/ 223317 w 1071"/>
                <a:gd name="T9" fmla="*/ 0 h 427"/>
                <a:gd name="T10" fmla="*/ 0 w 1071"/>
                <a:gd name="T11" fmla="*/ 94844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1" h="427">
                  <a:moveTo>
                    <a:pt x="0" y="263"/>
                  </a:moveTo>
                  <a:lnTo>
                    <a:pt x="0" y="263"/>
                  </a:lnTo>
                  <a:cubicBezTo>
                    <a:pt x="0" y="263"/>
                    <a:pt x="254" y="426"/>
                    <a:pt x="520" y="314"/>
                  </a:cubicBezTo>
                  <a:cubicBezTo>
                    <a:pt x="786" y="200"/>
                    <a:pt x="1070" y="79"/>
                    <a:pt x="1070" y="79"/>
                  </a:cubicBezTo>
                  <a:cubicBezTo>
                    <a:pt x="620" y="0"/>
                    <a:pt x="620" y="0"/>
                    <a:pt x="620" y="0"/>
                  </a:cubicBezTo>
                  <a:lnTo>
                    <a:pt x="0" y="26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182792" tIns="91396" rIns="182792" bIns="91396" anchor="ctr"/>
            <a:lstStyle/>
            <a:p>
              <a:pPr defTabSz="1827739"/>
              <a:endParaRPr lang="en-US" sz="2700" dirty="0">
                <a:solidFill>
                  <a:srgbClr val="7E7E7E"/>
                </a:solidFill>
                <a:latin typeface="Calibri Light" panose="020F0302020204030204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308111" y="366768"/>
            <a:ext cx="15701054" cy="1154145"/>
            <a:chOff x="1739573" y="511491"/>
            <a:chExt cx="20937538" cy="1539066"/>
          </a:xfrm>
        </p:grpSpPr>
        <p:sp>
          <p:nvSpPr>
            <p:cNvPr id="37" name="TextBox 36"/>
            <p:cNvSpPr txBox="1"/>
            <p:nvPr/>
          </p:nvSpPr>
          <p:spPr>
            <a:xfrm>
              <a:off x="1739573" y="511491"/>
              <a:ext cx="20937538" cy="1477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827739"/>
              <a:r>
                <a:rPr lang="en-US" sz="6599" b="1" dirty="0">
                  <a:solidFill>
                    <a:srgbClr val="477585"/>
                  </a:solidFill>
                  <a:latin typeface="Lato Regular"/>
                  <a:cs typeface="Lato Regular"/>
                </a:rPr>
                <a:t>CUTI BELAJAR</a:t>
              </a:r>
              <a:endParaRPr lang="id-ID" sz="6599" b="1" dirty="0">
                <a:solidFill>
                  <a:srgbClr val="477585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40" name="Rectangle 39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 defTabSz="1827739"/>
                <a:endParaRPr lang="en-US" sz="2700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 defTabSz="1827739"/>
                <a:endParaRPr lang="en-US" sz="2700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 defTabSz="1827739"/>
                <a:endParaRPr lang="en-US" sz="2700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 defTabSz="1827739"/>
                <a:endParaRPr lang="en-US" sz="2700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 defTabSz="1827739"/>
                <a:endParaRPr lang="en-US" sz="2700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 defTabSz="1827739"/>
                <a:endParaRPr lang="en-US" sz="2700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6779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50" grpId="0" bldLvl="0" animBg="1"/>
      <p:bldP spid="43" grpId="0" bldLvl="0" animBg="1"/>
      <p:bldP spid="44" grpId="0" bldLvl="0" animBg="1"/>
      <p:bldP spid="51" grpId="0"/>
      <p:bldP spid="52" grpId="0"/>
      <p:bldP spid="46" grpId="0" bldLvl="0" animBg="1"/>
      <p:bldP spid="57" grpId="0"/>
      <p:bldP spid="35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Arrow Connector 48"/>
          <p:cNvCxnSpPr/>
          <p:nvPr/>
        </p:nvCxnSpPr>
        <p:spPr>
          <a:xfrm flipH="1">
            <a:off x="8473481" y="4004676"/>
            <a:ext cx="31663" cy="5220000"/>
          </a:xfrm>
          <a:prstGeom prst="straightConnector1">
            <a:avLst/>
          </a:prstGeom>
          <a:ln w="38100" cmpd="sng">
            <a:solidFill>
              <a:schemeClr val="bg1">
                <a:lumMod val="50000"/>
              </a:schemeClr>
            </a:solidFill>
            <a:prstDash val="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6948739" y="736574"/>
            <a:ext cx="3112808" cy="3514323"/>
            <a:chOff x="10895439" y="3890311"/>
            <a:chExt cx="2655310" cy="2997815"/>
          </a:xfrm>
        </p:grpSpPr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11586693" y="3890311"/>
              <a:ext cx="1225296" cy="1225296"/>
            </a:xfrm>
            <a:custGeom>
              <a:avLst/>
              <a:gdLst>
                <a:gd name="T0" fmla="*/ 106 w 212"/>
                <a:gd name="T1" fmla="*/ 212 h 212"/>
                <a:gd name="T2" fmla="*/ 0 w 212"/>
                <a:gd name="T3" fmla="*/ 106 h 212"/>
                <a:gd name="T4" fmla="*/ 106 w 212"/>
                <a:gd name="T5" fmla="*/ 0 h 212"/>
                <a:gd name="T6" fmla="*/ 212 w 212"/>
                <a:gd name="T7" fmla="*/ 106 h 212"/>
                <a:gd name="T8" fmla="*/ 106 w 212"/>
                <a:gd name="T9" fmla="*/ 212 h 212"/>
                <a:gd name="T10" fmla="*/ 106 w 212"/>
                <a:gd name="T11" fmla="*/ 20 h 212"/>
                <a:gd name="T12" fmla="*/ 20 w 212"/>
                <a:gd name="T13" fmla="*/ 106 h 212"/>
                <a:gd name="T14" fmla="*/ 106 w 212"/>
                <a:gd name="T15" fmla="*/ 192 h 212"/>
                <a:gd name="T16" fmla="*/ 192 w 212"/>
                <a:gd name="T17" fmla="*/ 106 h 212"/>
                <a:gd name="T18" fmla="*/ 106 w 212"/>
                <a:gd name="T19" fmla="*/ 2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106" y="212"/>
                  </a:moveTo>
                  <a:cubicBezTo>
                    <a:pt x="48" y="212"/>
                    <a:pt x="0" y="165"/>
                    <a:pt x="0" y="106"/>
                  </a:cubicBezTo>
                  <a:cubicBezTo>
                    <a:pt x="0" y="48"/>
                    <a:pt x="48" y="0"/>
                    <a:pt x="106" y="0"/>
                  </a:cubicBezTo>
                  <a:cubicBezTo>
                    <a:pt x="165" y="0"/>
                    <a:pt x="212" y="48"/>
                    <a:pt x="212" y="106"/>
                  </a:cubicBezTo>
                  <a:cubicBezTo>
                    <a:pt x="212" y="165"/>
                    <a:pt x="165" y="212"/>
                    <a:pt x="106" y="212"/>
                  </a:cubicBezTo>
                  <a:close/>
                  <a:moveTo>
                    <a:pt x="106" y="20"/>
                  </a:moveTo>
                  <a:cubicBezTo>
                    <a:pt x="59" y="20"/>
                    <a:pt x="20" y="59"/>
                    <a:pt x="20" y="106"/>
                  </a:cubicBezTo>
                  <a:cubicBezTo>
                    <a:pt x="20" y="154"/>
                    <a:pt x="59" y="192"/>
                    <a:pt x="106" y="192"/>
                  </a:cubicBezTo>
                  <a:cubicBezTo>
                    <a:pt x="154" y="192"/>
                    <a:pt x="192" y="154"/>
                    <a:pt x="192" y="106"/>
                  </a:cubicBezTo>
                  <a:cubicBezTo>
                    <a:pt x="192" y="59"/>
                    <a:pt x="154" y="20"/>
                    <a:pt x="106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37114" tIns="68557" rIns="137114" bIns="68557" numCol="1" anchor="t" anchorCtr="0" compatLnSpc="1"/>
            <a:lstStyle/>
            <a:p>
              <a:endParaRPr lang="id-ID" sz="2699" dirty="0">
                <a:latin typeface="Calibri Light" panose="020F0302020204030204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0895439" y="5089753"/>
              <a:ext cx="2655310" cy="1798373"/>
            </a:xfrm>
            <a:prstGeom prst="rect">
              <a:avLst/>
            </a:prstGeom>
            <a:noFill/>
          </p:spPr>
          <p:txBody>
            <a:bodyPr wrap="square" lIns="137114" tIns="68557" rIns="137114" bIns="68557" rtlCol="0">
              <a:spAutoFit/>
            </a:bodyPr>
            <a:lstStyle/>
            <a:p>
              <a:pPr algn="ctr"/>
              <a:r>
                <a:rPr lang="en-MY" sz="3200" b="1" dirty="0">
                  <a:latin typeface="Lato Regular"/>
                  <a:cs typeface="Lato Regular"/>
                </a:rPr>
                <a:t>TINAKAN PENALTI / TUNTUTAN GANTIRUGI</a:t>
              </a:r>
              <a:endParaRPr lang="en-US" sz="3200" b="1" dirty="0">
                <a:latin typeface="Lato Regular"/>
                <a:cs typeface="Lato Regular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1660880" y="4085139"/>
              <a:ext cx="1039812" cy="748205"/>
            </a:xfrm>
            <a:prstGeom prst="rect">
              <a:avLst/>
            </a:prstGeom>
            <a:noFill/>
          </p:spPr>
          <p:txBody>
            <a:bodyPr wrap="square" lIns="137114" tIns="68557" rIns="137114" bIns="68557" rtlCol="0">
              <a:spAutoFit/>
            </a:bodyPr>
            <a:lstStyle/>
            <a:p>
              <a:pPr algn="ctr"/>
              <a:r>
                <a:rPr lang="id-ID" sz="4800" b="1" dirty="0">
                  <a:solidFill>
                    <a:schemeClr val="accent3"/>
                  </a:solidFill>
                  <a:latin typeface="Lato Regular"/>
                  <a:cs typeface="Lato Regular"/>
                </a:rPr>
                <a:t>3</a:t>
              </a:r>
              <a:endParaRPr lang="en-US" sz="4800" b="1" dirty="0">
                <a:solidFill>
                  <a:schemeClr val="accent3"/>
                </a:solidFill>
                <a:latin typeface="Lato Regular"/>
                <a:cs typeface="Lato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016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4"/>
          <p:cNvSpPr>
            <a:spLocks noChangeAspect="1" noChangeArrowheads="1" noTextEdit="1"/>
          </p:cNvSpPr>
          <p:nvPr/>
        </p:nvSpPr>
        <p:spPr bwMode="auto">
          <a:xfrm>
            <a:off x="4191766" y="191266"/>
            <a:ext cx="9904471" cy="990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700"/>
          </a:p>
        </p:txBody>
      </p:sp>
      <p:sp>
        <p:nvSpPr>
          <p:cNvPr id="2051" name="Freeform 64"/>
          <p:cNvSpPr>
            <a:spLocks noEditPoints="1"/>
          </p:cNvSpPr>
          <p:nvPr/>
        </p:nvSpPr>
        <p:spPr bwMode="auto">
          <a:xfrm>
            <a:off x="4191766" y="191265"/>
            <a:ext cx="5654597" cy="4949856"/>
          </a:xfrm>
          <a:custGeom>
            <a:avLst/>
            <a:gdLst>
              <a:gd name="T0" fmla="*/ 2147483646 w 889"/>
              <a:gd name="T1" fmla="*/ 2147483646 h 778"/>
              <a:gd name="T2" fmla="*/ 2147483646 w 889"/>
              <a:gd name="T3" fmla="*/ 2147483646 h 778"/>
              <a:gd name="T4" fmla="*/ 2147483646 w 889"/>
              <a:gd name="T5" fmla="*/ 2147483646 h 778"/>
              <a:gd name="T6" fmla="*/ 2147483646 w 889"/>
              <a:gd name="T7" fmla="*/ 2147483646 h 778"/>
              <a:gd name="T8" fmla="*/ 2147483646 w 889"/>
              <a:gd name="T9" fmla="*/ 0 h 778"/>
              <a:gd name="T10" fmla="*/ 0 w 889"/>
              <a:gd name="T11" fmla="*/ 2147483646 h 778"/>
              <a:gd name="T12" fmla="*/ 0 w 889"/>
              <a:gd name="T13" fmla="*/ 2147483646 h 778"/>
              <a:gd name="T14" fmla="*/ 2147483646 w 889"/>
              <a:gd name="T15" fmla="*/ 0 h 778"/>
              <a:gd name="T16" fmla="*/ 2147483646 w 889"/>
              <a:gd name="T17" fmla="*/ 0 h 77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89" h="778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en-US" sz="2700"/>
          </a:p>
        </p:txBody>
      </p:sp>
      <p:grpSp>
        <p:nvGrpSpPr>
          <p:cNvPr id="2" name="Group 1"/>
          <p:cNvGrpSpPr/>
          <p:nvPr/>
        </p:nvGrpSpPr>
        <p:grpSpPr>
          <a:xfrm>
            <a:off x="3744000" y="1183500"/>
            <a:ext cx="9720001" cy="9720000"/>
            <a:chOff x="5038060" y="451871"/>
            <a:chExt cx="8262636" cy="9589527"/>
          </a:xfrm>
        </p:grpSpPr>
        <p:pic>
          <p:nvPicPr>
            <p:cNvPr id="2052" name="Picture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86" t="749" r="6353" b="-1446"/>
            <a:stretch/>
          </p:blipFill>
          <p:spPr bwMode="auto">
            <a:xfrm>
              <a:off x="5038060" y="451871"/>
              <a:ext cx="8262636" cy="9589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3" name="Rectangle 57"/>
            <p:cNvSpPr>
              <a:spLocks noChangeArrowheads="1"/>
            </p:cNvSpPr>
            <p:nvPr/>
          </p:nvSpPr>
          <p:spPr bwMode="auto">
            <a:xfrm>
              <a:off x="6053613" y="1652333"/>
              <a:ext cx="406072" cy="888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en-US" sz="5849" dirty="0">
                  <a:solidFill>
                    <a:srgbClr val="FFFFFF"/>
                  </a:solidFill>
                  <a:latin typeface="PT Sans" panose="020B0503020203020204" pitchFamily="34" charset="-52"/>
                </a:rPr>
                <a:t>01</a:t>
              </a:r>
              <a:endParaRPr lang="en-US" altLang="en-US" sz="2700" dirty="0"/>
            </a:p>
          </p:txBody>
        </p:sp>
        <p:sp>
          <p:nvSpPr>
            <p:cNvPr id="2054" name="Rectangle 58"/>
            <p:cNvSpPr>
              <a:spLocks noChangeArrowheads="1"/>
            </p:cNvSpPr>
            <p:nvPr/>
          </p:nvSpPr>
          <p:spPr bwMode="auto">
            <a:xfrm>
              <a:off x="6053613" y="3149910"/>
              <a:ext cx="525986" cy="888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en-US" sz="5849" dirty="0">
                  <a:solidFill>
                    <a:srgbClr val="FFFFFF"/>
                  </a:solidFill>
                  <a:latin typeface="PT Sans" panose="020B0503020203020204" pitchFamily="34" charset="-52"/>
                </a:rPr>
                <a:t>02</a:t>
              </a:r>
              <a:endParaRPr lang="en-US" altLang="en-US" sz="2700" dirty="0"/>
            </a:p>
          </p:txBody>
        </p:sp>
        <p:sp>
          <p:nvSpPr>
            <p:cNvPr id="2055" name="Rectangle 59"/>
            <p:cNvSpPr>
              <a:spLocks noChangeArrowheads="1"/>
            </p:cNvSpPr>
            <p:nvPr/>
          </p:nvSpPr>
          <p:spPr bwMode="auto">
            <a:xfrm>
              <a:off x="6053613" y="4647484"/>
              <a:ext cx="545063" cy="888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en-US" sz="5849" dirty="0">
                  <a:solidFill>
                    <a:srgbClr val="484848"/>
                  </a:solidFill>
                  <a:latin typeface="PT Sans" panose="020B0503020203020204" pitchFamily="34" charset="-52"/>
                </a:rPr>
                <a:t>03</a:t>
              </a:r>
              <a:endParaRPr lang="en-US" altLang="en-US" sz="2700" dirty="0"/>
            </a:p>
          </p:txBody>
        </p:sp>
        <p:sp>
          <p:nvSpPr>
            <p:cNvPr id="2056" name="Rectangle 60"/>
            <p:cNvSpPr>
              <a:spLocks noChangeArrowheads="1"/>
            </p:cNvSpPr>
            <p:nvPr/>
          </p:nvSpPr>
          <p:spPr bwMode="auto">
            <a:xfrm>
              <a:off x="6053613" y="6149824"/>
              <a:ext cx="520535" cy="888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en-US" sz="5849" dirty="0">
                  <a:solidFill>
                    <a:srgbClr val="FFFFFF"/>
                  </a:solidFill>
                  <a:latin typeface="PT Sans" panose="020B0503020203020204" pitchFamily="34" charset="-52"/>
                </a:rPr>
                <a:t>04</a:t>
              </a:r>
              <a:endParaRPr lang="en-US" altLang="en-US" sz="2700" dirty="0"/>
            </a:p>
          </p:txBody>
        </p:sp>
        <p:sp>
          <p:nvSpPr>
            <p:cNvPr id="2057" name="Rectangle 61"/>
            <p:cNvSpPr>
              <a:spLocks noChangeArrowheads="1"/>
            </p:cNvSpPr>
            <p:nvPr/>
          </p:nvSpPr>
          <p:spPr bwMode="auto">
            <a:xfrm>
              <a:off x="6053613" y="7628351"/>
              <a:ext cx="538250" cy="888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en-US" sz="5849">
                  <a:solidFill>
                    <a:srgbClr val="FFFFFF"/>
                  </a:solidFill>
                  <a:latin typeface="PT Sans" panose="020B0503020203020204" pitchFamily="34" charset="-52"/>
                </a:rPr>
                <a:t>05</a:t>
              </a:r>
              <a:endParaRPr lang="en-US" altLang="en-US" sz="2700"/>
            </a:p>
          </p:txBody>
        </p:sp>
        <p:sp>
          <p:nvSpPr>
            <p:cNvPr id="2058" name="Freeform 65"/>
            <p:cNvSpPr>
              <a:spLocks noEditPoints="1"/>
            </p:cNvSpPr>
            <p:nvPr/>
          </p:nvSpPr>
          <p:spPr bwMode="auto">
            <a:xfrm>
              <a:off x="11522500" y="1735666"/>
              <a:ext cx="716645" cy="845213"/>
            </a:xfrm>
            <a:custGeom>
              <a:avLst/>
              <a:gdLst>
                <a:gd name="T0" fmla="*/ 180804 w 111"/>
                <a:gd name="T1" fmla="*/ 563563 h 133"/>
                <a:gd name="T2" fmla="*/ 180804 w 111"/>
                <a:gd name="T3" fmla="*/ 525427 h 133"/>
                <a:gd name="T4" fmla="*/ 318559 w 111"/>
                <a:gd name="T5" fmla="*/ 491529 h 133"/>
                <a:gd name="T6" fmla="*/ 159279 w 111"/>
                <a:gd name="T7" fmla="*/ 491529 h 133"/>
                <a:gd name="T8" fmla="*/ 301339 w 111"/>
                <a:gd name="T9" fmla="*/ 512715 h 133"/>
                <a:gd name="T10" fmla="*/ 232462 w 111"/>
                <a:gd name="T11" fmla="*/ 275426 h 133"/>
                <a:gd name="T12" fmla="*/ 236767 w 111"/>
                <a:gd name="T13" fmla="*/ 461867 h 133"/>
                <a:gd name="T14" fmla="*/ 241071 w 111"/>
                <a:gd name="T15" fmla="*/ 461867 h 133"/>
                <a:gd name="T16" fmla="*/ 258291 w 111"/>
                <a:gd name="T17" fmla="*/ 275426 h 133"/>
                <a:gd name="T18" fmla="*/ 172194 w 111"/>
                <a:gd name="T19" fmla="*/ 258476 h 133"/>
                <a:gd name="T20" fmla="*/ 172194 w 111"/>
                <a:gd name="T21" fmla="*/ 203391 h 133"/>
                <a:gd name="T22" fmla="*/ 275510 w 111"/>
                <a:gd name="T23" fmla="*/ 228815 h 133"/>
                <a:gd name="T24" fmla="*/ 335778 w 111"/>
                <a:gd name="T25" fmla="*/ 228815 h 133"/>
                <a:gd name="T26" fmla="*/ 81792 w 111"/>
                <a:gd name="T27" fmla="*/ 177967 h 133"/>
                <a:gd name="T28" fmla="*/ 163584 w 111"/>
                <a:gd name="T29" fmla="*/ 440681 h 133"/>
                <a:gd name="T30" fmla="*/ 202328 w 111"/>
                <a:gd name="T31" fmla="*/ 275426 h 133"/>
                <a:gd name="T32" fmla="*/ 124841 w 111"/>
                <a:gd name="T33" fmla="*/ 228815 h 133"/>
                <a:gd name="T34" fmla="*/ 219547 w 111"/>
                <a:gd name="T35" fmla="*/ 228815 h 133"/>
                <a:gd name="T36" fmla="*/ 232462 w 111"/>
                <a:gd name="T37" fmla="*/ 258476 h 133"/>
                <a:gd name="T38" fmla="*/ 258291 w 111"/>
                <a:gd name="T39" fmla="*/ 228815 h 133"/>
                <a:gd name="T40" fmla="*/ 340083 w 111"/>
                <a:gd name="T41" fmla="*/ 199154 h 133"/>
                <a:gd name="T42" fmla="*/ 305644 w 111"/>
                <a:gd name="T43" fmla="*/ 275426 h 133"/>
                <a:gd name="T44" fmla="*/ 288425 w 111"/>
                <a:gd name="T45" fmla="*/ 461867 h 133"/>
                <a:gd name="T46" fmla="*/ 378827 w 111"/>
                <a:gd name="T47" fmla="*/ 288137 h 133"/>
                <a:gd name="T48" fmla="*/ 241071 w 111"/>
                <a:gd name="T49" fmla="*/ 0 h 133"/>
                <a:gd name="T50" fmla="*/ 223852 w 111"/>
                <a:gd name="T51" fmla="*/ 46610 h 133"/>
                <a:gd name="T52" fmla="*/ 258291 w 111"/>
                <a:gd name="T53" fmla="*/ 46610 h 133"/>
                <a:gd name="T54" fmla="*/ 348693 w 111"/>
                <a:gd name="T55" fmla="*/ 21187 h 133"/>
                <a:gd name="T56" fmla="*/ 305644 w 111"/>
                <a:gd name="T57" fmla="*/ 55085 h 133"/>
                <a:gd name="T58" fmla="*/ 340083 w 111"/>
                <a:gd name="T59" fmla="*/ 72034 h 133"/>
                <a:gd name="T60" fmla="*/ 426180 w 111"/>
                <a:gd name="T61" fmla="*/ 76272 h 133"/>
                <a:gd name="T62" fmla="*/ 378827 w 111"/>
                <a:gd name="T63" fmla="*/ 93221 h 133"/>
                <a:gd name="T64" fmla="*/ 400351 w 111"/>
                <a:gd name="T65" fmla="*/ 118645 h 133"/>
                <a:gd name="T66" fmla="*/ 477838 w 111"/>
                <a:gd name="T67" fmla="*/ 165255 h 133"/>
                <a:gd name="T68" fmla="*/ 426180 w 111"/>
                <a:gd name="T69" fmla="*/ 156781 h 133"/>
                <a:gd name="T70" fmla="*/ 430485 w 111"/>
                <a:gd name="T71" fmla="*/ 190679 h 133"/>
                <a:gd name="T72" fmla="*/ 473533 w 111"/>
                <a:gd name="T73" fmla="*/ 262714 h 133"/>
                <a:gd name="T74" fmla="*/ 430485 w 111"/>
                <a:gd name="T75" fmla="*/ 237290 h 133"/>
                <a:gd name="T76" fmla="*/ 421875 w 111"/>
                <a:gd name="T77" fmla="*/ 271188 h 133"/>
                <a:gd name="T78" fmla="*/ 163584 w 111"/>
                <a:gd name="T79" fmla="*/ 80509 h 133"/>
                <a:gd name="T80" fmla="*/ 154974 w 111"/>
                <a:gd name="T81" fmla="*/ 29661 h 133"/>
                <a:gd name="T82" fmla="*/ 124841 w 111"/>
                <a:gd name="T83" fmla="*/ 42373 h 133"/>
                <a:gd name="T84" fmla="*/ 99011 w 111"/>
                <a:gd name="T85" fmla="*/ 118645 h 133"/>
                <a:gd name="T86" fmla="*/ 73182 w 111"/>
                <a:gd name="T87" fmla="*/ 72034 h 133"/>
                <a:gd name="T88" fmla="*/ 51658 w 111"/>
                <a:gd name="T89" fmla="*/ 101696 h 133"/>
                <a:gd name="T90" fmla="*/ 64573 w 111"/>
                <a:gd name="T91" fmla="*/ 173730 h 133"/>
                <a:gd name="T92" fmla="*/ 21524 w 111"/>
                <a:gd name="T93" fmla="*/ 148306 h 133"/>
                <a:gd name="T94" fmla="*/ 12915 w 111"/>
                <a:gd name="T95" fmla="*/ 182205 h 133"/>
                <a:gd name="T96" fmla="*/ 68878 w 111"/>
                <a:gd name="T97" fmla="*/ 250002 h 133"/>
                <a:gd name="T98" fmla="*/ 12915 w 111"/>
                <a:gd name="T99" fmla="*/ 241527 h 133"/>
                <a:gd name="T100" fmla="*/ 21524 w 111"/>
                <a:gd name="T101" fmla="*/ 275426 h 13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1" h="133">
                  <a:moveTo>
                    <a:pt x="74" y="128"/>
                  </a:moveTo>
                  <a:cubicBezTo>
                    <a:pt x="74" y="131"/>
                    <a:pt x="72" y="133"/>
                    <a:pt x="70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39" y="133"/>
                    <a:pt x="37" y="131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6"/>
                    <a:pt x="39" y="124"/>
                    <a:pt x="42" y="124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72" y="124"/>
                    <a:pt x="74" y="126"/>
                    <a:pt x="74" y="128"/>
                  </a:cubicBezTo>
                  <a:close/>
                  <a:moveTo>
                    <a:pt x="74" y="116"/>
                  </a:moveTo>
                  <a:cubicBezTo>
                    <a:pt x="74" y="114"/>
                    <a:pt x="72" y="112"/>
                    <a:pt x="70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39" y="112"/>
                    <a:pt x="37" y="114"/>
                    <a:pt x="37" y="116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7" y="119"/>
                    <a:pt x="39" y="121"/>
                    <a:pt x="42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2" y="121"/>
                    <a:pt x="74" y="119"/>
                    <a:pt x="74" y="116"/>
                  </a:cubicBezTo>
                  <a:close/>
                  <a:moveTo>
                    <a:pt x="60" y="65"/>
                  </a:moveTo>
                  <a:cubicBezTo>
                    <a:pt x="54" y="65"/>
                    <a:pt x="54" y="65"/>
                    <a:pt x="54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3" y="109"/>
                    <a:pt x="54" y="109"/>
                    <a:pt x="55" y="10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7" y="109"/>
                    <a:pt x="59" y="109"/>
                    <a:pt x="60" y="109"/>
                  </a:cubicBezTo>
                  <a:lnTo>
                    <a:pt x="60" y="65"/>
                  </a:lnTo>
                  <a:close/>
                  <a:moveTo>
                    <a:pt x="40" y="48"/>
                  </a:moveTo>
                  <a:cubicBezTo>
                    <a:pt x="37" y="48"/>
                    <a:pt x="34" y="51"/>
                    <a:pt x="34" y="54"/>
                  </a:cubicBezTo>
                  <a:cubicBezTo>
                    <a:pt x="34" y="58"/>
                    <a:pt x="37" y="61"/>
                    <a:pt x="40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1"/>
                    <a:pt x="44" y="48"/>
                    <a:pt x="40" y="48"/>
                  </a:cubicBezTo>
                  <a:close/>
                  <a:moveTo>
                    <a:pt x="78" y="54"/>
                  </a:moveTo>
                  <a:cubicBezTo>
                    <a:pt x="78" y="51"/>
                    <a:pt x="75" y="48"/>
                    <a:pt x="71" y="48"/>
                  </a:cubicBezTo>
                  <a:cubicBezTo>
                    <a:pt x="67" y="48"/>
                    <a:pt x="64" y="51"/>
                    <a:pt x="64" y="54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5" y="61"/>
                    <a:pt x="78" y="58"/>
                    <a:pt x="78" y="54"/>
                  </a:cubicBezTo>
                  <a:close/>
                  <a:moveTo>
                    <a:pt x="93" y="42"/>
                  </a:moveTo>
                  <a:cubicBezTo>
                    <a:pt x="89" y="30"/>
                    <a:pt x="75" y="18"/>
                    <a:pt x="56" y="18"/>
                  </a:cubicBezTo>
                  <a:cubicBezTo>
                    <a:pt x="36" y="18"/>
                    <a:pt x="22" y="30"/>
                    <a:pt x="19" y="42"/>
                  </a:cubicBezTo>
                  <a:cubicBezTo>
                    <a:pt x="17" y="51"/>
                    <a:pt x="19" y="60"/>
                    <a:pt x="23" y="68"/>
                  </a:cubicBezTo>
                  <a:cubicBezTo>
                    <a:pt x="27" y="76"/>
                    <a:pt x="31" y="82"/>
                    <a:pt x="34" y="90"/>
                  </a:cubicBezTo>
                  <a:cubicBezTo>
                    <a:pt x="36" y="94"/>
                    <a:pt x="37" y="100"/>
                    <a:pt x="38" y="104"/>
                  </a:cubicBezTo>
                  <a:cubicBezTo>
                    <a:pt x="39" y="108"/>
                    <a:pt x="40" y="109"/>
                    <a:pt x="44" y="109"/>
                  </a:cubicBezTo>
                  <a:cubicBezTo>
                    <a:pt x="45" y="109"/>
                    <a:pt x="46" y="109"/>
                    <a:pt x="47" y="109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7" y="65"/>
                    <a:pt x="34" y="64"/>
                    <a:pt x="32" y="62"/>
                  </a:cubicBezTo>
                  <a:cubicBezTo>
                    <a:pt x="30" y="60"/>
                    <a:pt x="29" y="57"/>
                    <a:pt x="29" y="54"/>
                  </a:cubicBezTo>
                  <a:cubicBezTo>
                    <a:pt x="29" y="51"/>
                    <a:pt x="30" y="49"/>
                    <a:pt x="32" y="47"/>
                  </a:cubicBezTo>
                  <a:cubicBezTo>
                    <a:pt x="34" y="44"/>
                    <a:pt x="37" y="43"/>
                    <a:pt x="40" y="43"/>
                  </a:cubicBezTo>
                  <a:cubicBezTo>
                    <a:pt x="46" y="43"/>
                    <a:pt x="51" y="48"/>
                    <a:pt x="51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1"/>
                    <a:pt x="61" y="49"/>
                    <a:pt x="63" y="47"/>
                  </a:cubicBezTo>
                  <a:cubicBezTo>
                    <a:pt x="65" y="44"/>
                    <a:pt x="68" y="43"/>
                    <a:pt x="71" y="43"/>
                  </a:cubicBezTo>
                  <a:cubicBezTo>
                    <a:pt x="74" y="43"/>
                    <a:pt x="77" y="44"/>
                    <a:pt x="79" y="47"/>
                  </a:cubicBezTo>
                  <a:cubicBezTo>
                    <a:pt x="81" y="49"/>
                    <a:pt x="82" y="51"/>
                    <a:pt x="82" y="54"/>
                  </a:cubicBezTo>
                  <a:cubicBezTo>
                    <a:pt x="82" y="57"/>
                    <a:pt x="81" y="60"/>
                    <a:pt x="79" y="62"/>
                  </a:cubicBezTo>
                  <a:cubicBezTo>
                    <a:pt x="77" y="64"/>
                    <a:pt x="74" y="65"/>
                    <a:pt x="71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5" y="109"/>
                    <a:pt x="66" y="109"/>
                    <a:pt x="67" y="109"/>
                  </a:cubicBezTo>
                  <a:cubicBezTo>
                    <a:pt x="71" y="109"/>
                    <a:pt x="73" y="108"/>
                    <a:pt x="74" y="104"/>
                  </a:cubicBezTo>
                  <a:cubicBezTo>
                    <a:pt x="75" y="100"/>
                    <a:pt x="75" y="94"/>
                    <a:pt x="77" y="90"/>
                  </a:cubicBezTo>
                  <a:cubicBezTo>
                    <a:pt x="80" y="82"/>
                    <a:pt x="84" y="76"/>
                    <a:pt x="88" y="68"/>
                  </a:cubicBezTo>
                  <a:cubicBezTo>
                    <a:pt x="93" y="60"/>
                    <a:pt x="95" y="51"/>
                    <a:pt x="93" y="42"/>
                  </a:cubicBezTo>
                  <a:close/>
                  <a:moveTo>
                    <a:pt x="60" y="4"/>
                  </a:moveTo>
                  <a:cubicBezTo>
                    <a:pt x="60" y="2"/>
                    <a:pt x="58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2" y="2"/>
                    <a:pt x="52" y="4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4"/>
                    <a:pt x="53" y="15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8" y="15"/>
                    <a:pt x="60" y="14"/>
                    <a:pt x="60" y="11"/>
                  </a:cubicBezTo>
                  <a:lnTo>
                    <a:pt x="60" y="4"/>
                  </a:lnTo>
                  <a:close/>
                  <a:moveTo>
                    <a:pt x="82" y="10"/>
                  </a:moveTo>
                  <a:cubicBezTo>
                    <a:pt x="83" y="8"/>
                    <a:pt x="83" y="6"/>
                    <a:pt x="81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79" y="4"/>
                    <a:pt x="76" y="5"/>
                    <a:pt x="75" y="7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5"/>
                    <a:pt x="71" y="18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5" y="20"/>
                    <a:pt x="78" y="19"/>
                    <a:pt x="79" y="17"/>
                  </a:cubicBezTo>
                  <a:lnTo>
                    <a:pt x="82" y="10"/>
                  </a:lnTo>
                  <a:close/>
                  <a:moveTo>
                    <a:pt x="99" y="24"/>
                  </a:moveTo>
                  <a:cubicBezTo>
                    <a:pt x="100" y="22"/>
                    <a:pt x="101" y="19"/>
                    <a:pt x="99" y="18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8" y="16"/>
                    <a:pt x="95" y="16"/>
                    <a:pt x="93" y="17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4"/>
                    <a:pt x="86" y="26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9" y="30"/>
                    <a:pt x="91" y="30"/>
                    <a:pt x="93" y="28"/>
                  </a:cubicBezTo>
                  <a:lnTo>
                    <a:pt x="99" y="24"/>
                  </a:lnTo>
                  <a:close/>
                  <a:moveTo>
                    <a:pt x="107" y="43"/>
                  </a:moveTo>
                  <a:cubicBezTo>
                    <a:pt x="110" y="43"/>
                    <a:pt x="111" y="41"/>
                    <a:pt x="111" y="39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10" y="36"/>
                    <a:pt x="108" y="35"/>
                    <a:pt x="106" y="35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6" y="37"/>
                    <a:pt x="95" y="39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4"/>
                    <a:pt x="98" y="45"/>
                    <a:pt x="100" y="45"/>
                  </a:cubicBezTo>
                  <a:lnTo>
                    <a:pt x="107" y="43"/>
                  </a:lnTo>
                  <a:close/>
                  <a:moveTo>
                    <a:pt x="106" y="65"/>
                  </a:moveTo>
                  <a:cubicBezTo>
                    <a:pt x="108" y="66"/>
                    <a:pt x="110" y="64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1" y="60"/>
                    <a:pt x="109" y="58"/>
                    <a:pt x="107" y="57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98" y="55"/>
                    <a:pt x="96" y="57"/>
                    <a:pt x="95" y="59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5" y="61"/>
                    <a:pt x="96" y="63"/>
                    <a:pt x="98" y="64"/>
                  </a:cubicBezTo>
                  <a:lnTo>
                    <a:pt x="106" y="65"/>
                  </a:lnTo>
                  <a:close/>
                  <a:moveTo>
                    <a:pt x="32" y="17"/>
                  </a:moveTo>
                  <a:cubicBezTo>
                    <a:pt x="33" y="19"/>
                    <a:pt x="36" y="20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0" y="18"/>
                    <a:pt x="40" y="15"/>
                    <a:pt x="39" y="13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5"/>
                    <a:pt x="32" y="4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8" y="6"/>
                    <a:pt x="28" y="8"/>
                    <a:pt x="29" y="10"/>
                  </a:cubicBezTo>
                  <a:lnTo>
                    <a:pt x="32" y="17"/>
                  </a:lnTo>
                  <a:close/>
                  <a:moveTo>
                    <a:pt x="18" y="28"/>
                  </a:moveTo>
                  <a:cubicBezTo>
                    <a:pt x="19" y="30"/>
                    <a:pt x="22" y="30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6"/>
                    <a:pt x="25" y="24"/>
                    <a:pt x="23" y="2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6"/>
                    <a:pt x="13" y="16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0" y="19"/>
                    <a:pt x="10" y="22"/>
                    <a:pt x="12" y="24"/>
                  </a:cubicBezTo>
                  <a:lnTo>
                    <a:pt x="18" y="28"/>
                  </a:lnTo>
                  <a:close/>
                  <a:moveTo>
                    <a:pt x="11" y="45"/>
                  </a:moveTo>
                  <a:cubicBezTo>
                    <a:pt x="13" y="45"/>
                    <a:pt x="15" y="44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6" y="39"/>
                    <a:pt x="14" y="37"/>
                    <a:pt x="12" y="37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" y="35"/>
                    <a:pt x="0" y="36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lnTo>
                    <a:pt x="11" y="45"/>
                  </a:lnTo>
                  <a:close/>
                  <a:moveTo>
                    <a:pt x="12" y="64"/>
                  </a:moveTo>
                  <a:cubicBezTo>
                    <a:pt x="15" y="63"/>
                    <a:pt x="16" y="61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7"/>
                    <a:pt x="13" y="55"/>
                    <a:pt x="11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8"/>
                    <a:pt x="0" y="60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4"/>
                    <a:pt x="3" y="66"/>
                    <a:pt x="5" y="65"/>
                  </a:cubicBezTo>
                  <a:lnTo>
                    <a:pt x="12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700"/>
            </a:p>
          </p:txBody>
        </p:sp>
        <p:sp>
          <p:nvSpPr>
            <p:cNvPr id="2059" name="Freeform 66"/>
            <p:cNvSpPr/>
            <p:nvPr/>
          </p:nvSpPr>
          <p:spPr bwMode="auto">
            <a:xfrm>
              <a:off x="11689162" y="6218869"/>
              <a:ext cx="554745" cy="799978"/>
            </a:xfrm>
            <a:custGeom>
              <a:avLst/>
              <a:gdLst>
                <a:gd name="T0" fmla="*/ 223653 w 86"/>
                <a:gd name="T1" fmla="*/ 474133 h 126"/>
                <a:gd name="T2" fmla="*/ 223653 w 86"/>
                <a:gd name="T3" fmla="*/ 516467 h 126"/>
                <a:gd name="T4" fmla="*/ 197847 w 86"/>
                <a:gd name="T5" fmla="*/ 533400 h 126"/>
                <a:gd name="T6" fmla="*/ 167740 w 86"/>
                <a:gd name="T7" fmla="*/ 533400 h 126"/>
                <a:gd name="T8" fmla="*/ 146235 w 86"/>
                <a:gd name="T9" fmla="*/ 516467 h 126"/>
                <a:gd name="T10" fmla="*/ 146235 w 86"/>
                <a:gd name="T11" fmla="*/ 474133 h 126"/>
                <a:gd name="T12" fmla="*/ 12903 w 86"/>
                <a:gd name="T13" fmla="*/ 402167 h 126"/>
                <a:gd name="T14" fmla="*/ 25806 w 86"/>
                <a:gd name="T15" fmla="*/ 368300 h 126"/>
                <a:gd name="T16" fmla="*/ 73117 w 86"/>
                <a:gd name="T17" fmla="*/ 359833 h 126"/>
                <a:gd name="T18" fmla="*/ 189245 w 86"/>
                <a:gd name="T19" fmla="*/ 402167 h 126"/>
                <a:gd name="T20" fmla="*/ 279567 w 86"/>
                <a:gd name="T21" fmla="*/ 355600 h 126"/>
                <a:gd name="T22" fmla="*/ 215051 w 86"/>
                <a:gd name="T23" fmla="*/ 309033 h 126"/>
                <a:gd name="T24" fmla="*/ 137633 w 86"/>
                <a:gd name="T25" fmla="*/ 292100 h 126"/>
                <a:gd name="T26" fmla="*/ 0 w 86"/>
                <a:gd name="T27" fmla="*/ 177800 h 126"/>
                <a:gd name="T28" fmla="*/ 146235 w 86"/>
                <a:gd name="T29" fmla="*/ 59267 h 126"/>
                <a:gd name="T30" fmla="*/ 146235 w 86"/>
                <a:gd name="T31" fmla="*/ 21167 h 126"/>
                <a:gd name="T32" fmla="*/ 167740 w 86"/>
                <a:gd name="T33" fmla="*/ 0 h 126"/>
                <a:gd name="T34" fmla="*/ 197847 w 86"/>
                <a:gd name="T35" fmla="*/ 0 h 126"/>
                <a:gd name="T36" fmla="*/ 223653 w 86"/>
                <a:gd name="T37" fmla="*/ 21167 h 126"/>
                <a:gd name="T38" fmla="*/ 223653 w 86"/>
                <a:gd name="T39" fmla="*/ 63500 h 126"/>
                <a:gd name="T40" fmla="*/ 339781 w 86"/>
                <a:gd name="T41" fmla="*/ 135467 h 126"/>
                <a:gd name="T42" fmla="*/ 322577 w 86"/>
                <a:gd name="T43" fmla="*/ 165100 h 126"/>
                <a:gd name="T44" fmla="*/ 275265 w 86"/>
                <a:gd name="T45" fmla="*/ 169333 h 126"/>
                <a:gd name="T46" fmla="*/ 180643 w 86"/>
                <a:gd name="T47" fmla="*/ 135467 h 126"/>
                <a:gd name="T48" fmla="*/ 86020 w 86"/>
                <a:gd name="T49" fmla="*/ 173567 h 126"/>
                <a:gd name="T50" fmla="*/ 172041 w 86"/>
                <a:gd name="T51" fmla="*/ 220133 h 126"/>
                <a:gd name="T52" fmla="*/ 240857 w 86"/>
                <a:gd name="T53" fmla="*/ 237067 h 126"/>
                <a:gd name="T54" fmla="*/ 369888 w 86"/>
                <a:gd name="T55" fmla="*/ 355600 h 126"/>
                <a:gd name="T56" fmla="*/ 223653 w 86"/>
                <a:gd name="T57" fmla="*/ 474133 h 12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86" h="126">
                  <a:moveTo>
                    <a:pt x="52" y="112"/>
                  </a:moveTo>
                  <a:cubicBezTo>
                    <a:pt x="52" y="122"/>
                    <a:pt x="52" y="122"/>
                    <a:pt x="52" y="122"/>
                  </a:cubicBezTo>
                  <a:cubicBezTo>
                    <a:pt x="52" y="124"/>
                    <a:pt x="49" y="126"/>
                    <a:pt x="46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6" y="126"/>
                    <a:pt x="34" y="124"/>
                    <a:pt x="34" y="12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19" y="109"/>
                    <a:pt x="3" y="101"/>
                    <a:pt x="3" y="95"/>
                  </a:cubicBezTo>
                  <a:cubicBezTo>
                    <a:pt x="3" y="91"/>
                    <a:pt x="6" y="87"/>
                    <a:pt x="6" y="87"/>
                  </a:cubicBezTo>
                  <a:cubicBezTo>
                    <a:pt x="9" y="83"/>
                    <a:pt x="13" y="83"/>
                    <a:pt x="17" y="85"/>
                  </a:cubicBezTo>
                  <a:cubicBezTo>
                    <a:pt x="17" y="85"/>
                    <a:pt x="32" y="95"/>
                    <a:pt x="44" y="95"/>
                  </a:cubicBezTo>
                  <a:cubicBezTo>
                    <a:pt x="59" y="95"/>
                    <a:pt x="65" y="90"/>
                    <a:pt x="65" y="84"/>
                  </a:cubicBezTo>
                  <a:cubicBezTo>
                    <a:pt x="65" y="81"/>
                    <a:pt x="62" y="76"/>
                    <a:pt x="50" y="73"/>
                  </a:cubicBezTo>
                  <a:cubicBezTo>
                    <a:pt x="48" y="73"/>
                    <a:pt x="34" y="70"/>
                    <a:pt x="32" y="69"/>
                  </a:cubicBezTo>
                  <a:cubicBezTo>
                    <a:pt x="15" y="65"/>
                    <a:pt x="0" y="58"/>
                    <a:pt x="0" y="42"/>
                  </a:cubicBezTo>
                  <a:cubicBezTo>
                    <a:pt x="0" y="28"/>
                    <a:pt x="11" y="16"/>
                    <a:pt x="34" y="1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6" y="0"/>
                    <a:pt x="39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2" y="2"/>
                    <a:pt x="52" y="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66" y="18"/>
                    <a:pt x="79" y="26"/>
                    <a:pt x="79" y="32"/>
                  </a:cubicBezTo>
                  <a:cubicBezTo>
                    <a:pt x="79" y="35"/>
                    <a:pt x="75" y="39"/>
                    <a:pt x="75" y="39"/>
                  </a:cubicBezTo>
                  <a:cubicBezTo>
                    <a:pt x="71" y="43"/>
                    <a:pt x="68" y="43"/>
                    <a:pt x="64" y="40"/>
                  </a:cubicBezTo>
                  <a:cubicBezTo>
                    <a:pt x="64" y="40"/>
                    <a:pt x="53" y="32"/>
                    <a:pt x="42" y="32"/>
                  </a:cubicBezTo>
                  <a:cubicBezTo>
                    <a:pt x="26" y="32"/>
                    <a:pt x="20" y="37"/>
                    <a:pt x="20" y="41"/>
                  </a:cubicBezTo>
                  <a:cubicBezTo>
                    <a:pt x="20" y="45"/>
                    <a:pt x="25" y="48"/>
                    <a:pt x="40" y="52"/>
                  </a:cubicBezTo>
                  <a:cubicBezTo>
                    <a:pt x="42" y="52"/>
                    <a:pt x="53" y="55"/>
                    <a:pt x="56" y="56"/>
                  </a:cubicBezTo>
                  <a:cubicBezTo>
                    <a:pt x="76" y="61"/>
                    <a:pt x="86" y="71"/>
                    <a:pt x="86" y="84"/>
                  </a:cubicBezTo>
                  <a:cubicBezTo>
                    <a:pt x="86" y="97"/>
                    <a:pt x="75" y="110"/>
                    <a:pt x="5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700"/>
            </a:p>
          </p:txBody>
        </p:sp>
        <p:sp>
          <p:nvSpPr>
            <p:cNvPr id="2060" name="Freeform 67"/>
            <p:cNvSpPr>
              <a:spLocks noEditPoints="1"/>
            </p:cNvSpPr>
            <p:nvPr/>
          </p:nvSpPr>
          <p:spPr bwMode="auto">
            <a:xfrm>
              <a:off x="11351078" y="3373715"/>
              <a:ext cx="1142824" cy="585697"/>
            </a:xfrm>
            <a:custGeom>
              <a:avLst/>
              <a:gdLst>
                <a:gd name="T0" fmla="*/ 551051 w 177"/>
                <a:gd name="T1" fmla="*/ 369301 h 92"/>
                <a:gd name="T2" fmla="*/ 516610 w 177"/>
                <a:gd name="T3" fmla="*/ 382035 h 92"/>
                <a:gd name="T4" fmla="*/ 391763 w 177"/>
                <a:gd name="T5" fmla="*/ 390525 h 92"/>
                <a:gd name="T6" fmla="*/ 266915 w 177"/>
                <a:gd name="T7" fmla="*/ 382035 h 92"/>
                <a:gd name="T8" fmla="*/ 232475 w 177"/>
                <a:gd name="T9" fmla="*/ 369301 h 92"/>
                <a:gd name="T10" fmla="*/ 219559 w 177"/>
                <a:gd name="T11" fmla="*/ 309873 h 92"/>
                <a:gd name="T12" fmla="*/ 288441 w 177"/>
                <a:gd name="T13" fmla="*/ 263180 h 92"/>
                <a:gd name="T14" fmla="*/ 322881 w 177"/>
                <a:gd name="T15" fmla="*/ 250445 h 92"/>
                <a:gd name="T16" fmla="*/ 335797 w 177"/>
                <a:gd name="T17" fmla="*/ 203752 h 92"/>
                <a:gd name="T18" fmla="*/ 292746 w 177"/>
                <a:gd name="T19" fmla="*/ 84897 h 92"/>
                <a:gd name="T20" fmla="*/ 365932 w 177"/>
                <a:gd name="T21" fmla="*/ 4245 h 92"/>
                <a:gd name="T22" fmla="*/ 391763 w 177"/>
                <a:gd name="T23" fmla="*/ 0 h 92"/>
                <a:gd name="T24" fmla="*/ 417593 w 177"/>
                <a:gd name="T25" fmla="*/ 4245 h 92"/>
                <a:gd name="T26" fmla="*/ 490780 w 177"/>
                <a:gd name="T27" fmla="*/ 84897 h 92"/>
                <a:gd name="T28" fmla="*/ 447729 w 177"/>
                <a:gd name="T29" fmla="*/ 203752 h 92"/>
                <a:gd name="T30" fmla="*/ 460644 w 177"/>
                <a:gd name="T31" fmla="*/ 250445 h 92"/>
                <a:gd name="T32" fmla="*/ 495085 w 177"/>
                <a:gd name="T33" fmla="*/ 263180 h 92"/>
                <a:gd name="T34" fmla="*/ 563966 w 177"/>
                <a:gd name="T35" fmla="*/ 309873 h 92"/>
                <a:gd name="T36" fmla="*/ 551051 w 177"/>
                <a:gd name="T37" fmla="*/ 369301 h 92"/>
                <a:gd name="T38" fmla="*/ 749085 w 177"/>
                <a:gd name="T39" fmla="*/ 335342 h 92"/>
                <a:gd name="T40" fmla="*/ 701729 w 177"/>
                <a:gd name="T41" fmla="*/ 301383 h 92"/>
                <a:gd name="T42" fmla="*/ 675898 w 177"/>
                <a:gd name="T43" fmla="*/ 292894 h 92"/>
                <a:gd name="T44" fmla="*/ 667288 w 177"/>
                <a:gd name="T45" fmla="*/ 258935 h 92"/>
                <a:gd name="T46" fmla="*/ 697424 w 177"/>
                <a:gd name="T47" fmla="*/ 178283 h 92"/>
                <a:gd name="T48" fmla="*/ 650068 w 177"/>
                <a:gd name="T49" fmla="*/ 123100 h 92"/>
                <a:gd name="T50" fmla="*/ 628542 w 177"/>
                <a:gd name="T51" fmla="*/ 118855 h 92"/>
                <a:gd name="T52" fmla="*/ 611322 w 177"/>
                <a:gd name="T53" fmla="*/ 123100 h 92"/>
                <a:gd name="T54" fmla="*/ 559661 w 177"/>
                <a:gd name="T55" fmla="*/ 178283 h 92"/>
                <a:gd name="T56" fmla="*/ 589797 w 177"/>
                <a:gd name="T57" fmla="*/ 258935 h 92"/>
                <a:gd name="T58" fmla="*/ 581186 w 177"/>
                <a:gd name="T59" fmla="*/ 292894 h 92"/>
                <a:gd name="T60" fmla="*/ 581186 w 177"/>
                <a:gd name="T61" fmla="*/ 292894 h 92"/>
                <a:gd name="T62" fmla="*/ 585492 w 177"/>
                <a:gd name="T63" fmla="*/ 301383 h 92"/>
                <a:gd name="T64" fmla="*/ 598407 w 177"/>
                <a:gd name="T65" fmla="*/ 343832 h 92"/>
                <a:gd name="T66" fmla="*/ 568271 w 177"/>
                <a:gd name="T67" fmla="*/ 382035 h 92"/>
                <a:gd name="T68" fmla="*/ 555356 w 177"/>
                <a:gd name="T69" fmla="*/ 386280 h 92"/>
                <a:gd name="T70" fmla="*/ 628542 w 177"/>
                <a:gd name="T71" fmla="*/ 390525 h 92"/>
                <a:gd name="T72" fmla="*/ 714644 w 177"/>
                <a:gd name="T73" fmla="*/ 382035 h 92"/>
                <a:gd name="T74" fmla="*/ 740475 w 177"/>
                <a:gd name="T75" fmla="*/ 377790 h 92"/>
                <a:gd name="T76" fmla="*/ 749085 w 177"/>
                <a:gd name="T77" fmla="*/ 335342 h 92"/>
                <a:gd name="T78" fmla="*/ 180814 w 177"/>
                <a:gd name="T79" fmla="*/ 343832 h 92"/>
                <a:gd name="T80" fmla="*/ 198034 w 177"/>
                <a:gd name="T81" fmla="*/ 301383 h 92"/>
                <a:gd name="T82" fmla="*/ 210949 w 177"/>
                <a:gd name="T83" fmla="*/ 284404 h 92"/>
                <a:gd name="T84" fmla="*/ 202339 w 177"/>
                <a:gd name="T85" fmla="*/ 280159 h 92"/>
                <a:gd name="T86" fmla="*/ 193729 w 177"/>
                <a:gd name="T87" fmla="*/ 246201 h 92"/>
                <a:gd name="T88" fmla="*/ 228169 w 177"/>
                <a:gd name="T89" fmla="*/ 157059 h 92"/>
                <a:gd name="T90" fmla="*/ 172203 w 177"/>
                <a:gd name="T91" fmla="*/ 93386 h 92"/>
                <a:gd name="T92" fmla="*/ 150678 w 177"/>
                <a:gd name="T93" fmla="*/ 89142 h 92"/>
                <a:gd name="T94" fmla="*/ 129153 w 177"/>
                <a:gd name="T95" fmla="*/ 93386 h 92"/>
                <a:gd name="T96" fmla="*/ 73186 w 177"/>
                <a:gd name="T97" fmla="*/ 157059 h 92"/>
                <a:gd name="T98" fmla="*/ 107627 w 177"/>
                <a:gd name="T99" fmla="*/ 246201 h 92"/>
                <a:gd name="T100" fmla="*/ 99017 w 177"/>
                <a:gd name="T101" fmla="*/ 280159 h 92"/>
                <a:gd name="T102" fmla="*/ 68881 w 177"/>
                <a:gd name="T103" fmla="*/ 292894 h 92"/>
                <a:gd name="T104" fmla="*/ 17220 w 177"/>
                <a:gd name="T105" fmla="*/ 326852 h 92"/>
                <a:gd name="T106" fmla="*/ 25831 w 177"/>
                <a:gd name="T107" fmla="*/ 373546 h 92"/>
                <a:gd name="T108" fmla="*/ 51661 w 177"/>
                <a:gd name="T109" fmla="*/ 382035 h 92"/>
                <a:gd name="T110" fmla="*/ 150678 w 177"/>
                <a:gd name="T111" fmla="*/ 390525 h 92"/>
                <a:gd name="T112" fmla="*/ 228169 w 177"/>
                <a:gd name="T113" fmla="*/ 386280 h 92"/>
                <a:gd name="T114" fmla="*/ 215254 w 177"/>
                <a:gd name="T115" fmla="*/ 382035 h 92"/>
                <a:gd name="T116" fmla="*/ 180814 w 177"/>
                <a:gd name="T117" fmla="*/ 343832 h 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77" h="92">
                  <a:moveTo>
                    <a:pt x="128" y="87"/>
                  </a:moveTo>
                  <a:cubicBezTo>
                    <a:pt x="126" y="88"/>
                    <a:pt x="123" y="89"/>
                    <a:pt x="120" y="90"/>
                  </a:cubicBezTo>
                  <a:cubicBezTo>
                    <a:pt x="111" y="92"/>
                    <a:pt x="102" y="92"/>
                    <a:pt x="91" y="92"/>
                  </a:cubicBezTo>
                  <a:cubicBezTo>
                    <a:pt x="80" y="92"/>
                    <a:pt x="71" y="92"/>
                    <a:pt x="62" y="90"/>
                  </a:cubicBezTo>
                  <a:cubicBezTo>
                    <a:pt x="59" y="89"/>
                    <a:pt x="56" y="88"/>
                    <a:pt x="54" y="87"/>
                  </a:cubicBezTo>
                  <a:cubicBezTo>
                    <a:pt x="46" y="83"/>
                    <a:pt x="46" y="77"/>
                    <a:pt x="51" y="73"/>
                  </a:cubicBezTo>
                  <a:cubicBezTo>
                    <a:pt x="55" y="68"/>
                    <a:pt x="61" y="65"/>
                    <a:pt x="67" y="62"/>
                  </a:cubicBezTo>
                  <a:cubicBezTo>
                    <a:pt x="70" y="61"/>
                    <a:pt x="72" y="60"/>
                    <a:pt x="75" y="59"/>
                  </a:cubicBezTo>
                  <a:cubicBezTo>
                    <a:pt x="80" y="57"/>
                    <a:pt x="82" y="52"/>
                    <a:pt x="78" y="48"/>
                  </a:cubicBezTo>
                  <a:cubicBezTo>
                    <a:pt x="70" y="40"/>
                    <a:pt x="67" y="31"/>
                    <a:pt x="68" y="20"/>
                  </a:cubicBezTo>
                  <a:cubicBezTo>
                    <a:pt x="68" y="9"/>
                    <a:pt x="75" y="3"/>
                    <a:pt x="85" y="1"/>
                  </a:cubicBezTo>
                  <a:cubicBezTo>
                    <a:pt x="87" y="0"/>
                    <a:pt x="89" y="0"/>
                    <a:pt x="91" y="0"/>
                  </a:cubicBezTo>
                  <a:cubicBezTo>
                    <a:pt x="93" y="0"/>
                    <a:pt x="95" y="0"/>
                    <a:pt x="97" y="1"/>
                  </a:cubicBezTo>
                  <a:cubicBezTo>
                    <a:pt x="107" y="3"/>
                    <a:pt x="114" y="9"/>
                    <a:pt x="114" y="20"/>
                  </a:cubicBezTo>
                  <a:cubicBezTo>
                    <a:pt x="115" y="31"/>
                    <a:pt x="112" y="40"/>
                    <a:pt x="104" y="48"/>
                  </a:cubicBezTo>
                  <a:cubicBezTo>
                    <a:pt x="100" y="52"/>
                    <a:pt x="102" y="57"/>
                    <a:pt x="107" y="59"/>
                  </a:cubicBezTo>
                  <a:cubicBezTo>
                    <a:pt x="110" y="60"/>
                    <a:pt x="112" y="61"/>
                    <a:pt x="115" y="62"/>
                  </a:cubicBezTo>
                  <a:cubicBezTo>
                    <a:pt x="121" y="65"/>
                    <a:pt x="127" y="68"/>
                    <a:pt x="131" y="73"/>
                  </a:cubicBezTo>
                  <a:cubicBezTo>
                    <a:pt x="134" y="76"/>
                    <a:pt x="136" y="83"/>
                    <a:pt x="128" y="87"/>
                  </a:cubicBezTo>
                  <a:close/>
                  <a:moveTo>
                    <a:pt x="174" y="79"/>
                  </a:moveTo>
                  <a:cubicBezTo>
                    <a:pt x="171" y="75"/>
                    <a:pt x="167" y="73"/>
                    <a:pt x="163" y="71"/>
                  </a:cubicBezTo>
                  <a:cubicBezTo>
                    <a:pt x="161" y="70"/>
                    <a:pt x="159" y="70"/>
                    <a:pt x="157" y="69"/>
                  </a:cubicBezTo>
                  <a:cubicBezTo>
                    <a:pt x="154" y="68"/>
                    <a:pt x="153" y="64"/>
                    <a:pt x="155" y="61"/>
                  </a:cubicBezTo>
                  <a:cubicBezTo>
                    <a:pt x="161" y="56"/>
                    <a:pt x="163" y="49"/>
                    <a:pt x="162" y="42"/>
                  </a:cubicBezTo>
                  <a:cubicBezTo>
                    <a:pt x="162" y="35"/>
                    <a:pt x="158" y="31"/>
                    <a:pt x="151" y="29"/>
                  </a:cubicBezTo>
                  <a:cubicBezTo>
                    <a:pt x="149" y="28"/>
                    <a:pt x="148" y="28"/>
                    <a:pt x="146" y="28"/>
                  </a:cubicBezTo>
                  <a:cubicBezTo>
                    <a:pt x="145" y="28"/>
                    <a:pt x="143" y="28"/>
                    <a:pt x="142" y="29"/>
                  </a:cubicBezTo>
                  <a:cubicBezTo>
                    <a:pt x="135" y="31"/>
                    <a:pt x="130" y="35"/>
                    <a:pt x="130" y="42"/>
                  </a:cubicBezTo>
                  <a:cubicBezTo>
                    <a:pt x="130" y="49"/>
                    <a:pt x="132" y="56"/>
                    <a:pt x="137" y="61"/>
                  </a:cubicBezTo>
                  <a:cubicBezTo>
                    <a:pt x="140" y="64"/>
                    <a:pt x="139" y="68"/>
                    <a:pt x="135" y="69"/>
                  </a:cubicBezTo>
                  <a:cubicBezTo>
                    <a:pt x="135" y="69"/>
                    <a:pt x="135" y="69"/>
                    <a:pt x="135" y="69"/>
                  </a:cubicBezTo>
                  <a:cubicBezTo>
                    <a:pt x="135" y="70"/>
                    <a:pt x="136" y="70"/>
                    <a:pt x="136" y="71"/>
                  </a:cubicBezTo>
                  <a:cubicBezTo>
                    <a:pt x="139" y="73"/>
                    <a:pt x="140" y="77"/>
                    <a:pt x="139" y="81"/>
                  </a:cubicBezTo>
                  <a:cubicBezTo>
                    <a:pt x="139" y="85"/>
                    <a:pt x="136" y="88"/>
                    <a:pt x="132" y="90"/>
                  </a:cubicBezTo>
                  <a:cubicBezTo>
                    <a:pt x="131" y="90"/>
                    <a:pt x="130" y="91"/>
                    <a:pt x="129" y="91"/>
                  </a:cubicBezTo>
                  <a:cubicBezTo>
                    <a:pt x="134" y="92"/>
                    <a:pt x="140" y="92"/>
                    <a:pt x="146" y="92"/>
                  </a:cubicBezTo>
                  <a:cubicBezTo>
                    <a:pt x="154" y="92"/>
                    <a:pt x="160" y="92"/>
                    <a:pt x="166" y="90"/>
                  </a:cubicBezTo>
                  <a:cubicBezTo>
                    <a:pt x="168" y="90"/>
                    <a:pt x="170" y="89"/>
                    <a:pt x="172" y="89"/>
                  </a:cubicBezTo>
                  <a:cubicBezTo>
                    <a:pt x="177" y="86"/>
                    <a:pt x="176" y="81"/>
                    <a:pt x="174" y="79"/>
                  </a:cubicBezTo>
                  <a:close/>
                  <a:moveTo>
                    <a:pt x="42" y="81"/>
                  </a:moveTo>
                  <a:cubicBezTo>
                    <a:pt x="41" y="77"/>
                    <a:pt x="43" y="74"/>
                    <a:pt x="46" y="71"/>
                  </a:cubicBezTo>
                  <a:cubicBezTo>
                    <a:pt x="47" y="69"/>
                    <a:pt x="48" y="68"/>
                    <a:pt x="49" y="67"/>
                  </a:cubicBezTo>
                  <a:cubicBezTo>
                    <a:pt x="49" y="67"/>
                    <a:pt x="48" y="67"/>
                    <a:pt x="47" y="66"/>
                  </a:cubicBezTo>
                  <a:cubicBezTo>
                    <a:pt x="43" y="65"/>
                    <a:pt x="42" y="61"/>
                    <a:pt x="45" y="58"/>
                  </a:cubicBezTo>
                  <a:cubicBezTo>
                    <a:pt x="51" y="52"/>
                    <a:pt x="53" y="45"/>
                    <a:pt x="53" y="37"/>
                  </a:cubicBezTo>
                  <a:cubicBezTo>
                    <a:pt x="52" y="28"/>
                    <a:pt x="47" y="24"/>
                    <a:pt x="40" y="22"/>
                  </a:cubicBezTo>
                  <a:cubicBezTo>
                    <a:pt x="38" y="22"/>
                    <a:pt x="36" y="21"/>
                    <a:pt x="35" y="21"/>
                  </a:cubicBezTo>
                  <a:cubicBezTo>
                    <a:pt x="33" y="21"/>
                    <a:pt x="32" y="22"/>
                    <a:pt x="30" y="22"/>
                  </a:cubicBezTo>
                  <a:cubicBezTo>
                    <a:pt x="22" y="24"/>
                    <a:pt x="17" y="28"/>
                    <a:pt x="17" y="37"/>
                  </a:cubicBezTo>
                  <a:cubicBezTo>
                    <a:pt x="17" y="45"/>
                    <a:pt x="19" y="52"/>
                    <a:pt x="25" y="58"/>
                  </a:cubicBezTo>
                  <a:cubicBezTo>
                    <a:pt x="28" y="61"/>
                    <a:pt x="26" y="65"/>
                    <a:pt x="23" y="66"/>
                  </a:cubicBezTo>
                  <a:cubicBezTo>
                    <a:pt x="20" y="67"/>
                    <a:pt x="18" y="68"/>
                    <a:pt x="16" y="69"/>
                  </a:cubicBezTo>
                  <a:cubicBezTo>
                    <a:pt x="12" y="71"/>
                    <a:pt x="7" y="74"/>
                    <a:pt x="4" y="77"/>
                  </a:cubicBezTo>
                  <a:cubicBezTo>
                    <a:pt x="0" y="81"/>
                    <a:pt x="0" y="85"/>
                    <a:pt x="6" y="88"/>
                  </a:cubicBezTo>
                  <a:cubicBezTo>
                    <a:pt x="8" y="89"/>
                    <a:pt x="10" y="90"/>
                    <a:pt x="12" y="90"/>
                  </a:cubicBezTo>
                  <a:cubicBezTo>
                    <a:pt x="19" y="92"/>
                    <a:pt x="26" y="92"/>
                    <a:pt x="35" y="92"/>
                  </a:cubicBezTo>
                  <a:cubicBezTo>
                    <a:pt x="42" y="92"/>
                    <a:pt x="48" y="92"/>
                    <a:pt x="53" y="91"/>
                  </a:cubicBezTo>
                  <a:cubicBezTo>
                    <a:pt x="52" y="91"/>
                    <a:pt x="51" y="90"/>
                    <a:pt x="50" y="90"/>
                  </a:cubicBezTo>
                  <a:cubicBezTo>
                    <a:pt x="45" y="88"/>
                    <a:pt x="43" y="84"/>
                    <a:pt x="42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700"/>
            </a:p>
          </p:txBody>
        </p:sp>
        <p:sp>
          <p:nvSpPr>
            <p:cNvPr id="2061" name="Freeform 68"/>
            <p:cNvSpPr>
              <a:spLocks noEditPoints="1"/>
            </p:cNvSpPr>
            <p:nvPr/>
          </p:nvSpPr>
          <p:spPr bwMode="auto">
            <a:xfrm>
              <a:off x="11698687" y="7764063"/>
              <a:ext cx="776168" cy="638077"/>
            </a:xfrm>
            <a:custGeom>
              <a:avLst/>
              <a:gdLst>
                <a:gd name="T0" fmla="*/ 69003 w 120"/>
                <a:gd name="T1" fmla="*/ 344615 h 100"/>
                <a:gd name="T2" fmla="*/ 69003 w 120"/>
                <a:gd name="T3" fmla="*/ 229743 h 100"/>
                <a:gd name="T4" fmla="*/ 86254 w 120"/>
                <a:gd name="T5" fmla="*/ 212725 h 100"/>
                <a:gd name="T6" fmla="*/ 116443 w 120"/>
                <a:gd name="T7" fmla="*/ 212725 h 100"/>
                <a:gd name="T8" fmla="*/ 133694 w 120"/>
                <a:gd name="T9" fmla="*/ 229743 h 100"/>
                <a:gd name="T10" fmla="*/ 133694 w 120"/>
                <a:gd name="T11" fmla="*/ 344615 h 100"/>
                <a:gd name="T12" fmla="*/ 116443 w 120"/>
                <a:gd name="T13" fmla="*/ 361633 h 100"/>
                <a:gd name="T14" fmla="*/ 86254 w 120"/>
                <a:gd name="T15" fmla="*/ 361633 h 100"/>
                <a:gd name="T16" fmla="*/ 69003 w 120"/>
                <a:gd name="T17" fmla="*/ 344615 h 100"/>
                <a:gd name="T18" fmla="*/ 189759 w 120"/>
                <a:gd name="T19" fmla="*/ 174435 h 100"/>
                <a:gd name="T20" fmla="*/ 172508 w 120"/>
                <a:gd name="T21" fmla="*/ 191453 h 100"/>
                <a:gd name="T22" fmla="*/ 172508 w 120"/>
                <a:gd name="T23" fmla="*/ 344615 h 100"/>
                <a:gd name="T24" fmla="*/ 189759 w 120"/>
                <a:gd name="T25" fmla="*/ 361633 h 100"/>
                <a:gd name="T26" fmla="*/ 219948 w 120"/>
                <a:gd name="T27" fmla="*/ 361633 h 100"/>
                <a:gd name="T28" fmla="*/ 237199 w 120"/>
                <a:gd name="T29" fmla="*/ 344615 h 100"/>
                <a:gd name="T30" fmla="*/ 237199 w 120"/>
                <a:gd name="T31" fmla="*/ 191453 h 100"/>
                <a:gd name="T32" fmla="*/ 219948 w 120"/>
                <a:gd name="T33" fmla="*/ 174435 h 100"/>
                <a:gd name="T34" fmla="*/ 189759 w 120"/>
                <a:gd name="T35" fmla="*/ 174435 h 100"/>
                <a:gd name="T36" fmla="*/ 293264 w 120"/>
                <a:gd name="T37" fmla="*/ 140399 h 100"/>
                <a:gd name="T38" fmla="*/ 276013 w 120"/>
                <a:gd name="T39" fmla="*/ 153162 h 100"/>
                <a:gd name="T40" fmla="*/ 276013 w 120"/>
                <a:gd name="T41" fmla="*/ 344615 h 100"/>
                <a:gd name="T42" fmla="*/ 293264 w 120"/>
                <a:gd name="T43" fmla="*/ 361633 h 100"/>
                <a:gd name="T44" fmla="*/ 323453 w 120"/>
                <a:gd name="T45" fmla="*/ 361633 h 100"/>
                <a:gd name="T46" fmla="*/ 340704 w 120"/>
                <a:gd name="T47" fmla="*/ 344615 h 100"/>
                <a:gd name="T48" fmla="*/ 340704 w 120"/>
                <a:gd name="T49" fmla="*/ 153162 h 100"/>
                <a:gd name="T50" fmla="*/ 323453 w 120"/>
                <a:gd name="T51" fmla="*/ 140399 h 100"/>
                <a:gd name="T52" fmla="*/ 293264 w 120"/>
                <a:gd name="T53" fmla="*/ 140399 h 100"/>
                <a:gd name="T54" fmla="*/ 396769 w 120"/>
                <a:gd name="T55" fmla="*/ 102108 h 100"/>
                <a:gd name="T56" fmla="*/ 379518 w 120"/>
                <a:gd name="T57" fmla="*/ 119126 h 100"/>
                <a:gd name="T58" fmla="*/ 379518 w 120"/>
                <a:gd name="T59" fmla="*/ 344615 h 100"/>
                <a:gd name="T60" fmla="*/ 396769 w 120"/>
                <a:gd name="T61" fmla="*/ 361633 h 100"/>
                <a:gd name="T62" fmla="*/ 426958 w 120"/>
                <a:gd name="T63" fmla="*/ 361633 h 100"/>
                <a:gd name="T64" fmla="*/ 439896 w 120"/>
                <a:gd name="T65" fmla="*/ 344615 h 100"/>
                <a:gd name="T66" fmla="*/ 439896 w 120"/>
                <a:gd name="T67" fmla="*/ 119126 h 100"/>
                <a:gd name="T68" fmla="*/ 426958 w 120"/>
                <a:gd name="T69" fmla="*/ 102108 h 100"/>
                <a:gd name="T70" fmla="*/ 396769 w 120"/>
                <a:gd name="T71" fmla="*/ 102108 h 100"/>
                <a:gd name="T72" fmla="*/ 77629 w 120"/>
                <a:gd name="T73" fmla="*/ 170180 h 100"/>
                <a:gd name="T74" fmla="*/ 383831 w 120"/>
                <a:gd name="T75" fmla="*/ 55309 h 100"/>
                <a:gd name="T76" fmla="*/ 392456 w 120"/>
                <a:gd name="T77" fmla="*/ 72327 h 100"/>
                <a:gd name="T78" fmla="*/ 426958 w 120"/>
                <a:gd name="T79" fmla="*/ 21273 h 100"/>
                <a:gd name="T80" fmla="*/ 366580 w 120"/>
                <a:gd name="T81" fmla="*/ 17018 h 100"/>
                <a:gd name="T82" fmla="*/ 375206 w 120"/>
                <a:gd name="T83" fmla="*/ 38291 h 100"/>
                <a:gd name="T84" fmla="*/ 73316 w 120"/>
                <a:gd name="T85" fmla="*/ 148908 h 100"/>
                <a:gd name="T86" fmla="*/ 77629 w 120"/>
                <a:gd name="T87" fmla="*/ 170180 h 100"/>
                <a:gd name="T88" fmla="*/ 517525 w 120"/>
                <a:gd name="T89" fmla="*/ 395669 h 100"/>
                <a:gd name="T90" fmla="*/ 465772 w 120"/>
                <a:gd name="T91" fmla="*/ 365887 h 100"/>
                <a:gd name="T92" fmla="*/ 465772 w 120"/>
                <a:gd name="T93" fmla="*/ 382905 h 100"/>
                <a:gd name="T94" fmla="*/ 43127 w 120"/>
                <a:gd name="T95" fmla="*/ 382905 h 100"/>
                <a:gd name="T96" fmla="*/ 43127 w 120"/>
                <a:gd name="T97" fmla="*/ 51054 h 100"/>
                <a:gd name="T98" fmla="*/ 64691 w 120"/>
                <a:gd name="T99" fmla="*/ 51054 h 100"/>
                <a:gd name="T100" fmla="*/ 30189 w 120"/>
                <a:gd name="T101" fmla="*/ 0 h 100"/>
                <a:gd name="T102" fmla="*/ 0 w 120"/>
                <a:gd name="T103" fmla="*/ 51054 h 100"/>
                <a:gd name="T104" fmla="*/ 21564 w 120"/>
                <a:gd name="T105" fmla="*/ 51054 h 100"/>
                <a:gd name="T106" fmla="*/ 21564 w 120"/>
                <a:gd name="T107" fmla="*/ 382905 h 100"/>
                <a:gd name="T108" fmla="*/ 21564 w 120"/>
                <a:gd name="T109" fmla="*/ 395669 h 100"/>
                <a:gd name="T110" fmla="*/ 21564 w 120"/>
                <a:gd name="T111" fmla="*/ 404178 h 100"/>
                <a:gd name="T112" fmla="*/ 465772 w 120"/>
                <a:gd name="T113" fmla="*/ 404178 h 100"/>
                <a:gd name="T114" fmla="*/ 465772 w 120"/>
                <a:gd name="T115" fmla="*/ 425450 h 100"/>
                <a:gd name="T116" fmla="*/ 517525 w 120"/>
                <a:gd name="T117" fmla="*/ 395669 h 1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20" h="100">
                  <a:moveTo>
                    <a:pt x="16" y="81"/>
                  </a:moveTo>
                  <a:cubicBezTo>
                    <a:pt x="16" y="54"/>
                    <a:pt x="16" y="54"/>
                    <a:pt x="16" y="54"/>
                  </a:cubicBezTo>
                  <a:cubicBezTo>
                    <a:pt x="16" y="52"/>
                    <a:pt x="18" y="50"/>
                    <a:pt x="20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50"/>
                    <a:pt x="31" y="52"/>
                    <a:pt x="31" y="54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3"/>
                    <a:pt x="29" y="85"/>
                    <a:pt x="27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8" y="85"/>
                    <a:pt x="16" y="83"/>
                    <a:pt x="16" y="81"/>
                  </a:cubicBezTo>
                  <a:close/>
                  <a:moveTo>
                    <a:pt x="44" y="41"/>
                  </a:moveTo>
                  <a:cubicBezTo>
                    <a:pt x="42" y="41"/>
                    <a:pt x="40" y="43"/>
                    <a:pt x="40" y="45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3"/>
                    <a:pt x="42" y="85"/>
                    <a:pt x="44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3" y="85"/>
                    <a:pt x="55" y="83"/>
                    <a:pt x="55" y="81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3"/>
                    <a:pt x="53" y="41"/>
                    <a:pt x="51" y="41"/>
                  </a:cubicBezTo>
                  <a:lnTo>
                    <a:pt x="44" y="41"/>
                  </a:lnTo>
                  <a:close/>
                  <a:moveTo>
                    <a:pt x="68" y="33"/>
                  </a:moveTo>
                  <a:cubicBezTo>
                    <a:pt x="66" y="33"/>
                    <a:pt x="64" y="34"/>
                    <a:pt x="64" y="36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4" y="83"/>
                    <a:pt x="66" y="85"/>
                    <a:pt x="68" y="85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7" y="85"/>
                    <a:pt x="79" y="83"/>
                    <a:pt x="79" y="81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4"/>
                    <a:pt x="77" y="33"/>
                    <a:pt x="75" y="33"/>
                  </a:cubicBezTo>
                  <a:lnTo>
                    <a:pt x="68" y="33"/>
                  </a:lnTo>
                  <a:close/>
                  <a:moveTo>
                    <a:pt x="92" y="24"/>
                  </a:moveTo>
                  <a:cubicBezTo>
                    <a:pt x="90" y="24"/>
                    <a:pt x="88" y="26"/>
                    <a:pt x="88" y="28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3"/>
                    <a:pt x="90" y="85"/>
                    <a:pt x="92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101" y="85"/>
                    <a:pt x="102" y="83"/>
                    <a:pt x="102" y="81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6"/>
                    <a:pt x="101" y="24"/>
                    <a:pt x="99" y="24"/>
                  </a:cubicBezTo>
                  <a:lnTo>
                    <a:pt x="92" y="24"/>
                  </a:lnTo>
                  <a:close/>
                  <a:moveTo>
                    <a:pt x="18" y="40"/>
                  </a:moveTo>
                  <a:cubicBezTo>
                    <a:pt x="44" y="35"/>
                    <a:pt x="68" y="26"/>
                    <a:pt x="89" y="13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66" y="21"/>
                    <a:pt x="42" y="30"/>
                    <a:pt x="17" y="35"/>
                  </a:cubicBezTo>
                  <a:lnTo>
                    <a:pt x="18" y="40"/>
                  </a:lnTo>
                  <a:close/>
                  <a:moveTo>
                    <a:pt x="120" y="93"/>
                  </a:moveTo>
                  <a:cubicBezTo>
                    <a:pt x="108" y="86"/>
                    <a:pt x="108" y="86"/>
                    <a:pt x="108" y="86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108" y="95"/>
                    <a:pt x="108" y="95"/>
                    <a:pt x="108" y="95"/>
                  </a:cubicBezTo>
                  <a:cubicBezTo>
                    <a:pt x="108" y="100"/>
                    <a:pt x="108" y="100"/>
                    <a:pt x="108" y="100"/>
                  </a:cubicBezTo>
                  <a:lnTo>
                    <a:pt x="120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700"/>
            </a:p>
          </p:txBody>
        </p:sp>
        <p:sp>
          <p:nvSpPr>
            <p:cNvPr id="2062" name="Freeform 69"/>
            <p:cNvSpPr>
              <a:spLocks noEditPoints="1"/>
            </p:cNvSpPr>
            <p:nvPr/>
          </p:nvSpPr>
          <p:spPr bwMode="auto">
            <a:xfrm>
              <a:off x="11470124" y="4854625"/>
              <a:ext cx="976162" cy="642839"/>
            </a:xfrm>
            <a:custGeom>
              <a:avLst/>
              <a:gdLst>
                <a:gd name="T0" fmla="*/ 500010 w 151"/>
                <a:gd name="T1" fmla="*/ 220678 h 101"/>
                <a:gd name="T2" fmla="*/ 232763 w 151"/>
                <a:gd name="T3" fmla="*/ 101851 h 101"/>
                <a:gd name="T4" fmla="*/ 219832 w 151"/>
                <a:gd name="T5" fmla="*/ 72145 h 101"/>
                <a:gd name="T6" fmla="*/ 517252 w 151"/>
                <a:gd name="T7" fmla="*/ 42438 h 101"/>
                <a:gd name="T8" fmla="*/ 538804 w 151"/>
                <a:gd name="T9" fmla="*/ 8488 h 101"/>
                <a:gd name="T10" fmla="*/ 590529 w 151"/>
                <a:gd name="T11" fmla="*/ 186728 h 101"/>
                <a:gd name="T12" fmla="*/ 646565 w 151"/>
                <a:gd name="T13" fmla="*/ 178240 h 101"/>
                <a:gd name="T14" fmla="*/ 568977 w 151"/>
                <a:gd name="T15" fmla="*/ 0 h 101"/>
                <a:gd name="T16" fmla="*/ 12931 w 151"/>
                <a:gd name="T17" fmla="*/ 229166 h 101"/>
                <a:gd name="T18" fmla="*/ 73277 w 151"/>
                <a:gd name="T19" fmla="*/ 42438 h 101"/>
                <a:gd name="T20" fmla="*/ 30173 w 151"/>
                <a:gd name="T21" fmla="*/ 21219 h 101"/>
                <a:gd name="T22" fmla="*/ 0 w 151"/>
                <a:gd name="T23" fmla="*/ 212191 h 101"/>
                <a:gd name="T24" fmla="*/ 224142 w 151"/>
                <a:gd name="T25" fmla="*/ 356480 h 101"/>
                <a:gd name="T26" fmla="*/ 198280 w 151"/>
                <a:gd name="T27" fmla="*/ 386187 h 101"/>
                <a:gd name="T28" fmla="*/ 237074 w 151"/>
                <a:gd name="T29" fmla="*/ 415894 h 101"/>
                <a:gd name="T30" fmla="*/ 258626 w 151"/>
                <a:gd name="T31" fmla="*/ 386187 h 101"/>
                <a:gd name="T32" fmla="*/ 146555 w 151"/>
                <a:gd name="T33" fmla="*/ 390431 h 101"/>
                <a:gd name="T34" fmla="*/ 206901 w 151"/>
                <a:gd name="T35" fmla="*/ 314042 h 101"/>
                <a:gd name="T36" fmla="*/ 155175 w 151"/>
                <a:gd name="T37" fmla="*/ 339505 h 101"/>
                <a:gd name="T38" fmla="*/ 94829 w 151"/>
                <a:gd name="T39" fmla="*/ 314042 h 101"/>
                <a:gd name="T40" fmla="*/ 129313 w 151"/>
                <a:gd name="T41" fmla="*/ 343749 h 101"/>
                <a:gd name="T42" fmla="*/ 159486 w 151"/>
                <a:gd name="T43" fmla="*/ 271604 h 101"/>
                <a:gd name="T44" fmla="*/ 112071 w 151"/>
                <a:gd name="T45" fmla="*/ 297067 h 101"/>
                <a:gd name="T46" fmla="*/ 86209 w 151"/>
                <a:gd name="T47" fmla="*/ 301311 h 101"/>
                <a:gd name="T48" fmla="*/ 81898 w 151"/>
                <a:gd name="T49" fmla="*/ 229166 h 101"/>
                <a:gd name="T50" fmla="*/ 68967 w 151"/>
                <a:gd name="T51" fmla="*/ 246141 h 101"/>
                <a:gd name="T52" fmla="*/ 56036 w 151"/>
                <a:gd name="T53" fmla="*/ 297067 h 101"/>
                <a:gd name="T54" fmla="*/ 491389 w 151"/>
                <a:gd name="T55" fmla="*/ 267360 h 101"/>
                <a:gd name="T56" fmla="*/ 327593 w 151"/>
                <a:gd name="T57" fmla="*/ 97608 h 101"/>
                <a:gd name="T58" fmla="*/ 232763 w 151"/>
                <a:gd name="T59" fmla="*/ 118827 h 101"/>
                <a:gd name="T60" fmla="*/ 211211 w 151"/>
                <a:gd name="T61" fmla="*/ 59413 h 101"/>
                <a:gd name="T62" fmla="*/ 103450 w 151"/>
                <a:gd name="T63" fmla="*/ 203703 h 101"/>
                <a:gd name="T64" fmla="*/ 172417 w 151"/>
                <a:gd name="T65" fmla="*/ 258873 h 101"/>
                <a:gd name="T66" fmla="*/ 232763 w 151"/>
                <a:gd name="T67" fmla="*/ 335261 h 101"/>
                <a:gd name="T68" fmla="*/ 288799 w 151"/>
                <a:gd name="T69" fmla="*/ 394675 h 101"/>
                <a:gd name="T70" fmla="*/ 306041 w 151"/>
                <a:gd name="T71" fmla="*/ 398918 h 101"/>
                <a:gd name="T72" fmla="*/ 323282 w 151"/>
                <a:gd name="T73" fmla="*/ 364968 h 101"/>
                <a:gd name="T74" fmla="*/ 267247 w 151"/>
                <a:gd name="T75" fmla="*/ 305554 h 101"/>
                <a:gd name="T76" fmla="*/ 366387 w 151"/>
                <a:gd name="T77" fmla="*/ 369212 h 101"/>
                <a:gd name="T78" fmla="*/ 379318 w 151"/>
                <a:gd name="T79" fmla="*/ 322530 h 101"/>
                <a:gd name="T80" fmla="*/ 331903 w 151"/>
                <a:gd name="T81" fmla="*/ 284335 h 101"/>
                <a:gd name="T82" fmla="*/ 340524 w 151"/>
                <a:gd name="T83" fmla="*/ 271604 h 101"/>
                <a:gd name="T84" fmla="*/ 443974 w 151"/>
                <a:gd name="T85" fmla="*/ 318286 h 101"/>
                <a:gd name="T86" fmla="*/ 422422 w 151"/>
                <a:gd name="T87" fmla="*/ 267360 h 101"/>
                <a:gd name="T88" fmla="*/ 387939 w 151"/>
                <a:gd name="T89" fmla="*/ 229166 h 101"/>
                <a:gd name="T90" fmla="*/ 491389 w 151"/>
                <a:gd name="T91" fmla="*/ 267360 h 10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1" h="101">
                  <a:moveTo>
                    <a:pt x="120" y="10"/>
                  </a:moveTo>
                  <a:cubicBezTo>
                    <a:pt x="134" y="45"/>
                    <a:pt x="134" y="45"/>
                    <a:pt x="134" y="45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07" y="44"/>
                    <a:pt x="79" y="20"/>
                    <a:pt x="76" y="19"/>
                  </a:cubicBezTo>
                  <a:cubicBezTo>
                    <a:pt x="74" y="19"/>
                    <a:pt x="65" y="23"/>
                    <a:pt x="64" y="23"/>
                  </a:cubicBezTo>
                  <a:cubicBezTo>
                    <a:pt x="64" y="23"/>
                    <a:pt x="59" y="24"/>
                    <a:pt x="54" y="24"/>
                  </a:cubicBezTo>
                  <a:cubicBezTo>
                    <a:pt x="52" y="24"/>
                    <a:pt x="51" y="24"/>
                    <a:pt x="49" y="23"/>
                  </a:cubicBezTo>
                  <a:cubicBezTo>
                    <a:pt x="48" y="23"/>
                    <a:pt x="48" y="22"/>
                    <a:pt x="48" y="21"/>
                  </a:cubicBezTo>
                  <a:cubicBezTo>
                    <a:pt x="48" y="19"/>
                    <a:pt x="50" y="17"/>
                    <a:pt x="51" y="17"/>
                  </a:cubicBezTo>
                  <a:cubicBezTo>
                    <a:pt x="58" y="13"/>
                    <a:pt x="78" y="5"/>
                    <a:pt x="80" y="5"/>
                  </a:cubicBezTo>
                  <a:cubicBezTo>
                    <a:pt x="80" y="5"/>
                    <a:pt x="81" y="5"/>
                    <a:pt x="81" y="5"/>
                  </a:cubicBezTo>
                  <a:cubicBezTo>
                    <a:pt x="86" y="5"/>
                    <a:pt x="116" y="9"/>
                    <a:pt x="120" y="10"/>
                  </a:cubicBezTo>
                  <a:close/>
                  <a:moveTo>
                    <a:pt x="132" y="0"/>
                  </a:moveTo>
                  <a:cubicBezTo>
                    <a:pt x="132" y="0"/>
                    <a:pt x="131" y="0"/>
                    <a:pt x="131" y="0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4" y="3"/>
                    <a:pt x="123" y="4"/>
                    <a:pt x="123" y="4"/>
                  </a:cubicBezTo>
                  <a:cubicBezTo>
                    <a:pt x="122" y="5"/>
                    <a:pt x="122" y="6"/>
                    <a:pt x="123" y="7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6"/>
                    <a:pt x="140" y="47"/>
                    <a:pt x="142" y="46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9" y="44"/>
                    <a:pt x="150" y="43"/>
                    <a:pt x="150" y="42"/>
                  </a:cubicBezTo>
                  <a:cubicBezTo>
                    <a:pt x="151" y="41"/>
                    <a:pt x="151" y="40"/>
                    <a:pt x="150" y="39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5" y="1"/>
                    <a:pt x="134" y="0"/>
                    <a:pt x="132" y="0"/>
                  </a:cubicBezTo>
                  <a:close/>
                  <a:moveTo>
                    <a:pt x="0" y="50"/>
                  </a:moveTo>
                  <a:cubicBezTo>
                    <a:pt x="0" y="51"/>
                    <a:pt x="0" y="52"/>
                    <a:pt x="1" y="53"/>
                  </a:cubicBezTo>
                  <a:cubicBezTo>
                    <a:pt x="1" y="54"/>
                    <a:pt x="2" y="54"/>
                    <a:pt x="3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2" y="55"/>
                    <a:pt x="13" y="53"/>
                    <a:pt x="14" y="5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6" y="8"/>
                    <a:pt x="16" y="7"/>
                  </a:cubicBezTo>
                  <a:cubicBezTo>
                    <a:pt x="15" y="6"/>
                    <a:pt x="14" y="6"/>
                    <a:pt x="13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5"/>
                    <a:pt x="3" y="7"/>
                    <a:pt x="3" y="9"/>
                  </a:cubicBezTo>
                  <a:lnTo>
                    <a:pt x="0" y="50"/>
                  </a:lnTo>
                  <a:close/>
                  <a:moveTo>
                    <a:pt x="62" y="87"/>
                  </a:moveTo>
                  <a:cubicBezTo>
                    <a:pt x="61" y="86"/>
                    <a:pt x="61" y="84"/>
                    <a:pt x="59" y="83"/>
                  </a:cubicBezTo>
                  <a:cubicBezTo>
                    <a:pt x="57" y="81"/>
                    <a:pt x="54" y="81"/>
                    <a:pt x="52" y="84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3" y="95"/>
                    <a:pt x="46" y="98"/>
                    <a:pt x="47" y="99"/>
                  </a:cubicBezTo>
                  <a:cubicBezTo>
                    <a:pt x="48" y="100"/>
                    <a:pt x="49" y="101"/>
                    <a:pt x="50" y="101"/>
                  </a:cubicBezTo>
                  <a:cubicBezTo>
                    <a:pt x="52" y="101"/>
                    <a:pt x="53" y="100"/>
                    <a:pt x="55" y="98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1" y="90"/>
                    <a:pt x="62" y="88"/>
                    <a:pt x="62" y="87"/>
                  </a:cubicBezTo>
                  <a:close/>
                  <a:moveTo>
                    <a:pt x="32" y="85"/>
                  </a:moveTo>
                  <a:cubicBezTo>
                    <a:pt x="30" y="87"/>
                    <a:pt x="31" y="89"/>
                    <a:pt x="34" y="92"/>
                  </a:cubicBezTo>
                  <a:cubicBezTo>
                    <a:pt x="37" y="94"/>
                    <a:pt x="39" y="94"/>
                    <a:pt x="42" y="91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52" y="78"/>
                    <a:pt x="49" y="75"/>
                    <a:pt x="48" y="74"/>
                  </a:cubicBezTo>
                  <a:cubicBezTo>
                    <a:pt x="45" y="72"/>
                    <a:pt x="43" y="72"/>
                    <a:pt x="40" y="75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0"/>
                    <a:pt x="36" y="80"/>
                    <a:pt x="36" y="80"/>
                  </a:cubicBezTo>
                  <a:lnTo>
                    <a:pt x="32" y="85"/>
                  </a:lnTo>
                  <a:close/>
                  <a:moveTo>
                    <a:pt x="22" y="74"/>
                  </a:moveTo>
                  <a:cubicBezTo>
                    <a:pt x="21" y="76"/>
                    <a:pt x="20" y="77"/>
                    <a:pt x="20" y="79"/>
                  </a:cubicBezTo>
                  <a:cubicBezTo>
                    <a:pt x="21" y="80"/>
                    <a:pt x="22" y="81"/>
                    <a:pt x="23" y="82"/>
                  </a:cubicBezTo>
                  <a:cubicBezTo>
                    <a:pt x="25" y="84"/>
                    <a:pt x="28" y="84"/>
                    <a:pt x="30" y="8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0" y="70"/>
                    <a:pt x="40" y="69"/>
                    <a:pt x="40" y="67"/>
                  </a:cubicBezTo>
                  <a:cubicBezTo>
                    <a:pt x="40" y="66"/>
                    <a:pt x="39" y="65"/>
                    <a:pt x="37" y="64"/>
                  </a:cubicBezTo>
                  <a:cubicBezTo>
                    <a:pt x="35" y="62"/>
                    <a:pt x="32" y="62"/>
                    <a:pt x="30" y="65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5" y="70"/>
                    <a:pt x="25" y="70"/>
                    <a:pt x="25" y="70"/>
                  </a:cubicBezTo>
                  <a:lnTo>
                    <a:pt x="22" y="74"/>
                  </a:lnTo>
                  <a:close/>
                  <a:moveTo>
                    <a:pt x="20" y="71"/>
                  </a:moveTo>
                  <a:cubicBezTo>
                    <a:pt x="28" y="62"/>
                    <a:pt x="28" y="62"/>
                    <a:pt x="28" y="62"/>
                  </a:cubicBezTo>
                  <a:cubicBezTo>
                    <a:pt x="31" y="57"/>
                    <a:pt x="28" y="54"/>
                    <a:pt x="27" y="53"/>
                  </a:cubicBezTo>
                  <a:cubicBezTo>
                    <a:pt x="24" y="51"/>
                    <a:pt x="22" y="52"/>
                    <a:pt x="19" y="54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1" y="64"/>
                    <a:pt x="11" y="65"/>
                    <a:pt x="11" y="67"/>
                  </a:cubicBezTo>
                  <a:cubicBezTo>
                    <a:pt x="11" y="68"/>
                    <a:pt x="12" y="69"/>
                    <a:pt x="13" y="70"/>
                  </a:cubicBezTo>
                  <a:cubicBezTo>
                    <a:pt x="14" y="71"/>
                    <a:pt x="16" y="72"/>
                    <a:pt x="17" y="72"/>
                  </a:cubicBezTo>
                  <a:cubicBezTo>
                    <a:pt x="18" y="72"/>
                    <a:pt x="19" y="72"/>
                    <a:pt x="20" y="71"/>
                  </a:cubicBezTo>
                  <a:close/>
                  <a:moveTo>
                    <a:pt x="114" y="63"/>
                  </a:moveTo>
                  <a:cubicBezTo>
                    <a:pt x="116" y="61"/>
                    <a:pt x="117" y="58"/>
                    <a:pt x="113" y="55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96" y="40"/>
                    <a:pt x="80" y="26"/>
                    <a:pt x="76" y="23"/>
                  </a:cubicBezTo>
                  <a:cubicBezTo>
                    <a:pt x="74" y="24"/>
                    <a:pt x="69" y="25"/>
                    <a:pt x="66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0" y="28"/>
                    <a:pt x="54" y="28"/>
                  </a:cubicBezTo>
                  <a:cubicBezTo>
                    <a:pt x="51" y="28"/>
                    <a:pt x="49" y="28"/>
                    <a:pt x="47" y="27"/>
                  </a:cubicBezTo>
                  <a:cubicBezTo>
                    <a:pt x="44" y="25"/>
                    <a:pt x="44" y="22"/>
                    <a:pt x="44" y="21"/>
                  </a:cubicBezTo>
                  <a:cubicBezTo>
                    <a:pt x="44" y="18"/>
                    <a:pt x="47" y="15"/>
                    <a:pt x="49" y="1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0" y="49"/>
                    <a:pt x="22" y="48"/>
                    <a:pt x="24" y="48"/>
                  </a:cubicBezTo>
                  <a:cubicBezTo>
                    <a:pt x="26" y="48"/>
                    <a:pt x="28" y="49"/>
                    <a:pt x="29" y="51"/>
                  </a:cubicBezTo>
                  <a:cubicBezTo>
                    <a:pt x="32" y="53"/>
                    <a:pt x="33" y="56"/>
                    <a:pt x="33" y="59"/>
                  </a:cubicBezTo>
                  <a:cubicBezTo>
                    <a:pt x="35" y="59"/>
                    <a:pt x="38" y="59"/>
                    <a:pt x="40" y="61"/>
                  </a:cubicBezTo>
                  <a:cubicBezTo>
                    <a:pt x="42" y="63"/>
                    <a:pt x="44" y="66"/>
                    <a:pt x="43" y="69"/>
                  </a:cubicBezTo>
                  <a:cubicBezTo>
                    <a:pt x="46" y="69"/>
                    <a:pt x="48" y="70"/>
                    <a:pt x="50" y="71"/>
                  </a:cubicBezTo>
                  <a:cubicBezTo>
                    <a:pt x="52" y="73"/>
                    <a:pt x="54" y="76"/>
                    <a:pt x="54" y="79"/>
                  </a:cubicBezTo>
                  <a:cubicBezTo>
                    <a:pt x="56" y="78"/>
                    <a:pt x="59" y="79"/>
                    <a:pt x="62" y="81"/>
                  </a:cubicBezTo>
                  <a:cubicBezTo>
                    <a:pt x="65" y="83"/>
                    <a:pt x="66" y="87"/>
                    <a:pt x="65" y="91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68" y="93"/>
                    <a:pt x="68" y="93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9" y="94"/>
                    <a:pt x="70" y="94"/>
                    <a:pt x="71" y="94"/>
                  </a:cubicBezTo>
                  <a:cubicBezTo>
                    <a:pt x="73" y="94"/>
                    <a:pt x="74" y="93"/>
                    <a:pt x="75" y="92"/>
                  </a:cubicBezTo>
                  <a:cubicBezTo>
                    <a:pt x="77" y="90"/>
                    <a:pt x="78" y="88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2" y="74"/>
                    <a:pt x="62" y="74"/>
                  </a:cubicBezTo>
                  <a:cubicBezTo>
                    <a:pt x="62" y="73"/>
                    <a:pt x="62" y="73"/>
                    <a:pt x="62" y="72"/>
                  </a:cubicBezTo>
                  <a:cubicBezTo>
                    <a:pt x="63" y="71"/>
                    <a:pt x="64" y="71"/>
                    <a:pt x="65" y="72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3" y="87"/>
                    <a:pt x="84" y="87"/>
                    <a:pt x="85" y="87"/>
                  </a:cubicBezTo>
                  <a:cubicBezTo>
                    <a:pt x="86" y="87"/>
                    <a:pt x="88" y="86"/>
                    <a:pt x="89" y="84"/>
                  </a:cubicBezTo>
                  <a:cubicBezTo>
                    <a:pt x="90" y="83"/>
                    <a:pt x="91" y="82"/>
                    <a:pt x="91" y="80"/>
                  </a:cubicBezTo>
                  <a:cubicBezTo>
                    <a:pt x="90" y="79"/>
                    <a:pt x="90" y="78"/>
                    <a:pt x="88" y="76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6" y="67"/>
                    <a:pt x="76" y="66"/>
                    <a:pt x="76" y="66"/>
                  </a:cubicBezTo>
                  <a:cubicBezTo>
                    <a:pt x="76" y="65"/>
                    <a:pt x="76" y="65"/>
                    <a:pt x="77" y="64"/>
                  </a:cubicBezTo>
                  <a:cubicBezTo>
                    <a:pt x="77" y="63"/>
                    <a:pt x="79" y="63"/>
                    <a:pt x="79" y="64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6" y="77"/>
                    <a:pt x="97" y="78"/>
                    <a:pt x="98" y="78"/>
                  </a:cubicBezTo>
                  <a:cubicBezTo>
                    <a:pt x="100" y="78"/>
                    <a:pt x="102" y="77"/>
                    <a:pt x="103" y="75"/>
                  </a:cubicBezTo>
                  <a:cubicBezTo>
                    <a:pt x="104" y="74"/>
                    <a:pt x="105" y="72"/>
                    <a:pt x="105" y="71"/>
                  </a:cubicBezTo>
                  <a:cubicBezTo>
                    <a:pt x="105" y="69"/>
                    <a:pt x="104" y="68"/>
                    <a:pt x="102" y="67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9" y="56"/>
                    <a:pt x="89" y="55"/>
                    <a:pt x="90" y="54"/>
                  </a:cubicBezTo>
                  <a:cubicBezTo>
                    <a:pt x="90" y="53"/>
                    <a:pt x="92" y="53"/>
                    <a:pt x="93" y="5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8" y="66"/>
                    <a:pt x="112" y="66"/>
                    <a:pt x="114" y="63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700"/>
            </a:p>
          </p:txBody>
        </p:sp>
        <p:sp>
          <p:nvSpPr>
            <p:cNvPr id="2063" name="Rectangle 1"/>
            <p:cNvSpPr>
              <a:spLocks noChangeArrowheads="1"/>
            </p:cNvSpPr>
            <p:nvPr/>
          </p:nvSpPr>
          <p:spPr bwMode="auto">
            <a:xfrm>
              <a:off x="6900907" y="1753200"/>
              <a:ext cx="3528615" cy="698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4000" b="1" dirty="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MASALAH DISIPLIN</a:t>
              </a:r>
            </a:p>
          </p:txBody>
        </p:sp>
        <p:sp>
          <p:nvSpPr>
            <p:cNvPr id="2064" name="Rectangle 1"/>
            <p:cNvSpPr>
              <a:spLocks noChangeArrowheads="1"/>
            </p:cNvSpPr>
            <p:nvPr/>
          </p:nvSpPr>
          <p:spPr bwMode="auto">
            <a:xfrm>
              <a:off x="6906924" y="3261028"/>
              <a:ext cx="2707629" cy="698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4000" b="1" dirty="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MENARIK DIRI</a:t>
              </a:r>
            </a:p>
          </p:txBody>
        </p:sp>
        <p:sp>
          <p:nvSpPr>
            <p:cNvPr id="2065" name="Rectangle 1"/>
            <p:cNvSpPr>
              <a:spLocks noChangeArrowheads="1"/>
            </p:cNvSpPr>
            <p:nvPr/>
          </p:nvSpPr>
          <p:spPr bwMode="auto">
            <a:xfrm>
              <a:off x="6845148" y="6187383"/>
              <a:ext cx="3990666" cy="698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4000" dirty="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TAMAT TEMPOH TAJAAN</a:t>
              </a:r>
            </a:p>
          </p:txBody>
        </p:sp>
        <p:sp>
          <p:nvSpPr>
            <p:cNvPr id="2066" name="Rectangle 1"/>
            <p:cNvSpPr>
              <a:spLocks noChangeArrowheads="1"/>
            </p:cNvSpPr>
            <p:nvPr/>
          </p:nvSpPr>
          <p:spPr bwMode="auto">
            <a:xfrm>
              <a:off x="6816183" y="4465933"/>
              <a:ext cx="5232470" cy="136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b="1" dirty="0">
                  <a:solidFill>
                    <a:srgbClr val="484848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TIDAK MENCAPAI MARKAH LULUS/SYARAT SISWAZAH YANG DITETAPKAN OLEH UNIVERSITI/KOLEJ/INSTITUSI</a:t>
              </a:r>
            </a:p>
          </p:txBody>
        </p:sp>
        <p:sp>
          <p:nvSpPr>
            <p:cNvPr id="2067" name="Rectangle 1"/>
            <p:cNvSpPr>
              <a:spLocks noChangeArrowheads="1"/>
            </p:cNvSpPr>
            <p:nvPr/>
          </p:nvSpPr>
          <p:spPr bwMode="auto">
            <a:xfrm>
              <a:off x="6928182" y="7695206"/>
              <a:ext cx="3679851" cy="698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4000" dirty="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MASALAH KESIHATAN</a:t>
              </a:r>
            </a:p>
          </p:txBody>
        </p:sp>
        <p:sp>
          <p:nvSpPr>
            <p:cNvPr id="35" name="Rectangle 61"/>
            <p:cNvSpPr>
              <a:spLocks noChangeArrowheads="1"/>
            </p:cNvSpPr>
            <p:nvPr/>
          </p:nvSpPr>
          <p:spPr bwMode="auto">
            <a:xfrm>
              <a:off x="6072659" y="7635636"/>
              <a:ext cx="538250" cy="888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en-US" sz="5849">
                  <a:solidFill>
                    <a:srgbClr val="FFFFFF"/>
                  </a:solidFill>
                  <a:latin typeface="PT Sans" panose="020B0503020203020204" pitchFamily="34" charset="-52"/>
                </a:rPr>
                <a:t>05</a:t>
              </a:r>
              <a:endParaRPr lang="en-US" altLang="en-US" sz="2700"/>
            </a:p>
          </p:txBody>
        </p:sp>
        <p:sp>
          <p:nvSpPr>
            <p:cNvPr id="36" name="Freeform 68"/>
            <p:cNvSpPr>
              <a:spLocks noEditPoints="1"/>
            </p:cNvSpPr>
            <p:nvPr/>
          </p:nvSpPr>
          <p:spPr bwMode="auto">
            <a:xfrm>
              <a:off x="11717733" y="7771348"/>
              <a:ext cx="776168" cy="638077"/>
            </a:xfrm>
            <a:custGeom>
              <a:avLst/>
              <a:gdLst>
                <a:gd name="T0" fmla="*/ 69003 w 120"/>
                <a:gd name="T1" fmla="*/ 344615 h 100"/>
                <a:gd name="T2" fmla="*/ 69003 w 120"/>
                <a:gd name="T3" fmla="*/ 229743 h 100"/>
                <a:gd name="T4" fmla="*/ 86254 w 120"/>
                <a:gd name="T5" fmla="*/ 212725 h 100"/>
                <a:gd name="T6" fmla="*/ 116443 w 120"/>
                <a:gd name="T7" fmla="*/ 212725 h 100"/>
                <a:gd name="T8" fmla="*/ 133694 w 120"/>
                <a:gd name="T9" fmla="*/ 229743 h 100"/>
                <a:gd name="T10" fmla="*/ 133694 w 120"/>
                <a:gd name="T11" fmla="*/ 344615 h 100"/>
                <a:gd name="T12" fmla="*/ 116443 w 120"/>
                <a:gd name="T13" fmla="*/ 361633 h 100"/>
                <a:gd name="T14" fmla="*/ 86254 w 120"/>
                <a:gd name="T15" fmla="*/ 361633 h 100"/>
                <a:gd name="T16" fmla="*/ 69003 w 120"/>
                <a:gd name="T17" fmla="*/ 344615 h 100"/>
                <a:gd name="T18" fmla="*/ 189759 w 120"/>
                <a:gd name="T19" fmla="*/ 174435 h 100"/>
                <a:gd name="T20" fmla="*/ 172508 w 120"/>
                <a:gd name="T21" fmla="*/ 191453 h 100"/>
                <a:gd name="T22" fmla="*/ 172508 w 120"/>
                <a:gd name="T23" fmla="*/ 344615 h 100"/>
                <a:gd name="T24" fmla="*/ 189759 w 120"/>
                <a:gd name="T25" fmla="*/ 361633 h 100"/>
                <a:gd name="T26" fmla="*/ 219948 w 120"/>
                <a:gd name="T27" fmla="*/ 361633 h 100"/>
                <a:gd name="T28" fmla="*/ 237199 w 120"/>
                <a:gd name="T29" fmla="*/ 344615 h 100"/>
                <a:gd name="T30" fmla="*/ 237199 w 120"/>
                <a:gd name="T31" fmla="*/ 191453 h 100"/>
                <a:gd name="T32" fmla="*/ 219948 w 120"/>
                <a:gd name="T33" fmla="*/ 174435 h 100"/>
                <a:gd name="T34" fmla="*/ 189759 w 120"/>
                <a:gd name="T35" fmla="*/ 174435 h 100"/>
                <a:gd name="T36" fmla="*/ 293264 w 120"/>
                <a:gd name="T37" fmla="*/ 140399 h 100"/>
                <a:gd name="T38" fmla="*/ 276013 w 120"/>
                <a:gd name="T39" fmla="*/ 153162 h 100"/>
                <a:gd name="T40" fmla="*/ 276013 w 120"/>
                <a:gd name="T41" fmla="*/ 344615 h 100"/>
                <a:gd name="T42" fmla="*/ 293264 w 120"/>
                <a:gd name="T43" fmla="*/ 361633 h 100"/>
                <a:gd name="T44" fmla="*/ 323453 w 120"/>
                <a:gd name="T45" fmla="*/ 361633 h 100"/>
                <a:gd name="T46" fmla="*/ 340704 w 120"/>
                <a:gd name="T47" fmla="*/ 344615 h 100"/>
                <a:gd name="T48" fmla="*/ 340704 w 120"/>
                <a:gd name="T49" fmla="*/ 153162 h 100"/>
                <a:gd name="T50" fmla="*/ 323453 w 120"/>
                <a:gd name="T51" fmla="*/ 140399 h 100"/>
                <a:gd name="T52" fmla="*/ 293264 w 120"/>
                <a:gd name="T53" fmla="*/ 140399 h 100"/>
                <a:gd name="T54" fmla="*/ 396769 w 120"/>
                <a:gd name="T55" fmla="*/ 102108 h 100"/>
                <a:gd name="T56" fmla="*/ 379518 w 120"/>
                <a:gd name="T57" fmla="*/ 119126 h 100"/>
                <a:gd name="T58" fmla="*/ 379518 w 120"/>
                <a:gd name="T59" fmla="*/ 344615 h 100"/>
                <a:gd name="T60" fmla="*/ 396769 w 120"/>
                <a:gd name="T61" fmla="*/ 361633 h 100"/>
                <a:gd name="T62" fmla="*/ 426958 w 120"/>
                <a:gd name="T63" fmla="*/ 361633 h 100"/>
                <a:gd name="T64" fmla="*/ 439896 w 120"/>
                <a:gd name="T65" fmla="*/ 344615 h 100"/>
                <a:gd name="T66" fmla="*/ 439896 w 120"/>
                <a:gd name="T67" fmla="*/ 119126 h 100"/>
                <a:gd name="T68" fmla="*/ 426958 w 120"/>
                <a:gd name="T69" fmla="*/ 102108 h 100"/>
                <a:gd name="T70" fmla="*/ 396769 w 120"/>
                <a:gd name="T71" fmla="*/ 102108 h 100"/>
                <a:gd name="T72" fmla="*/ 77629 w 120"/>
                <a:gd name="T73" fmla="*/ 170180 h 100"/>
                <a:gd name="T74" fmla="*/ 383831 w 120"/>
                <a:gd name="T75" fmla="*/ 55309 h 100"/>
                <a:gd name="T76" fmla="*/ 392456 w 120"/>
                <a:gd name="T77" fmla="*/ 72327 h 100"/>
                <a:gd name="T78" fmla="*/ 426958 w 120"/>
                <a:gd name="T79" fmla="*/ 21273 h 100"/>
                <a:gd name="T80" fmla="*/ 366580 w 120"/>
                <a:gd name="T81" fmla="*/ 17018 h 100"/>
                <a:gd name="T82" fmla="*/ 375206 w 120"/>
                <a:gd name="T83" fmla="*/ 38291 h 100"/>
                <a:gd name="T84" fmla="*/ 73316 w 120"/>
                <a:gd name="T85" fmla="*/ 148908 h 100"/>
                <a:gd name="T86" fmla="*/ 77629 w 120"/>
                <a:gd name="T87" fmla="*/ 170180 h 100"/>
                <a:gd name="T88" fmla="*/ 517525 w 120"/>
                <a:gd name="T89" fmla="*/ 395669 h 100"/>
                <a:gd name="T90" fmla="*/ 465772 w 120"/>
                <a:gd name="T91" fmla="*/ 365887 h 100"/>
                <a:gd name="T92" fmla="*/ 465772 w 120"/>
                <a:gd name="T93" fmla="*/ 382905 h 100"/>
                <a:gd name="T94" fmla="*/ 43127 w 120"/>
                <a:gd name="T95" fmla="*/ 382905 h 100"/>
                <a:gd name="T96" fmla="*/ 43127 w 120"/>
                <a:gd name="T97" fmla="*/ 51054 h 100"/>
                <a:gd name="T98" fmla="*/ 64691 w 120"/>
                <a:gd name="T99" fmla="*/ 51054 h 100"/>
                <a:gd name="T100" fmla="*/ 30189 w 120"/>
                <a:gd name="T101" fmla="*/ 0 h 100"/>
                <a:gd name="T102" fmla="*/ 0 w 120"/>
                <a:gd name="T103" fmla="*/ 51054 h 100"/>
                <a:gd name="T104" fmla="*/ 21564 w 120"/>
                <a:gd name="T105" fmla="*/ 51054 h 100"/>
                <a:gd name="T106" fmla="*/ 21564 w 120"/>
                <a:gd name="T107" fmla="*/ 382905 h 100"/>
                <a:gd name="T108" fmla="*/ 21564 w 120"/>
                <a:gd name="T109" fmla="*/ 395669 h 100"/>
                <a:gd name="T110" fmla="*/ 21564 w 120"/>
                <a:gd name="T111" fmla="*/ 404178 h 100"/>
                <a:gd name="T112" fmla="*/ 465772 w 120"/>
                <a:gd name="T113" fmla="*/ 404178 h 100"/>
                <a:gd name="T114" fmla="*/ 465772 w 120"/>
                <a:gd name="T115" fmla="*/ 425450 h 100"/>
                <a:gd name="T116" fmla="*/ 517525 w 120"/>
                <a:gd name="T117" fmla="*/ 395669 h 1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20" h="100">
                  <a:moveTo>
                    <a:pt x="16" y="81"/>
                  </a:moveTo>
                  <a:cubicBezTo>
                    <a:pt x="16" y="54"/>
                    <a:pt x="16" y="54"/>
                    <a:pt x="16" y="54"/>
                  </a:cubicBezTo>
                  <a:cubicBezTo>
                    <a:pt x="16" y="52"/>
                    <a:pt x="18" y="50"/>
                    <a:pt x="20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50"/>
                    <a:pt x="31" y="52"/>
                    <a:pt x="31" y="54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3"/>
                    <a:pt x="29" y="85"/>
                    <a:pt x="27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8" y="85"/>
                    <a:pt x="16" y="83"/>
                    <a:pt x="16" y="81"/>
                  </a:cubicBezTo>
                  <a:close/>
                  <a:moveTo>
                    <a:pt x="44" y="41"/>
                  </a:moveTo>
                  <a:cubicBezTo>
                    <a:pt x="42" y="41"/>
                    <a:pt x="40" y="43"/>
                    <a:pt x="40" y="45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3"/>
                    <a:pt x="42" y="85"/>
                    <a:pt x="44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3" y="85"/>
                    <a:pt x="55" y="83"/>
                    <a:pt x="55" y="81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3"/>
                    <a:pt x="53" y="41"/>
                    <a:pt x="51" y="41"/>
                  </a:cubicBezTo>
                  <a:lnTo>
                    <a:pt x="44" y="41"/>
                  </a:lnTo>
                  <a:close/>
                  <a:moveTo>
                    <a:pt x="68" y="33"/>
                  </a:moveTo>
                  <a:cubicBezTo>
                    <a:pt x="66" y="33"/>
                    <a:pt x="64" y="34"/>
                    <a:pt x="64" y="36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4" y="83"/>
                    <a:pt x="66" y="85"/>
                    <a:pt x="68" y="85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7" y="85"/>
                    <a:pt x="79" y="83"/>
                    <a:pt x="79" y="81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4"/>
                    <a:pt x="77" y="33"/>
                    <a:pt x="75" y="33"/>
                  </a:cubicBezTo>
                  <a:lnTo>
                    <a:pt x="68" y="33"/>
                  </a:lnTo>
                  <a:close/>
                  <a:moveTo>
                    <a:pt x="92" y="24"/>
                  </a:moveTo>
                  <a:cubicBezTo>
                    <a:pt x="90" y="24"/>
                    <a:pt x="88" y="26"/>
                    <a:pt x="88" y="28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3"/>
                    <a:pt x="90" y="85"/>
                    <a:pt x="92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101" y="85"/>
                    <a:pt x="102" y="83"/>
                    <a:pt x="102" y="81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6"/>
                    <a:pt x="101" y="24"/>
                    <a:pt x="99" y="24"/>
                  </a:cubicBezTo>
                  <a:lnTo>
                    <a:pt x="92" y="24"/>
                  </a:lnTo>
                  <a:close/>
                  <a:moveTo>
                    <a:pt x="18" y="40"/>
                  </a:moveTo>
                  <a:cubicBezTo>
                    <a:pt x="44" y="35"/>
                    <a:pt x="68" y="26"/>
                    <a:pt x="89" y="13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66" y="21"/>
                    <a:pt x="42" y="30"/>
                    <a:pt x="17" y="35"/>
                  </a:cubicBezTo>
                  <a:lnTo>
                    <a:pt x="18" y="40"/>
                  </a:lnTo>
                  <a:close/>
                  <a:moveTo>
                    <a:pt x="120" y="93"/>
                  </a:moveTo>
                  <a:cubicBezTo>
                    <a:pt x="108" y="86"/>
                    <a:pt x="108" y="86"/>
                    <a:pt x="108" y="86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108" y="95"/>
                    <a:pt x="108" y="95"/>
                    <a:pt x="108" y="95"/>
                  </a:cubicBezTo>
                  <a:cubicBezTo>
                    <a:pt x="108" y="100"/>
                    <a:pt x="108" y="100"/>
                    <a:pt x="108" y="100"/>
                  </a:cubicBezTo>
                  <a:lnTo>
                    <a:pt x="120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700"/>
            </a:p>
          </p:txBody>
        </p:sp>
        <p:sp>
          <p:nvSpPr>
            <p:cNvPr id="37" name="Rectangle 1"/>
            <p:cNvSpPr>
              <a:spLocks noChangeArrowheads="1"/>
            </p:cNvSpPr>
            <p:nvPr/>
          </p:nvSpPr>
          <p:spPr bwMode="auto">
            <a:xfrm>
              <a:off x="6947229" y="7702491"/>
              <a:ext cx="3679851" cy="698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4000" dirty="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MASALAH KESIHATAN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84000" y="188275"/>
            <a:ext cx="15701054" cy="1154146"/>
            <a:chOff x="1739573" y="511491"/>
            <a:chExt cx="20937538" cy="1539066"/>
          </a:xfrm>
        </p:grpSpPr>
        <p:sp>
          <p:nvSpPr>
            <p:cNvPr id="26" name="TextBox 25"/>
            <p:cNvSpPr txBox="1"/>
            <p:nvPr/>
          </p:nvSpPr>
          <p:spPr>
            <a:xfrm>
              <a:off x="1739573" y="511491"/>
              <a:ext cx="20937538" cy="1231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5400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PENALTI</a:t>
              </a:r>
              <a:endParaRPr lang="id-ID" sz="5400" b="1" dirty="0">
                <a:solidFill>
                  <a:schemeClr val="accent3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28" name="Rectangle 27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29" name="Rectangle 28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861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1308109" y="367031"/>
            <a:ext cx="15701054" cy="1154146"/>
            <a:chOff x="1739573" y="511491"/>
            <a:chExt cx="20937538" cy="1539066"/>
          </a:xfrm>
        </p:grpSpPr>
        <p:sp>
          <p:nvSpPr>
            <p:cNvPr id="75" name="TextBox 74"/>
            <p:cNvSpPr txBox="1"/>
            <p:nvPr/>
          </p:nvSpPr>
          <p:spPr>
            <a:xfrm>
              <a:off x="1739573" y="511491"/>
              <a:ext cx="20937538" cy="1231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5400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PENALTI</a:t>
              </a:r>
              <a:endParaRPr lang="id-ID" sz="5400" b="1" dirty="0">
                <a:solidFill>
                  <a:schemeClr val="accent3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91" name="Rectangle 90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2" name="Rectangle 91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</p:grp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001" y="2072949"/>
            <a:ext cx="9723963" cy="1438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Rectangle 57"/>
          <p:cNvSpPr>
            <a:spLocks noChangeArrowheads="1"/>
          </p:cNvSpPr>
          <p:nvPr/>
        </p:nvSpPr>
        <p:spPr bwMode="auto">
          <a:xfrm>
            <a:off x="1928907" y="2279516"/>
            <a:ext cx="477695" cy="90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5849" dirty="0">
                <a:solidFill>
                  <a:srgbClr val="FFFFFF"/>
                </a:solidFill>
                <a:latin typeface="PT Sans" panose="020B0503020203020204" pitchFamily="34" charset="-52"/>
              </a:rPr>
              <a:t>01</a:t>
            </a:r>
            <a:endParaRPr lang="en-US" altLang="en-US" sz="2700" dirty="0"/>
          </a:p>
        </p:txBody>
      </p:sp>
      <p:sp>
        <p:nvSpPr>
          <p:cNvPr id="15" name="Freeform 65"/>
          <p:cNvSpPr>
            <a:spLocks noEditPoints="1"/>
          </p:cNvSpPr>
          <p:nvPr/>
        </p:nvSpPr>
        <p:spPr bwMode="auto">
          <a:xfrm>
            <a:off x="8362398" y="2363984"/>
            <a:ext cx="843047" cy="856713"/>
          </a:xfrm>
          <a:custGeom>
            <a:avLst/>
            <a:gdLst>
              <a:gd name="T0" fmla="*/ 180804 w 111"/>
              <a:gd name="T1" fmla="*/ 563563 h 133"/>
              <a:gd name="T2" fmla="*/ 180804 w 111"/>
              <a:gd name="T3" fmla="*/ 525427 h 133"/>
              <a:gd name="T4" fmla="*/ 318559 w 111"/>
              <a:gd name="T5" fmla="*/ 491529 h 133"/>
              <a:gd name="T6" fmla="*/ 159279 w 111"/>
              <a:gd name="T7" fmla="*/ 491529 h 133"/>
              <a:gd name="T8" fmla="*/ 301339 w 111"/>
              <a:gd name="T9" fmla="*/ 512715 h 133"/>
              <a:gd name="T10" fmla="*/ 232462 w 111"/>
              <a:gd name="T11" fmla="*/ 275426 h 133"/>
              <a:gd name="T12" fmla="*/ 236767 w 111"/>
              <a:gd name="T13" fmla="*/ 461867 h 133"/>
              <a:gd name="T14" fmla="*/ 241071 w 111"/>
              <a:gd name="T15" fmla="*/ 461867 h 133"/>
              <a:gd name="T16" fmla="*/ 258291 w 111"/>
              <a:gd name="T17" fmla="*/ 275426 h 133"/>
              <a:gd name="T18" fmla="*/ 172194 w 111"/>
              <a:gd name="T19" fmla="*/ 258476 h 133"/>
              <a:gd name="T20" fmla="*/ 172194 w 111"/>
              <a:gd name="T21" fmla="*/ 203391 h 133"/>
              <a:gd name="T22" fmla="*/ 275510 w 111"/>
              <a:gd name="T23" fmla="*/ 228815 h 133"/>
              <a:gd name="T24" fmla="*/ 335778 w 111"/>
              <a:gd name="T25" fmla="*/ 228815 h 133"/>
              <a:gd name="T26" fmla="*/ 81792 w 111"/>
              <a:gd name="T27" fmla="*/ 177967 h 133"/>
              <a:gd name="T28" fmla="*/ 163584 w 111"/>
              <a:gd name="T29" fmla="*/ 440681 h 133"/>
              <a:gd name="T30" fmla="*/ 202328 w 111"/>
              <a:gd name="T31" fmla="*/ 275426 h 133"/>
              <a:gd name="T32" fmla="*/ 124841 w 111"/>
              <a:gd name="T33" fmla="*/ 228815 h 133"/>
              <a:gd name="T34" fmla="*/ 219547 w 111"/>
              <a:gd name="T35" fmla="*/ 228815 h 133"/>
              <a:gd name="T36" fmla="*/ 232462 w 111"/>
              <a:gd name="T37" fmla="*/ 258476 h 133"/>
              <a:gd name="T38" fmla="*/ 258291 w 111"/>
              <a:gd name="T39" fmla="*/ 228815 h 133"/>
              <a:gd name="T40" fmla="*/ 340083 w 111"/>
              <a:gd name="T41" fmla="*/ 199154 h 133"/>
              <a:gd name="T42" fmla="*/ 305644 w 111"/>
              <a:gd name="T43" fmla="*/ 275426 h 133"/>
              <a:gd name="T44" fmla="*/ 288425 w 111"/>
              <a:gd name="T45" fmla="*/ 461867 h 133"/>
              <a:gd name="T46" fmla="*/ 378827 w 111"/>
              <a:gd name="T47" fmla="*/ 288137 h 133"/>
              <a:gd name="T48" fmla="*/ 241071 w 111"/>
              <a:gd name="T49" fmla="*/ 0 h 133"/>
              <a:gd name="T50" fmla="*/ 223852 w 111"/>
              <a:gd name="T51" fmla="*/ 46610 h 133"/>
              <a:gd name="T52" fmla="*/ 258291 w 111"/>
              <a:gd name="T53" fmla="*/ 46610 h 133"/>
              <a:gd name="T54" fmla="*/ 348693 w 111"/>
              <a:gd name="T55" fmla="*/ 21187 h 133"/>
              <a:gd name="T56" fmla="*/ 305644 w 111"/>
              <a:gd name="T57" fmla="*/ 55085 h 133"/>
              <a:gd name="T58" fmla="*/ 340083 w 111"/>
              <a:gd name="T59" fmla="*/ 72034 h 133"/>
              <a:gd name="T60" fmla="*/ 426180 w 111"/>
              <a:gd name="T61" fmla="*/ 76272 h 133"/>
              <a:gd name="T62" fmla="*/ 378827 w 111"/>
              <a:gd name="T63" fmla="*/ 93221 h 133"/>
              <a:gd name="T64" fmla="*/ 400351 w 111"/>
              <a:gd name="T65" fmla="*/ 118645 h 133"/>
              <a:gd name="T66" fmla="*/ 477838 w 111"/>
              <a:gd name="T67" fmla="*/ 165255 h 133"/>
              <a:gd name="T68" fmla="*/ 426180 w 111"/>
              <a:gd name="T69" fmla="*/ 156781 h 133"/>
              <a:gd name="T70" fmla="*/ 430485 w 111"/>
              <a:gd name="T71" fmla="*/ 190679 h 133"/>
              <a:gd name="T72" fmla="*/ 473533 w 111"/>
              <a:gd name="T73" fmla="*/ 262714 h 133"/>
              <a:gd name="T74" fmla="*/ 430485 w 111"/>
              <a:gd name="T75" fmla="*/ 237290 h 133"/>
              <a:gd name="T76" fmla="*/ 421875 w 111"/>
              <a:gd name="T77" fmla="*/ 271188 h 133"/>
              <a:gd name="T78" fmla="*/ 163584 w 111"/>
              <a:gd name="T79" fmla="*/ 80509 h 133"/>
              <a:gd name="T80" fmla="*/ 154974 w 111"/>
              <a:gd name="T81" fmla="*/ 29661 h 133"/>
              <a:gd name="T82" fmla="*/ 124841 w 111"/>
              <a:gd name="T83" fmla="*/ 42373 h 133"/>
              <a:gd name="T84" fmla="*/ 99011 w 111"/>
              <a:gd name="T85" fmla="*/ 118645 h 133"/>
              <a:gd name="T86" fmla="*/ 73182 w 111"/>
              <a:gd name="T87" fmla="*/ 72034 h 133"/>
              <a:gd name="T88" fmla="*/ 51658 w 111"/>
              <a:gd name="T89" fmla="*/ 101696 h 133"/>
              <a:gd name="T90" fmla="*/ 64573 w 111"/>
              <a:gd name="T91" fmla="*/ 173730 h 133"/>
              <a:gd name="T92" fmla="*/ 21524 w 111"/>
              <a:gd name="T93" fmla="*/ 148306 h 133"/>
              <a:gd name="T94" fmla="*/ 12915 w 111"/>
              <a:gd name="T95" fmla="*/ 182205 h 133"/>
              <a:gd name="T96" fmla="*/ 68878 w 111"/>
              <a:gd name="T97" fmla="*/ 250002 h 133"/>
              <a:gd name="T98" fmla="*/ 12915 w 111"/>
              <a:gd name="T99" fmla="*/ 241527 h 133"/>
              <a:gd name="T100" fmla="*/ 21524 w 111"/>
              <a:gd name="T101" fmla="*/ 275426 h 13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11" h="133">
                <a:moveTo>
                  <a:pt x="74" y="128"/>
                </a:moveTo>
                <a:cubicBezTo>
                  <a:pt x="74" y="131"/>
                  <a:pt x="72" y="133"/>
                  <a:pt x="70" y="133"/>
                </a:cubicBezTo>
                <a:cubicBezTo>
                  <a:pt x="42" y="133"/>
                  <a:pt x="42" y="133"/>
                  <a:pt x="42" y="133"/>
                </a:cubicBezTo>
                <a:cubicBezTo>
                  <a:pt x="39" y="133"/>
                  <a:pt x="37" y="131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6"/>
                  <a:pt x="39" y="124"/>
                  <a:pt x="42" y="124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72" y="124"/>
                  <a:pt x="74" y="126"/>
                  <a:pt x="74" y="128"/>
                </a:cubicBezTo>
                <a:close/>
                <a:moveTo>
                  <a:pt x="74" y="116"/>
                </a:moveTo>
                <a:cubicBezTo>
                  <a:pt x="74" y="114"/>
                  <a:pt x="72" y="112"/>
                  <a:pt x="70" y="112"/>
                </a:cubicBezTo>
                <a:cubicBezTo>
                  <a:pt x="42" y="112"/>
                  <a:pt x="42" y="112"/>
                  <a:pt x="42" y="112"/>
                </a:cubicBezTo>
                <a:cubicBezTo>
                  <a:pt x="39" y="112"/>
                  <a:pt x="37" y="114"/>
                  <a:pt x="37" y="116"/>
                </a:cubicBezTo>
                <a:cubicBezTo>
                  <a:pt x="37" y="116"/>
                  <a:pt x="37" y="116"/>
                  <a:pt x="37" y="116"/>
                </a:cubicBezTo>
                <a:cubicBezTo>
                  <a:pt x="37" y="119"/>
                  <a:pt x="39" y="121"/>
                  <a:pt x="42" y="121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72" y="121"/>
                  <a:pt x="74" y="119"/>
                  <a:pt x="74" y="116"/>
                </a:cubicBezTo>
                <a:close/>
                <a:moveTo>
                  <a:pt x="60" y="65"/>
                </a:moveTo>
                <a:cubicBezTo>
                  <a:pt x="54" y="65"/>
                  <a:pt x="54" y="65"/>
                  <a:pt x="54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3" y="109"/>
                  <a:pt x="54" y="109"/>
                  <a:pt x="55" y="109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7" y="109"/>
                  <a:pt x="59" y="109"/>
                  <a:pt x="60" y="109"/>
                </a:cubicBezTo>
                <a:lnTo>
                  <a:pt x="60" y="65"/>
                </a:lnTo>
                <a:close/>
                <a:moveTo>
                  <a:pt x="40" y="48"/>
                </a:moveTo>
                <a:cubicBezTo>
                  <a:pt x="37" y="48"/>
                  <a:pt x="34" y="51"/>
                  <a:pt x="34" y="54"/>
                </a:cubicBezTo>
                <a:cubicBezTo>
                  <a:pt x="34" y="58"/>
                  <a:pt x="37" y="61"/>
                  <a:pt x="40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1"/>
                  <a:pt x="44" y="48"/>
                  <a:pt x="40" y="48"/>
                </a:cubicBezTo>
                <a:close/>
                <a:moveTo>
                  <a:pt x="78" y="54"/>
                </a:moveTo>
                <a:cubicBezTo>
                  <a:pt x="78" y="51"/>
                  <a:pt x="75" y="48"/>
                  <a:pt x="71" y="48"/>
                </a:cubicBezTo>
                <a:cubicBezTo>
                  <a:pt x="67" y="48"/>
                  <a:pt x="64" y="51"/>
                  <a:pt x="64" y="54"/>
                </a:cubicBezTo>
                <a:cubicBezTo>
                  <a:pt x="64" y="61"/>
                  <a:pt x="64" y="61"/>
                  <a:pt x="64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5" y="61"/>
                  <a:pt x="78" y="58"/>
                  <a:pt x="78" y="54"/>
                </a:cubicBezTo>
                <a:close/>
                <a:moveTo>
                  <a:pt x="93" y="42"/>
                </a:moveTo>
                <a:cubicBezTo>
                  <a:pt x="89" y="30"/>
                  <a:pt x="75" y="18"/>
                  <a:pt x="56" y="18"/>
                </a:cubicBezTo>
                <a:cubicBezTo>
                  <a:pt x="36" y="18"/>
                  <a:pt x="22" y="30"/>
                  <a:pt x="19" y="42"/>
                </a:cubicBezTo>
                <a:cubicBezTo>
                  <a:pt x="17" y="51"/>
                  <a:pt x="19" y="60"/>
                  <a:pt x="23" y="68"/>
                </a:cubicBezTo>
                <a:cubicBezTo>
                  <a:pt x="27" y="76"/>
                  <a:pt x="31" y="82"/>
                  <a:pt x="34" y="90"/>
                </a:cubicBezTo>
                <a:cubicBezTo>
                  <a:pt x="36" y="94"/>
                  <a:pt x="37" y="100"/>
                  <a:pt x="38" y="104"/>
                </a:cubicBezTo>
                <a:cubicBezTo>
                  <a:pt x="39" y="108"/>
                  <a:pt x="40" y="109"/>
                  <a:pt x="44" y="109"/>
                </a:cubicBezTo>
                <a:cubicBezTo>
                  <a:pt x="45" y="109"/>
                  <a:pt x="46" y="109"/>
                  <a:pt x="47" y="109"/>
                </a:cubicBezTo>
                <a:cubicBezTo>
                  <a:pt x="47" y="65"/>
                  <a:pt x="47" y="65"/>
                  <a:pt x="47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37" y="65"/>
                  <a:pt x="34" y="64"/>
                  <a:pt x="32" y="62"/>
                </a:cubicBezTo>
                <a:cubicBezTo>
                  <a:pt x="30" y="60"/>
                  <a:pt x="29" y="57"/>
                  <a:pt x="29" y="54"/>
                </a:cubicBezTo>
                <a:cubicBezTo>
                  <a:pt x="29" y="51"/>
                  <a:pt x="30" y="49"/>
                  <a:pt x="32" y="47"/>
                </a:cubicBezTo>
                <a:cubicBezTo>
                  <a:pt x="34" y="44"/>
                  <a:pt x="37" y="43"/>
                  <a:pt x="40" y="43"/>
                </a:cubicBezTo>
                <a:cubicBezTo>
                  <a:pt x="46" y="43"/>
                  <a:pt x="51" y="48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61"/>
                  <a:pt x="51" y="61"/>
                  <a:pt x="51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1"/>
                  <a:pt x="61" y="49"/>
                  <a:pt x="63" y="47"/>
                </a:cubicBezTo>
                <a:cubicBezTo>
                  <a:pt x="65" y="44"/>
                  <a:pt x="68" y="43"/>
                  <a:pt x="71" y="43"/>
                </a:cubicBezTo>
                <a:cubicBezTo>
                  <a:pt x="74" y="43"/>
                  <a:pt x="77" y="44"/>
                  <a:pt x="79" y="47"/>
                </a:cubicBezTo>
                <a:cubicBezTo>
                  <a:pt x="81" y="49"/>
                  <a:pt x="82" y="51"/>
                  <a:pt x="82" y="54"/>
                </a:cubicBezTo>
                <a:cubicBezTo>
                  <a:pt x="82" y="57"/>
                  <a:pt x="81" y="60"/>
                  <a:pt x="79" y="62"/>
                </a:cubicBezTo>
                <a:cubicBezTo>
                  <a:pt x="77" y="64"/>
                  <a:pt x="74" y="65"/>
                  <a:pt x="71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64" y="109"/>
                  <a:pt x="64" y="109"/>
                  <a:pt x="64" y="109"/>
                </a:cubicBezTo>
                <a:cubicBezTo>
                  <a:pt x="65" y="109"/>
                  <a:pt x="66" y="109"/>
                  <a:pt x="67" y="109"/>
                </a:cubicBezTo>
                <a:cubicBezTo>
                  <a:pt x="71" y="109"/>
                  <a:pt x="73" y="108"/>
                  <a:pt x="74" y="104"/>
                </a:cubicBezTo>
                <a:cubicBezTo>
                  <a:pt x="75" y="100"/>
                  <a:pt x="75" y="94"/>
                  <a:pt x="77" y="90"/>
                </a:cubicBezTo>
                <a:cubicBezTo>
                  <a:pt x="80" y="82"/>
                  <a:pt x="84" y="76"/>
                  <a:pt x="88" y="68"/>
                </a:cubicBezTo>
                <a:cubicBezTo>
                  <a:pt x="93" y="60"/>
                  <a:pt x="95" y="51"/>
                  <a:pt x="93" y="42"/>
                </a:cubicBezTo>
                <a:close/>
                <a:moveTo>
                  <a:pt x="60" y="4"/>
                </a:moveTo>
                <a:cubicBezTo>
                  <a:pt x="60" y="2"/>
                  <a:pt x="58" y="0"/>
                  <a:pt x="5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3" y="0"/>
                  <a:pt x="52" y="2"/>
                  <a:pt x="52" y="4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14"/>
                  <a:pt x="53" y="15"/>
                  <a:pt x="56" y="15"/>
                </a:cubicBezTo>
                <a:cubicBezTo>
                  <a:pt x="56" y="15"/>
                  <a:pt x="56" y="15"/>
                  <a:pt x="56" y="15"/>
                </a:cubicBezTo>
                <a:cubicBezTo>
                  <a:pt x="58" y="15"/>
                  <a:pt x="60" y="14"/>
                  <a:pt x="60" y="11"/>
                </a:cubicBezTo>
                <a:lnTo>
                  <a:pt x="60" y="4"/>
                </a:lnTo>
                <a:close/>
                <a:moveTo>
                  <a:pt x="82" y="10"/>
                </a:moveTo>
                <a:cubicBezTo>
                  <a:pt x="83" y="8"/>
                  <a:pt x="83" y="6"/>
                  <a:pt x="81" y="5"/>
                </a:cubicBezTo>
                <a:cubicBezTo>
                  <a:pt x="81" y="5"/>
                  <a:pt x="81" y="5"/>
                  <a:pt x="81" y="5"/>
                </a:cubicBezTo>
                <a:cubicBezTo>
                  <a:pt x="79" y="4"/>
                  <a:pt x="76" y="5"/>
                  <a:pt x="75" y="7"/>
                </a:cubicBezTo>
                <a:cubicBezTo>
                  <a:pt x="71" y="13"/>
                  <a:pt x="71" y="13"/>
                  <a:pt x="71" y="13"/>
                </a:cubicBezTo>
                <a:cubicBezTo>
                  <a:pt x="70" y="15"/>
                  <a:pt x="71" y="18"/>
                  <a:pt x="73" y="19"/>
                </a:cubicBezTo>
                <a:cubicBezTo>
                  <a:pt x="73" y="19"/>
                  <a:pt x="73" y="19"/>
                  <a:pt x="73" y="19"/>
                </a:cubicBezTo>
                <a:cubicBezTo>
                  <a:pt x="75" y="20"/>
                  <a:pt x="78" y="19"/>
                  <a:pt x="79" y="17"/>
                </a:cubicBezTo>
                <a:lnTo>
                  <a:pt x="82" y="10"/>
                </a:lnTo>
                <a:close/>
                <a:moveTo>
                  <a:pt x="99" y="24"/>
                </a:moveTo>
                <a:cubicBezTo>
                  <a:pt x="100" y="22"/>
                  <a:pt x="101" y="19"/>
                  <a:pt x="99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98" y="16"/>
                  <a:pt x="95" y="16"/>
                  <a:pt x="93" y="17"/>
                </a:cubicBezTo>
                <a:cubicBezTo>
                  <a:pt x="88" y="22"/>
                  <a:pt x="88" y="22"/>
                  <a:pt x="88" y="22"/>
                </a:cubicBezTo>
                <a:cubicBezTo>
                  <a:pt x="86" y="24"/>
                  <a:pt x="86" y="26"/>
                  <a:pt x="87" y="28"/>
                </a:cubicBezTo>
                <a:cubicBezTo>
                  <a:pt x="87" y="28"/>
                  <a:pt x="87" y="28"/>
                  <a:pt x="87" y="28"/>
                </a:cubicBezTo>
                <a:cubicBezTo>
                  <a:pt x="89" y="30"/>
                  <a:pt x="91" y="30"/>
                  <a:pt x="93" y="28"/>
                </a:cubicBezTo>
                <a:lnTo>
                  <a:pt x="99" y="24"/>
                </a:lnTo>
                <a:close/>
                <a:moveTo>
                  <a:pt x="107" y="43"/>
                </a:moveTo>
                <a:cubicBezTo>
                  <a:pt x="110" y="43"/>
                  <a:pt x="111" y="41"/>
                  <a:pt x="111" y="39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0" y="36"/>
                  <a:pt x="108" y="35"/>
                  <a:pt x="106" y="35"/>
                </a:cubicBezTo>
                <a:cubicBezTo>
                  <a:pt x="99" y="37"/>
                  <a:pt x="99" y="37"/>
                  <a:pt x="99" y="37"/>
                </a:cubicBezTo>
                <a:cubicBezTo>
                  <a:pt x="96" y="37"/>
                  <a:pt x="95" y="39"/>
                  <a:pt x="95" y="41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4"/>
                  <a:pt x="98" y="45"/>
                  <a:pt x="100" y="45"/>
                </a:cubicBezTo>
                <a:lnTo>
                  <a:pt x="107" y="43"/>
                </a:lnTo>
                <a:close/>
                <a:moveTo>
                  <a:pt x="106" y="65"/>
                </a:moveTo>
                <a:cubicBezTo>
                  <a:pt x="108" y="66"/>
                  <a:pt x="110" y="64"/>
                  <a:pt x="110" y="62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11" y="60"/>
                  <a:pt x="109" y="58"/>
                  <a:pt x="107" y="57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98" y="55"/>
                  <a:pt x="96" y="57"/>
                  <a:pt x="95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1"/>
                  <a:pt x="96" y="63"/>
                  <a:pt x="98" y="64"/>
                </a:cubicBezTo>
                <a:lnTo>
                  <a:pt x="106" y="65"/>
                </a:lnTo>
                <a:close/>
                <a:moveTo>
                  <a:pt x="32" y="17"/>
                </a:moveTo>
                <a:cubicBezTo>
                  <a:pt x="33" y="19"/>
                  <a:pt x="36" y="20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40" y="18"/>
                  <a:pt x="40" y="15"/>
                  <a:pt x="39" y="13"/>
                </a:cubicBezTo>
                <a:cubicBezTo>
                  <a:pt x="36" y="7"/>
                  <a:pt x="36" y="7"/>
                  <a:pt x="36" y="7"/>
                </a:cubicBezTo>
                <a:cubicBezTo>
                  <a:pt x="35" y="5"/>
                  <a:pt x="32" y="4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28" y="6"/>
                  <a:pt x="28" y="8"/>
                  <a:pt x="29" y="10"/>
                </a:cubicBezTo>
                <a:lnTo>
                  <a:pt x="32" y="17"/>
                </a:lnTo>
                <a:close/>
                <a:moveTo>
                  <a:pt x="18" y="28"/>
                </a:moveTo>
                <a:cubicBezTo>
                  <a:pt x="19" y="30"/>
                  <a:pt x="22" y="30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5" y="26"/>
                  <a:pt x="25" y="24"/>
                  <a:pt x="23" y="22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6"/>
                  <a:pt x="13" y="16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0" y="19"/>
                  <a:pt x="10" y="22"/>
                  <a:pt x="12" y="24"/>
                </a:cubicBezTo>
                <a:lnTo>
                  <a:pt x="18" y="28"/>
                </a:lnTo>
                <a:close/>
                <a:moveTo>
                  <a:pt x="11" y="45"/>
                </a:moveTo>
                <a:cubicBezTo>
                  <a:pt x="13" y="45"/>
                  <a:pt x="15" y="44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6" y="39"/>
                  <a:pt x="14" y="37"/>
                  <a:pt x="12" y="37"/>
                </a:cubicBezTo>
                <a:cubicBezTo>
                  <a:pt x="5" y="35"/>
                  <a:pt x="5" y="35"/>
                  <a:pt x="5" y="35"/>
                </a:cubicBezTo>
                <a:cubicBezTo>
                  <a:pt x="3" y="35"/>
                  <a:pt x="0" y="36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1"/>
                  <a:pt x="1" y="43"/>
                  <a:pt x="3" y="43"/>
                </a:cubicBezTo>
                <a:lnTo>
                  <a:pt x="11" y="45"/>
                </a:lnTo>
                <a:close/>
                <a:moveTo>
                  <a:pt x="12" y="64"/>
                </a:moveTo>
                <a:cubicBezTo>
                  <a:pt x="15" y="63"/>
                  <a:pt x="16" y="61"/>
                  <a:pt x="16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15" y="57"/>
                  <a:pt x="13" y="55"/>
                  <a:pt x="11" y="56"/>
                </a:cubicBezTo>
                <a:cubicBezTo>
                  <a:pt x="3" y="57"/>
                  <a:pt x="3" y="57"/>
                  <a:pt x="3" y="57"/>
                </a:cubicBezTo>
                <a:cubicBezTo>
                  <a:pt x="1" y="58"/>
                  <a:pt x="0" y="60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1" y="64"/>
                  <a:pt x="3" y="66"/>
                  <a:pt x="5" y="65"/>
                </a:cubicBezTo>
                <a:lnTo>
                  <a:pt x="12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en-US" sz="2700"/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925647" y="2381756"/>
            <a:ext cx="41509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MASALAH DISIPLIN</a:t>
            </a:r>
          </a:p>
        </p:txBody>
      </p:sp>
      <p:sp>
        <p:nvSpPr>
          <p:cNvPr id="4" name="Round Diagonal Corner Rectangle 3"/>
          <p:cNvSpPr/>
          <p:nvPr/>
        </p:nvSpPr>
        <p:spPr>
          <a:xfrm>
            <a:off x="684000" y="4063500"/>
            <a:ext cx="14400000" cy="4860000"/>
          </a:xfrm>
          <a:prstGeom prst="round2DiagRect">
            <a:avLst/>
          </a:prstGeom>
          <a:solidFill>
            <a:srgbClr val="89B22D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kern="0" dirty="0" err="1">
                <a:solidFill>
                  <a:schemeClr val="bg1"/>
                </a:solidFill>
              </a:rPr>
              <a:t>Bayaran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gantirugi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sepenuhnya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atas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kadar</a:t>
            </a:r>
            <a:r>
              <a:rPr lang="en-US" sz="3600" b="1" kern="0" dirty="0">
                <a:solidFill>
                  <a:schemeClr val="bg1"/>
                </a:solidFill>
              </a:rPr>
              <a:t> yang </a:t>
            </a:r>
            <a:r>
              <a:rPr lang="en-US" sz="3600" b="1" kern="0" dirty="0" err="1">
                <a:solidFill>
                  <a:schemeClr val="bg1"/>
                </a:solidFill>
              </a:rPr>
              <a:t>ditetapkan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dalam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perjanjian</a:t>
            </a:r>
            <a:r>
              <a:rPr lang="en-US" sz="3600" b="1" kern="0" dirty="0">
                <a:solidFill>
                  <a:schemeClr val="bg1"/>
                </a:solidFill>
              </a:rPr>
              <a:t>;</a:t>
            </a:r>
            <a:endParaRPr lang="en-MY" sz="3600" b="1" kern="0" dirty="0">
              <a:solidFill>
                <a:schemeClr val="bg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kern="0" dirty="0" err="1">
                <a:solidFill>
                  <a:schemeClr val="bg1"/>
                </a:solidFill>
              </a:rPr>
              <a:t>Pelaksanaan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kontrak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berkhidmat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dengan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kerajaan</a:t>
            </a:r>
            <a:r>
              <a:rPr lang="en-US" sz="3600" b="1" kern="0" dirty="0">
                <a:solidFill>
                  <a:schemeClr val="bg1"/>
                </a:solidFill>
              </a:rPr>
              <a:t>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kern="0" dirty="0" err="1">
                <a:solidFill>
                  <a:schemeClr val="bg1"/>
                </a:solidFill>
              </a:rPr>
              <a:t>Tidak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layak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ditawarkan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biasiswa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dalam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perkhidmatan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sepanjang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tempoh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berkhidmat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dengan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kerajaan</a:t>
            </a:r>
            <a:r>
              <a:rPr lang="en-US" sz="3600" b="1" kern="0" dirty="0">
                <a:solidFill>
                  <a:schemeClr val="bg1"/>
                </a:solidFill>
              </a:rPr>
              <a:t>; </a:t>
            </a:r>
            <a:r>
              <a:rPr lang="en-US" sz="3600" b="1" kern="0" dirty="0" err="1">
                <a:solidFill>
                  <a:schemeClr val="bg1"/>
                </a:solidFill>
              </a:rPr>
              <a:t>dan</a:t>
            </a:r>
            <a:endParaRPr lang="en-US" sz="3600" b="1" kern="0" dirty="0">
              <a:solidFill>
                <a:schemeClr val="bg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kern="0" dirty="0" err="1">
                <a:solidFill>
                  <a:schemeClr val="bg1"/>
                </a:solidFill>
              </a:rPr>
              <a:t>Tidak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layak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dipertimbangkan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sebarang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bentuk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cuti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belajar</a:t>
            </a:r>
            <a:r>
              <a:rPr lang="en-US" sz="3600" b="1" kern="0" dirty="0">
                <a:solidFill>
                  <a:schemeClr val="bg1"/>
                </a:solidFill>
              </a:rPr>
              <a:t> di </a:t>
            </a:r>
            <a:r>
              <a:rPr lang="en-US" sz="3600" b="1" kern="0" dirty="0" err="1">
                <a:solidFill>
                  <a:schemeClr val="bg1"/>
                </a:solidFill>
              </a:rPr>
              <a:t>sepanjang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tempoh</a:t>
            </a:r>
            <a:r>
              <a:rPr lang="en-US" sz="3600" b="1" kern="0" dirty="0">
                <a:solidFill>
                  <a:schemeClr val="bg1"/>
                </a:solidFill>
              </a:rPr>
              <a:t> </a:t>
            </a:r>
            <a:r>
              <a:rPr lang="en-US" sz="3600" b="1" kern="0" dirty="0" err="1">
                <a:solidFill>
                  <a:schemeClr val="bg1"/>
                </a:solidFill>
              </a:rPr>
              <a:t>perkhidmatan</a:t>
            </a:r>
            <a:endParaRPr lang="en-MY" sz="3600" b="1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10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7238723" y="3728157"/>
            <a:ext cx="1827324" cy="1603299"/>
            <a:chOff x="3477921" y="1309415"/>
            <a:chExt cx="1015337" cy="890859"/>
          </a:xfrm>
        </p:grpSpPr>
        <p:grpSp>
          <p:nvGrpSpPr>
            <p:cNvPr id="63" name="Group 33"/>
            <p:cNvGrpSpPr/>
            <p:nvPr/>
          </p:nvGrpSpPr>
          <p:grpSpPr>
            <a:xfrm rot="5400000">
              <a:off x="3359017" y="1428319"/>
              <a:ext cx="890859" cy="653052"/>
              <a:chOff x="4000501" y="1657350"/>
              <a:chExt cx="1143000" cy="837885"/>
            </a:xfrm>
          </p:grpSpPr>
          <p:sp>
            <p:nvSpPr>
              <p:cNvPr id="67" name="Trapezoid 66"/>
              <p:cNvSpPr/>
              <p:nvPr/>
            </p:nvSpPr>
            <p:spPr>
              <a:xfrm rot="10800000">
                <a:off x="4000501" y="1657350"/>
                <a:ext cx="1143000" cy="457200"/>
              </a:xfrm>
              <a:prstGeom prst="trapezoid">
                <a:avLst>
                  <a:gd name="adj" fmla="val 4016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  <p:sp>
            <p:nvSpPr>
              <p:cNvPr id="68" name="Isosceles Triangle 67"/>
              <p:cNvSpPr/>
              <p:nvPr/>
            </p:nvSpPr>
            <p:spPr>
              <a:xfrm rot="10800000">
                <a:off x="4183706" y="2114236"/>
                <a:ext cx="776287" cy="380999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</p:grpSp>
        <p:grpSp>
          <p:nvGrpSpPr>
            <p:cNvPr id="64" name="Group 7"/>
            <p:cNvGrpSpPr/>
            <p:nvPr/>
          </p:nvGrpSpPr>
          <p:grpSpPr>
            <a:xfrm rot="5400000">
              <a:off x="3863016" y="1427494"/>
              <a:ext cx="605784" cy="654705"/>
              <a:chOff x="2057399" y="2190750"/>
              <a:chExt cx="777240" cy="840009"/>
            </a:xfr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65" name="Snip Same Side Corner Rectangle 64"/>
              <p:cNvSpPr/>
              <p:nvPr/>
            </p:nvSpPr>
            <p:spPr>
              <a:xfrm>
                <a:off x="2057399" y="2190750"/>
                <a:ext cx="777240" cy="609600"/>
              </a:xfrm>
              <a:prstGeom prst="snip2SameRect">
                <a:avLst>
                  <a:gd name="adj1" fmla="val 23810"/>
                  <a:gd name="adj2" fmla="val 0"/>
                </a:avLst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  <p:sp>
            <p:nvSpPr>
              <p:cNvPr id="66" name="Isosceles Triangle 65"/>
              <p:cNvSpPr/>
              <p:nvPr/>
            </p:nvSpPr>
            <p:spPr>
              <a:xfrm rot="10800000">
                <a:off x="2057726" y="2800889"/>
                <a:ext cx="776286" cy="229870"/>
              </a:xfrm>
              <a:prstGeom prst="triangle">
                <a:avLst/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</p:grpSp>
      </p:grpSp>
      <p:sp>
        <p:nvSpPr>
          <p:cNvPr id="69" name="TextBox 68"/>
          <p:cNvSpPr txBox="1"/>
          <p:nvPr/>
        </p:nvSpPr>
        <p:spPr>
          <a:xfrm>
            <a:off x="8235129" y="4114373"/>
            <a:ext cx="745717" cy="7570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319" b="1" dirty="0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20544" y="3782692"/>
            <a:ext cx="6154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accent1"/>
                </a:solidFill>
              </a:rPr>
              <a:t>PENGENALAN BAHAGIAN PENGURUSAN LATIHAN (BPL)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9349474" y="3728160"/>
            <a:ext cx="1827331" cy="1603299"/>
            <a:chOff x="4650740" y="1309417"/>
            <a:chExt cx="1015341" cy="890859"/>
          </a:xfrm>
        </p:grpSpPr>
        <p:grpSp>
          <p:nvGrpSpPr>
            <p:cNvPr id="72" name="Group 33"/>
            <p:cNvGrpSpPr/>
            <p:nvPr/>
          </p:nvGrpSpPr>
          <p:grpSpPr>
            <a:xfrm rot="16200000" flipH="1">
              <a:off x="4894124" y="1428320"/>
              <a:ext cx="890859" cy="653054"/>
              <a:chOff x="4000501" y="1657350"/>
              <a:chExt cx="1143000" cy="837888"/>
            </a:xfrm>
          </p:grpSpPr>
          <p:sp>
            <p:nvSpPr>
              <p:cNvPr id="76" name="Trapezoid 75"/>
              <p:cNvSpPr/>
              <p:nvPr/>
            </p:nvSpPr>
            <p:spPr>
              <a:xfrm rot="10800000">
                <a:off x="4000501" y="1657350"/>
                <a:ext cx="1143000" cy="457200"/>
              </a:xfrm>
              <a:prstGeom prst="trapezoid">
                <a:avLst>
                  <a:gd name="adj" fmla="val 4016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  <p:sp>
            <p:nvSpPr>
              <p:cNvPr id="77" name="Isosceles Triangle 76"/>
              <p:cNvSpPr/>
              <p:nvPr/>
            </p:nvSpPr>
            <p:spPr>
              <a:xfrm rot="10800000">
                <a:off x="4183704" y="2114238"/>
                <a:ext cx="776287" cy="381000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</p:grpSp>
        <p:grpSp>
          <p:nvGrpSpPr>
            <p:cNvPr id="73" name="Group 7"/>
            <p:cNvGrpSpPr/>
            <p:nvPr/>
          </p:nvGrpSpPr>
          <p:grpSpPr>
            <a:xfrm rot="16200000" flipH="1">
              <a:off x="4675201" y="1427496"/>
              <a:ext cx="605784" cy="654705"/>
              <a:chOff x="2057399" y="2190750"/>
              <a:chExt cx="777240" cy="840009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Snip Same Side Corner Rectangle 73"/>
              <p:cNvSpPr/>
              <p:nvPr/>
            </p:nvSpPr>
            <p:spPr>
              <a:xfrm>
                <a:off x="2057399" y="2190750"/>
                <a:ext cx="777240" cy="609600"/>
              </a:xfrm>
              <a:prstGeom prst="snip2SameRect">
                <a:avLst>
                  <a:gd name="adj1" fmla="val 23810"/>
                  <a:gd name="adj2" fmla="val 0"/>
                </a:avLst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  <p:sp>
            <p:nvSpPr>
              <p:cNvPr id="75" name="Isosceles Triangle 74"/>
              <p:cNvSpPr/>
              <p:nvPr/>
            </p:nvSpPr>
            <p:spPr>
              <a:xfrm rot="10800000">
                <a:off x="2057726" y="2800889"/>
                <a:ext cx="776286" cy="229870"/>
              </a:xfrm>
              <a:prstGeom prst="triangle">
                <a:avLst/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</p:grpSp>
      </p:grpSp>
      <p:sp>
        <p:nvSpPr>
          <p:cNvPr id="78" name="TextBox 77"/>
          <p:cNvSpPr txBox="1"/>
          <p:nvPr/>
        </p:nvSpPr>
        <p:spPr>
          <a:xfrm flipH="1">
            <a:off x="9470914" y="4114374"/>
            <a:ext cx="745717" cy="7570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319" b="1" dirty="0">
                <a:solidFill>
                  <a:schemeClr val="accent2"/>
                </a:solidFill>
              </a:rPr>
              <a:t>02</a:t>
            </a:r>
          </a:p>
        </p:txBody>
      </p:sp>
      <p:sp>
        <p:nvSpPr>
          <p:cNvPr id="79" name="TextBox 78"/>
          <p:cNvSpPr txBox="1"/>
          <p:nvPr/>
        </p:nvSpPr>
        <p:spPr>
          <a:xfrm flipH="1">
            <a:off x="11393646" y="4063696"/>
            <a:ext cx="5370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2"/>
                </a:solidFill>
              </a:rPr>
              <a:t>LATAR BELAKANG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7386280" y="6418949"/>
            <a:ext cx="1827328" cy="1603299"/>
            <a:chOff x="3477921" y="1309415"/>
            <a:chExt cx="1015339" cy="890859"/>
          </a:xfrm>
        </p:grpSpPr>
        <p:grpSp>
          <p:nvGrpSpPr>
            <p:cNvPr id="81" name="Group 33"/>
            <p:cNvGrpSpPr/>
            <p:nvPr/>
          </p:nvGrpSpPr>
          <p:grpSpPr>
            <a:xfrm rot="5400000">
              <a:off x="3359017" y="1428319"/>
              <a:ext cx="890859" cy="653052"/>
              <a:chOff x="4000501" y="1657350"/>
              <a:chExt cx="1143000" cy="837885"/>
            </a:xfrm>
          </p:grpSpPr>
          <p:sp>
            <p:nvSpPr>
              <p:cNvPr id="85" name="Trapezoid 84"/>
              <p:cNvSpPr/>
              <p:nvPr/>
            </p:nvSpPr>
            <p:spPr>
              <a:xfrm rot="10800000">
                <a:off x="4000501" y="1657350"/>
                <a:ext cx="1143000" cy="457200"/>
              </a:xfrm>
              <a:prstGeom prst="trapezoid">
                <a:avLst>
                  <a:gd name="adj" fmla="val 4016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  <p:sp>
            <p:nvSpPr>
              <p:cNvPr id="86" name="Isosceles Triangle 85"/>
              <p:cNvSpPr/>
              <p:nvPr/>
            </p:nvSpPr>
            <p:spPr>
              <a:xfrm rot="10800000">
                <a:off x="4183706" y="2114236"/>
                <a:ext cx="776287" cy="380999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</p:grpSp>
        <p:grpSp>
          <p:nvGrpSpPr>
            <p:cNvPr id="82" name="Group 7"/>
            <p:cNvGrpSpPr/>
            <p:nvPr/>
          </p:nvGrpSpPr>
          <p:grpSpPr>
            <a:xfrm rot="5400000">
              <a:off x="3863016" y="1427495"/>
              <a:ext cx="605784" cy="654705"/>
              <a:chOff x="2057399" y="2190750"/>
              <a:chExt cx="777240" cy="840009"/>
            </a:xfr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83" name="Snip Same Side Corner Rectangle 82"/>
              <p:cNvSpPr/>
              <p:nvPr/>
            </p:nvSpPr>
            <p:spPr>
              <a:xfrm>
                <a:off x="2057399" y="2190750"/>
                <a:ext cx="777240" cy="609600"/>
              </a:xfrm>
              <a:prstGeom prst="snip2SameRect">
                <a:avLst>
                  <a:gd name="adj1" fmla="val 23810"/>
                  <a:gd name="adj2" fmla="val 0"/>
                </a:avLst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  <p:sp>
            <p:nvSpPr>
              <p:cNvPr id="84" name="Isosceles Triangle 83"/>
              <p:cNvSpPr/>
              <p:nvPr/>
            </p:nvSpPr>
            <p:spPr>
              <a:xfrm rot="10800000">
                <a:off x="2057726" y="2800889"/>
                <a:ext cx="776286" cy="229870"/>
              </a:xfrm>
              <a:prstGeom prst="triangle">
                <a:avLst/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</p:grpSp>
      </p:grpSp>
      <p:sp>
        <p:nvSpPr>
          <p:cNvPr id="87" name="TextBox 86"/>
          <p:cNvSpPr txBox="1"/>
          <p:nvPr/>
        </p:nvSpPr>
        <p:spPr>
          <a:xfrm>
            <a:off x="8382685" y="6805164"/>
            <a:ext cx="745717" cy="7570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319" b="1" dirty="0">
                <a:solidFill>
                  <a:schemeClr val="accent3"/>
                </a:solidFill>
              </a:rPr>
              <a:t>03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577719" y="6637676"/>
            <a:ext cx="5589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accent3"/>
                </a:solidFill>
              </a:rPr>
              <a:t>TINDAKAN PENALTI / TUNTUTAN GANTIRUGI</a:t>
            </a:r>
          </a:p>
        </p:txBody>
      </p:sp>
      <p:grpSp>
        <p:nvGrpSpPr>
          <p:cNvPr id="89" name="Group 88"/>
          <p:cNvGrpSpPr/>
          <p:nvPr/>
        </p:nvGrpSpPr>
        <p:grpSpPr>
          <a:xfrm>
            <a:off x="9497030" y="6418953"/>
            <a:ext cx="1827331" cy="1603299"/>
            <a:chOff x="4650740" y="1309417"/>
            <a:chExt cx="1015341" cy="890859"/>
          </a:xfrm>
        </p:grpSpPr>
        <p:grpSp>
          <p:nvGrpSpPr>
            <p:cNvPr id="90" name="Group 33"/>
            <p:cNvGrpSpPr/>
            <p:nvPr/>
          </p:nvGrpSpPr>
          <p:grpSpPr>
            <a:xfrm rot="16200000" flipH="1">
              <a:off x="4894124" y="1428320"/>
              <a:ext cx="890859" cy="653054"/>
              <a:chOff x="4000501" y="1657350"/>
              <a:chExt cx="1143000" cy="837888"/>
            </a:xfrm>
          </p:grpSpPr>
          <p:sp>
            <p:nvSpPr>
              <p:cNvPr id="94" name="Trapezoid 93"/>
              <p:cNvSpPr/>
              <p:nvPr/>
            </p:nvSpPr>
            <p:spPr>
              <a:xfrm rot="10800000">
                <a:off x="4000501" y="1657350"/>
                <a:ext cx="1143000" cy="457200"/>
              </a:xfrm>
              <a:prstGeom prst="trapezoid">
                <a:avLst>
                  <a:gd name="adj" fmla="val 4016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  <p:sp>
            <p:nvSpPr>
              <p:cNvPr id="95" name="Isosceles Triangle 94"/>
              <p:cNvSpPr/>
              <p:nvPr/>
            </p:nvSpPr>
            <p:spPr>
              <a:xfrm rot="10800000">
                <a:off x="4183704" y="2114238"/>
                <a:ext cx="776287" cy="381000"/>
              </a:xfrm>
              <a:prstGeom prst="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</p:grpSp>
        <p:grpSp>
          <p:nvGrpSpPr>
            <p:cNvPr id="91" name="Group 7"/>
            <p:cNvGrpSpPr/>
            <p:nvPr/>
          </p:nvGrpSpPr>
          <p:grpSpPr>
            <a:xfrm rot="16200000" flipH="1">
              <a:off x="4675201" y="1427497"/>
              <a:ext cx="605784" cy="654705"/>
              <a:chOff x="2057399" y="2190750"/>
              <a:chExt cx="777240" cy="840009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92" name="Snip Same Side Corner Rectangle 91"/>
              <p:cNvSpPr/>
              <p:nvPr/>
            </p:nvSpPr>
            <p:spPr>
              <a:xfrm>
                <a:off x="2057399" y="2190750"/>
                <a:ext cx="777240" cy="609600"/>
              </a:xfrm>
              <a:prstGeom prst="snip2SameRect">
                <a:avLst>
                  <a:gd name="adj1" fmla="val 23810"/>
                  <a:gd name="adj2" fmla="val 0"/>
                </a:avLst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  <p:sp>
            <p:nvSpPr>
              <p:cNvPr id="93" name="Isosceles Triangle 92"/>
              <p:cNvSpPr/>
              <p:nvPr/>
            </p:nvSpPr>
            <p:spPr>
              <a:xfrm rot="10800000">
                <a:off x="2057726" y="2800889"/>
                <a:ext cx="776286" cy="229870"/>
              </a:xfrm>
              <a:prstGeom prst="triangle">
                <a:avLst/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40"/>
              </a:p>
            </p:txBody>
          </p:sp>
        </p:grpSp>
      </p:grpSp>
      <p:sp>
        <p:nvSpPr>
          <p:cNvPr id="96" name="TextBox 95"/>
          <p:cNvSpPr txBox="1"/>
          <p:nvPr/>
        </p:nvSpPr>
        <p:spPr>
          <a:xfrm flipH="1">
            <a:off x="9618470" y="6805166"/>
            <a:ext cx="745717" cy="7570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319" b="1" dirty="0">
                <a:solidFill>
                  <a:schemeClr val="accent4"/>
                </a:solidFill>
              </a:rPr>
              <a:t>04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1096893" y="779458"/>
            <a:ext cx="16505163" cy="2942774"/>
            <a:chOff x="1448220" y="602460"/>
            <a:chExt cx="22009827" cy="3667594"/>
          </a:xfrm>
        </p:grpSpPr>
        <p:sp>
          <p:nvSpPr>
            <p:cNvPr id="59" name="TextBox 58"/>
            <p:cNvSpPr txBox="1"/>
            <p:nvPr/>
          </p:nvSpPr>
          <p:spPr>
            <a:xfrm>
              <a:off x="1448220" y="602460"/>
              <a:ext cx="22009827" cy="1265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6000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KANDUNGAN</a:t>
              </a:r>
              <a:endParaRPr lang="id-ID" sz="6000" b="1" dirty="0">
                <a:solidFill>
                  <a:schemeClr val="accent3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116" name="Rectangle 115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117" name="Rectangle 116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118" name="Rectangle 117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119" name="Rectangle 118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120" name="Rectangle 119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121" name="Rectangle 120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2065593" y="3608533"/>
              <a:ext cx="20937538" cy="66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id-ID" sz="2849" dirty="0">
                <a:solidFill>
                  <a:schemeClr val="accent1"/>
                </a:solidFill>
                <a:latin typeface="Calibri Light" panose="020F0302020204030204"/>
                <a:cs typeface="Calibri Light" panose="020F0302020204030204"/>
              </a:endParaRPr>
            </a:p>
          </p:txBody>
        </p:sp>
      </p:grpSp>
      <p:sp>
        <p:nvSpPr>
          <p:cNvPr id="132" name="TextBox 131"/>
          <p:cNvSpPr txBox="1"/>
          <p:nvPr/>
        </p:nvSpPr>
        <p:spPr>
          <a:xfrm flipH="1">
            <a:off x="11484000" y="6682281"/>
            <a:ext cx="5932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815BFF"/>
                </a:solidFill>
              </a:rPr>
              <a:t>PENGURUSAN CUTI BELAJAR DAN LATIHAN</a:t>
            </a:r>
          </a:p>
        </p:txBody>
      </p:sp>
    </p:spTree>
    <p:extLst>
      <p:ext uri="{BB962C8B-B14F-4D97-AF65-F5344CB8AC3E}">
        <p14:creationId xmlns:p14="http://schemas.microsoft.com/office/powerpoint/2010/main" val="929159523"/>
      </p:ext>
    </p:extLst>
  </p:cSld>
  <p:clrMapOvr>
    <a:masterClrMapping/>
  </p:clrMapOvr>
  <p:transition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8" grpId="0"/>
      <p:bldP spid="79" grpId="0"/>
      <p:bldP spid="87" grpId="0"/>
      <p:bldP spid="88" grpId="0"/>
      <p:bldP spid="96" grpId="0"/>
      <p:bldP spid="1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1308109" y="367031"/>
            <a:ext cx="15701054" cy="1154146"/>
            <a:chOff x="1739573" y="511491"/>
            <a:chExt cx="20937538" cy="1539066"/>
          </a:xfrm>
        </p:grpSpPr>
        <p:sp>
          <p:nvSpPr>
            <p:cNvPr id="75" name="TextBox 74"/>
            <p:cNvSpPr txBox="1"/>
            <p:nvPr/>
          </p:nvSpPr>
          <p:spPr>
            <a:xfrm>
              <a:off x="1739573" y="511491"/>
              <a:ext cx="20937538" cy="1231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5400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PENALTI</a:t>
              </a:r>
              <a:endParaRPr lang="id-ID" sz="5400" b="1" dirty="0">
                <a:solidFill>
                  <a:schemeClr val="accent3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91" name="Rectangle 90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2" name="Rectangle 91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</p:grpSp>
      </p:grpSp>
      <p:pic>
        <p:nvPicPr>
          <p:cNvPr id="13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6" t="26852" r="6353" b="58230"/>
          <a:stretch/>
        </p:blipFill>
        <p:spPr bwMode="auto">
          <a:xfrm>
            <a:off x="793177" y="2072339"/>
            <a:ext cx="9720001" cy="1440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58"/>
          <p:cNvSpPr>
            <a:spLocks noChangeArrowheads="1"/>
          </p:cNvSpPr>
          <p:nvPr/>
        </p:nvSpPr>
        <p:spPr bwMode="auto">
          <a:xfrm>
            <a:off x="1987853" y="2287086"/>
            <a:ext cx="618759" cy="90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5849" dirty="0">
                <a:solidFill>
                  <a:srgbClr val="FFFFFF"/>
                </a:solidFill>
                <a:latin typeface="PT Sans" panose="020B0503020203020204" pitchFamily="34" charset="-52"/>
              </a:rPr>
              <a:t>02</a:t>
            </a:r>
            <a:endParaRPr lang="en-US" altLang="en-US" sz="2700" dirty="0"/>
          </a:p>
        </p:txBody>
      </p:sp>
      <p:sp>
        <p:nvSpPr>
          <p:cNvPr id="19" name="Freeform 67"/>
          <p:cNvSpPr>
            <a:spLocks noEditPoints="1"/>
          </p:cNvSpPr>
          <p:nvPr/>
        </p:nvSpPr>
        <p:spPr bwMode="auto">
          <a:xfrm>
            <a:off x="8219686" y="2513936"/>
            <a:ext cx="1344395" cy="593666"/>
          </a:xfrm>
          <a:custGeom>
            <a:avLst/>
            <a:gdLst>
              <a:gd name="T0" fmla="*/ 551051 w 177"/>
              <a:gd name="T1" fmla="*/ 369301 h 92"/>
              <a:gd name="T2" fmla="*/ 516610 w 177"/>
              <a:gd name="T3" fmla="*/ 382035 h 92"/>
              <a:gd name="T4" fmla="*/ 391763 w 177"/>
              <a:gd name="T5" fmla="*/ 390525 h 92"/>
              <a:gd name="T6" fmla="*/ 266915 w 177"/>
              <a:gd name="T7" fmla="*/ 382035 h 92"/>
              <a:gd name="T8" fmla="*/ 232475 w 177"/>
              <a:gd name="T9" fmla="*/ 369301 h 92"/>
              <a:gd name="T10" fmla="*/ 219559 w 177"/>
              <a:gd name="T11" fmla="*/ 309873 h 92"/>
              <a:gd name="T12" fmla="*/ 288441 w 177"/>
              <a:gd name="T13" fmla="*/ 263180 h 92"/>
              <a:gd name="T14" fmla="*/ 322881 w 177"/>
              <a:gd name="T15" fmla="*/ 250445 h 92"/>
              <a:gd name="T16" fmla="*/ 335797 w 177"/>
              <a:gd name="T17" fmla="*/ 203752 h 92"/>
              <a:gd name="T18" fmla="*/ 292746 w 177"/>
              <a:gd name="T19" fmla="*/ 84897 h 92"/>
              <a:gd name="T20" fmla="*/ 365932 w 177"/>
              <a:gd name="T21" fmla="*/ 4245 h 92"/>
              <a:gd name="T22" fmla="*/ 391763 w 177"/>
              <a:gd name="T23" fmla="*/ 0 h 92"/>
              <a:gd name="T24" fmla="*/ 417593 w 177"/>
              <a:gd name="T25" fmla="*/ 4245 h 92"/>
              <a:gd name="T26" fmla="*/ 490780 w 177"/>
              <a:gd name="T27" fmla="*/ 84897 h 92"/>
              <a:gd name="T28" fmla="*/ 447729 w 177"/>
              <a:gd name="T29" fmla="*/ 203752 h 92"/>
              <a:gd name="T30" fmla="*/ 460644 w 177"/>
              <a:gd name="T31" fmla="*/ 250445 h 92"/>
              <a:gd name="T32" fmla="*/ 495085 w 177"/>
              <a:gd name="T33" fmla="*/ 263180 h 92"/>
              <a:gd name="T34" fmla="*/ 563966 w 177"/>
              <a:gd name="T35" fmla="*/ 309873 h 92"/>
              <a:gd name="T36" fmla="*/ 551051 w 177"/>
              <a:gd name="T37" fmla="*/ 369301 h 92"/>
              <a:gd name="T38" fmla="*/ 749085 w 177"/>
              <a:gd name="T39" fmla="*/ 335342 h 92"/>
              <a:gd name="T40" fmla="*/ 701729 w 177"/>
              <a:gd name="T41" fmla="*/ 301383 h 92"/>
              <a:gd name="T42" fmla="*/ 675898 w 177"/>
              <a:gd name="T43" fmla="*/ 292894 h 92"/>
              <a:gd name="T44" fmla="*/ 667288 w 177"/>
              <a:gd name="T45" fmla="*/ 258935 h 92"/>
              <a:gd name="T46" fmla="*/ 697424 w 177"/>
              <a:gd name="T47" fmla="*/ 178283 h 92"/>
              <a:gd name="T48" fmla="*/ 650068 w 177"/>
              <a:gd name="T49" fmla="*/ 123100 h 92"/>
              <a:gd name="T50" fmla="*/ 628542 w 177"/>
              <a:gd name="T51" fmla="*/ 118855 h 92"/>
              <a:gd name="T52" fmla="*/ 611322 w 177"/>
              <a:gd name="T53" fmla="*/ 123100 h 92"/>
              <a:gd name="T54" fmla="*/ 559661 w 177"/>
              <a:gd name="T55" fmla="*/ 178283 h 92"/>
              <a:gd name="T56" fmla="*/ 589797 w 177"/>
              <a:gd name="T57" fmla="*/ 258935 h 92"/>
              <a:gd name="T58" fmla="*/ 581186 w 177"/>
              <a:gd name="T59" fmla="*/ 292894 h 92"/>
              <a:gd name="T60" fmla="*/ 581186 w 177"/>
              <a:gd name="T61" fmla="*/ 292894 h 92"/>
              <a:gd name="T62" fmla="*/ 585492 w 177"/>
              <a:gd name="T63" fmla="*/ 301383 h 92"/>
              <a:gd name="T64" fmla="*/ 598407 w 177"/>
              <a:gd name="T65" fmla="*/ 343832 h 92"/>
              <a:gd name="T66" fmla="*/ 568271 w 177"/>
              <a:gd name="T67" fmla="*/ 382035 h 92"/>
              <a:gd name="T68" fmla="*/ 555356 w 177"/>
              <a:gd name="T69" fmla="*/ 386280 h 92"/>
              <a:gd name="T70" fmla="*/ 628542 w 177"/>
              <a:gd name="T71" fmla="*/ 390525 h 92"/>
              <a:gd name="T72" fmla="*/ 714644 w 177"/>
              <a:gd name="T73" fmla="*/ 382035 h 92"/>
              <a:gd name="T74" fmla="*/ 740475 w 177"/>
              <a:gd name="T75" fmla="*/ 377790 h 92"/>
              <a:gd name="T76" fmla="*/ 749085 w 177"/>
              <a:gd name="T77" fmla="*/ 335342 h 92"/>
              <a:gd name="T78" fmla="*/ 180814 w 177"/>
              <a:gd name="T79" fmla="*/ 343832 h 92"/>
              <a:gd name="T80" fmla="*/ 198034 w 177"/>
              <a:gd name="T81" fmla="*/ 301383 h 92"/>
              <a:gd name="T82" fmla="*/ 210949 w 177"/>
              <a:gd name="T83" fmla="*/ 284404 h 92"/>
              <a:gd name="T84" fmla="*/ 202339 w 177"/>
              <a:gd name="T85" fmla="*/ 280159 h 92"/>
              <a:gd name="T86" fmla="*/ 193729 w 177"/>
              <a:gd name="T87" fmla="*/ 246201 h 92"/>
              <a:gd name="T88" fmla="*/ 228169 w 177"/>
              <a:gd name="T89" fmla="*/ 157059 h 92"/>
              <a:gd name="T90" fmla="*/ 172203 w 177"/>
              <a:gd name="T91" fmla="*/ 93386 h 92"/>
              <a:gd name="T92" fmla="*/ 150678 w 177"/>
              <a:gd name="T93" fmla="*/ 89142 h 92"/>
              <a:gd name="T94" fmla="*/ 129153 w 177"/>
              <a:gd name="T95" fmla="*/ 93386 h 92"/>
              <a:gd name="T96" fmla="*/ 73186 w 177"/>
              <a:gd name="T97" fmla="*/ 157059 h 92"/>
              <a:gd name="T98" fmla="*/ 107627 w 177"/>
              <a:gd name="T99" fmla="*/ 246201 h 92"/>
              <a:gd name="T100" fmla="*/ 99017 w 177"/>
              <a:gd name="T101" fmla="*/ 280159 h 92"/>
              <a:gd name="T102" fmla="*/ 68881 w 177"/>
              <a:gd name="T103" fmla="*/ 292894 h 92"/>
              <a:gd name="T104" fmla="*/ 17220 w 177"/>
              <a:gd name="T105" fmla="*/ 326852 h 92"/>
              <a:gd name="T106" fmla="*/ 25831 w 177"/>
              <a:gd name="T107" fmla="*/ 373546 h 92"/>
              <a:gd name="T108" fmla="*/ 51661 w 177"/>
              <a:gd name="T109" fmla="*/ 382035 h 92"/>
              <a:gd name="T110" fmla="*/ 150678 w 177"/>
              <a:gd name="T111" fmla="*/ 390525 h 92"/>
              <a:gd name="T112" fmla="*/ 228169 w 177"/>
              <a:gd name="T113" fmla="*/ 386280 h 92"/>
              <a:gd name="T114" fmla="*/ 215254 w 177"/>
              <a:gd name="T115" fmla="*/ 382035 h 92"/>
              <a:gd name="T116" fmla="*/ 180814 w 177"/>
              <a:gd name="T117" fmla="*/ 343832 h 9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7" h="92">
                <a:moveTo>
                  <a:pt x="128" y="87"/>
                </a:moveTo>
                <a:cubicBezTo>
                  <a:pt x="126" y="88"/>
                  <a:pt x="123" y="89"/>
                  <a:pt x="120" y="90"/>
                </a:cubicBezTo>
                <a:cubicBezTo>
                  <a:pt x="111" y="92"/>
                  <a:pt x="102" y="92"/>
                  <a:pt x="91" y="92"/>
                </a:cubicBezTo>
                <a:cubicBezTo>
                  <a:pt x="80" y="92"/>
                  <a:pt x="71" y="92"/>
                  <a:pt x="62" y="90"/>
                </a:cubicBezTo>
                <a:cubicBezTo>
                  <a:pt x="59" y="89"/>
                  <a:pt x="56" y="88"/>
                  <a:pt x="54" y="87"/>
                </a:cubicBezTo>
                <a:cubicBezTo>
                  <a:pt x="46" y="83"/>
                  <a:pt x="46" y="77"/>
                  <a:pt x="51" y="73"/>
                </a:cubicBezTo>
                <a:cubicBezTo>
                  <a:pt x="55" y="68"/>
                  <a:pt x="61" y="65"/>
                  <a:pt x="67" y="62"/>
                </a:cubicBezTo>
                <a:cubicBezTo>
                  <a:pt x="70" y="61"/>
                  <a:pt x="72" y="60"/>
                  <a:pt x="75" y="59"/>
                </a:cubicBezTo>
                <a:cubicBezTo>
                  <a:pt x="80" y="57"/>
                  <a:pt x="82" y="52"/>
                  <a:pt x="78" y="48"/>
                </a:cubicBezTo>
                <a:cubicBezTo>
                  <a:pt x="70" y="40"/>
                  <a:pt x="67" y="31"/>
                  <a:pt x="68" y="20"/>
                </a:cubicBezTo>
                <a:cubicBezTo>
                  <a:pt x="68" y="9"/>
                  <a:pt x="75" y="3"/>
                  <a:pt x="85" y="1"/>
                </a:cubicBezTo>
                <a:cubicBezTo>
                  <a:pt x="87" y="0"/>
                  <a:pt x="89" y="0"/>
                  <a:pt x="91" y="0"/>
                </a:cubicBezTo>
                <a:cubicBezTo>
                  <a:pt x="93" y="0"/>
                  <a:pt x="95" y="0"/>
                  <a:pt x="97" y="1"/>
                </a:cubicBezTo>
                <a:cubicBezTo>
                  <a:pt x="107" y="3"/>
                  <a:pt x="114" y="9"/>
                  <a:pt x="114" y="20"/>
                </a:cubicBezTo>
                <a:cubicBezTo>
                  <a:pt x="115" y="31"/>
                  <a:pt x="112" y="40"/>
                  <a:pt x="104" y="48"/>
                </a:cubicBezTo>
                <a:cubicBezTo>
                  <a:pt x="100" y="52"/>
                  <a:pt x="102" y="57"/>
                  <a:pt x="107" y="59"/>
                </a:cubicBezTo>
                <a:cubicBezTo>
                  <a:pt x="110" y="60"/>
                  <a:pt x="112" y="61"/>
                  <a:pt x="115" y="62"/>
                </a:cubicBezTo>
                <a:cubicBezTo>
                  <a:pt x="121" y="65"/>
                  <a:pt x="127" y="68"/>
                  <a:pt x="131" y="73"/>
                </a:cubicBezTo>
                <a:cubicBezTo>
                  <a:pt x="134" y="76"/>
                  <a:pt x="136" y="83"/>
                  <a:pt x="128" y="87"/>
                </a:cubicBezTo>
                <a:close/>
                <a:moveTo>
                  <a:pt x="174" y="79"/>
                </a:moveTo>
                <a:cubicBezTo>
                  <a:pt x="171" y="75"/>
                  <a:pt x="167" y="73"/>
                  <a:pt x="163" y="71"/>
                </a:cubicBezTo>
                <a:cubicBezTo>
                  <a:pt x="161" y="70"/>
                  <a:pt x="159" y="70"/>
                  <a:pt x="157" y="69"/>
                </a:cubicBezTo>
                <a:cubicBezTo>
                  <a:pt x="154" y="68"/>
                  <a:pt x="153" y="64"/>
                  <a:pt x="155" y="61"/>
                </a:cubicBezTo>
                <a:cubicBezTo>
                  <a:pt x="161" y="56"/>
                  <a:pt x="163" y="49"/>
                  <a:pt x="162" y="42"/>
                </a:cubicBezTo>
                <a:cubicBezTo>
                  <a:pt x="162" y="35"/>
                  <a:pt x="158" y="31"/>
                  <a:pt x="151" y="29"/>
                </a:cubicBezTo>
                <a:cubicBezTo>
                  <a:pt x="149" y="28"/>
                  <a:pt x="148" y="28"/>
                  <a:pt x="146" y="28"/>
                </a:cubicBezTo>
                <a:cubicBezTo>
                  <a:pt x="145" y="28"/>
                  <a:pt x="143" y="28"/>
                  <a:pt x="142" y="29"/>
                </a:cubicBezTo>
                <a:cubicBezTo>
                  <a:pt x="135" y="31"/>
                  <a:pt x="130" y="35"/>
                  <a:pt x="130" y="42"/>
                </a:cubicBezTo>
                <a:cubicBezTo>
                  <a:pt x="130" y="49"/>
                  <a:pt x="132" y="56"/>
                  <a:pt x="137" y="61"/>
                </a:cubicBezTo>
                <a:cubicBezTo>
                  <a:pt x="140" y="64"/>
                  <a:pt x="139" y="68"/>
                  <a:pt x="135" y="69"/>
                </a:cubicBezTo>
                <a:cubicBezTo>
                  <a:pt x="135" y="69"/>
                  <a:pt x="135" y="69"/>
                  <a:pt x="135" y="69"/>
                </a:cubicBezTo>
                <a:cubicBezTo>
                  <a:pt x="135" y="70"/>
                  <a:pt x="136" y="70"/>
                  <a:pt x="136" y="71"/>
                </a:cubicBezTo>
                <a:cubicBezTo>
                  <a:pt x="139" y="73"/>
                  <a:pt x="140" y="77"/>
                  <a:pt x="139" y="81"/>
                </a:cubicBezTo>
                <a:cubicBezTo>
                  <a:pt x="139" y="85"/>
                  <a:pt x="136" y="88"/>
                  <a:pt x="132" y="90"/>
                </a:cubicBezTo>
                <a:cubicBezTo>
                  <a:pt x="131" y="90"/>
                  <a:pt x="130" y="91"/>
                  <a:pt x="129" y="91"/>
                </a:cubicBezTo>
                <a:cubicBezTo>
                  <a:pt x="134" y="92"/>
                  <a:pt x="140" y="92"/>
                  <a:pt x="146" y="92"/>
                </a:cubicBezTo>
                <a:cubicBezTo>
                  <a:pt x="154" y="92"/>
                  <a:pt x="160" y="92"/>
                  <a:pt x="166" y="90"/>
                </a:cubicBezTo>
                <a:cubicBezTo>
                  <a:pt x="168" y="90"/>
                  <a:pt x="170" y="89"/>
                  <a:pt x="172" y="89"/>
                </a:cubicBezTo>
                <a:cubicBezTo>
                  <a:pt x="177" y="86"/>
                  <a:pt x="176" y="81"/>
                  <a:pt x="174" y="79"/>
                </a:cubicBezTo>
                <a:close/>
                <a:moveTo>
                  <a:pt x="42" y="81"/>
                </a:moveTo>
                <a:cubicBezTo>
                  <a:pt x="41" y="77"/>
                  <a:pt x="43" y="74"/>
                  <a:pt x="46" y="71"/>
                </a:cubicBezTo>
                <a:cubicBezTo>
                  <a:pt x="47" y="69"/>
                  <a:pt x="48" y="68"/>
                  <a:pt x="49" y="67"/>
                </a:cubicBezTo>
                <a:cubicBezTo>
                  <a:pt x="49" y="67"/>
                  <a:pt x="48" y="67"/>
                  <a:pt x="47" y="66"/>
                </a:cubicBezTo>
                <a:cubicBezTo>
                  <a:pt x="43" y="65"/>
                  <a:pt x="42" y="61"/>
                  <a:pt x="45" y="58"/>
                </a:cubicBezTo>
                <a:cubicBezTo>
                  <a:pt x="51" y="52"/>
                  <a:pt x="53" y="45"/>
                  <a:pt x="53" y="37"/>
                </a:cubicBezTo>
                <a:cubicBezTo>
                  <a:pt x="52" y="28"/>
                  <a:pt x="47" y="24"/>
                  <a:pt x="40" y="22"/>
                </a:cubicBezTo>
                <a:cubicBezTo>
                  <a:pt x="38" y="22"/>
                  <a:pt x="36" y="21"/>
                  <a:pt x="35" y="21"/>
                </a:cubicBezTo>
                <a:cubicBezTo>
                  <a:pt x="33" y="21"/>
                  <a:pt x="32" y="22"/>
                  <a:pt x="30" y="22"/>
                </a:cubicBezTo>
                <a:cubicBezTo>
                  <a:pt x="22" y="24"/>
                  <a:pt x="17" y="28"/>
                  <a:pt x="17" y="37"/>
                </a:cubicBezTo>
                <a:cubicBezTo>
                  <a:pt x="17" y="45"/>
                  <a:pt x="19" y="52"/>
                  <a:pt x="25" y="58"/>
                </a:cubicBezTo>
                <a:cubicBezTo>
                  <a:pt x="28" y="61"/>
                  <a:pt x="26" y="65"/>
                  <a:pt x="23" y="66"/>
                </a:cubicBezTo>
                <a:cubicBezTo>
                  <a:pt x="20" y="67"/>
                  <a:pt x="18" y="68"/>
                  <a:pt x="16" y="69"/>
                </a:cubicBezTo>
                <a:cubicBezTo>
                  <a:pt x="12" y="71"/>
                  <a:pt x="7" y="74"/>
                  <a:pt x="4" y="77"/>
                </a:cubicBezTo>
                <a:cubicBezTo>
                  <a:pt x="0" y="81"/>
                  <a:pt x="0" y="85"/>
                  <a:pt x="6" y="88"/>
                </a:cubicBezTo>
                <a:cubicBezTo>
                  <a:pt x="8" y="89"/>
                  <a:pt x="10" y="90"/>
                  <a:pt x="12" y="90"/>
                </a:cubicBezTo>
                <a:cubicBezTo>
                  <a:pt x="19" y="92"/>
                  <a:pt x="26" y="92"/>
                  <a:pt x="35" y="92"/>
                </a:cubicBezTo>
                <a:cubicBezTo>
                  <a:pt x="42" y="92"/>
                  <a:pt x="48" y="92"/>
                  <a:pt x="53" y="91"/>
                </a:cubicBezTo>
                <a:cubicBezTo>
                  <a:pt x="52" y="91"/>
                  <a:pt x="51" y="90"/>
                  <a:pt x="50" y="90"/>
                </a:cubicBezTo>
                <a:cubicBezTo>
                  <a:pt x="45" y="88"/>
                  <a:pt x="43" y="84"/>
                  <a:pt x="42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en-US" sz="2700"/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991672" y="2399716"/>
            <a:ext cx="318520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MENARIK DIRI</a:t>
            </a:r>
          </a:p>
        </p:txBody>
      </p:sp>
      <p:sp>
        <p:nvSpPr>
          <p:cNvPr id="21" name="Round Diagonal Corner Rectangle 20"/>
          <p:cNvSpPr/>
          <p:nvPr/>
        </p:nvSpPr>
        <p:spPr>
          <a:xfrm>
            <a:off x="793176" y="4063500"/>
            <a:ext cx="14400000" cy="4860000"/>
          </a:xfrm>
          <a:prstGeom prst="round2DiagRect">
            <a:avLst/>
          </a:prstGeom>
          <a:solidFill>
            <a:srgbClr val="6B8E00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err="1"/>
              <a:t>Bayaran</a:t>
            </a:r>
            <a:r>
              <a:rPr lang="en-US" sz="3600" dirty="0"/>
              <a:t> </a:t>
            </a:r>
            <a:r>
              <a:rPr lang="en-US" sz="3600" dirty="0" err="1"/>
              <a:t>gantirugi</a:t>
            </a:r>
            <a:r>
              <a:rPr lang="en-US" sz="3600" dirty="0"/>
              <a:t> </a:t>
            </a:r>
            <a:r>
              <a:rPr lang="en-US" sz="3600" b="1" dirty="0" err="1"/>
              <a:t>sepenuhnya</a:t>
            </a:r>
            <a:r>
              <a:rPr lang="en-US" sz="3600" dirty="0"/>
              <a:t> </a:t>
            </a:r>
            <a:r>
              <a:rPr lang="en-US" sz="3600" dirty="0" err="1"/>
              <a:t>atas</a:t>
            </a:r>
            <a:r>
              <a:rPr lang="en-US" sz="3600" dirty="0"/>
              <a:t> </a:t>
            </a:r>
            <a:r>
              <a:rPr lang="en-US" sz="3600" dirty="0" err="1"/>
              <a:t>kadar</a:t>
            </a:r>
            <a:r>
              <a:rPr lang="en-US" sz="3600" dirty="0"/>
              <a:t> yang </a:t>
            </a:r>
            <a:r>
              <a:rPr lang="en-US" sz="3600" dirty="0" err="1"/>
              <a:t>ditetapkan</a:t>
            </a:r>
            <a:r>
              <a:rPr lang="en-US" sz="3600" dirty="0"/>
              <a:t> </a:t>
            </a:r>
            <a:r>
              <a:rPr lang="en-US" sz="3600" dirty="0" err="1"/>
              <a:t>dalam</a:t>
            </a:r>
            <a:r>
              <a:rPr lang="en-US" sz="3600" dirty="0"/>
              <a:t> </a:t>
            </a:r>
            <a:r>
              <a:rPr lang="en-US" sz="3600" dirty="0" err="1"/>
              <a:t>perjanjian</a:t>
            </a:r>
            <a:r>
              <a:rPr lang="en-US" sz="3600" dirty="0"/>
              <a:t>;</a:t>
            </a:r>
            <a:endParaRPr lang="en-MY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err="1"/>
              <a:t>Pelaksanaan</a:t>
            </a:r>
            <a:r>
              <a:rPr lang="en-US" sz="3600" dirty="0"/>
              <a:t> </a:t>
            </a:r>
            <a:r>
              <a:rPr lang="en-US" sz="3600" dirty="0" err="1"/>
              <a:t>kontrak</a:t>
            </a:r>
            <a:r>
              <a:rPr lang="en-US" sz="3600" dirty="0"/>
              <a:t> </a:t>
            </a:r>
            <a:r>
              <a:rPr lang="en-US" sz="3600" dirty="0" err="1"/>
              <a:t>berkhidmat</a:t>
            </a:r>
            <a:r>
              <a:rPr lang="en-US" sz="3600" dirty="0"/>
              <a:t> </a:t>
            </a:r>
            <a:r>
              <a:rPr lang="en-US" sz="3600" dirty="0" err="1"/>
              <a:t>dengan</a:t>
            </a:r>
            <a:r>
              <a:rPr lang="en-US" sz="3600" dirty="0"/>
              <a:t> </a:t>
            </a:r>
            <a:r>
              <a:rPr lang="en-US" sz="3600" dirty="0" err="1"/>
              <a:t>kerajaan</a:t>
            </a:r>
            <a:r>
              <a:rPr lang="en-US" sz="3600" dirty="0"/>
              <a:t>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err="1"/>
              <a:t>Tidak</a:t>
            </a:r>
            <a:r>
              <a:rPr lang="en-US" sz="3600" dirty="0"/>
              <a:t> </a:t>
            </a:r>
            <a:r>
              <a:rPr lang="en-US" sz="3600" dirty="0" err="1"/>
              <a:t>layak</a:t>
            </a:r>
            <a:r>
              <a:rPr lang="en-US" sz="3600" dirty="0"/>
              <a:t> </a:t>
            </a:r>
            <a:r>
              <a:rPr lang="en-US" sz="3600" dirty="0" err="1"/>
              <a:t>ditawarkan</a:t>
            </a:r>
            <a:r>
              <a:rPr lang="en-US" sz="3600" dirty="0"/>
              <a:t> </a:t>
            </a:r>
            <a:r>
              <a:rPr lang="en-US" sz="3600" dirty="0" err="1"/>
              <a:t>biasiswa</a:t>
            </a:r>
            <a:r>
              <a:rPr lang="en-US" sz="3600" dirty="0"/>
              <a:t> </a:t>
            </a:r>
            <a:r>
              <a:rPr lang="en-US" sz="3600" dirty="0" err="1"/>
              <a:t>dalam</a:t>
            </a:r>
            <a:r>
              <a:rPr lang="en-US" sz="3600" dirty="0"/>
              <a:t> </a:t>
            </a:r>
            <a:r>
              <a:rPr lang="en-US" sz="3600" dirty="0" err="1"/>
              <a:t>perkhidmatan</a:t>
            </a:r>
            <a:r>
              <a:rPr lang="en-US" sz="3600" dirty="0"/>
              <a:t> </a:t>
            </a:r>
            <a:r>
              <a:rPr lang="en-US" sz="3600" dirty="0" err="1"/>
              <a:t>sepanjang</a:t>
            </a:r>
            <a:r>
              <a:rPr lang="en-US" sz="3600" dirty="0"/>
              <a:t> </a:t>
            </a:r>
            <a:r>
              <a:rPr lang="en-US" sz="3600" dirty="0" err="1"/>
              <a:t>tempoh</a:t>
            </a:r>
            <a:r>
              <a:rPr lang="en-US" sz="3600" dirty="0"/>
              <a:t> </a:t>
            </a:r>
            <a:r>
              <a:rPr lang="en-US" sz="3600" dirty="0" err="1"/>
              <a:t>berkhidmat</a:t>
            </a:r>
            <a:r>
              <a:rPr lang="en-US" sz="3600" dirty="0"/>
              <a:t> </a:t>
            </a:r>
            <a:r>
              <a:rPr lang="en-US" sz="3600" dirty="0" err="1"/>
              <a:t>dengan</a:t>
            </a:r>
            <a:r>
              <a:rPr lang="en-US" sz="3600" dirty="0"/>
              <a:t> </a:t>
            </a:r>
            <a:r>
              <a:rPr lang="en-US" sz="3600" dirty="0" err="1"/>
              <a:t>kerajaan</a:t>
            </a:r>
            <a:r>
              <a:rPr lang="en-US" sz="3600" dirty="0"/>
              <a:t>; </a:t>
            </a:r>
            <a:r>
              <a:rPr lang="en-US" sz="3600" dirty="0" err="1"/>
              <a:t>dan</a:t>
            </a: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err="1"/>
              <a:t>Tidak</a:t>
            </a:r>
            <a:r>
              <a:rPr lang="en-US" sz="3600" dirty="0"/>
              <a:t> </a:t>
            </a:r>
            <a:r>
              <a:rPr lang="en-US" sz="3600" dirty="0" err="1"/>
              <a:t>layak</a:t>
            </a:r>
            <a:r>
              <a:rPr lang="en-US" sz="3600" dirty="0"/>
              <a:t> </a:t>
            </a:r>
            <a:r>
              <a:rPr lang="en-US" sz="3600" dirty="0" err="1"/>
              <a:t>dipertimbangkan</a:t>
            </a:r>
            <a:r>
              <a:rPr lang="en-US" sz="3600" dirty="0"/>
              <a:t> </a:t>
            </a:r>
            <a:r>
              <a:rPr lang="en-US" sz="3600" dirty="0" err="1"/>
              <a:t>sebarang</a:t>
            </a:r>
            <a:r>
              <a:rPr lang="en-US" sz="3600" dirty="0"/>
              <a:t> </a:t>
            </a:r>
            <a:r>
              <a:rPr lang="en-US" sz="3600" dirty="0" err="1"/>
              <a:t>bentuk</a:t>
            </a:r>
            <a:r>
              <a:rPr lang="en-US" sz="3600" dirty="0"/>
              <a:t> </a:t>
            </a:r>
            <a:r>
              <a:rPr lang="en-US" sz="3600" dirty="0" err="1"/>
              <a:t>cuti</a:t>
            </a:r>
            <a:r>
              <a:rPr lang="en-US" sz="3600" dirty="0"/>
              <a:t> </a:t>
            </a:r>
            <a:r>
              <a:rPr lang="en-US" sz="3600" dirty="0" err="1"/>
              <a:t>belajar</a:t>
            </a:r>
            <a:r>
              <a:rPr lang="en-US" sz="3600" dirty="0"/>
              <a:t> di </a:t>
            </a:r>
            <a:r>
              <a:rPr lang="en-US" sz="3600" dirty="0" err="1"/>
              <a:t>sepanjang</a:t>
            </a:r>
            <a:r>
              <a:rPr lang="en-US" sz="3600" dirty="0"/>
              <a:t> </a:t>
            </a:r>
            <a:r>
              <a:rPr lang="en-US" sz="3600" dirty="0" err="1"/>
              <a:t>tempoh</a:t>
            </a:r>
            <a:r>
              <a:rPr lang="en-US" sz="3600" dirty="0"/>
              <a:t> </a:t>
            </a:r>
            <a:r>
              <a:rPr lang="en-US" sz="3600" dirty="0" err="1"/>
              <a:t>perkhidmatan</a:t>
            </a:r>
            <a:r>
              <a:rPr lang="en-US" sz="3600" dirty="0"/>
              <a:t> </a:t>
            </a:r>
            <a:r>
              <a:rPr lang="en-US" sz="3600" dirty="0" err="1"/>
              <a:t>kecuali</a:t>
            </a:r>
            <a:r>
              <a:rPr lang="en-US" sz="3600" dirty="0"/>
              <a:t> </a:t>
            </a:r>
            <a:r>
              <a:rPr lang="en-US" sz="3600" dirty="0" err="1"/>
              <a:t>atas</a:t>
            </a:r>
            <a:r>
              <a:rPr lang="en-US" sz="3600" dirty="0"/>
              <a:t> </a:t>
            </a:r>
            <a:r>
              <a:rPr lang="en-US" sz="3600" dirty="0" err="1"/>
              <a:t>sebab</a:t>
            </a:r>
            <a:r>
              <a:rPr lang="en-US" sz="3600" dirty="0"/>
              <a:t> </a:t>
            </a:r>
            <a:r>
              <a:rPr lang="en-US" sz="3600" dirty="0" err="1"/>
              <a:t>tarik</a:t>
            </a:r>
            <a:r>
              <a:rPr lang="en-US" sz="3600" dirty="0"/>
              <a:t> </a:t>
            </a:r>
            <a:r>
              <a:rPr lang="en-US" sz="3600" dirty="0" err="1"/>
              <a:t>diri</a:t>
            </a:r>
            <a:r>
              <a:rPr lang="en-US" sz="3600" dirty="0"/>
              <a:t> </a:t>
            </a:r>
            <a:r>
              <a:rPr lang="en-US" sz="3600" dirty="0" err="1"/>
              <a:t>adalah</a:t>
            </a:r>
            <a:r>
              <a:rPr lang="en-US" sz="3600" dirty="0"/>
              <a:t> </a:t>
            </a:r>
            <a:r>
              <a:rPr lang="en-US" sz="3600" dirty="0" err="1"/>
              <a:t>atas</a:t>
            </a:r>
            <a:r>
              <a:rPr lang="en-US" sz="3600" dirty="0"/>
              <a:t> </a:t>
            </a:r>
            <a:r>
              <a:rPr lang="en-US" sz="3600" dirty="0" err="1"/>
              <a:t>kepentingan</a:t>
            </a:r>
            <a:r>
              <a:rPr lang="en-US" sz="3600" dirty="0"/>
              <a:t> </a:t>
            </a:r>
            <a:r>
              <a:rPr lang="en-US" sz="3600" dirty="0" err="1"/>
              <a:t>perkhidmatan</a:t>
            </a:r>
            <a:endParaRPr lang="en-MY" sz="3600" dirty="0"/>
          </a:p>
        </p:txBody>
      </p:sp>
    </p:spTree>
    <p:extLst>
      <p:ext uri="{BB962C8B-B14F-4D97-AF65-F5344CB8AC3E}">
        <p14:creationId xmlns:p14="http://schemas.microsoft.com/office/powerpoint/2010/main" val="217138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1308109" y="367031"/>
            <a:ext cx="15701054" cy="1154146"/>
            <a:chOff x="1739573" y="511491"/>
            <a:chExt cx="20937538" cy="1539066"/>
          </a:xfrm>
        </p:grpSpPr>
        <p:sp>
          <p:nvSpPr>
            <p:cNvPr id="75" name="TextBox 74"/>
            <p:cNvSpPr txBox="1"/>
            <p:nvPr/>
          </p:nvSpPr>
          <p:spPr>
            <a:xfrm>
              <a:off x="1739573" y="511491"/>
              <a:ext cx="20937538" cy="1231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5400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PENALTI</a:t>
              </a:r>
              <a:endParaRPr lang="id-ID" sz="5400" b="1" dirty="0">
                <a:solidFill>
                  <a:schemeClr val="accent3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91" name="Rectangle 90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2" name="Rectangle 91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</p:grpSp>
      </p:grpSp>
      <p:pic>
        <p:nvPicPr>
          <p:cNvPr id="1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6" t="43635" r="6353" b="43312"/>
          <a:stretch/>
        </p:blipFill>
        <p:spPr bwMode="auto">
          <a:xfrm>
            <a:off x="864001" y="2623501"/>
            <a:ext cx="9720001" cy="12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59"/>
          <p:cNvSpPr>
            <a:spLocks noChangeArrowheads="1"/>
          </p:cNvSpPr>
          <p:nvPr/>
        </p:nvSpPr>
        <p:spPr bwMode="auto">
          <a:xfrm>
            <a:off x="2058677" y="2736198"/>
            <a:ext cx="641201" cy="90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5849" dirty="0">
                <a:solidFill>
                  <a:srgbClr val="484848"/>
                </a:solidFill>
                <a:latin typeface="PT Sans" panose="020B0503020203020204" pitchFamily="34" charset="-52"/>
              </a:rPr>
              <a:t>03</a:t>
            </a:r>
            <a:endParaRPr lang="en-US" altLang="en-US" sz="2700" dirty="0"/>
          </a:p>
        </p:txBody>
      </p:sp>
      <p:sp>
        <p:nvSpPr>
          <p:cNvPr id="15" name="Freeform 69"/>
          <p:cNvSpPr>
            <a:spLocks noEditPoints="1"/>
          </p:cNvSpPr>
          <p:nvPr/>
        </p:nvSpPr>
        <p:spPr bwMode="auto">
          <a:xfrm>
            <a:off x="8430552" y="2946158"/>
            <a:ext cx="1148338" cy="651585"/>
          </a:xfrm>
          <a:custGeom>
            <a:avLst/>
            <a:gdLst>
              <a:gd name="T0" fmla="*/ 500010 w 151"/>
              <a:gd name="T1" fmla="*/ 220678 h 101"/>
              <a:gd name="T2" fmla="*/ 232763 w 151"/>
              <a:gd name="T3" fmla="*/ 101851 h 101"/>
              <a:gd name="T4" fmla="*/ 219832 w 151"/>
              <a:gd name="T5" fmla="*/ 72145 h 101"/>
              <a:gd name="T6" fmla="*/ 517252 w 151"/>
              <a:gd name="T7" fmla="*/ 42438 h 101"/>
              <a:gd name="T8" fmla="*/ 538804 w 151"/>
              <a:gd name="T9" fmla="*/ 8488 h 101"/>
              <a:gd name="T10" fmla="*/ 590529 w 151"/>
              <a:gd name="T11" fmla="*/ 186728 h 101"/>
              <a:gd name="T12" fmla="*/ 646565 w 151"/>
              <a:gd name="T13" fmla="*/ 178240 h 101"/>
              <a:gd name="T14" fmla="*/ 568977 w 151"/>
              <a:gd name="T15" fmla="*/ 0 h 101"/>
              <a:gd name="T16" fmla="*/ 12931 w 151"/>
              <a:gd name="T17" fmla="*/ 229166 h 101"/>
              <a:gd name="T18" fmla="*/ 73277 w 151"/>
              <a:gd name="T19" fmla="*/ 42438 h 101"/>
              <a:gd name="T20" fmla="*/ 30173 w 151"/>
              <a:gd name="T21" fmla="*/ 21219 h 101"/>
              <a:gd name="T22" fmla="*/ 0 w 151"/>
              <a:gd name="T23" fmla="*/ 212191 h 101"/>
              <a:gd name="T24" fmla="*/ 224142 w 151"/>
              <a:gd name="T25" fmla="*/ 356480 h 101"/>
              <a:gd name="T26" fmla="*/ 198280 w 151"/>
              <a:gd name="T27" fmla="*/ 386187 h 101"/>
              <a:gd name="T28" fmla="*/ 237074 w 151"/>
              <a:gd name="T29" fmla="*/ 415894 h 101"/>
              <a:gd name="T30" fmla="*/ 258626 w 151"/>
              <a:gd name="T31" fmla="*/ 386187 h 101"/>
              <a:gd name="T32" fmla="*/ 146555 w 151"/>
              <a:gd name="T33" fmla="*/ 390431 h 101"/>
              <a:gd name="T34" fmla="*/ 206901 w 151"/>
              <a:gd name="T35" fmla="*/ 314042 h 101"/>
              <a:gd name="T36" fmla="*/ 155175 w 151"/>
              <a:gd name="T37" fmla="*/ 339505 h 101"/>
              <a:gd name="T38" fmla="*/ 94829 w 151"/>
              <a:gd name="T39" fmla="*/ 314042 h 101"/>
              <a:gd name="T40" fmla="*/ 129313 w 151"/>
              <a:gd name="T41" fmla="*/ 343749 h 101"/>
              <a:gd name="T42" fmla="*/ 159486 w 151"/>
              <a:gd name="T43" fmla="*/ 271604 h 101"/>
              <a:gd name="T44" fmla="*/ 112071 w 151"/>
              <a:gd name="T45" fmla="*/ 297067 h 101"/>
              <a:gd name="T46" fmla="*/ 86209 w 151"/>
              <a:gd name="T47" fmla="*/ 301311 h 101"/>
              <a:gd name="T48" fmla="*/ 81898 w 151"/>
              <a:gd name="T49" fmla="*/ 229166 h 101"/>
              <a:gd name="T50" fmla="*/ 68967 w 151"/>
              <a:gd name="T51" fmla="*/ 246141 h 101"/>
              <a:gd name="T52" fmla="*/ 56036 w 151"/>
              <a:gd name="T53" fmla="*/ 297067 h 101"/>
              <a:gd name="T54" fmla="*/ 491389 w 151"/>
              <a:gd name="T55" fmla="*/ 267360 h 101"/>
              <a:gd name="T56" fmla="*/ 327593 w 151"/>
              <a:gd name="T57" fmla="*/ 97608 h 101"/>
              <a:gd name="T58" fmla="*/ 232763 w 151"/>
              <a:gd name="T59" fmla="*/ 118827 h 101"/>
              <a:gd name="T60" fmla="*/ 211211 w 151"/>
              <a:gd name="T61" fmla="*/ 59413 h 101"/>
              <a:gd name="T62" fmla="*/ 103450 w 151"/>
              <a:gd name="T63" fmla="*/ 203703 h 101"/>
              <a:gd name="T64" fmla="*/ 172417 w 151"/>
              <a:gd name="T65" fmla="*/ 258873 h 101"/>
              <a:gd name="T66" fmla="*/ 232763 w 151"/>
              <a:gd name="T67" fmla="*/ 335261 h 101"/>
              <a:gd name="T68" fmla="*/ 288799 w 151"/>
              <a:gd name="T69" fmla="*/ 394675 h 101"/>
              <a:gd name="T70" fmla="*/ 306041 w 151"/>
              <a:gd name="T71" fmla="*/ 398918 h 101"/>
              <a:gd name="T72" fmla="*/ 323282 w 151"/>
              <a:gd name="T73" fmla="*/ 364968 h 101"/>
              <a:gd name="T74" fmla="*/ 267247 w 151"/>
              <a:gd name="T75" fmla="*/ 305554 h 101"/>
              <a:gd name="T76" fmla="*/ 366387 w 151"/>
              <a:gd name="T77" fmla="*/ 369212 h 101"/>
              <a:gd name="T78" fmla="*/ 379318 w 151"/>
              <a:gd name="T79" fmla="*/ 322530 h 101"/>
              <a:gd name="T80" fmla="*/ 331903 w 151"/>
              <a:gd name="T81" fmla="*/ 284335 h 101"/>
              <a:gd name="T82" fmla="*/ 340524 w 151"/>
              <a:gd name="T83" fmla="*/ 271604 h 101"/>
              <a:gd name="T84" fmla="*/ 443974 w 151"/>
              <a:gd name="T85" fmla="*/ 318286 h 101"/>
              <a:gd name="T86" fmla="*/ 422422 w 151"/>
              <a:gd name="T87" fmla="*/ 267360 h 101"/>
              <a:gd name="T88" fmla="*/ 387939 w 151"/>
              <a:gd name="T89" fmla="*/ 229166 h 101"/>
              <a:gd name="T90" fmla="*/ 491389 w 151"/>
              <a:gd name="T91" fmla="*/ 267360 h 10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51" h="101">
                <a:moveTo>
                  <a:pt x="120" y="10"/>
                </a:moveTo>
                <a:cubicBezTo>
                  <a:pt x="134" y="45"/>
                  <a:pt x="134" y="45"/>
                  <a:pt x="134" y="45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07" y="44"/>
                  <a:pt x="79" y="20"/>
                  <a:pt x="76" y="19"/>
                </a:cubicBezTo>
                <a:cubicBezTo>
                  <a:pt x="74" y="19"/>
                  <a:pt x="65" y="23"/>
                  <a:pt x="64" y="23"/>
                </a:cubicBezTo>
                <a:cubicBezTo>
                  <a:pt x="64" y="23"/>
                  <a:pt x="59" y="24"/>
                  <a:pt x="54" y="24"/>
                </a:cubicBezTo>
                <a:cubicBezTo>
                  <a:pt x="52" y="24"/>
                  <a:pt x="51" y="24"/>
                  <a:pt x="49" y="23"/>
                </a:cubicBezTo>
                <a:cubicBezTo>
                  <a:pt x="48" y="23"/>
                  <a:pt x="48" y="22"/>
                  <a:pt x="48" y="21"/>
                </a:cubicBezTo>
                <a:cubicBezTo>
                  <a:pt x="48" y="19"/>
                  <a:pt x="50" y="17"/>
                  <a:pt x="51" y="17"/>
                </a:cubicBezTo>
                <a:cubicBezTo>
                  <a:pt x="58" y="13"/>
                  <a:pt x="78" y="5"/>
                  <a:pt x="80" y="5"/>
                </a:cubicBezTo>
                <a:cubicBezTo>
                  <a:pt x="80" y="5"/>
                  <a:pt x="81" y="5"/>
                  <a:pt x="81" y="5"/>
                </a:cubicBezTo>
                <a:cubicBezTo>
                  <a:pt x="86" y="5"/>
                  <a:pt x="116" y="9"/>
                  <a:pt x="120" y="10"/>
                </a:cubicBezTo>
                <a:close/>
                <a:moveTo>
                  <a:pt x="132" y="0"/>
                </a:moveTo>
                <a:cubicBezTo>
                  <a:pt x="132" y="0"/>
                  <a:pt x="131" y="0"/>
                  <a:pt x="131" y="0"/>
                </a:cubicBezTo>
                <a:cubicBezTo>
                  <a:pt x="125" y="2"/>
                  <a:pt x="125" y="2"/>
                  <a:pt x="125" y="2"/>
                </a:cubicBezTo>
                <a:cubicBezTo>
                  <a:pt x="124" y="3"/>
                  <a:pt x="123" y="4"/>
                  <a:pt x="123" y="4"/>
                </a:cubicBezTo>
                <a:cubicBezTo>
                  <a:pt x="122" y="5"/>
                  <a:pt x="122" y="6"/>
                  <a:pt x="123" y="7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8" y="46"/>
                  <a:pt x="140" y="47"/>
                  <a:pt x="142" y="46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9" y="44"/>
                  <a:pt x="150" y="43"/>
                  <a:pt x="150" y="42"/>
                </a:cubicBezTo>
                <a:cubicBezTo>
                  <a:pt x="151" y="41"/>
                  <a:pt x="151" y="40"/>
                  <a:pt x="150" y="39"/>
                </a:cubicBezTo>
                <a:cubicBezTo>
                  <a:pt x="136" y="2"/>
                  <a:pt x="136" y="2"/>
                  <a:pt x="136" y="2"/>
                </a:cubicBezTo>
                <a:cubicBezTo>
                  <a:pt x="135" y="1"/>
                  <a:pt x="134" y="0"/>
                  <a:pt x="132" y="0"/>
                </a:cubicBezTo>
                <a:close/>
                <a:moveTo>
                  <a:pt x="0" y="50"/>
                </a:moveTo>
                <a:cubicBezTo>
                  <a:pt x="0" y="51"/>
                  <a:pt x="0" y="52"/>
                  <a:pt x="1" y="53"/>
                </a:cubicBezTo>
                <a:cubicBezTo>
                  <a:pt x="1" y="54"/>
                  <a:pt x="2" y="54"/>
                  <a:pt x="3" y="54"/>
                </a:cubicBezTo>
                <a:cubicBezTo>
                  <a:pt x="9" y="55"/>
                  <a:pt x="9" y="55"/>
                  <a:pt x="9" y="55"/>
                </a:cubicBezTo>
                <a:cubicBezTo>
                  <a:pt x="12" y="55"/>
                  <a:pt x="13" y="53"/>
                  <a:pt x="14" y="51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9"/>
                  <a:pt x="16" y="8"/>
                  <a:pt x="16" y="7"/>
                </a:cubicBezTo>
                <a:cubicBezTo>
                  <a:pt x="15" y="6"/>
                  <a:pt x="14" y="6"/>
                  <a:pt x="13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5" y="5"/>
                  <a:pt x="3" y="7"/>
                  <a:pt x="3" y="9"/>
                </a:cubicBezTo>
                <a:lnTo>
                  <a:pt x="0" y="50"/>
                </a:lnTo>
                <a:close/>
                <a:moveTo>
                  <a:pt x="62" y="87"/>
                </a:moveTo>
                <a:cubicBezTo>
                  <a:pt x="61" y="86"/>
                  <a:pt x="61" y="84"/>
                  <a:pt x="59" y="83"/>
                </a:cubicBezTo>
                <a:cubicBezTo>
                  <a:pt x="57" y="81"/>
                  <a:pt x="54" y="81"/>
                  <a:pt x="52" y="84"/>
                </a:cubicBezTo>
                <a:cubicBezTo>
                  <a:pt x="49" y="88"/>
                  <a:pt x="49" y="88"/>
                  <a:pt x="49" y="88"/>
                </a:cubicBezTo>
                <a:cubicBezTo>
                  <a:pt x="48" y="88"/>
                  <a:pt x="48" y="88"/>
                  <a:pt x="48" y="88"/>
                </a:cubicBezTo>
                <a:cubicBezTo>
                  <a:pt x="46" y="91"/>
                  <a:pt x="46" y="91"/>
                  <a:pt x="46" y="91"/>
                </a:cubicBezTo>
                <a:cubicBezTo>
                  <a:pt x="43" y="95"/>
                  <a:pt x="46" y="98"/>
                  <a:pt x="47" y="99"/>
                </a:cubicBezTo>
                <a:cubicBezTo>
                  <a:pt x="48" y="100"/>
                  <a:pt x="49" y="101"/>
                  <a:pt x="50" y="101"/>
                </a:cubicBezTo>
                <a:cubicBezTo>
                  <a:pt x="52" y="101"/>
                  <a:pt x="53" y="100"/>
                  <a:pt x="55" y="98"/>
                </a:cubicBezTo>
                <a:cubicBezTo>
                  <a:pt x="59" y="93"/>
                  <a:pt x="59" y="93"/>
                  <a:pt x="59" y="93"/>
                </a:cubicBezTo>
                <a:cubicBezTo>
                  <a:pt x="59" y="93"/>
                  <a:pt x="59" y="93"/>
                  <a:pt x="59" y="93"/>
                </a:cubicBezTo>
                <a:cubicBezTo>
                  <a:pt x="60" y="91"/>
                  <a:pt x="60" y="91"/>
                  <a:pt x="60" y="91"/>
                </a:cubicBezTo>
                <a:cubicBezTo>
                  <a:pt x="61" y="90"/>
                  <a:pt x="62" y="88"/>
                  <a:pt x="62" y="87"/>
                </a:cubicBezTo>
                <a:close/>
                <a:moveTo>
                  <a:pt x="32" y="85"/>
                </a:moveTo>
                <a:cubicBezTo>
                  <a:pt x="30" y="87"/>
                  <a:pt x="31" y="89"/>
                  <a:pt x="34" y="92"/>
                </a:cubicBezTo>
                <a:cubicBezTo>
                  <a:pt x="37" y="94"/>
                  <a:pt x="39" y="94"/>
                  <a:pt x="42" y="91"/>
                </a:cubicBezTo>
                <a:cubicBezTo>
                  <a:pt x="49" y="82"/>
                  <a:pt x="49" y="82"/>
                  <a:pt x="49" y="82"/>
                </a:cubicBezTo>
                <a:cubicBezTo>
                  <a:pt x="52" y="78"/>
                  <a:pt x="49" y="75"/>
                  <a:pt x="48" y="74"/>
                </a:cubicBezTo>
                <a:cubicBezTo>
                  <a:pt x="45" y="72"/>
                  <a:pt x="43" y="72"/>
                  <a:pt x="40" y="75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80"/>
                  <a:pt x="36" y="80"/>
                  <a:pt x="36" y="80"/>
                </a:cubicBezTo>
                <a:lnTo>
                  <a:pt x="32" y="85"/>
                </a:lnTo>
                <a:close/>
                <a:moveTo>
                  <a:pt x="22" y="74"/>
                </a:moveTo>
                <a:cubicBezTo>
                  <a:pt x="21" y="76"/>
                  <a:pt x="20" y="77"/>
                  <a:pt x="20" y="79"/>
                </a:cubicBezTo>
                <a:cubicBezTo>
                  <a:pt x="21" y="80"/>
                  <a:pt x="22" y="81"/>
                  <a:pt x="23" y="82"/>
                </a:cubicBezTo>
                <a:cubicBezTo>
                  <a:pt x="25" y="84"/>
                  <a:pt x="28" y="84"/>
                  <a:pt x="30" y="81"/>
                </a:cubicBezTo>
                <a:cubicBezTo>
                  <a:pt x="38" y="72"/>
                  <a:pt x="38" y="72"/>
                  <a:pt x="38" y="72"/>
                </a:cubicBezTo>
                <a:cubicBezTo>
                  <a:pt x="40" y="70"/>
                  <a:pt x="40" y="69"/>
                  <a:pt x="40" y="67"/>
                </a:cubicBezTo>
                <a:cubicBezTo>
                  <a:pt x="40" y="66"/>
                  <a:pt x="39" y="65"/>
                  <a:pt x="37" y="64"/>
                </a:cubicBezTo>
                <a:cubicBezTo>
                  <a:pt x="35" y="62"/>
                  <a:pt x="32" y="62"/>
                  <a:pt x="30" y="65"/>
                </a:cubicBezTo>
                <a:cubicBezTo>
                  <a:pt x="26" y="70"/>
                  <a:pt x="26" y="70"/>
                  <a:pt x="26" y="70"/>
                </a:cubicBezTo>
                <a:cubicBezTo>
                  <a:pt x="26" y="70"/>
                  <a:pt x="26" y="70"/>
                  <a:pt x="26" y="70"/>
                </a:cubicBezTo>
                <a:cubicBezTo>
                  <a:pt x="25" y="70"/>
                  <a:pt x="25" y="70"/>
                  <a:pt x="25" y="70"/>
                </a:cubicBezTo>
                <a:lnTo>
                  <a:pt x="22" y="74"/>
                </a:lnTo>
                <a:close/>
                <a:moveTo>
                  <a:pt x="20" y="71"/>
                </a:moveTo>
                <a:cubicBezTo>
                  <a:pt x="28" y="62"/>
                  <a:pt x="28" y="62"/>
                  <a:pt x="28" y="62"/>
                </a:cubicBezTo>
                <a:cubicBezTo>
                  <a:pt x="31" y="57"/>
                  <a:pt x="28" y="54"/>
                  <a:pt x="27" y="53"/>
                </a:cubicBezTo>
                <a:cubicBezTo>
                  <a:pt x="24" y="51"/>
                  <a:pt x="22" y="52"/>
                  <a:pt x="19" y="54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62"/>
                  <a:pt x="13" y="62"/>
                  <a:pt x="13" y="62"/>
                </a:cubicBezTo>
                <a:cubicBezTo>
                  <a:pt x="11" y="64"/>
                  <a:pt x="11" y="65"/>
                  <a:pt x="11" y="67"/>
                </a:cubicBezTo>
                <a:cubicBezTo>
                  <a:pt x="11" y="68"/>
                  <a:pt x="12" y="69"/>
                  <a:pt x="13" y="70"/>
                </a:cubicBezTo>
                <a:cubicBezTo>
                  <a:pt x="14" y="71"/>
                  <a:pt x="16" y="72"/>
                  <a:pt x="17" y="72"/>
                </a:cubicBezTo>
                <a:cubicBezTo>
                  <a:pt x="18" y="72"/>
                  <a:pt x="19" y="72"/>
                  <a:pt x="20" y="71"/>
                </a:cubicBezTo>
                <a:close/>
                <a:moveTo>
                  <a:pt x="114" y="63"/>
                </a:moveTo>
                <a:cubicBezTo>
                  <a:pt x="116" y="61"/>
                  <a:pt x="117" y="58"/>
                  <a:pt x="113" y="55"/>
                </a:cubicBezTo>
                <a:cubicBezTo>
                  <a:pt x="110" y="52"/>
                  <a:pt x="110" y="52"/>
                  <a:pt x="110" y="52"/>
                </a:cubicBezTo>
                <a:cubicBezTo>
                  <a:pt x="96" y="40"/>
                  <a:pt x="80" y="26"/>
                  <a:pt x="76" y="23"/>
                </a:cubicBezTo>
                <a:cubicBezTo>
                  <a:pt x="74" y="24"/>
                  <a:pt x="69" y="25"/>
                  <a:pt x="66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0" y="28"/>
                  <a:pt x="54" y="28"/>
                </a:cubicBezTo>
                <a:cubicBezTo>
                  <a:pt x="51" y="28"/>
                  <a:pt x="49" y="28"/>
                  <a:pt x="47" y="27"/>
                </a:cubicBezTo>
                <a:cubicBezTo>
                  <a:pt x="44" y="25"/>
                  <a:pt x="44" y="22"/>
                  <a:pt x="44" y="21"/>
                </a:cubicBezTo>
                <a:cubicBezTo>
                  <a:pt x="44" y="18"/>
                  <a:pt x="47" y="15"/>
                  <a:pt x="49" y="14"/>
                </a:cubicBezTo>
                <a:cubicBezTo>
                  <a:pt x="20" y="10"/>
                  <a:pt x="20" y="10"/>
                  <a:pt x="20" y="10"/>
                </a:cubicBezTo>
                <a:cubicBezTo>
                  <a:pt x="17" y="51"/>
                  <a:pt x="17" y="51"/>
                  <a:pt x="17" y="51"/>
                </a:cubicBezTo>
                <a:cubicBezTo>
                  <a:pt x="20" y="49"/>
                  <a:pt x="22" y="48"/>
                  <a:pt x="24" y="48"/>
                </a:cubicBezTo>
                <a:cubicBezTo>
                  <a:pt x="26" y="48"/>
                  <a:pt x="28" y="49"/>
                  <a:pt x="29" y="51"/>
                </a:cubicBezTo>
                <a:cubicBezTo>
                  <a:pt x="32" y="53"/>
                  <a:pt x="33" y="56"/>
                  <a:pt x="33" y="59"/>
                </a:cubicBezTo>
                <a:cubicBezTo>
                  <a:pt x="35" y="59"/>
                  <a:pt x="38" y="59"/>
                  <a:pt x="40" y="61"/>
                </a:cubicBezTo>
                <a:cubicBezTo>
                  <a:pt x="42" y="63"/>
                  <a:pt x="44" y="66"/>
                  <a:pt x="43" y="69"/>
                </a:cubicBezTo>
                <a:cubicBezTo>
                  <a:pt x="46" y="69"/>
                  <a:pt x="48" y="70"/>
                  <a:pt x="50" y="71"/>
                </a:cubicBezTo>
                <a:cubicBezTo>
                  <a:pt x="52" y="73"/>
                  <a:pt x="54" y="76"/>
                  <a:pt x="54" y="79"/>
                </a:cubicBezTo>
                <a:cubicBezTo>
                  <a:pt x="56" y="78"/>
                  <a:pt x="59" y="79"/>
                  <a:pt x="62" y="81"/>
                </a:cubicBezTo>
                <a:cubicBezTo>
                  <a:pt x="65" y="83"/>
                  <a:pt x="66" y="87"/>
                  <a:pt x="65" y="91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93"/>
                  <a:pt x="68" y="93"/>
                  <a:pt x="68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9" y="94"/>
                  <a:pt x="70" y="94"/>
                  <a:pt x="71" y="94"/>
                </a:cubicBezTo>
                <a:cubicBezTo>
                  <a:pt x="73" y="94"/>
                  <a:pt x="74" y="93"/>
                  <a:pt x="75" y="92"/>
                </a:cubicBezTo>
                <a:cubicBezTo>
                  <a:pt x="77" y="90"/>
                  <a:pt x="78" y="88"/>
                  <a:pt x="75" y="86"/>
                </a:cubicBezTo>
                <a:cubicBezTo>
                  <a:pt x="75" y="86"/>
                  <a:pt x="75" y="86"/>
                  <a:pt x="75" y="86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75"/>
                  <a:pt x="62" y="74"/>
                  <a:pt x="62" y="74"/>
                </a:cubicBezTo>
                <a:cubicBezTo>
                  <a:pt x="62" y="73"/>
                  <a:pt x="62" y="73"/>
                  <a:pt x="62" y="72"/>
                </a:cubicBezTo>
                <a:cubicBezTo>
                  <a:pt x="63" y="71"/>
                  <a:pt x="64" y="71"/>
                  <a:pt x="65" y="72"/>
                </a:cubicBezTo>
                <a:cubicBezTo>
                  <a:pt x="82" y="86"/>
                  <a:pt x="82" y="86"/>
                  <a:pt x="82" y="86"/>
                </a:cubicBezTo>
                <a:cubicBezTo>
                  <a:pt x="83" y="87"/>
                  <a:pt x="84" y="87"/>
                  <a:pt x="85" y="87"/>
                </a:cubicBezTo>
                <a:cubicBezTo>
                  <a:pt x="86" y="87"/>
                  <a:pt x="88" y="86"/>
                  <a:pt x="89" y="84"/>
                </a:cubicBezTo>
                <a:cubicBezTo>
                  <a:pt x="90" y="83"/>
                  <a:pt x="91" y="82"/>
                  <a:pt x="91" y="80"/>
                </a:cubicBezTo>
                <a:cubicBezTo>
                  <a:pt x="90" y="79"/>
                  <a:pt x="90" y="78"/>
                  <a:pt x="88" y="76"/>
                </a:cubicBezTo>
                <a:cubicBezTo>
                  <a:pt x="86" y="75"/>
                  <a:pt x="86" y="75"/>
                  <a:pt x="86" y="75"/>
                </a:cubicBezTo>
                <a:cubicBezTo>
                  <a:pt x="86" y="75"/>
                  <a:pt x="86" y="75"/>
                  <a:pt x="86" y="75"/>
                </a:cubicBezTo>
                <a:cubicBezTo>
                  <a:pt x="77" y="67"/>
                  <a:pt x="77" y="67"/>
                  <a:pt x="77" y="67"/>
                </a:cubicBezTo>
                <a:cubicBezTo>
                  <a:pt x="76" y="67"/>
                  <a:pt x="76" y="66"/>
                  <a:pt x="76" y="66"/>
                </a:cubicBezTo>
                <a:cubicBezTo>
                  <a:pt x="76" y="65"/>
                  <a:pt x="76" y="65"/>
                  <a:pt x="77" y="64"/>
                </a:cubicBezTo>
                <a:cubicBezTo>
                  <a:pt x="77" y="63"/>
                  <a:pt x="79" y="63"/>
                  <a:pt x="79" y="64"/>
                </a:cubicBezTo>
                <a:cubicBezTo>
                  <a:pt x="95" y="76"/>
                  <a:pt x="95" y="76"/>
                  <a:pt x="95" y="76"/>
                </a:cubicBezTo>
                <a:cubicBezTo>
                  <a:pt x="96" y="77"/>
                  <a:pt x="97" y="78"/>
                  <a:pt x="98" y="78"/>
                </a:cubicBezTo>
                <a:cubicBezTo>
                  <a:pt x="100" y="78"/>
                  <a:pt x="102" y="77"/>
                  <a:pt x="103" y="75"/>
                </a:cubicBezTo>
                <a:cubicBezTo>
                  <a:pt x="104" y="74"/>
                  <a:pt x="105" y="72"/>
                  <a:pt x="105" y="71"/>
                </a:cubicBezTo>
                <a:cubicBezTo>
                  <a:pt x="105" y="69"/>
                  <a:pt x="104" y="68"/>
                  <a:pt x="102" y="67"/>
                </a:cubicBezTo>
                <a:cubicBezTo>
                  <a:pt x="98" y="63"/>
                  <a:pt x="98" y="63"/>
                  <a:pt x="98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0" y="57"/>
                  <a:pt x="90" y="57"/>
                  <a:pt x="90" y="57"/>
                </a:cubicBezTo>
                <a:cubicBezTo>
                  <a:pt x="89" y="56"/>
                  <a:pt x="89" y="55"/>
                  <a:pt x="90" y="54"/>
                </a:cubicBezTo>
                <a:cubicBezTo>
                  <a:pt x="90" y="53"/>
                  <a:pt x="92" y="53"/>
                  <a:pt x="93" y="5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8" y="66"/>
                  <a:pt x="112" y="66"/>
                  <a:pt x="114" y="63"/>
                </a:cubicBezTo>
                <a:close/>
              </a:path>
            </a:pathLst>
          </a:custGeom>
          <a:solidFill>
            <a:srgbClr val="48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en-US" sz="2700"/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955749" y="2552177"/>
            <a:ext cx="615537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484848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TIDAK MENCAPAI MARKAH LULUS/SYARAT SISWAZAH YANG DITETAPKAN OLEH UNIVERSITI/KOLEJ/INSTITUSI</a:t>
            </a:r>
          </a:p>
        </p:txBody>
      </p:sp>
      <p:sp>
        <p:nvSpPr>
          <p:cNvPr id="17" name="Round Diagonal Corner Rectangle 16"/>
          <p:cNvSpPr/>
          <p:nvPr/>
        </p:nvSpPr>
        <p:spPr>
          <a:xfrm>
            <a:off x="864000" y="4423500"/>
            <a:ext cx="14400000" cy="4860000"/>
          </a:xfrm>
          <a:prstGeom prst="round2DiagRect">
            <a:avLst/>
          </a:prstGeom>
          <a:solidFill>
            <a:srgbClr val="C7C2B9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 err="1">
                <a:solidFill>
                  <a:srgbClr val="484848"/>
                </a:solidFill>
              </a:rPr>
              <a:t>Bayaran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gantirugi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sepenuhnya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atas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kadar</a:t>
            </a:r>
            <a:r>
              <a:rPr lang="en-US" sz="3600" b="1" dirty="0">
                <a:solidFill>
                  <a:srgbClr val="484848"/>
                </a:solidFill>
              </a:rPr>
              <a:t> yang </a:t>
            </a:r>
            <a:r>
              <a:rPr lang="en-US" sz="3600" b="1" dirty="0" err="1">
                <a:solidFill>
                  <a:srgbClr val="484848"/>
                </a:solidFill>
              </a:rPr>
              <a:t>ditetapkan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dalam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perjanjian</a:t>
            </a:r>
            <a:r>
              <a:rPr lang="en-US" sz="3600" b="1" dirty="0">
                <a:solidFill>
                  <a:srgbClr val="484848"/>
                </a:solidFill>
              </a:rPr>
              <a:t>;</a:t>
            </a:r>
            <a:endParaRPr lang="en-MY" sz="3600" b="1" dirty="0">
              <a:solidFill>
                <a:srgbClr val="484848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 err="1">
                <a:solidFill>
                  <a:srgbClr val="484848"/>
                </a:solidFill>
              </a:rPr>
              <a:t>Pelaksanaan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kontrak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berkhidmat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dengan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kerajaan</a:t>
            </a:r>
            <a:r>
              <a:rPr lang="en-US" sz="3600" b="1" dirty="0">
                <a:solidFill>
                  <a:srgbClr val="484848"/>
                </a:solidFill>
              </a:rPr>
              <a:t>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 err="1">
                <a:solidFill>
                  <a:srgbClr val="484848"/>
                </a:solidFill>
              </a:rPr>
              <a:t>Tidak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layak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ditawarkan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biasiswa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dalam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perkhidmatan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sepanjang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tempoh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berkhidmat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dengan</a:t>
            </a:r>
            <a:r>
              <a:rPr lang="en-US" sz="3600" b="1" dirty="0">
                <a:solidFill>
                  <a:srgbClr val="484848"/>
                </a:solidFill>
              </a:rPr>
              <a:t> </a:t>
            </a:r>
            <a:r>
              <a:rPr lang="en-US" sz="3600" b="1" dirty="0" err="1">
                <a:solidFill>
                  <a:srgbClr val="484848"/>
                </a:solidFill>
              </a:rPr>
              <a:t>kerajaan</a:t>
            </a:r>
            <a:endParaRPr lang="en-US" sz="3600" b="1" dirty="0">
              <a:solidFill>
                <a:srgbClr val="4848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0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1308109" y="367031"/>
            <a:ext cx="15701054" cy="1154146"/>
            <a:chOff x="1739573" y="511491"/>
            <a:chExt cx="20937538" cy="1539066"/>
          </a:xfrm>
        </p:grpSpPr>
        <p:sp>
          <p:nvSpPr>
            <p:cNvPr id="75" name="TextBox 74"/>
            <p:cNvSpPr txBox="1"/>
            <p:nvPr/>
          </p:nvSpPr>
          <p:spPr>
            <a:xfrm>
              <a:off x="1739573" y="511491"/>
              <a:ext cx="20937538" cy="1231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5400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PENALTI</a:t>
              </a:r>
              <a:endParaRPr lang="id-ID" sz="5400" b="1" dirty="0">
                <a:solidFill>
                  <a:schemeClr val="accent3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91" name="Rectangle 90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2" name="Rectangle 91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</p:grpSp>
      </p:grpSp>
      <p:pic>
        <p:nvPicPr>
          <p:cNvPr id="13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6" t="58553" r="6353" b="26529"/>
          <a:stretch/>
        </p:blipFill>
        <p:spPr bwMode="auto">
          <a:xfrm>
            <a:off x="1308110" y="2413283"/>
            <a:ext cx="9720001" cy="1440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ound Diagonal Corner Rectangle 13"/>
          <p:cNvSpPr/>
          <p:nvPr/>
        </p:nvSpPr>
        <p:spPr>
          <a:xfrm>
            <a:off x="1239683" y="4423500"/>
            <a:ext cx="14564317" cy="5040000"/>
          </a:xfrm>
          <a:prstGeom prst="round2DiagRect">
            <a:avLst/>
          </a:prstGeom>
          <a:solidFill>
            <a:srgbClr val="31939B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 err="1"/>
              <a:t>Bayaran</a:t>
            </a:r>
            <a:r>
              <a:rPr lang="en-US" sz="3600" b="1" dirty="0"/>
              <a:t> </a:t>
            </a:r>
            <a:r>
              <a:rPr lang="en-US" sz="3600" b="1" dirty="0" err="1"/>
              <a:t>gantirugi</a:t>
            </a:r>
            <a:r>
              <a:rPr lang="en-US" sz="3600" b="1" dirty="0"/>
              <a:t> </a:t>
            </a:r>
            <a:r>
              <a:rPr lang="en-US" sz="3600" b="1" dirty="0" err="1"/>
              <a:t>sepenuhnya</a:t>
            </a:r>
            <a:r>
              <a:rPr lang="en-US" sz="3600" b="1" dirty="0"/>
              <a:t> </a:t>
            </a:r>
            <a:r>
              <a:rPr lang="en-US" sz="3600" b="1" dirty="0" err="1"/>
              <a:t>atas</a:t>
            </a:r>
            <a:r>
              <a:rPr lang="en-US" sz="3600" b="1" dirty="0"/>
              <a:t> </a:t>
            </a:r>
            <a:r>
              <a:rPr lang="en-US" sz="3600" b="1" dirty="0" err="1"/>
              <a:t>kadar</a:t>
            </a:r>
            <a:r>
              <a:rPr lang="en-US" sz="3600" b="1" dirty="0"/>
              <a:t> yang </a:t>
            </a:r>
            <a:r>
              <a:rPr lang="en-US" sz="3600" b="1" dirty="0" err="1"/>
              <a:t>ditetapkan</a:t>
            </a:r>
            <a:r>
              <a:rPr lang="en-US" sz="3600" b="1" dirty="0"/>
              <a:t> </a:t>
            </a:r>
            <a:r>
              <a:rPr lang="en-US" sz="3600" b="1" dirty="0" err="1"/>
              <a:t>dalam</a:t>
            </a:r>
            <a:r>
              <a:rPr lang="en-US" sz="3600" b="1" dirty="0"/>
              <a:t> </a:t>
            </a:r>
            <a:r>
              <a:rPr lang="en-US" sz="3600" b="1" dirty="0" err="1"/>
              <a:t>perjanjian</a:t>
            </a:r>
            <a:r>
              <a:rPr lang="en-US" sz="3600" b="1" dirty="0"/>
              <a:t> </a:t>
            </a:r>
            <a:r>
              <a:rPr lang="en-US" sz="3600" b="1" dirty="0" err="1"/>
              <a:t>sekiranya</a:t>
            </a:r>
            <a:r>
              <a:rPr lang="en-US" sz="3600" b="1" dirty="0"/>
              <a:t> </a:t>
            </a:r>
            <a:r>
              <a:rPr lang="en-US" sz="3600" b="1" dirty="0" err="1"/>
              <a:t>gagal</a:t>
            </a:r>
            <a:r>
              <a:rPr lang="en-US" sz="3600" b="1" dirty="0"/>
              <a:t> </a:t>
            </a:r>
            <a:r>
              <a:rPr lang="en-US" sz="3600" b="1" dirty="0" err="1"/>
              <a:t>mengemukakan</a:t>
            </a:r>
            <a:r>
              <a:rPr lang="en-US" sz="3600" b="1" dirty="0"/>
              <a:t> </a:t>
            </a:r>
            <a:r>
              <a:rPr lang="en-US" sz="3600" b="1" dirty="0" err="1"/>
              <a:t>bukti</a:t>
            </a:r>
            <a:r>
              <a:rPr lang="en-US" sz="3600" b="1" dirty="0"/>
              <a:t> </a:t>
            </a:r>
            <a:r>
              <a:rPr lang="en-US" sz="3600" b="1" dirty="0" err="1"/>
              <a:t>tamat</a:t>
            </a:r>
            <a:r>
              <a:rPr lang="en-US" sz="3600" b="1" dirty="0"/>
              <a:t> </a:t>
            </a:r>
            <a:r>
              <a:rPr lang="en-US" sz="3600" b="1" dirty="0" err="1"/>
              <a:t>jaya</a:t>
            </a:r>
            <a:r>
              <a:rPr lang="en-US" sz="3600" b="1" dirty="0"/>
              <a:t> </a:t>
            </a:r>
            <a:r>
              <a:rPr lang="en-US" sz="3600" b="1" dirty="0" err="1"/>
              <a:t>dalam</a:t>
            </a:r>
            <a:r>
              <a:rPr lang="en-US" sz="3600" b="1" dirty="0"/>
              <a:t> </a:t>
            </a:r>
            <a:r>
              <a:rPr lang="en-US" sz="3600" b="1" dirty="0" err="1"/>
              <a:t>tempoh</a:t>
            </a:r>
            <a:r>
              <a:rPr lang="en-US" sz="3600" b="1" dirty="0"/>
              <a:t> </a:t>
            </a:r>
            <a:r>
              <a:rPr lang="en-US" sz="3600" b="1" dirty="0" err="1"/>
              <a:t>perjanjian</a:t>
            </a:r>
            <a:r>
              <a:rPr lang="en-US" sz="3600" b="1" dirty="0"/>
              <a:t> </a:t>
            </a:r>
            <a:r>
              <a:rPr lang="en-US" sz="3600" b="1" dirty="0" err="1"/>
              <a:t>setelah</a:t>
            </a:r>
            <a:r>
              <a:rPr lang="en-US" sz="3600" b="1" dirty="0"/>
              <a:t> </a:t>
            </a:r>
            <a:r>
              <a:rPr lang="en-US" sz="3600" b="1" dirty="0" err="1"/>
              <a:t>tamat</a:t>
            </a:r>
            <a:r>
              <a:rPr lang="en-US" sz="3600" b="1" dirty="0"/>
              <a:t> </a:t>
            </a:r>
            <a:r>
              <a:rPr lang="en-US" sz="3600" b="1" dirty="0" err="1"/>
              <a:t>tempoh</a:t>
            </a:r>
            <a:r>
              <a:rPr lang="en-US" sz="3600" b="1" dirty="0"/>
              <a:t> </a:t>
            </a:r>
            <a:r>
              <a:rPr lang="en-US" sz="3600" b="1" dirty="0" err="1"/>
              <a:t>tajaan</a:t>
            </a:r>
            <a:r>
              <a:rPr lang="en-US" sz="3600" b="1" dirty="0"/>
              <a:t>;</a:t>
            </a:r>
            <a:endParaRPr lang="en-MY" sz="36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 err="1"/>
              <a:t>Pelaksanaan</a:t>
            </a:r>
            <a:r>
              <a:rPr lang="en-US" sz="3600" b="1" dirty="0"/>
              <a:t> </a:t>
            </a:r>
            <a:r>
              <a:rPr lang="en-US" sz="3600" b="1" dirty="0" err="1"/>
              <a:t>kontrak</a:t>
            </a:r>
            <a:r>
              <a:rPr lang="en-US" sz="3600" b="1" dirty="0"/>
              <a:t> </a:t>
            </a:r>
            <a:r>
              <a:rPr lang="en-US" sz="3600" b="1" dirty="0" err="1"/>
              <a:t>berkhidmat</a:t>
            </a:r>
            <a:r>
              <a:rPr lang="en-US" sz="3600" b="1" dirty="0"/>
              <a:t> </a:t>
            </a:r>
            <a:r>
              <a:rPr lang="en-US" sz="3600" b="1" dirty="0" err="1"/>
              <a:t>dengan</a:t>
            </a:r>
            <a:r>
              <a:rPr lang="en-US" sz="3600" b="1" dirty="0"/>
              <a:t> </a:t>
            </a:r>
            <a:r>
              <a:rPr lang="en-US" sz="3600" b="1" dirty="0" err="1"/>
              <a:t>kerajaan</a:t>
            </a:r>
            <a:r>
              <a:rPr lang="en-US" sz="3600" b="1" dirty="0"/>
              <a:t>;</a:t>
            </a:r>
            <a:endParaRPr lang="en-MY" sz="36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 err="1"/>
              <a:t>Tidak</a:t>
            </a:r>
            <a:r>
              <a:rPr lang="en-US" sz="3600" b="1" dirty="0"/>
              <a:t> </a:t>
            </a:r>
            <a:r>
              <a:rPr lang="en-US" sz="3600" b="1" dirty="0" err="1"/>
              <a:t>layak</a:t>
            </a:r>
            <a:r>
              <a:rPr lang="en-US" sz="3600" b="1" dirty="0"/>
              <a:t> </a:t>
            </a:r>
            <a:r>
              <a:rPr lang="en-US" sz="3600" b="1" dirty="0" err="1"/>
              <a:t>ditawarkan</a:t>
            </a:r>
            <a:r>
              <a:rPr lang="en-US" sz="3600" b="1" dirty="0"/>
              <a:t> </a:t>
            </a:r>
            <a:r>
              <a:rPr lang="en-US" sz="3600" b="1" dirty="0" err="1"/>
              <a:t>biasiswa</a:t>
            </a:r>
            <a:r>
              <a:rPr lang="en-US" sz="3600" b="1" dirty="0"/>
              <a:t> </a:t>
            </a:r>
            <a:r>
              <a:rPr lang="en-US" sz="3600" b="1" dirty="0" err="1"/>
              <a:t>dalam</a:t>
            </a:r>
            <a:r>
              <a:rPr lang="en-US" sz="3600" b="1" dirty="0"/>
              <a:t>   </a:t>
            </a:r>
            <a:r>
              <a:rPr lang="en-US" sz="3600" b="1" dirty="0" err="1"/>
              <a:t>perkhidmatan</a:t>
            </a:r>
            <a:r>
              <a:rPr lang="en-US" sz="3600" b="1" dirty="0"/>
              <a:t> </a:t>
            </a:r>
            <a:r>
              <a:rPr lang="en-US" sz="3600" b="1" dirty="0" err="1"/>
              <a:t>sepanjang</a:t>
            </a:r>
            <a:r>
              <a:rPr lang="en-US" sz="3600" b="1" dirty="0"/>
              <a:t> </a:t>
            </a:r>
            <a:r>
              <a:rPr lang="en-US" sz="3600" b="1" dirty="0" err="1"/>
              <a:t>tempoh</a:t>
            </a:r>
            <a:r>
              <a:rPr lang="en-US" sz="3600" b="1" dirty="0"/>
              <a:t> </a:t>
            </a:r>
            <a:r>
              <a:rPr lang="en-US" sz="3600" b="1" dirty="0" err="1"/>
              <a:t>berkhidmat</a:t>
            </a:r>
            <a:r>
              <a:rPr lang="en-US" sz="3600" b="1" dirty="0"/>
              <a:t> </a:t>
            </a:r>
            <a:r>
              <a:rPr lang="en-US" sz="3600" b="1" dirty="0" err="1"/>
              <a:t>dengan</a:t>
            </a:r>
            <a:r>
              <a:rPr lang="en-US" sz="3600" b="1" dirty="0"/>
              <a:t> </a:t>
            </a:r>
            <a:r>
              <a:rPr lang="en-US" sz="3600" b="1" dirty="0" err="1"/>
              <a:t>kerajaan</a:t>
            </a:r>
            <a:r>
              <a:rPr lang="en-US" sz="3600" b="1" dirty="0"/>
              <a:t>; </a:t>
            </a:r>
            <a:r>
              <a:rPr lang="en-US" sz="3600" b="1" dirty="0" err="1"/>
              <a:t>dan</a:t>
            </a:r>
            <a:endParaRPr lang="en-MY" sz="36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 err="1"/>
              <a:t>Tidak</a:t>
            </a:r>
            <a:r>
              <a:rPr lang="en-US" sz="3600" b="1" dirty="0"/>
              <a:t> </a:t>
            </a:r>
            <a:r>
              <a:rPr lang="en-US" sz="3600" b="1" dirty="0" err="1"/>
              <a:t>layak</a:t>
            </a:r>
            <a:r>
              <a:rPr lang="en-US" sz="3600" b="1" dirty="0"/>
              <a:t> </a:t>
            </a:r>
            <a:r>
              <a:rPr lang="en-US" sz="3600" b="1" dirty="0" err="1"/>
              <a:t>dipertimbangkan</a:t>
            </a:r>
            <a:r>
              <a:rPr lang="en-US" sz="3600" b="1" dirty="0"/>
              <a:t> </a:t>
            </a:r>
            <a:r>
              <a:rPr lang="en-US" sz="3600" b="1" dirty="0" err="1"/>
              <a:t>sebarang</a:t>
            </a:r>
            <a:r>
              <a:rPr lang="en-US" sz="3600" b="1" dirty="0"/>
              <a:t> </a:t>
            </a:r>
            <a:r>
              <a:rPr lang="en-US" sz="3600" b="1" dirty="0" err="1"/>
              <a:t>bentuk</a:t>
            </a:r>
            <a:r>
              <a:rPr lang="en-US" sz="3600" b="1" dirty="0"/>
              <a:t> </a:t>
            </a:r>
            <a:r>
              <a:rPr lang="en-US" sz="3600" b="1" dirty="0" err="1"/>
              <a:t>cuti</a:t>
            </a:r>
            <a:r>
              <a:rPr lang="en-US" sz="3600" b="1" dirty="0"/>
              <a:t> </a:t>
            </a:r>
            <a:r>
              <a:rPr lang="en-US" sz="3600" b="1" dirty="0" err="1"/>
              <a:t>belajar</a:t>
            </a:r>
            <a:r>
              <a:rPr lang="en-US" sz="3600" b="1" dirty="0"/>
              <a:t> di </a:t>
            </a:r>
            <a:r>
              <a:rPr lang="en-US" sz="3600" b="1" dirty="0" err="1"/>
              <a:t>sepanjang</a:t>
            </a:r>
            <a:r>
              <a:rPr lang="en-US" sz="3600" b="1" dirty="0"/>
              <a:t> </a:t>
            </a:r>
            <a:r>
              <a:rPr lang="en-US" sz="3600" b="1" dirty="0" err="1"/>
              <a:t>tempoh</a:t>
            </a:r>
            <a:r>
              <a:rPr lang="en-US" sz="3600" b="1" dirty="0"/>
              <a:t> </a:t>
            </a:r>
            <a:r>
              <a:rPr lang="en-US" sz="3600" b="1" dirty="0" err="1"/>
              <a:t>perkhidmatan</a:t>
            </a:r>
            <a:endParaRPr lang="en-MY" sz="3600" b="1" dirty="0"/>
          </a:p>
        </p:txBody>
      </p:sp>
      <p:sp>
        <p:nvSpPr>
          <p:cNvPr id="21" name="Rectangle 60"/>
          <p:cNvSpPr>
            <a:spLocks noChangeArrowheads="1"/>
          </p:cNvSpPr>
          <p:nvPr/>
        </p:nvSpPr>
        <p:spPr bwMode="auto">
          <a:xfrm>
            <a:off x="2380613" y="2680544"/>
            <a:ext cx="612347" cy="90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5849" dirty="0">
                <a:solidFill>
                  <a:srgbClr val="FFFFFF"/>
                </a:solidFill>
                <a:latin typeface="PT Sans" panose="020B0503020203020204" pitchFamily="34" charset="-52"/>
              </a:rPr>
              <a:t>04</a:t>
            </a:r>
            <a:endParaRPr lang="en-US" altLang="en-US" sz="2700" dirty="0"/>
          </a:p>
        </p:txBody>
      </p:sp>
      <p:sp>
        <p:nvSpPr>
          <p:cNvPr id="22" name="Freeform 66"/>
          <p:cNvSpPr/>
          <p:nvPr/>
        </p:nvSpPr>
        <p:spPr bwMode="auto">
          <a:xfrm>
            <a:off x="9010161" y="2750529"/>
            <a:ext cx="652591" cy="810862"/>
          </a:xfrm>
          <a:custGeom>
            <a:avLst/>
            <a:gdLst>
              <a:gd name="T0" fmla="*/ 223653 w 86"/>
              <a:gd name="T1" fmla="*/ 474133 h 126"/>
              <a:gd name="T2" fmla="*/ 223653 w 86"/>
              <a:gd name="T3" fmla="*/ 516467 h 126"/>
              <a:gd name="T4" fmla="*/ 197847 w 86"/>
              <a:gd name="T5" fmla="*/ 533400 h 126"/>
              <a:gd name="T6" fmla="*/ 167740 w 86"/>
              <a:gd name="T7" fmla="*/ 533400 h 126"/>
              <a:gd name="T8" fmla="*/ 146235 w 86"/>
              <a:gd name="T9" fmla="*/ 516467 h 126"/>
              <a:gd name="T10" fmla="*/ 146235 w 86"/>
              <a:gd name="T11" fmla="*/ 474133 h 126"/>
              <a:gd name="T12" fmla="*/ 12903 w 86"/>
              <a:gd name="T13" fmla="*/ 402167 h 126"/>
              <a:gd name="T14" fmla="*/ 25806 w 86"/>
              <a:gd name="T15" fmla="*/ 368300 h 126"/>
              <a:gd name="T16" fmla="*/ 73117 w 86"/>
              <a:gd name="T17" fmla="*/ 359833 h 126"/>
              <a:gd name="T18" fmla="*/ 189245 w 86"/>
              <a:gd name="T19" fmla="*/ 402167 h 126"/>
              <a:gd name="T20" fmla="*/ 279567 w 86"/>
              <a:gd name="T21" fmla="*/ 355600 h 126"/>
              <a:gd name="T22" fmla="*/ 215051 w 86"/>
              <a:gd name="T23" fmla="*/ 309033 h 126"/>
              <a:gd name="T24" fmla="*/ 137633 w 86"/>
              <a:gd name="T25" fmla="*/ 292100 h 126"/>
              <a:gd name="T26" fmla="*/ 0 w 86"/>
              <a:gd name="T27" fmla="*/ 177800 h 126"/>
              <a:gd name="T28" fmla="*/ 146235 w 86"/>
              <a:gd name="T29" fmla="*/ 59267 h 126"/>
              <a:gd name="T30" fmla="*/ 146235 w 86"/>
              <a:gd name="T31" fmla="*/ 21167 h 126"/>
              <a:gd name="T32" fmla="*/ 167740 w 86"/>
              <a:gd name="T33" fmla="*/ 0 h 126"/>
              <a:gd name="T34" fmla="*/ 197847 w 86"/>
              <a:gd name="T35" fmla="*/ 0 h 126"/>
              <a:gd name="T36" fmla="*/ 223653 w 86"/>
              <a:gd name="T37" fmla="*/ 21167 h 126"/>
              <a:gd name="T38" fmla="*/ 223653 w 86"/>
              <a:gd name="T39" fmla="*/ 63500 h 126"/>
              <a:gd name="T40" fmla="*/ 339781 w 86"/>
              <a:gd name="T41" fmla="*/ 135467 h 126"/>
              <a:gd name="T42" fmla="*/ 322577 w 86"/>
              <a:gd name="T43" fmla="*/ 165100 h 126"/>
              <a:gd name="T44" fmla="*/ 275265 w 86"/>
              <a:gd name="T45" fmla="*/ 169333 h 126"/>
              <a:gd name="T46" fmla="*/ 180643 w 86"/>
              <a:gd name="T47" fmla="*/ 135467 h 126"/>
              <a:gd name="T48" fmla="*/ 86020 w 86"/>
              <a:gd name="T49" fmla="*/ 173567 h 126"/>
              <a:gd name="T50" fmla="*/ 172041 w 86"/>
              <a:gd name="T51" fmla="*/ 220133 h 126"/>
              <a:gd name="T52" fmla="*/ 240857 w 86"/>
              <a:gd name="T53" fmla="*/ 237067 h 126"/>
              <a:gd name="T54" fmla="*/ 369888 w 86"/>
              <a:gd name="T55" fmla="*/ 355600 h 126"/>
              <a:gd name="T56" fmla="*/ 223653 w 86"/>
              <a:gd name="T57" fmla="*/ 474133 h 12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6" h="126">
                <a:moveTo>
                  <a:pt x="52" y="112"/>
                </a:moveTo>
                <a:cubicBezTo>
                  <a:pt x="52" y="122"/>
                  <a:pt x="52" y="122"/>
                  <a:pt x="52" y="122"/>
                </a:cubicBezTo>
                <a:cubicBezTo>
                  <a:pt x="52" y="124"/>
                  <a:pt x="49" y="126"/>
                  <a:pt x="46" y="12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6" y="126"/>
                  <a:pt x="34" y="124"/>
                  <a:pt x="34" y="12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19" y="109"/>
                  <a:pt x="3" y="101"/>
                  <a:pt x="3" y="95"/>
                </a:cubicBezTo>
                <a:cubicBezTo>
                  <a:pt x="3" y="91"/>
                  <a:pt x="6" y="87"/>
                  <a:pt x="6" y="87"/>
                </a:cubicBezTo>
                <a:cubicBezTo>
                  <a:pt x="9" y="83"/>
                  <a:pt x="13" y="83"/>
                  <a:pt x="17" y="85"/>
                </a:cubicBezTo>
                <a:cubicBezTo>
                  <a:pt x="17" y="85"/>
                  <a:pt x="32" y="95"/>
                  <a:pt x="44" y="95"/>
                </a:cubicBezTo>
                <a:cubicBezTo>
                  <a:pt x="59" y="95"/>
                  <a:pt x="65" y="90"/>
                  <a:pt x="65" y="84"/>
                </a:cubicBezTo>
                <a:cubicBezTo>
                  <a:pt x="65" y="81"/>
                  <a:pt x="62" y="76"/>
                  <a:pt x="50" y="73"/>
                </a:cubicBezTo>
                <a:cubicBezTo>
                  <a:pt x="48" y="73"/>
                  <a:pt x="34" y="70"/>
                  <a:pt x="32" y="69"/>
                </a:cubicBezTo>
                <a:cubicBezTo>
                  <a:pt x="15" y="65"/>
                  <a:pt x="0" y="58"/>
                  <a:pt x="0" y="42"/>
                </a:cubicBezTo>
                <a:cubicBezTo>
                  <a:pt x="0" y="28"/>
                  <a:pt x="11" y="16"/>
                  <a:pt x="34" y="1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2"/>
                  <a:pt x="36" y="0"/>
                  <a:pt x="39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52" y="2"/>
                  <a:pt x="52" y="5"/>
                </a:cubicBezTo>
                <a:cubicBezTo>
                  <a:pt x="52" y="15"/>
                  <a:pt x="52" y="15"/>
                  <a:pt x="52" y="15"/>
                </a:cubicBezTo>
                <a:cubicBezTo>
                  <a:pt x="66" y="18"/>
                  <a:pt x="79" y="26"/>
                  <a:pt x="79" y="32"/>
                </a:cubicBezTo>
                <a:cubicBezTo>
                  <a:pt x="79" y="35"/>
                  <a:pt x="75" y="39"/>
                  <a:pt x="75" y="39"/>
                </a:cubicBezTo>
                <a:cubicBezTo>
                  <a:pt x="71" y="43"/>
                  <a:pt x="68" y="43"/>
                  <a:pt x="64" y="40"/>
                </a:cubicBezTo>
                <a:cubicBezTo>
                  <a:pt x="64" y="40"/>
                  <a:pt x="53" y="32"/>
                  <a:pt x="42" y="32"/>
                </a:cubicBezTo>
                <a:cubicBezTo>
                  <a:pt x="26" y="32"/>
                  <a:pt x="20" y="37"/>
                  <a:pt x="20" y="41"/>
                </a:cubicBezTo>
                <a:cubicBezTo>
                  <a:pt x="20" y="45"/>
                  <a:pt x="25" y="48"/>
                  <a:pt x="40" y="52"/>
                </a:cubicBezTo>
                <a:cubicBezTo>
                  <a:pt x="42" y="52"/>
                  <a:pt x="53" y="55"/>
                  <a:pt x="56" y="56"/>
                </a:cubicBezTo>
                <a:cubicBezTo>
                  <a:pt x="76" y="61"/>
                  <a:pt x="86" y="71"/>
                  <a:pt x="86" y="84"/>
                </a:cubicBezTo>
                <a:cubicBezTo>
                  <a:pt x="86" y="97"/>
                  <a:pt x="75" y="110"/>
                  <a:pt x="52" y="1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en-US" sz="2700"/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3311758" y="2718614"/>
            <a:ext cx="46945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TAMAT TEMPOH TAJAAN</a:t>
            </a:r>
          </a:p>
        </p:txBody>
      </p:sp>
    </p:spTree>
    <p:extLst>
      <p:ext uri="{BB962C8B-B14F-4D97-AF65-F5344CB8AC3E}">
        <p14:creationId xmlns:p14="http://schemas.microsoft.com/office/powerpoint/2010/main" val="397302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1308109" y="367031"/>
            <a:ext cx="15701054" cy="1154146"/>
            <a:chOff x="1739573" y="511491"/>
            <a:chExt cx="20937538" cy="1539066"/>
          </a:xfrm>
        </p:grpSpPr>
        <p:sp>
          <p:nvSpPr>
            <p:cNvPr id="75" name="TextBox 74"/>
            <p:cNvSpPr txBox="1"/>
            <p:nvPr/>
          </p:nvSpPr>
          <p:spPr>
            <a:xfrm>
              <a:off x="1739573" y="511491"/>
              <a:ext cx="20937538" cy="1231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5400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PENALTI</a:t>
              </a:r>
              <a:endParaRPr lang="id-ID" sz="5400" b="1" dirty="0">
                <a:solidFill>
                  <a:schemeClr val="accent3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91" name="Rectangle 90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2" name="Rectangle 91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</p:grpSp>
      </p:grpSp>
      <p:pic>
        <p:nvPicPr>
          <p:cNvPr id="15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6" t="73472" r="6353" b="11610"/>
          <a:stretch/>
        </p:blipFill>
        <p:spPr bwMode="auto">
          <a:xfrm>
            <a:off x="864001" y="2263500"/>
            <a:ext cx="9720001" cy="14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61"/>
          <p:cNvSpPr>
            <a:spLocks noChangeArrowheads="1"/>
          </p:cNvSpPr>
          <p:nvPr/>
        </p:nvSpPr>
        <p:spPr bwMode="auto">
          <a:xfrm>
            <a:off x="1931564" y="2553822"/>
            <a:ext cx="633187" cy="90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5849">
                <a:solidFill>
                  <a:srgbClr val="FFFFFF"/>
                </a:solidFill>
                <a:latin typeface="PT Sans" panose="020B0503020203020204" pitchFamily="34" charset="-52"/>
              </a:rPr>
              <a:t>05</a:t>
            </a:r>
            <a:endParaRPr lang="en-US" altLang="en-US" sz="2700"/>
          </a:p>
        </p:txBody>
      </p:sp>
      <p:sp>
        <p:nvSpPr>
          <p:cNvPr id="17" name="Freeform 68"/>
          <p:cNvSpPr>
            <a:spLocks noEditPoints="1"/>
          </p:cNvSpPr>
          <p:nvPr/>
        </p:nvSpPr>
        <p:spPr bwMode="auto">
          <a:xfrm>
            <a:off x="8572317" y="2691381"/>
            <a:ext cx="913069" cy="646759"/>
          </a:xfrm>
          <a:custGeom>
            <a:avLst/>
            <a:gdLst>
              <a:gd name="T0" fmla="*/ 69003 w 120"/>
              <a:gd name="T1" fmla="*/ 344615 h 100"/>
              <a:gd name="T2" fmla="*/ 69003 w 120"/>
              <a:gd name="T3" fmla="*/ 229743 h 100"/>
              <a:gd name="T4" fmla="*/ 86254 w 120"/>
              <a:gd name="T5" fmla="*/ 212725 h 100"/>
              <a:gd name="T6" fmla="*/ 116443 w 120"/>
              <a:gd name="T7" fmla="*/ 212725 h 100"/>
              <a:gd name="T8" fmla="*/ 133694 w 120"/>
              <a:gd name="T9" fmla="*/ 229743 h 100"/>
              <a:gd name="T10" fmla="*/ 133694 w 120"/>
              <a:gd name="T11" fmla="*/ 344615 h 100"/>
              <a:gd name="T12" fmla="*/ 116443 w 120"/>
              <a:gd name="T13" fmla="*/ 361633 h 100"/>
              <a:gd name="T14" fmla="*/ 86254 w 120"/>
              <a:gd name="T15" fmla="*/ 361633 h 100"/>
              <a:gd name="T16" fmla="*/ 69003 w 120"/>
              <a:gd name="T17" fmla="*/ 344615 h 100"/>
              <a:gd name="T18" fmla="*/ 189759 w 120"/>
              <a:gd name="T19" fmla="*/ 174435 h 100"/>
              <a:gd name="T20" fmla="*/ 172508 w 120"/>
              <a:gd name="T21" fmla="*/ 191453 h 100"/>
              <a:gd name="T22" fmla="*/ 172508 w 120"/>
              <a:gd name="T23" fmla="*/ 344615 h 100"/>
              <a:gd name="T24" fmla="*/ 189759 w 120"/>
              <a:gd name="T25" fmla="*/ 361633 h 100"/>
              <a:gd name="T26" fmla="*/ 219948 w 120"/>
              <a:gd name="T27" fmla="*/ 361633 h 100"/>
              <a:gd name="T28" fmla="*/ 237199 w 120"/>
              <a:gd name="T29" fmla="*/ 344615 h 100"/>
              <a:gd name="T30" fmla="*/ 237199 w 120"/>
              <a:gd name="T31" fmla="*/ 191453 h 100"/>
              <a:gd name="T32" fmla="*/ 219948 w 120"/>
              <a:gd name="T33" fmla="*/ 174435 h 100"/>
              <a:gd name="T34" fmla="*/ 189759 w 120"/>
              <a:gd name="T35" fmla="*/ 174435 h 100"/>
              <a:gd name="T36" fmla="*/ 293264 w 120"/>
              <a:gd name="T37" fmla="*/ 140399 h 100"/>
              <a:gd name="T38" fmla="*/ 276013 w 120"/>
              <a:gd name="T39" fmla="*/ 153162 h 100"/>
              <a:gd name="T40" fmla="*/ 276013 w 120"/>
              <a:gd name="T41" fmla="*/ 344615 h 100"/>
              <a:gd name="T42" fmla="*/ 293264 w 120"/>
              <a:gd name="T43" fmla="*/ 361633 h 100"/>
              <a:gd name="T44" fmla="*/ 323453 w 120"/>
              <a:gd name="T45" fmla="*/ 361633 h 100"/>
              <a:gd name="T46" fmla="*/ 340704 w 120"/>
              <a:gd name="T47" fmla="*/ 344615 h 100"/>
              <a:gd name="T48" fmla="*/ 340704 w 120"/>
              <a:gd name="T49" fmla="*/ 153162 h 100"/>
              <a:gd name="T50" fmla="*/ 323453 w 120"/>
              <a:gd name="T51" fmla="*/ 140399 h 100"/>
              <a:gd name="T52" fmla="*/ 293264 w 120"/>
              <a:gd name="T53" fmla="*/ 140399 h 100"/>
              <a:gd name="T54" fmla="*/ 396769 w 120"/>
              <a:gd name="T55" fmla="*/ 102108 h 100"/>
              <a:gd name="T56" fmla="*/ 379518 w 120"/>
              <a:gd name="T57" fmla="*/ 119126 h 100"/>
              <a:gd name="T58" fmla="*/ 379518 w 120"/>
              <a:gd name="T59" fmla="*/ 344615 h 100"/>
              <a:gd name="T60" fmla="*/ 396769 w 120"/>
              <a:gd name="T61" fmla="*/ 361633 h 100"/>
              <a:gd name="T62" fmla="*/ 426958 w 120"/>
              <a:gd name="T63" fmla="*/ 361633 h 100"/>
              <a:gd name="T64" fmla="*/ 439896 w 120"/>
              <a:gd name="T65" fmla="*/ 344615 h 100"/>
              <a:gd name="T66" fmla="*/ 439896 w 120"/>
              <a:gd name="T67" fmla="*/ 119126 h 100"/>
              <a:gd name="T68" fmla="*/ 426958 w 120"/>
              <a:gd name="T69" fmla="*/ 102108 h 100"/>
              <a:gd name="T70" fmla="*/ 396769 w 120"/>
              <a:gd name="T71" fmla="*/ 102108 h 100"/>
              <a:gd name="T72" fmla="*/ 77629 w 120"/>
              <a:gd name="T73" fmla="*/ 170180 h 100"/>
              <a:gd name="T74" fmla="*/ 383831 w 120"/>
              <a:gd name="T75" fmla="*/ 55309 h 100"/>
              <a:gd name="T76" fmla="*/ 392456 w 120"/>
              <a:gd name="T77" fmla="*/ 72327 h 100"/>
              <a:gd name="T78" fmla="*/ 426958 w 120"/>
              <a:gd name="T79" fmla="*/ 21273 h 100"/>
              <a:gd name="T80" fmla="*/ 366580 w 120"/>
              <a:gd name="T81" fmla="*/ 17018 h 100"/>
              <a:gd name="T82" fmla="*/ 375206 w 120"/>
              <a:gd name="T83" fmla="*/ 38291 h 100"/>
              <a:gd name="T84" fmla="*/ 73316 w 120"/>
              <a:gd name="T85" fmla="*/ 148908 h 100"/>
              <a:gd name="T86" fmla="*/ 77629 w 120"/>
              <a:gd name="T87" fmla="*/ 170180 h 100"/>
              <a:gd name="T88" fmla="*/ 517525 w 120"/>
              <a:gd name="T89" fmla="*/ 395669 h 100"/>
              <a:gd name="T90" fmla="*/ 465772 w 120"/>
              <a:gd name="T91" fmla="*/ 365887 h 100"/>
              <a:gd name="T92" fmla="*/ 465772 w 120"/>
              <a:gd name="T93" fmla="*/ 382905 h 100"/>
              <a:gd name="T94" fmla="*/ 43127 w 120"/>
              <a:gd name="T95" fmla="*/ 382905 h 100"/>
              <a:gd name="T96" fmla="*/ 43127 w 120"/>
              <a:gd name="T97" fmla="*/ 51054 h 100"/>
              <a:gd name="T98" fmla="*/ 64691 w 120"/>
              <a:gd name="T99" fmla="*/ 51054 h 100"/>
              <a:gd name="T100" fmla="*/ 30189 w 120"/>
              <a:gd name="T101" fmla="*/ 0 h 100"/>
              <a:gd name="T102" fmla="*/ 0 w 120"/>
              <a:gd name="T103" fmla="*/ 51054 h 100"/>
              <a:gd name="T104" fmla="*/ 21564 w 120"/>
              <a:gd name="T105" fmla="*/ 51054 h 100"/>
              <a:gd name="T106" fmla="*/ 21564 w 120"/>
              <a:gd name="T107" fmla="*/ 382905 h 100"/>
              <a:gd name="T108" fmla="*/ 21564 w 120"/>
              <a:gd name="T109" fmla="*/ 395669 h 100"/>
              <a:gd name="T110" fmla="*/ 21564 w 120"/>
              <a:gd name="T111" fmla="*/ 404178 h 100"/>
              <a:gd name="T112" fmla="*/ 465772 w 120"/>
              <a:gd name="T113" fmla="*/ 404178 h 100"/>
              <a:gd name="T114" fmla="*/ 465772 w 120"/>
              <a:gd name="T115" fmla="*/ 425450 h 100"/>
              <a:gd name="T116" fmla="*/ 517525 w 120"/>
              <a:gd name="T117" fmla="*/ 395669 h 1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0" h="100">
                <a:moveTo>
                  <a:pt x="16" y="81"/>
                </a:moveTo>
                <a:cubicBezTo>
                  <a:pt x="16" y="54"/>
                  <a:pt x="16" y="54"/>
                  <a:pt x="16" y="54"/>
                </a:cubicBezTo>
                <a:cubicBezTo>
                  <a:pt x="16" y="52"/>
                  <a:pt x="18" y="50"/>
                  <a:pt x="20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9" y="50"/>
                  <a:pt x="31" y="52"/>
                  <a:pt x="31" y="54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3"/>
                  <a:pt x="29" y="85"/>
                  <a:pt x="27" y="85"/>
                </a:cubicBezTo>
                <a:cubicBezTo>
                  <a:pt x="20" y="85"/>
                  <a:pt x="20" y="85"/>
                  <a:pt x="20" y="85"/>
                </a:cubicBezTo>
                <a:cubicBezTo>
                  <a:pt x="18" y="85"/>
                  <a:pt x="16" y="83"/>
                  <a:pt x="16" y="81"/>
                </a:cubicBezTo>
                <a:close/>
                <a:moveTo>
                  <a:pt x="44" y="41"/>
                </a:moveTo>
                <a:cubicBezTo>
                  <a:pt x="42" y="41"/>
                  <a:pt x="40" y="43"/>
                  <a:pt x="40" y="45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3"/>
                  <a:pt x="42" y="85"/>
                  <a:pt x="44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53" y="85"/>
                  <a:pt x="55" y="83"/>
                  <a:pt x="55" y="81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3"/>
                  <a:pt x="53" y="41"/>
                  <a:pt x="51" y="41"/>
                </a:cubicBezTo>
                <a:lnTo>
                  <a:pt x="44" y="41"/>
                </a:lnTo>
                <a:close/>
                <a:moveTo>
                  <a:pt x="68" y="33"/>
                </a:moveTo>
                <a:cubicBezTo>
                  <a:pt x="66" y="33"/>
                  <a:pt x="64" y="34"/>
                  <a:pt x="64" y="36"/>
                </a:cubicBezTo>
                <a:cubicBezTo>
                  <a:pt x="64" y="81"/>
                  <a:pt x="64" y="81"/>
                  <a:pt x="64" y="81"/>
                </a:cubicBezTo>
                <a:cubicBezTo>
                  <a:pt x="64" y="83"/>
                  <a:pt x="66" y="85"/>
                  <a:pt x="68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7" y="85"/>
                  <a:pt x="79" y="83"/>
                  <a:pt x="79" y="81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34"/>
                  <a:pt x="77" y="33"/>
                  <a:pt x="75" y="33"/>
                </a:cubicBezTo>
                <a:lnTo>
                  <a:pt x="68" y="33"/>
                </a:lnTo>
                <a:close/>
                <a:moveTo>
                  <a:pt x="92" y="24"/>
                </a:moveTo>
                <a:cubicBezTo>
                  <a:pt x="90" y="24"/>
                  <a:pt x="88" y="26"/>
                  <a:pt x="88" y="28"/>
                </a:cubicBezTo>
                <a:cubicBezTo>
                  <a:pt x="88" y="81"/>
                  <a:pt x="88" y="81"/>
                  <a:pt x="88" y="81"/>
                </a:cubicBezTo>
                <a:cubicBezTo>
                  <a:pt x="88" y="83"/>
                  <a:pt x="90" y="85"/>
                  <a:pt x="92" y="85"/>
                </a:cubicBezTo>
                <a:cubicBezTo>
                  <a:pt x="99" y="85"/>
                  <a:pt x="99" y="85"/>
                  <a:pt x="99" y="85"/>
                </a:cubicBezTo>
                <a:cubicBezTo>
                  <a:pt x="101" y="85"/>
                  <a:pt x="102" y="83"/>
                  <a:pt x="102" y="81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102" y="26"/>
                  <a:pt x="101" y="24"/>
                  <a:pt x="99" y="24"/>
                </a:cubicBezTo>
                <a:lnTo>
                  <a:pt x="92" y="24"/>
                </a:lnTo>
                <a:close/>
                <a:moveTo>
                  <a:pt x="18" y="40"/>
                </a:moveTo>
                <a:cubicBezTo>
                  <a:pt x="44" y="35"/>
                  <a:pt x="68" y="26"/>
                  <a:pt x="89" y="13"/>
                </a:cubicBezTo>
                <a:cubicBezTo>
                  <a:pt x="91" y="17"/>
                  <a:pt x="91" y="17"/>
                  <a:pt x="91" y="17"/>
                </a:cubicBezTo>
                <a:cubicBezTo>
                  <a:pt x="99" y="5"/>
                  <a:pt x="99" y="5"/>
                  <a:pt x="99" y="5"/>
                </a:cubicBezTo>
                <a:cubicBezTo>
                  <a:pt x="85" y="4"/>
                  <a:pt x="85" y="4"/>
                  <a:pt x="85" y="4"/>
                </a:cubicBezTo>
                <a:cubicBezTo>
                  <a:pt x="87" y="9"/>
                  <a:pt x="87" y="9"/>
                  <a:pt x="87" y="9"/>
                </a:cubicBezTo>
                <a:cubicBezTo>
                  <a:pt x="66" y="21"/>
                  <a:pt x="42" y="30"/>
                  <a:pt x="17" y="35"/>
                </a:cubicBezTo>
                <a:lnTo>
                  <a:pt x="18" y="40"/>
                </a:lnTo>
                <a:close/>
                <a:moveTo>
                  <a:pt x="120" y="93"/>
                </a:moveTo>
                <a:cubicBezTo>
                  <a:pt x="108" y="86"/>
                  <a:pt x="108" y="86"/>
                  <a:pt x="108" y="86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0" y="90"/>
                  <a:pt x="10" y="90"/>
                  <a:pt x="10" y="90"/>
                </a:cubicBezTo>
                <a:cubicBezTo>
                  <a:pt x="10" y="12"/>
                  <a:pt x="10" y="12"/>
                  <a:pt x="10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7" y="0"/>
                  <a:pt x="7" y="0"/>
                  <a:pt x="7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90"/>
                  <a:pt x="5" y="90"/>
                  <a:pt x="5" y="90"/>
                </a:cubicBezTo>
                <a:cubicBezTo>
                  <a:pt x="5" y="93"/>
                  <a:pt x="5" y="93"/>
                  <a:pt x="5" y="93"/>
                </a:cubicBezTo>
                <a:cubicBezTo>
                  <a:pt x="5" y="95"/>
                  <a:pt x="5" y="95"/>
                  <a:pt x="5" y="95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08" y="100"/>
                  <a:pt x="108" y="100"/>
                  <a:pt x="108" y="100"/>
                </a:cubicBezTo>
                <a:lnTo>
                  <a:pt x="120" y="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en-US" sz="2700"/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2960390" y="2621586"/>
            <a:ext cx="43289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MASALAH KESIHATAN</a:t>
            </a:r>
          </a:p>
        </p:txBody>
      </p:sp>
      <p:sp>
        <p:nvSpPr>
          <p:cNvPr id="19" name="Round Diagonal Corner Rectangle 18"/>
          <p:cNvSpPr/>
          <p:nvPr/>
        </p:nvSpPr>
        <p:spPr>
          <a:xfrm>
            <a:off x="1239683" y="4423500"/>
            <a:ext cx="14564317" cy="5040000"/>
          </a:xfrm>
          <a:prstGeom prst="round2DiagRect">
            <a:avLst/>
          </a:prstGeom>
          <a:solidFill>
            <a:srgbClr val="31939B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 err="1"/>
              <a:t>Tiada</a:t>
            </a:r>
            <a:r>
              <a:rPr lang="en-US" sz="3600" b="1" dirty="0"/>
              <a:t> </a:t>
            </a:r>
            <a:r>
              <a:rPr lang="en-US" sz="3600" b="1" dirty="0" err="1"/>
              <a:t>tuntutan</a:t>
            </a:r>
            <a:r>
              <a:rPr lang="en-US" sz="3600" b="1" dirty="0"/>
              <a:t> </a:t>
            </a:r>
            <a:r>
              <a:rPr lang="en-US" sz="3600" b="1" dirty="0" err="1"/>
              <a:t>gantirugi</a:t>
            </a:r>
            <a:r>
              <a:rPr lang="en-US" sz="3600" b="1" dirty="0"/>
              <a:t> </a:t>
            </a:r>
            <a:r>
              <a:rPr lang="en-US" sz="3600" b="1" dirty="0" err="1"/>
              <a:t>dikenakan</a:t>
            </a:r>
            <a:r>
              <a:rPr lang="en-US" sz="3600" b="1" dirty="0"/>
              <a:t>.</a:t>
            </a:r>
            <a:endParaRPr lang="en-MY" sz="36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 err="1"/>
              <a:t>Pelaksanaan</a:t>
            </a:r>
            <a:r>
              <a:rPr lang="en-US" sz="3600" b="1" dirty="0"/>
              <a:t> </a:t>
            </a:r>
            <a:r>
              <a:rPr lang="en-US" sz="3600" b="1" dirty="0" err="1"/>
              <a:t>kontrak</a:t>
            </a:r>
            <a:r>
              <a:rPr lang="en-US" sz="3600" b="1" dirty="0"/>
              <a:t> </a:t>
            </a:r>
            <a:r>
              <a:rPr lang="en-US" sz="3600" b="1" dirty="0" err="1"/>
              <a:t>berkhidmat</a:t>
            </a:r>
            <a:r>
              <a:rPr lang="en-US" sz="3600" b="1" dirty="0"/>
              <a:t> </a:t>
            </a:r>
            <a:r>
              <a:rPr lang="en-US" sz="3600" b="1" dirty="0" err="1"/>
              <a:t>dengan</a:t>
            </a:r>
            <a:r>
              <a:rPr lang="en-US" sz="3600" b="1" dirty="0"/>
              <a:t> </a:t>
            </a:r>
            <a:r>
              <a:rPr lang="en-US" sz="3600" b="1" dirty="0" err="1"/>
              <a:t>kerajaan</a:t>
            </a:r>
            <a:r>
              <a:rPr lang="en-US" sz="3600" b="1" dirty="0"/>
              <a:t>; </a:t>
            </a:r>
            <a:r>
              <a:rPr lang="en-US" sz="3600" b="1" dirty="0" err="1"/>
              <a:t>dan</a:t>
            </a:r>
            <a:endParaRPr lang="en-US" sz="36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 err="1"/>
              <a:t>Tidak</a:t>
            </a:r>
            <a:r>
              <a:rPr lang="en-US" sz="3600" b="1" dirty="0"/>
              <a:t> </a:t>
            </a:r>
            <a:r>
              <a:rPr lang="en-US" sz="3600" b="1" dirty="0" err="1"/>
              <a:t>layak</a:t>
            </a:r>
            <a:r>
              <a:rPr lang="en-US" sz="3600" b="1" dirty="0"/>
              <a:t> </a:t>
            </a:r>
            <a:r>
              <a:rPr lang="en-US" sz="3600" b="1" dirty="0" err="1"/>
              <a:t>dipertimbangkan</a:t>
            </a:r>
            <a:r>
              <a:rPr lang="en-US" sz="3600" b="1" dirty="0"/>
              <a:t> </a:t>
            </a:r>
            <a:r>
              <a:rPr lang="en-US" sz="3600" b="1" dirty="0" err="1"/>
              <a:t>sebarang</a:t>
            </a:r>
            <a:r>
              <a:rPr lang="en-US" sz="3600" b="1" dirty="0"/>
              <a:t> </a:t>
            </a:r>
            <a:r>
              <a:rPr lang="en-US" sz="3600" b="1" dirty="0" err="1"/>
              <a:t>bentuk</a:t>
            </a:r>
            <a:r>
              <a:rPr lang="en-US" sz="3600" b="1" dirty="0"/>
              <a:t> </a:t>
            </a:r>
            <a:r>
              <a:rPr lang="en-US" sz="3600" b="1" dirty="0" err="1"/>
              <a:t>cuti</a:t>
            </a:r>
            <a:r>
              <a:rPr lang="en-US" sz="3600" b="1" dirty="0"/>
              <a:t> </a:t>
            </a:r>
            <a:r>
              <a:rPr lang="en-US" sz="3600" b="1" dirty="0" err="1"/>
              <a:t>belajar</a:t>
            </a:r>
            <a:r>
              <a:rPr lang="en-US" sz="3600" b="1" dirty="0"/>
              <a:t> di </a:t>
            </a:r>
            <a:r>
              <a:rPr lang="en-US" sz="3600" b="1" dirty="0" err="1"/>
              <a:t>sepanjang</a:t>
            </a:r>
            <a:r>
              <a:rPr lang="en-US" sz="3600" b="1" dirty="0"/>
              <a:t> </a:t>
            </a:r>
            <a:r>
              <a:rPr lang="en-US" sz="3600" b="1" dirty="0" err="1"/>
              <a:t>tempoh</a:t>
            </a:r>
            <a:r>
              <a:rPr lang="en-US" sz="3600" b="1" dirty="0"/>
              <a:t> </a:t>
            </a:r>
            <a:r>
              <a:rPr lang="en-US" sz="3600" b="1" dirty="0" err="1"/>
              <a:t>perkhidmatan</a:t>
            </a:r>
            <a:endParaRPr lang="en-US" sz="36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b="1" dirty="0"/>
          </a:p>
          <a:p>
            <a:r>
              <a:rPr lang="en-US" sz="3600" b="1" dirty="0"/>
              <a:t>*(</a:t>
            </a:r>
            <a:r>
              <a:rPr lang="en-US" sz="3600" b="1" dirty="0" err="1"/>
              <a:t>Jenis-jenis</a:t>
            </a:r>
            <a:r>
              <a:rPr lang="en-US" sz="3600" b="1" dirty="0"/>
              <a:t> </a:t>
            </a:r>
            <a:r>
              <a:rPr lang="en-US" sz="3600" b="1" dirty="0" err="1"/>
              <a:t>penyakit</a:t>
            </a:r>
            <a:r>
              <a:rPr lang="en-US" sz="3600" b="1" dirty="0"/>
              <a:t> </a:t>
            </a:r>
            <a:r>
              <a:rPr lang="en-US" sz="3600" b="1" dirty="0" err="1"/>
              <a:t>kronik</a:t>
            </a:r>
            <a:r>
              <a:rPr lang="en-US" sz="3600" b="1" dirty="0"/>
              <a:t> </a:t>
            </a:r>
            <a:r>
              <a:rPr lang="en-US" sz="3600" b="1" dirty="0" err="1"/>
              <a:t>adalah</a:t>
            </a:r>
            <a:r>
              <a:rPr lang="en-US" sz="3600" b="1" dirty="0"/>
              <a:t> </a:t>
            </a:r>
            <a:r>
              <a:rPr lang="en-US" sz="3600" b="1" dirty="0" err="1"/>
              <a:t>seperti</a:t>
            </a:r>
            <a:r>
              <a:rPr lang="en-US" sz="3600" b="1" dirty="0"/>
              <a:t> di </a:t>
            </a:r>
            <a:r>
              <a:rPr lang="en-US" sz="3600" b="1" dirty="0" err="1"/>
              <a:t>Lampiran</a:t>
            </a:r>
            <a:r>
              <a:rPr lang="en-US" sz="3600" b="1" dirty="0"/>
              <a:t> E – </a:t>
            </a:r>
            <a:r>
              <a:rPr lang="en-US" sz="3600" b="1" dirty="0" err="1"/>
              <a:t>rujuk</a:t>
            </a:r>
            <a:r>
              <a:rPr lang="en-US" sz="3600" b="1" dirty="0"/>
              <a:t> GP)</a:t>
            </a:r>
            <a:endParaRPr lang="en-MY" sz="36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MY" sz="3600" dirty="0"/>
          </a:p>
        </p:txBody>
      </p:sp>
    </p:spTree>
    <p:extLst>
      <p:ext uri="{BB962C8B-B14F-4D97-AF65-F5344CB8AC3E}">
        <p14:creationId xmlns:p14="http://schemas.microsoft.com/office/powerpoint/2010/main" val="60016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Arrow Connector 48"/>
          <p:cNvCxnSpPr/>
          <p:nvPr/>
        </p:nvCxnSpPr>
        <p:spPr>
          <a:xfrm flipH="1">
            <a:off x="8473481" y="4004676"/>
            <a:ext cx="31663" cy="5220000"/>
          </a:xfrm>
          <a:prstGeom prst="straightConnector1">
            <a:avLst/>
          </a:prstGeom>
          <a:ln w="38100" cmpd="sng">
            <a:solidFill>
              <a:schemeClr val="bg1">
                <a:lumMod val="50000"/>
              </a:schemeClr>
            </a:solidFill>
            <a:prstDash val="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6600048" y="1595020"/>
            <a:ext cx="3810190" cy="3025211"/>
            <a:chOff x="14414719" y="3909336"/>
            <a:chExt cx="3240297" cy="2572727"/>
          </a:xfrm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5408102" y="3909336"/>
              <a:ext cx="1225296" cy="1225296"/>
            </a:xfrm>
            <a:custGeom>
              <a:avLst/>
              <a:gdLst>
                <a:gd name="T0" fmla="*/ 106 w 212"/>
                <a:gd name="T1" fmla="*/ 212 h 212"/>
                <a:gd name="T2" fmla="*/ 0 w 212"/>
                <a:gd name="T3" fmla="*/ 106 h 212"/>
                <a:gd name="T4" fmla="*/ 106 w 212"/>
                <a:gd name="T5" fmla="*/ 0 h 212"/>
                <a:gd name="T6" fmla="*/ 212 w 212"/>
                <a:gd name="T7" fmla="*/ 106 h 212"/>
                <a:gd name="T8" fmla="*/ 106 w 212"/>
                <a:gd name="T9" fmla="*/ 212 h 212"/>
                <a:gd name="T10" fmla="*/ 106 w 212"/>
                <a:gd name="T11" fmla="*/ 20 h 212"/>
                <a:gd name="T12" fmla="*/ 20 w 212"/>
                <a:gd name="T13" fmla="*/ 106 h 212"/>
                <a:gd name="T14" fmla="*/ 106 w 212"/>
                <a:gd name="T15" fmla="*/ 192 h 212"/>
                <a:gd name="T16" fmla="*/ 192 w 212"/>
                <a:gd name="T17" fmla="*/ 106 h 212"/>
                <a:gd name="T18" fmla="*/ 106 w 212"/>
                <a:gd name="T19" fmla="*/ 2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106" y="212"/>
                  </a:moveTo>
                  <a:cubicBezTo>
                    <a:pt x="48" y="212"/>
                    <a:pt x="0" y="165"/>
                    <a:pt x="0" y="106"/>
                  </a:cubicBezTo>
                  <a:cubicBezTo>
                    <a:pt x="0" y="48"/>
                    <a:pt x="48" y="0"/>
                    <a:pt x="106" y="0"/>
                  </a:cubicBezTo>
                  <a:cubicBezTo>
                    <a:pt x="165" y="0"/>
                    <a:pt x="212" y="48"/>
                    <a:pt x="212" y="106"/>
                  </a:cubicBezTo>
                  <a:cubicBezTo>
                    <a:pt x="212" y="165"/>
                    <a:pt x="165" y="212"/>
                    <a:pt x="106" y="212"/>
                  </a:cubicBezTo>
                  <a:close/>
                  <a:moveTo>
                    <a:pt x="106" y="20"/>
                  </a:moveTo>
                  <a:cubicBezTo>
                    <a:pt x="59" y="20"/>
                    <a:pt x="20" y="59"/>
                    <a:pt x="20" y="106"/>
                  </a:cubicBezTo>
                  <a:cubicBezTo>
                    <a:pt x="20" y="154"/>
                    <a:pt x="59" y="192"/>
                    <a:pt x="106" y="192"/>
                  </a:cubicBezTo>
                  <a:cubicBezTo>
                    <a:pt x="154" y="192"/>
                    <a:pt x="192" y="154"/>
                    <a:pt x="192" y="106"/>
                  </a:cubicBezTo>
                  <a:cubicBezTo>
                    <a:pt x="192" y="59"/>
                    <a:pt x="154" y="20"/>
                    <a:pt x="106" y="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37114" tIns="68557" rIns="137114" bIns="68557" numCol="1" anchor="t" anchorCtr="0" compatLnSpc="1"/>
            <a:lstStyle/>
            <a:p>
              <a:endParaRPr lang="id-ID" sz="2699" dirty="0">
                <a:latin typeface="Calibri Light" panose="020F030202020403020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414719" y="5107956"/>
              <a:ext cx="3240297" cy="1374107"/>
            </a:xfrm>
            <a:prstGeom prst="rect">
              <a:avLst/>
            </a:prstGeom>
            <a:noFill/>
          </p:spPr>
          <p:txBody>
            <a:bodyPr wrap="square" lIns="137114" tIns="68557" rIns="137114" bIns="68557" rtlCol="0">
              <a:spAutoFit/>
            </a:bodyPr>
            <a:lstStyle/>
            <a:p>
              <a:pPr algn="ctr"/>
              <a:r>
                <a:rPr lang="en-MY" sz="3200" b="1" dirty="0">
                  <a:latin typeface="Lato Regular"/>
                  <a:cs typeface="Lato Regular"/>
                </a:rPr>
                <a:t>PENGURUSAN CUTI BELAJAR DAN LATIHAN</a:t>
              </a:r>
              <a:endParaRPr lang="en-US" sz="3200" b="1" dirty="0">
                <a:latin typeface="Lato Regular"/>
                <a:cs typeface="Lato Regular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93268" y="4085139"/>
              <a:ext cx="1039812" cy="745926"/>
            </a:xfrm>
            <a:prstGeom prst="rect">
              <a:avLst/>
            </a:prstGeom>
            <a:noFill/>
          </p:spPr>
          <p:txBody>
            <a:bodyPr wrap="square" lIns="137114" tIns="68557" rIns="137114" bIns="68557" rtlCol="0">
              <a:spAutoFit/>
            </a:bodyPr>
            <a:lstStyle/>
            <a:p>
              <a:pPr algn="ctr"/>
              <a:r>
                <a:rPr lang="id-ID" sz="4800" b="1" dirty="0">
                  <a:solidFill>
                    <a:schemeClr val="accent4"/>
                  </a:solidFill>
                  <a:latin typeface="Lato Regular"/>
                  <a:cs typeface="Lato Regular"/>
                </a:rPr>
                <a:t>4</a:t>
              </a:r>
              <a:endParaRPr lang="en-US" sz="4800" b="1" dirty="0">
                <a:solidFill>
                  <a:schemeClr val="accent4"/>
                </a:solidFill>
                <a:latin typeface="Lato Regular"/>
                <a:cs typeface="Lato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313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60448" y="2308860"/>
            <a:ext cx="1351915" cy="1351915"/>
          </a:xfrm>
          <a:custGeom>
            <a:avLst/>
            <a:gdLst/>
            <a:ahLst/>
            <a:cxnLst/>
            <a:rect l="l" t="t" r="r" b="b"/>
            <a:pathLst>
              <a:path w="1351914" h="1351914">
                <a:moveTo>
                  <a:pt x="675894" y="0"/>
                </a:moveTo>
                <a:lnTo>
                  <a:pt x="628037" y="1715"/>
                </a:lnTo>
                <a:lnTo>
                  <a:pt x="581023" y="6783"/>
                </a:lnTo>
                <a:lnTo>
                  <a:pt x="534971" y="15083"/>
                </a:lnTo>
                <a:lnTo>
                  <a:pt x="490001" y="26497"/>
                </a:lnTo>
                <a:lnTo>
                  <a:pt x="446232" y="40904"/>
                </a:lnTo>
                <a:lnTo>
                  <a:pt x="403784" y="58185"/>
                </a:lnTo>
                <a:lnTo>
                  <a:pt x="362775" y="78220"/>
                </a:lnTo>
                <a:lnTo>
                  <a:pt x="323327" y="100890"/>
                </a:lnTo>
                <a:lnTo>
                  <a:pt x="285557" y="126076"/>
                </a:lnTo>
                <a:lnTo>
                  <a:pt x="249586" y="153658"/>
                </a:lnTo>
                <a:lnTo>
                  <a:pt x="215532" y="183517"/>
                </a:lnTo>
                <a:lnTo>
                  <a:pt x="183517" y="215532"/>
                </a:lnTo>
                <a:lnTo>
                  <a:pt x="153658" y="249586"/>
                </a:lnTo>
                <a:lnTo>
                  <a:pt x="126076" y="285557"/>
                </a:lnTo>
                <a:lnTo>
                  <a:pt x="100890" y="323327"/>
                </a:lnTo>
                <a:lnTo>
                  <a:pt x="78220" y="362775"/>
                </a:lnTo>
                <a:lnTo>
                  <a:pt x="58185" y="403784"/>
                </a:lnTo>
                <a:lnTo>
                  <a:pt x="40904" y="446232"/>
                </a:lnTo>
                <a:lnTo>
                  <a:pt x="26497" y="490001"/>
                </a:lnTo>
                <a:lnTo>
                  <a:pt x="15083" y="534971"/>
                </a:lnTo>
                <a:lnTo>
                  <a:pt x="6783" y="581023"/>
                </a:lnTo>
                <a:lnTo>
                  <a:pt x="1715" y="628037"/>
                </a:lnTo>
                <a:lnTo>
                  <a:pt x="0" y="675894"/>
                </a:lnTo>
                <a:lnTo>
                  <a:pt x="1715" y="724508"/>
                </a:lnTo>
                <a:lnTo>
                  <a:pt x="6783" y="772145"/>
                </a:lnTo>
                <a:lnTo>
                  <a:pt x="15083" y="818694"/>
                </a:lnTo>
                <a:lnTo>
                  <a:pt x="26497" y="864047"/>
                </a:lnTo>
                <a:lnTo>
                  <a:pt x="40904" y="908091"/>
                </a:lnTo>
                <a:lnTo>
                  <a:pt x="58185" y="950718"/>
                </a:lnTo>
                <a:lnTo>
                  <a:pt x="78220" y="991817"/>
                </a:lnTo>
                <a:lnTo>
                  <a:pt x="100890" y="1031279"/>
                </a:lnTo>
                <a:lnTo>
                  <a:pt x="126076" y="1068992"/>
                </a:lnTo>
                <a:lnTo>
                  <a:pt x="153658" y="1104847"/>
                </a:lnTo>
                <a:lnTo>
                  <a:pt x="183517" y="1138735"/>
                </a:lnTo>
                <a:lnTo>
                  <a:pt x="215532" y="1170544"/>
                </a:lnTo>
                <a:lnTo>
                  <a:pt x="249586" y="1200164"/>
                </a:lnTo>
                <a:lnTo>
                  <a:pt x="285557" y="1227486"/>
                </a:lnTo>
                <a:lnTo>
                  <a:pt x="323327" y="1252400"/>
                </a:lnTo>
                <a:lnTo>
                  <a:pt x="362775" y="1274795"/>
                </a:lnTo>
                <a:lnTo>
                  <a:pt x="403784" y="1294561"/>
                </a:lnTo>
                <a:lnTo>
                  <a:pt x="446232" y="1311588"/>
                </a:lnTo>
                <a:lnTo>
                  <a:pt x="490001" y="1325766"/>
                </a:lnTo>
                <a:lnTo>
                  <a:pt x="534971" y="1336985"/>
                </a:lnTo>
                <a:lnTo>
                  <a:pt x="581023" y="1345135"/>
                </a:lnTo>
                <a:lnTo>
                  <a:pt x="628037" y="1350106"/>
                </a:lnTo>
                <a:lnTo>
                  <a:pt x="675894" y="1351788"/>
                </a:lnTo>
                <a:lnTo>
                  <a:pt x="724508" y="1350106"/>
                </a:lnTo>
                <a:lnTo>
                  <a:pt x="772145" y="1345135"/>
                </a:lnTo>
                <a:lnTo>
                  <a:pt x="818694" y="1336985"/>
                </a:lnTo>
                <a:lnTo>
                  <a:pt x="864047" y="1325766"/>
                </a:lnTo>
                <a:lnTo>
                  <a:pt x="908091" y="1311588"/>
                </a:lnTo>
                <a:lnTo>
                  <a:pt x="950718" y="1294561"/>
                </a:lnTo>
                <a:lnTo>
                  <a:pt x="991817" y="1274795"/>
                </a:lnTo>
                <a:lnTo>
                  <a:pt x="1031279" y="1252400"/>
                </a:lnTo>
                <a:lnTo>
                  <a:pt x="1068992" y="1227486"/>
                </a:lnTo>
                <a:lnTo>
                  <a:pt x="1073200" y="1224280"/>
                </a:lnTo>
                <a:lnTo>
                  <a:pt x="675894" y="1224280"/>
                </a:lnTo>
                <a:lnTo>
                  <a:pt x="629022" y="1222292"/>
                </a:lnTo>
                <a:lnTo>
                  <a:pt x="583173" y="1216433"/>
                </a:lnTo>
                <a:lnTo>
                  <a:pt x="538517" y="1206859"/>
                </a:lnTo>
                <a:lnTo>
                  <a:pt x="495229" y="1193726"/>
                </a:lnTo>
                <a:lnTo>
                  <a:pt x="453481" y="1177191"/>
                </a:lnTo>
                <a:lnTo>
                  <a:pt x="413445" y="1157409"/>
                </a:lnTo>
                <a:lnTo>
                  <a:pt x="375295" y="1134537"/>
                </a:lnTo>
                <a:lnTo>
                  <a:pt x="339204" y="1108731"/>
                </a:lnTo>
                <a:lnTo>
                  <a:pt x="305345" y="1080148"/>
                </a:lnTo>
                <a:lnTo>
                  <a:pt x="273889" y="1048942"/>
                </a:lnTo>
                <a:lnTo>
                  <a:pt x="245011" y="1015271"/>
                </a:lnTo>
                <a:lnTo>
                  <a:pt x="218883" y="979291"/>
                </a:lnTo>
                <a:lnTo>
                  <a:pt x="195678" y="941158"/>
                </a:lnTo>
                <a:lnTo>
                  <a:pt x="175568" y="901028"/>
                </a:lnTo>
                <a:lnTo>
                  <a:pt x="158727" y="859058"/>
                </a:lnTo>
                <a:lnTo>
                  <a:pt x="145328" y="815403"/>
                </a:lnTo>
                <a:lnTo>
                  <a:pt x="135543" y="770220"/>
                </a:lnTo>
                <a:lnTo>
                  <a:pt x="129545" y="723664"/>
                </a:lnTo>
                <a:lnTo>
                  <a:pt x="127507" y="675894"/>
                </a:lnTo>
                <a:lnTo>
                  <a:pt x="129545" y="629022"/>
                </a:lnTo>
                <a:lnTo>
                  <a:pt x="135543" y="583173"/>
                </a:lnTo>
                <a:lnTo>
                  <a:pt x="145328" y="538517"/>
                </a:lnTo>
                <a:lnTo>
                  <a:pt x="158727" y="495229"/>
                </a:lnTo>
                <a:lnTo>
                  <a:pt x="175568" y="453481"/>
                </a:lnTo>
                <a:lnTo>
                  <a:pt x="195678" y="413445"/>
                </a:lnTo>
                <a:lnTo>
                  <a:pt x="218883" y="375295"/>
                </a:lnTo>
                <a:lnTo>
                  <a:pt x="245011" y="339204"/>
                </a:lnTo>
                <a:lnTo>
                  <a:pt x="273889" y="305345"/>
                </a:lnTo>
                <a:lnTo>
                  <a:pt x="305345" y="273889"/>
                </a:lnTo>
                <a:lnTo>
                  <a:pt x="339204" y="245011"/>
                </a:lnTo>
                <a:lnTo>
                  <a:pt x="375295" y="218883"/>
                </a:lnTo>
                <a:lnTo>
                  <a:pt x="413445" y="195678"/>
                </a:lnTo>
                <a:lnTo>
                  <a:pt x="453481" y="175568"/>
                </a:lnTo>
                <a:lnTo>
                  <a:pt x="495229" y="158727"/>
                </a:lnTo>
                <a:lnTo>
                  <a:pt x="538517" y="145328"/>
                </a:lnTo>
                <a:lnTo>
                  <a:pt x="583173" y="135543"/>
                </a:lnTo>
                <a:lnTo>
                  <a:pt x="629022" y="129545"/>
                </a:lnTo>
                <a:lnTo>
                  <a:pt x="675894" y="127508"/>
                </a:lnTo>
                <a:lnTo>
                  <a:pt x="1070853" y="127508"/>
                </a:lnTo>
                <a:lnTo>
                  <a:pt x="1068992" y="126076"/>
                </a:lnTo>
                <a:lnTo>
                  <a:pt x="1031279" y="100890"/>
                </a:lnTo>
                <a:lnTo>
                  <a:pt x="991817" y="78220"/>
                </a:lnTo>
                <a:lnTo>
                  <a:pt x="950718" y="58185"/>
                </a:lnTo>
                <a:lnTo>
                  <a:pt x="908091" y="40904"/>
                </a:lnTo>
                <a:lnTo>
                  <a:pt x="864047" y="26497"/>
                </a:lnTo>
                <a:lnTo>
                  <a:pt x="818694" y="15083"/>
                </a:lnTo>
                <a:lnTo>
                  <a:pt x="772145" y="6783"/>
                </a:lnTo>
                <a:lnTo>
                  <a:pt x="724508" y="1715"/>
                </a:lnTo>
                <a:lnTo>
                  <a:pt x="675894" y="0"/>
                </a:lnTo>
                <a:close/>
              </a:path>
              <a:path w="1351914" h="1351914">
                <a:moveTo>
                  <a:pt x="1070853" y="127508"/>
                </a:moveTo>
                <a:lnTo>
                  <a:pt x="675894" y="127508"/>
                </a:lnTo>
                <a:lnTo>
                  <a:pt x="723664" y="129545"/>
                </a:lnTo>
                <a:lnTo>
                  <a:pt x="770220" y="135543"/>
                </a:lnTo>
                <a:lnTo>
                  <a:pt x="815403" y="145328"/>
                </a:lnTo>
                <a:lnTo>
                  <a:pt x="859058" y="158727"/>
                </a:lnTo>
                <a:lnTo>
                  <a:pt x="901028" y="175568"/>
                </a:lnTo>
                <a:lnTo>
                  <a:pt x="941158" y="195678"/>
                </a:lnTo>
                <a:lnTo>
                  <a:pt x="979291" y="218883"/>
                </a:lnTo>
                <a:lnTo>
                  <a:pt x="1015271" y="245011"/>
                </a:lnTo>
                <a:lnTo>
                  <a:pt x="1048942" y="273889"/>
                </a:lnTo>
                <a:lnTo>
                  <a:pt x="1080148" y="305345"/>
                </a:lnTo>
                <a:lnTo>
                  <a:pt x="1108731" y="339204"/>
                </a:lnTo>
                <a:lnTo>
                  <a:pt x="1134537" y="375295"/>
                </a:lnTo>
                <a:lnTo>
                  <a:pt x="1157409" y="413445"/>
                </a:lnTo>
                <a:lnTo>
                  <a:pt x="1177191" y="453481"/>
                </a:lnTo>
                <a:lnTo>
                  <a:pt x="1193726" y="495229"/>
                </a:lnTo>
                <a:lnTo>
                  <a:pt x="1206859" y="538517"/>
                </a:lnTo>
                <a:lnTo>
                  <a:pt x="1216433" y="583173"/>
                </a:lnTo>
                <a:lnTo>
                  <a:pt x="1222292" y="629022"/>
                </a:lnTo>
                <a:lnTo>
                  <a:pt x="1224279" y="675894"/>
                </a:lnTo>
                <a:lnTo>
                  <a:pt x="1222292" y="723664"/>
                </a:lnTo>
                <a:lnTo>
                  <a:pt x="1216433" y="770220"/>
                </a:lnTo>
                <a:lnTo>
                  <a:pt x="1206859" y="815403"/>
                </a:lnTo>
                <a:lnTo>
                  <a:pt x="1193726" y="859058"/>
                </a:lnTo>
                <a:lnTo>
                  <a:pt x="1177191" y="901028"/>
                </a:lnTo>
                <a:lnTo>
                  <a:pt x="1157409" y="941158"/>
                </a:lnTo>
                <a:lnTo>
                  <a:pt x="1134537" y="979291"/>
                </a:lnTo>
                <a:lnTo>
                  <a:pt x="1108731" y="1015271"/>
                </a:lnTo>
                <a:lnTo>
                  <a:pt x="1080148" y="1048942"/>
                </a:lnTo>
                <a:lnTo>
                  <a:pt x="1048942" y="1080148"/>
                </a:lnTo>
                <a:lnTo>
                  <a:pt x="1015271" y="1108731"/>
                </a:lnTo>
                <a:lnTo>
                  <a:pt x="979291" y="1134537"/>
                </a:lnTo>
                <a:lnTo>
                  <a:pt x="941158" y="1157409"/>
                </a:lnTo>
                <a:lnTo>
                  <a:pt x="901028" y="1177191"/>
                </a:lnTo>
                <a:lnTo>
                  <a:pt x="859058" y="1193726"/>
                </a:lnTo>
                <a:lnTo>
                  <a:pt x="815403" y="1206859"/>
                </a:lnTo>
                <a:lnTo>
                  <a:pt x="770220" y="1216433"/>
                </a:lnTo>
                <a:lnTo>
                  <a:pt x="723664" y="1222292"/>
                </a:lnTo>
                <a:lnTo>
                  <a:pt x="675894" y="1224280"/>
                </a:lnTo>
                <a:lnTo>
                  <a:pt x="1073200" y="1224280"/>
                </a:lnTo>
                <a:lnTo>
                  <a:pt x="1104847" y="1200164"/>
                </a:lnTo>
                <a:lnTo>
                  <a:pt x="1138735" y="1170544"/>
                </a:lnTo>
                <a:lnTo>
                  <a:pt x="1170544" y="1138735"/>
                </a:lnTo>
                <a:lnTo>
                  <a:pt x="1200164" y="1104847"/>
                </a:lnTo>
                <a:lnTo>
                  <a:pt x="1227486" y="1068992"/>
                </a:lnTo>
                <a:lnTo>
                  <a:pt x="1252400" y="1031279"/>
                </a:lnTo>
                <a:lnTo>
                  <a:pt x="1274795" y="991817"/>
                </a:lnTo>
                <a:lnTo>
                  <a:pt x="1294561" y="950718"/>
                </a:lnTo>
                <a:lnTo>
                  <a:pt x="1311588" y="908091"/>
                </a:lnTo>
                <a:lnTo>
                  <a:pt x="1325766" y="864047"/>
                </a:lnTo>
                <a:lnTo>
                  <a:pt x="1336985" y="818694"/>
                </a:lnTo>
                <a:lnTo>
                  <a:pt x="1345135" y="772145"/>
                </a:lnTo>
                <a:lnTo>
                  <a:pt x="1350106" y="724508"/>
                </a:lnTo>
                <a:lnTo>
                  <a:pt x="1351788" y="675894"/>
                </a:lnTo>
                <a:lnTo>
                  <a:pt x="1350106" y="628037"/>
                </a:lnTo>
                <a:lnTo>
                  <a:pt x="1345135" y="581023"/>
                </a:lnTo>
                <a:lnTo>
                  <a:pt x="1336985" y="534971"/>
                </a:lnTo>
                <a:lnTo>
                  <a:pt x="1325766" y="490001"/>
                </a:lnTo>
                <a:lnTo>
                  <a:pt x="1311588" y="446232"/>
                </a:lnTo>
                <a:lnTo>
                  <a:pt x="1294561" y="403784"/>
                </a:lnTo>
                <a:lnTo>
                  <a:pt x="1274795" y="362775"/>
                </a:lnTo>
                <a:lnTo>
                  <a:pt x="1252400" y="323327"/>
                </a:lnTo>
                <a:lnTo>
                  <a:pt x="1227486" y="285557"/>
                </a:lnTo>
                <a:lnTo>
                  <a:pt x="1200164" y="249586"/>
                </a:lnTo>
                <a:lnTo>
                  <a:pt x="1170544" y="215532"/>
                </a:lnTo>
                <a:lnTo>
                  <a:pt x="1138735" y="183517"/>
                </a:lnTo>
                <a:lnTo>
                  <a:pt x="1104847" y="153658"/>
                </a:lnTo>
                <a:lnTo>
                  <a:pt x="1070853" y="127508"/>
                </a:lnTo>
                <a:close/>
              </a:path>
            </a:pathLst>
          </a:custGeom>
          <a:solidFill>
            <a:srgbClr val="FF27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92758" y="2562301"/>
            <a:ext cx="2507615" cy="1568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30480" algn="ctr">
              <a:lnSpc>
                <a:spcPct val="100000"/>
              </a:lnSpc>
              <a:spcBef>
                <a:spcPts val="100"/>
              </a:spcBef>
            </a:pPr>
            <a:r>
              <a:rPr sz="4800" b="1" dirty="0">
                <a:solidFill>
                  <a:srgbClr val="FF2744"/>
                </a:solidFill>
                <a:latin typeface="Arial"/>
                <a:cs typeface="Arial"/>
              </a:rPr>
              <a:t>1</a:t>
            </a:r>
            <a:endParaRPr sz="4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3025"/>
              </a:spcBef>
            </a:pPr>
            <a:r>
              <a:rPr sz="2800" b="1" spc="-10" dirty="0">
                <a:solidFill>
                  <a:srgbClr val="44536A"/>
                </a:solidFill>
                <a:latin typeface="Arial"/>
                <a:cs typeface="Arial"/>
              </a:rPr>
              <a:t>PENGENALAN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224516" y="2278380"/>
            <a:ext cx="1435735" cy="1437640"/>
          </a:xfrm>
          <a:custGeom>
            <a:avLst/>
            <a:gdLst/>
            <a:ahLst/>
            <a:cxnLst/>
            <a:rect l="l" t="t" r="r" b="b"/>
            <a:pathLst>
              <a:path w="1435734" h="1437639">
                <a:moveTo>
                  <a:pt x="717803" y="0"/>
                </a:moveTo>
                <a:lnTo>
                  <a:pt x="671008" y="1545"/>
                </a:lnTo>
                <a:lnTo>
                  <a:pt x="624963" y="6115"/>
                </a:lnTo>
                <a:lnTo>
                  <a:pt x="579766" y="13611"/>
                </a:lnTo>
                <a:lnTo>
                  <a:pt x="535516" y="23933"/>
                </a:lnTo>
                <a:lnTo>
                  <a:pt x="492312" y="36984"/>
                </a:lnTo>
                <a:lnTo>
                  <a:pt x="450254" y="52664"/>
                </a:lnTo>
                <a:lnTo>
                  <a:pt x="409439" y="70874"/>
                </a:lnTo>
                <a:lnTo>
                  <a:pt x="369966" y="91515"/>
                </a:lnTo>
                <a:lnTo>
                  <a:pt x="331934" y="114488"/>
                </a:lnTo>
                <a:lnTo>
                  <a:pt x="295442" y="139695"/>
                </a:lnTo>
                <a:lnTo>
                  <a:pt x="260589" y="167037"/>
                </a:lnTo>
                <a:lnTo>
                  <a:pt x="227473" y="196414"/>
                </a:lnTo>
                <a:lnTo>
                  <a:pt x="196193" y="227728"/>
                </a:lnTo>
                <a:lnTo>
                  <a:pt x="166848" y="260880"/>
                </a:lnTo>
                <a:lnTo>
                  <a:pt x="139537" y="295771"/>
                </a:lnTo>
                <a:lnTo>
                  <a:pt x="114358" y="332302"/>
                </a:lnTo>
                <a:lnTo>
                  <a:pt x="91410" y="370374"/>
                </a:lnTo>
                <a:lnTo>
                  <a:pt x="70792" y="409889"/>
                </a:lnTo>
                <a:lnTo>
                  <a:pt x="52603" y="450747"/>
                </a:lnTo>
                <a:lnTo>
                  <a:pt x="36941" y="492849"/>
                </a:lnTo>
                <a:lnTo>
                  <a:pt x="23906" y="536097"/>
                </a:lnTo>
                <a:lnTo>
                  <a:pt x="13595" y="580391"/>
                </a:lnTo>
                <a:lnTo>
                  <a:pt x="6108" y="625633"/>
                </a:lnTo>
                <a:lnTo>
                  <a:pt x="1543" y="671724"/>
                </a:lnTo>
                <a:lnTo>
                  <a:pt x="0" y="718566"/>
                </a:lnTo>
                <a:lnTo>
                  <a:pt x="1543" y="766151"/>
                </a:lnTo>
                <a:lnTo>
                  <a:pt x="6108" y="812865"/>
                </a:lnTo>
                <a:lnTo>
                  <a:pt x="13595" y="858616"/>
                </a:lnTo>
                <a:lnTo>
                  <a:pt x="23906" y="903314"/>
                </a:lnTo>
                <a:lnTo>
                  <a:pt x="36959" y="946915"/>
                </a:lnTo>
                <a:lnTo>
                  <a:pt x="52603" y="989184"/>
                </a:lnTo>
                <a:lnTo>
                  <a:pt x="70792" y="1030173"/>
                </a:lnTo>
                <a:lnTo>
                  <a:pt x="91410" y="1069744"/>
                </a:lnTo>
                <a:lnTo>
                  <a:pt x="114358" y="1107806"/>
                </a:lnTo>
                <a:lnTo>
                  <a:pt x="139537" y="1144267"/>
                </a:lnTo>
                <a:lnTo>
                  <a:pt x="166848" y="1179037"/>
                </a:lnTo>
                <a:lnTo>
                  <a:pt x="196193" y="1212023"/>
                </a:lnTo>
                <a:lnTo>
                  <a:pt x="227473" y="1243136"/>
                </a:lnTo>
                <a:lnTo>
                  <a:pt x="260589" y="1272283"/>
                </a:lnTo>
                <a:lnTo>
                  <a:pt x="295442" y="1299374"/>
                </a:lnTo>
                <a:lnTo>
                  <a:pt x="331934" y="1324318"/>
                </a:lnTo>
                <a:lnTo>
                  <a:pt x="369966" y="1347022"/>
                </a:lnTo>
                <a:lnTo>
                  <a:pt x="409439" y="1367397"/>
                </a:lnTo>
                <a:lnTo>
                  <a:pt x="450254" y="1385351"/>
                </a:lnTo>
                <a:lnTo>
                  <a:pt x="492312" y="1400793"/>
                </a:lnTo>
                <a:lnTo>
                  <a:pt x="535516" y="1413632"/>
                </a:lnTo>
                <a:lnTo>
                  <a:pt x="579766" y="1423776"/>
                </a:lnTo>
                <a:lnTo>
                  <a:pt x="624963" y="1431135"/>
                </a:lnTo>
                <a:lnTo>
                  <a:pt x="671008" y="1435617"/>
                </a:lnTo>
                <a:lnTo>
                  <a:pt x="717803" y="1437131"/>
                </a:lnTo>
                <a:lnTo>
                  <a:pt x="765343" y="1435617"/>
                </a:lnTo>
                <a:lnTo>
                  <a:pt x="812012" y="1431135"/>
                </a:lnTo>
                <a:lnTo>
                  <a:pt x="857718" y="1423776"/>
                </a:lnTo>
                <a:lnTo>
                  <a:pt x="902371" y="1413632"/>
                </a:lnTo>
                <a:lnTo>
                  <a:pt x="945879" y="1400793"/>
                </a:lnTo>
                <a:lnTo>
                  <a:pt x="988153" y="1385351"/>
                </a:lnTo>
                <a:lnTo>
                  <a:pt x="1029099" y="1367397"/>
                </a:lnTo>
                <a:lnTo>
                  <a:pt x="1068629" y="1347022"/>
                </a:lnTo>
                <a:lnTo>
                  <a:pt x="1106651" y="1324318"/>
                </a:lnTo>
                <a:lnTo>
                  <a:pt x="1139975" y="1301496"/>
                </a:lnTo>
                <a:lnTo>
                  <a:pt x="717803" y="1301496"/>
                </a:lnTo>
                <a:lnTo>
                  <a:pt x="670496" y="1299588"/>
                </a:lnTo>
                <a:lnTo>
                  <a:pt x="624158" y="1293959"/>
                </a:lnTo>
                <a:lnTo>
                  <a:pt x="578946" y="1284751"/>
                </a:lnTo>
                <a:lnTo>
                  <a:pt x="535019" y="1272107"/>
                </a:lnTo>
                <a:lnTo>
                  <a:pt x="492533" y="1256168"/>
                </a:lnTo>
                <a:lnTo>
                  <a:pt x="451647" y="1237078"/>
                </a:lnTo>
                <a:lnTo>
                  <a:pt x="412517" y="1214979"/>
                </a:lnTo>
                <a:lnTo>
                  <a:pt x="375302" y="1190012"/>
                </a:lnTo>
                <a:lnTo>
                  <a:pt x="340158" y="1162320"/>
                </a:lnTo>
                <a:lnTo>
                  <a:pt x="307244" y="1132046"/>
                </a:lnTo>
                <a:lnTo>
                  <a:pt x="276717" y="1099331"/>
                </a:lnTo>
                <a:lnTo>
                  <a:pt x="248735" y="1064318"/>
                </a:lnTo>
                <a:lnTo>
                  <a:pt x="223454" y="1027150"/>
                </a:lnTo>
                <a:lnTo>
                  <a:pt x="201033" y="987968"/>
                </a:lnTo>
                <a:lnTo>
                  <a:pt x="181611" y="946867"/>
                </a:lnTo>
                <a:lnTo>
                  <a:pt x="165400" y="904134"/>
                </a:lnTo>
                <a:lnTo>
                  <a:pt x="152503" y="859766"/>
                </a:lnTo>
                <a:lnTo>
                  <a:pt x="143096" y="813953"/>
                </a:lnTo>
                <a:lnTo>
                  <a:pt x="137336" y="766839"/>
                </a:lnTo>
                <a:lnTo>
                  <a:pt x="135381" y="718566"/>
                </a:lnTo>
                <a:lnTo>
                  <a:pt x="137336" y="671203"/>
                </a:lnTo>
                <a:lnTo>
                  <a:pt x="143096" y="624813"/>
                </a:lnTo>
                <a:lnTo>
                  <a:pt x="152503" y="579554"/>
                </a:lnTo>
                <a:lnTo>
                  <a:pt x="165400" y="535582"/>
                </a:lnTo>
                <a:lnTo>
                  <a:pt x="181629" y="493055"/>
                </a:lnTo>
                <a:lnTo>
                  <a:pt x="201033" y="452131"/>
                </a:lnTo>
                <a:lnTo>
                  <a:pt x="223454" y="412967"/>
                </a:lnTo>
                <a:lnTo>
                  <a:pt x="248735" y="375720"/>
                </a:lnTo>
                <a:lnTo>
                  <a:pt x="276717" y="340549"/>
                </a:lnTo>
                <a:lnTo>
                  <a:pt x="307244" y="307609"/>
                </a:lnTo>
                <a:lnTo>
                  <a:pt x="340158" y="277060"/>
                </a:lnTo>
                <a:lnTo>
                  <a:pt x="375302" y="249058"/>
                </a:lnTo>
                <a:lnTo>
                  <a:pt x="412517" y="223760"/>
                </a:lnTo>
                <a:lnTo>
                  <a:pt x="451647" y="201325"/>
                </a:lnTo>
                <a:lnTo>
                  <a:pt x="492533" y="181909"/>
                </a:lnTo>
                <a:lnTo>
                  <a:pt x="535019" y="165670"/>
                </a:lnTo>
                <a:lnTo>
                  <a:pt x="578946" y="152766"/>
                </a:lnTo>
                <a:lnTo>
                  <a:pt x="624158" y="143354"/>
                </a:lnTo>
                <a:lnTo>
                  <a:pt x="670496" y="137591"/>
                </a:lnTo>
                <a:lnTo>
                  <a:pt x="717803" y="135636"/>
                </a:lnTo>
                <a:lnTo>
                  <a:pt x="1137206" y="135636"/>
                </a:lnTo>
                <a:lnTo>
                  <a:pt x="1106651" y="114488"/>
                </a:lnTo>
                <a:lnTo>
                  <a:pt x="1068629" y="91515"/>
                </a:lnTo>
                <a:lnTo>
                  <a:pt x="1029099" y="70874"/>
                </a:lnTo>
                <a:lnTo>
                  <a:pt x="988153" y="52664"/>
                </a:lnTo>
                <a:lnTo>
                  <a:pt x="945879" y="36984"/>
                </a:lnTo>
                <a:lnTo>
                  <a:pt x="902371" y="23933"/>
                </a:lnTo>
                <a:lnTo>
                  <a:pt x="857718" y="13611"/>
                </a:lnTo>
                <a:lnTo>
                  <a:pt x="812012" y="6115"/>
                </a:lnTo>
                <a:lnTo>
                  <a:pt x="765343" y="1545"/>
                </a:lnTo>
                <a:lnTo>
                  <a:pt x="717803" y="0"/>
                </a:lnTo>
                <a:close/>
              </a:path>
              <a:path w="1435734" h="1437639">
                <a:moveTo>
                  <a:pt x="1137206" y="135636"/>
                </a:moveTo>
                <a:lnTo>
                  <a:pt x="717803" y="135636"/>
                </a:lnTo>
                <a:lnTo>
                  <a:pt x="766022" y="137591"/>
                </a:lnTo>
                <a:lnTo>
                  <a:pt x="813085" y="143354"/>
                </a:lnTo>
                <a:lnTo>
                  <a:pt x="858849" y="152766"/>
                </a:lnTo>
                <a:lnTo>
                  <a:pt x="903173" y="165670"/>
                </a:lnTo>
                <a:lnTo>
                  <a:pt x="945913" y="181909"/>
                </a:lnTo>
                <a:lnTo>
                  <a:pt x="986929" y="201325"/>
                </a:lnTo>
                <a:lnTo>
                  <a:pt x="1026076" y="223760"/>
                </a:lnTo>
                <a:lnTo>
                  <a:pt x="1063213" y="249058"/>
                </a:lnTo>
                <a:lnTo>
                  <a:pt x="1098197" y="277060"/>
                </a:lnTo>
                <a:lnTo>
                  <a:pt x="1130887" y="307609"/>
                </a:lnTo>
                <a:lnTo>
                  <a:pt x="1161139" y="340549"/>
                </a:lnTo>
                <a:lnTo>
                  <a:pt x="1188811" y="375720"/>
                </a:lnTo>
                <a:lnTo>
                  <a:pt x="1213761" y="412967"/>
                </a:lnTo>
                <a:lnTo>
                  <a:pt x="1235846" y="452131"/>
                </a:lnTo>
                <a:lnTo>
                  <a:pt x="1254924" y="493055"/>
                </a:lnTo>
                <a:lnTo>
                  <a:pt x="1270853" y="535582"/>
                </a:lnTo>
                <a:lnTo>
                  <a:pt x="1283490" y="579554"/>
                </a:lnTo>
                <a:lnTo>
                  <a:pt x="1292692" y="624813"/>
                </a:lnTo>
                <a:lnTo>
                  <a:pt x="1298319" y="671203"/>
                </a:lnTo>
                <a:lnTo>
                  <a:pt x="1300226" y="718566"/>
                </a:lnTo>
                <a:lnTo>
                  <a:pt x="1298319" y="766839"/>
                </a:lnTo>
                <a:lnTo>
                  <a:pt x="1292692" y="813953"/>
                </a:lnTo>
                <a:lnTo>
                  <a:pt x="1283490" y="859766"/>
                </a:lnTo>
                <a:lnTo>
                  <a:pt x="1270853" y="904134"/>
                </a:lnTo>
                <a:lnTo>
                  <a:pt x="1254924" y="946915"/>
                </a:lnTo>
                <a:lnTo>
                  <a:pt x="1235846" y="987968"/>
                </a:lnTo>
                <a:lnTo>
                  <a:pt x="1213761" y="1027150"/>
                </a:lnTo>
                <a:lnTo>
                  <a:pt x="1188811" y="1064318"/>
                </a:lnTo>
                <a:lnTo>
                  <a:pt x="1161139" y="1099331"/>
                </a:lnTo>
                <a:lnTo>
                  <a:pt x="1130887" y="1132046"/>
                </a:lnTo>
                <a:lnTo>
                  <a:pt x="1098197" y="1162320"/>
                </a:lnTo>
                <a:lnTo>
                  <a:pt x="1063213" y="1190012"/>
                </a:lnTo>
                <a:lnTo>
                  <a:pt x="1026076" y="1214979"/>
                </a:lnTo>
                <a:lnTo>
                  <a:pt x="986929" y="1237078"/>
                </a:lnTo>
                <a:lnTo>
                  <a:pt x="945913" y="1256168"/>
                </a:lnTo>
                <a:lnTo>
                  <a:pt x="903173" y="1272107"/>
                </a:lnTo>
                <a:lnTo>
                  <a:pt x="858849" y="1284751"/>
                </a:lnTo>
                <a:lnTo>
                  <a:pt x="813085" y="1293959"/>
                </a:lnTo>
                <a:lnTo>
                  <a:pt x="766022" y="1299588"/>
                </a:lnTo>
                <a:lnTo>
                  <a:pt x="717803" y="1301496"/>
                </a:lnTo>
                <a:lnTo>
                  <a:pt x="1139975" y="1301496"/>
                </a:lnTo>
                <a:lnTo>
                  <a:pt x="1177804" y="1272283"/>
                </a:lnTo>
                <a:lnTo>
                  <a:pt x="1210755" y="1243136"/>
                </a:lnTo>
                <a:lnTo>
                  <a:pt x="1241833" y="1212023"/>
                </a:lnTo>
                <a:lnTo>
                  <a:pt x="1270948" y="1179037"/>
                </a:lnTo>
                <a:lnTo>
                  <a:pt x="1298009" y="1144267"/>
                </a:lnTo>
                <a:lnTo>
                  <a:pt x="1322924" y="1107806"/>
                </a:lnTo>
                <a:lnTo>
                  <a:pt x="1345603" y="1069744"/>
                </a:lnTo>
                <a:lnTo>
                  <a:pt x="1365955" y="1030173"/>
                </a:lnTo>
                <a:lnTo>
                  <a:pt x="1383888" y="989184"/>
                </a:lnTo>
                <a:lnTo>
                  <a:pt x="1399312" y="946867"/>
                </a:lnTo>
                <a:lnTo>
                  <a:pt x="1412136" y="903314"/>
                </a:lnTo>
                <a:lnTo>
                  <a:pt x="1422268" y="858616"/>
                </a:lnTo>
                <a:lnTo>
                  <a:pt x="1429618" y="812865"/>
                </a:lnTo>
                <a:lnTo>
                  <a:pt x="1434095" y="766151"/>
                </a:lnTo>
                <a:lnTo>
                  <a:pt x="1435607" y="718566"/>
                </a:lnTo>
                <a:lnTo>
                  <a:pt x="1434095" y="671724"/>
                </a:lnTo>
                <a:lnTo>
                  <a:pt x="1429618" y="625633"/>
                </a:lnTo>
                <a:lnTo>
                  <a:pt x="1422268" y="580391"/>
                </a:lnTo>
                <a:lnTo>
                  <a:pt x="1412136" y="536097"/>
                </a:lnTo>
                <a:lnTo>
                  <a:pt x="1399312" y="492849"/>
                </a:lnTo>
                <a:lnTo>
                  <a:pt x="1383888" y="450747"/>
                </a:lnTo>
                <a:lnTo>
                  <a:pt x="1365955" y="409889"/>
                </a:lnTo>
                <a:lnTo>
                  <a:pt x="1345603" y="370374"/>
                </a:lnTo>
                <a:lnTo>
                  <a:pt x="1322924" y="332302"/>
                </a:lnTo>
                <a:lnTo>
                  <a:pt x="1298009" y="295771"/>
                </a:lnTo>
                <a:lnTo>
                  <a:pt x="1270948" y="260880"/>
                </a:lnTo>
                <a:lnTo>
                  <a:pt x="1241833" y="227728"/>
                </a:lnTo>
                <a:lnTo>
                  <a:pt x="1210755" y="196414"/>
                </a:lnTo>
                <a:lnTo>
                  <a:pt x="1177804" y="167037"/>
                </a:lnTo>
                <a:lnTo>
                  <a:pt x="1143073" y="139695"/>
                </a:lnTo>
                <a:lnTo>
                  <a:pt x="1137206" y="135636"/>
                </a:lnTo>
                <a:close/>
              </a:path>
            </a:pathLst>
          </a:custGeom>
          <a:solidFill>
            <a:srgbClr val="07BC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871709" y="2546984"/>
            <a:ext cx="2199005" cy="2917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90170" algn="ctr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7BCF9"/>
                </a:solidFill>
                <a:latin typeface="Arial"/>
                <a:cs typeface="Arial"/>
              </a:rPr>
              <a:t>3</a:t>
            </a:r>
            <a:endParaRPr sz="4800">
              <a:latin typeface="Arial"/>
              <a:cs typeface="Arial"/>
            </a:endParaRPr>
          </a:p>
          <a:p>
            <a:pPr marL="12700" marR="5080" indent="15875" algn="ctr">
              <a:lnSpc>
                <a:spcPct val="100000"/>
              </a:lnSpc>
              <a:spcBef>
                <a:spcPts val="3570"/>
              </a:spcBef>
            </a:pPr>
            <a:r>
              <a:rPr sz="2800" b="1" spc="-45" dirty="0">
                <a:solidFill>
                  <a:srgbClr val="44536A"/>
                </a:solidFill>
                <a:latin typeface="Arial"/>
                <a:cs typeface="Arial"/>
              </a:rPr>
              <a:t>FASA  </a:t>
            </a:r>
            <a:r>
              <a:rPr sz="2800" b="1" spc="-10" dirty="0">
                <a:solidFill>
                  <a:srgbClr val="44536A"/>
                </a:solidFill>
                <a:latin typeface="Arial"/>
                <a:cs typeface="Arial"/>
              </a:rPr>
              <a:t>PROGRAM  SARJANA  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P</a:t>
            </a:r>
            <a:r>
              <a:rPr sz="2800" b="1" spc="-20" dirty="0">
                <a:solidFill>
                  <a:srgbClr val="44536A"/>
                </a:solidFill>
                <a:latin typeface="Arial"/>
                <a:cs typeface="Arial"/>
              </a:rPr>
              <a:t>E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RUB</a:t>
            </a:r>
            <a:r>
              <a:rPr sz="2800" b="1" spc="-225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215" dirty="0">
                <a:solidFill>
                  <a:srgbClr val="44536A"/>
                </a:solidFill>
                <a:latin typeface="Arial"/>
                <a:cs typeface="Arial"/>
              </a:rPr>
              <a:t>T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AN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388084" y="2308860"/>
            <a:ext cx="1440180" cy="1442085"/>
          </a:xfrm>
          <a:custGeom>
            <a:avLst/>
            <a:gdLst/>
            <a:ahLst/>
            <a:cxnLst/>
            <a:rect l="l" t="t" r="r" b="b"/>
            <a:pathLst>
              <a:path w="1440180" h="1442085">
                <a:moveTo>
                  <a:pt x="720089" y="0"/>
                </a:moveTo>
                <a:lnTo>
                  <a:pt x="673157" y="1550"/>
                </a:lnTo>
                <a:lnTo>
                  <a:pt x="626975" y="6134"/>
                </a:lnTo>
                <a:lnTo>
                  <a:pt x="581642" y="13653"/>
                </a:lnTo>
                <a:lnTo>
                  <a:pt x="537258" y="24008"/>
                </a:lnTo>
                <a:lnTo>
                  <a:pt x="493922" y="37100"/>
                </a:lnTo>
                <a:lnTo>
                  <a:pt x="451733" y="52829"/>
                </a:lnTo>
                <a:lnTo>
                  <a:pt x="410790" y="71096"/>
                </a:lnTo>
                <a:lnTo>
                  <a:pt x="371192" y="91802"/>
                </a:lnTo>
                <a:lnTo>
                  <a:pt x="333039" y="114848"/>
                </a:lnTo>
                <a:lnTo>
                  <a:pt x="296430" y="140134"/>
                </a:lnTo>
                <a:lnTo>
                  <a:pt x="261463" y="167562"/>
                </a:lnTo>
                <a:lnTo>
                  <a:pt x="228239" y="197032"/>
                </a:lnTo>
                <a:lnTo>
                  <a:pt x="196857" y="228445"/>
                </a:lnTo>
                <a:lnTo>
                  <a:pt x="167415" y="261702"/>
                </a:lnTo>
                <a:lnTo>
                  <a:pt x="140012" y="296704"/>
                </a:lnTo>
                <a:lnTo>
                  <a:pt x="114749" y="333351"/>
                </a:lnTo>
                <a:lnTo>
                  <a:pt x="91724" y="371544"/>
                </a:lnTo>
                <a:lnTo>
                  <a:pt x="71036" y="411185"/>
                </a:lnTo>
                <a:lnTo>
                  <a:pt x="52785" y="452173"/>
                </a:lnTo>
                <a:lnTo>
                  <a:pt x="37069" y="494409"/>
                </a:lnTo>
                <a:lnTo>
                  <a:pt x="23989" y="537796"/>
                </a:lnTo>
                <a:lnTo>
                  <a:pt x="13642" y="582232"/>
                </a:lnTo>
                <a:lnTo>
                  <a:pt x="6129" y="627620"/>
                </a:lnTo>
                <a:lnTo>
                  <a:pt x="1548" y="673859"/>
                </a:lnTo>
                <a:lnTo>
                  <a:pt x="0" y="720851"/>
                </a:lnTo>
                <a:lnTo>
                  <a:pt x="1548" y="768588"/>
                </a:lnTo>
                <a:lnTo>
                  <a:pt x="6129" y="815450"/>
                </a:lnTo>
                <a:lnTo>
                  <a:pt x="13642" y="861347"/>
                </a:lnTo>
                <a:lnTo>
                  <a:pt x="23989" y="906187"/>
                </a:lnTo>
                <a:lnTo>
                  <a:pt x="37088" y="949928"/>
                </a:lnTo>
                <a:lnTo>
                  <a:pt x="52785" y="992330"/>
                </a:lnTo>
                <a:lnTo>
                  <a:pt x="71036" y="1033450"/>
                </a:lnTo>
                <a:lnTo>
                  <a:pt x="91724" y="1073147"/>
                </a:lnTo>
                <a:lnTo>
                  <a:pt x="114749" y="1111330"/>
                </a:lnTo>
                <a:lnTo>
                  <a:pt x="140012" y="1147907"/>
                </a:lnTo>
                <a:lnTo>
                  <a:pt x="167415" y="1182787"/>
                </a:lnTo>
                <a:lnTo>
                  <a:pt x="196857" y="1215878"/>
                </a:lnTo>
                <a:lnTo>
                  <a:pt x="228239" y="1247090"/>
                </a:lnTo>
                <a:lnTo>
                  <a:pt x="261463" y="1276330"/>
                </a:lnTo>
                <a:lnTo>
                  <a:pt x="296430" y="1303507"/>
                </a:lnTo>
                <a:lnTo>
                  <a:pt x="333039" y="1328530"/>
                </a:lnTo>
                <a:lnTo>
                  <a:pt x="371192" y="1351307"/>
                </a:lnTo>
                <a:lnTo>
                  <a:pt x="410790" y="1371747"/>
                </a:lnTo>
                <a:lnTo>
                  <a:pt x="451733" y="1389758"/>
                </a:lnTo>
                <a:lnTo>
                  <a:pt x="493922" y="1405249"/>
                </a:lnTo>
                <a:lnTo>
                  <a:pt x="537258" y="1418129"/>
                </a:lnTo>
                <a:lnTo>
                  <a:pt x="581642" y="1428306"/>
                </a:lnTo>
                <a:lnTo>
                  <a:pt x="626975" y="1435688"/>
                </a:lnTo>
                <a:lnTo>
                  <a:pt x="673157" y="1440184"/>
                </a:lnTo>
                <a:lnTo>
                  <a:pt x="720089" y="1441704"/>
                </a:lnTo>
                <a:lnTo>
                  <a:pt x="767780" y="1440184"/>
                </a:lnTo>
                <a:lnTo>
                  <a:pt x="814597" y="1435688"/>
                </a:lnTo>
                <a:lnTo>
                  <a:pt x="860449" y="1428306"/>
                </a:lnTo>
                <a:lnTo>
                  <a:pt x="905244" y="1418129"/>
                </a:lnTo>
                <a:lnTo>
                  <a:pt x="948891" y="1405249"/>
                </a:lnTo>
                <a:lnTo>
                  <a:pt x="991298" y="1389758"/>
                </a:lnTo>
                <a:lnTo>
                  <a:pt x="1032376" y="1371747"/>
                </a:lnTo>
                <a:lnTo>
                  <a:pt x="1072031" y="1351307"/>
                </a:lnTo>
                <a:lnTo>
                  <a:pt x="1110174" y="1328530"/>
                </a:lnTo>
                <a:lnTo>
                  <a:pt x="1143530" y="1305687"/>
                </a:lnTo>
                <a:lnTo>
                  <a:pt x="720089" y="1305687"/>
                </a:lnTo>
                <a:lnTo>
                  <a:pt x="672632" y="1303772"/>
                </a:lnTo>
                <a:lnTo>
                  <a:pt x="626147" y="1298124"/>
                </a:lnTo>
                <a:lnTo>
                  <a:pt x="580794" y="1288884"/>
                </a:lnTo>
                <a:lnTo>
                  <a:pt x="536730" y="1276197"/>
                </a:lnTo>
                <a:lnTo>
                  <a:pt x="494113" y="1260205"/>
                </a:lnTo>
                <a:lnTo>
                  <a:pt x="453101" y="1241050"/>
                </a:lnTo>
                <a:lnTo>
                  <a:pt x="413851" y="1218876"/>
                </a:lnTo>
                <a:lnTo>
                  <a:pt x="376523" y="1193825"/>
                </a:lnTo>
                <a:lnTo>
                  <a:pt x="341273" y="1166040"/>
                </a:lnTo>
                <a:lnTo>
                  <a:pt x="308260" y="1135665"/>
                </a:lnTo>
                <a:lnTo>
                  <a:pt x="277642" y="1102842"/>
                </a:lnTo>
                <a:lnTo>
                  <a:pt x="249576" y="1067714"/>
                </a:lnTo>
                <a:lnTo>
                  <a:pt x="224220" y="1030424"/>
                </a:lnTo>
                <a:lnTo>
                  <a:pt x="201733" y="991114"/>
                </a:lnTo>
                <a:lnTo>
                  <a:pt x="182253" y="949878"/>
                </a:lnTo>
                <a:lnTo>
                  <a:pt x="165996" y="907008"/>
                </a:lnTo>
                <a:lnTo>
                  <a:pt x="153061" y="862498"/>
                </a:lnTo>
                <a:lnTo>
                  <a:pt x="143627" y="816540"/>
                </a:lnTo>
                <a:lnTo>
                  <a:pt x="137850" y="769277"/>
                </a:lnTo>
                <a:lnTo>
                  <a:pt x="135889" y="720851"/>
                </a:lnTo>
                <a:lnTo>
                  <a:pt x="137850" y="673338"/>
                </a:lnTo>
                <a:lnTo>
                  <a:pt x="143627" y="626799"/>
                </a:lnTo>
                <a:lnTo>
                  <a:pt x="153061" y="581394"/>
                </a:lnTo>
                <a:lnTo>
                  <a:pt x="165996" y="537280"/>
                </a:lnTo>
                <a:lnTo>
                  <a:pt x="182272" y="494615"/>
                </a:lnTo>
                <a:lnTo>
                  <a:pt x="201733" y="453558"/>
                </a:lnTo>
                <a:lnTo>
                  <a:pt x="224220" y="414266"/>
                </a:lnTo>
                <a:lnTo>
                  <a:pt x="249576" y="376897"/>
                </a:lnTo>
                <a:lnTo>
                  <a:pt x="277642" y="341610"/>
                </a:lnTo>
                <a:lnTo>
                  <a:pt x="308260" y="308562"/>
                </a:lnTo>
                <a:lnTo>
                  <a:pt x="341273" y="277912"/>
                </a:lnTo>
                <a:lnTo>
                  <a:pt x="376523" y="249817"/>
                </a:lnTo>
                <a:lnTo>
                  <a:pt x="413851" y="224435"/>
                </a:lnTo>
                <a:lnTo>
                  <a:pt x="453101" y="201925"/>
                </a:lnTo>
                <a:lnTo>
                  <a:pt x="494113" y="182445"/>
                </a:lnTo>
                <a:lnTo>
                  <a:pt x="536730" y="166152"/>
                </a:lnTo>
                <a:lnTo>
                  <a:pt x="580794" y="153205"/>
                </a:lnTo>
                <a:lnTo>
                  <a:pt x="626147" y="143761"/>
                </a:lnTo>
                <a:lnTo>
                  <a:pt x="672632" y="137979"/>
                </a:lnTo>
                <a:lnTo>
                  <a:pt x="720089" y="136017"/>
                </a:lnTo>
                <a:lnTo>
                  <a:pt x="1140762" y="136017"/>
                </a:lnTo>
                <a:lnTo>
                  <a:pt x="1110174" y="114848"/>
                </a:lnTo>
                <a:lnTo>
                  <a:pt x="1072031" y="91802"/>
                </a:lnTo>
                <a:lnTo>
                  <a:pt x="1032376" y="71096"/>
                </a:lnTo>
                <a:lnTo>
                  <a:pt x="991298" y="52829"/>
                </a:lnTo>
                <a:lnTo>
                  <a:pt x="948891" y="37100"/>
                </a:lnTo>
                <a:lnTo>
                  <a:pt x="905244" y="24008"/>
                </a:lnTo>
                <a:lnTo>
                  <a:pt x="860449" y="13653"/>
                </a:lnTo>
                <a:lnTo>
                  <a:pt x="814597" y="6134"/>
                </a:lnTo>
                <a:lnTo>
                  <a:pt x="767780" y="1550"/>
                </a:lnTo>
                <a:lnTo>
                  <a:pt x="720089" y="0"/>
                </a:lnTo>
                <a:close/>
              </a:path>
              <a:path w="1440180" h="1442085">
                <a:moveTo>
                  <a:pt x="1140762" y="136017"/>
                </a:moveTo>
                <a:lnTo>
                  <a:pt x="720089" y="136017"/>
                </a:lnTo>
                <a:lnTo>
                  <a:pt x="768476" y="137979"/>
                </a:lnTo>
                <a:lnTo>
                  <a:pt x="815698" y="143761"/>
                </a:lnTo>
                <a:lnTo>
                  <a:pt x="861615" y="153205"/>
                </a:lnTo>
                <a:lnTo>
                  <a:pt x="906083" y="166152"/>
                </a:lnTo>
                <a:lnTo>
                  <a:pt x="948959" y="182445"/>
                </a:lnTo>
                <a:lnTo>
                  <a:pt x="990103" y="201925"/>
                </a:lnTo>
                <a:lnTo>
                  <a:pt x="1029370" y="224435"/>
                </a:lnTo>
                <a:lnTo>
                  <a:pt x="1066619" y="249817"/>
                </a:lnTo>
                <a:lnTo>
                  <a:pt x="1101706" y="277912"/>
                </a:lnTo>
                <a:lnTo>
                  <a:pt x="1134490" y="308562"/>
                </a:lnTo>
                <a:lnTo>
                  <a:pt x="1164829" y="341610"/>
                </a:lnTo>
                <a:lnTo>
                  <a:pt x="1192578" y="376897"/>
                </a:lnTo>
                <a:lnTo>
                  <a:pt x="1217597" y="414266"/>
                </a:lnTo>
                <a:lnTo>
                  <a:pt x="1239742" y="453558"/>
                </a:lnTo>
                <a:lnTo>
                  <a:pt x="1258871" y="494615"/>
                </a:lnTo>
                <a:lnTo>
                  <a:pt x="1274842" y="537280"/>
                </a:lnTo>
                <a:lnTo>
                  <a:pt x="1287511" y="581394"/>
                </a:lnTo>
                <a:lnTo>
                  <a:pt x="1296738" y="626799"/>
                </a:lnTo>
                <a:lnTo>
                  <a:pt x="1302378" y="673338"/>
                </a:lnTo>
                <a:lnTo>
                  <a:pt x="1304289" y="720851"/>
                </a:lnTo>
                <a:lnTo>
                  <a:pt x="1302378" y="769277"/>
                </a:lnTo>
                <a:lnTo>
                  <a:pt x="1296738" y="816540"/>
                </a:lnTo>
                <a:lnTo>
                  <a:pt x="1287511" y="862498"/>
                </a:lnTo>
                <a:lnTo>
                  <a:pt x="1274842" y="907008"/>
                </a:lnTo>
                <a:lnTo>
                  <a:pt x="1258871" y="949928"/>
                </a:lnTo>
                <a:lnTo>
                  <a:pt x="1239742" y="991114"/>
                </a:lnTo>
                <a:lnTo>
                  <a:pt x="1217597" y="1030424"/>
                </a:lnTo>
                <a:lnTo>
                  <a:pt x="1192578" y="1067714"/>
                </a:lnTo>
                <a:lnTo>
                  <a:pt x="1164829" y="1102842"/>
                </a:lnTo>
                <a:lnTo>
                  <a:pt x="1134491" y="1135665"/>
                </a:lnTo>
                <a:lnTo>
                  <a:pt x="1101706" y="1166040"/>
                </a:lnTo>
                <a:lnTo>
                  <a:pt x="1066619" y="1193825"/>
                </a:lnTo>
                <a:lnTo>
                  <a:pt x="1029370" y="1218876"/>
                </a:lnTo>
                <a:lnTo>
                  <a:pt x="990103" y="1241050"/>
                </a:lnTo>
                <a:lnTo>
                  <a:pt x="948959" y="1260205"/>
                </a:lnTo>
                <a:lnTo>
                  <a:pt x="906083" y="1276197"/>
                </a:lnTo>
                <a:lnTo>
                  <a:pt x="861615" y="1288884"/>
                </a:lnTo>
                <a:lnTo>
                  <a:pt x="815698" y="1298124"/>
                </a:lnTo>
                <a:lnTo>
                  <a:pt x="768476" y="1303772"/>
                </a:lnTo>
                <a:lnTo>
                  <a:pt x="720089" y="1305687"/>
                </a:lnTo>
                <a:lnTo>
                  <a:pt x="1143530" y="1305687"/>
                </a:lnTo>
                <a:lnTo>
                  <a:pt x="1181554" y="1276330"/>
                </a:lnTo>
                <a:lnTo>
                  <a:pt x="1214610" y="1247090"/>
                </a:lnTo>
                <a:lnTo>
                  <a:pt x="1245787" y="1215878"/>
                </a:lnTo>
                <a:lnTo>
                  <a:pt x="1274995" y="1182787"/>
                </a:lnTo>
                <a:lnTo>
                  <a:pt x="1302142" y="1147907"/>
                </a:lnTo>
                <a:lnTo>
                  <a:pt x="1327136" y="1111330"/>
                </a:lnTo>
                <a:lnTo>
                  <a:pt x="1349888" y="1073147"/>
                </a:lnTo>
                <a:lnTo>
                  <a:pt x="1370304" y="1033450"/>
                </a:lnTo>
                <a:lnTo>
                  <a:pt x="1388295" y="992330"/>
                </a:lnTo>
                <a:lnTo>
                  <a:pt x="1403768" y="949878"/>
                </a:lnTo>
                <a:lnTo>
                  <a:pt x="1416633" y="906187"/>
                </a:lnTo>
                <a:lnTo>
                  <a:pt x="1426798" y="861347"/>
                </a:lnTo>
                <a:lnTo>
                  <a:pt x="1434171" y="815450"/>
                </a:lnTo>
                <a:lnTo>
                  <a:pt x="1438662" y="768588"/>
                </a:lnTo>
                <a:lnTo>
                  <a:pt x="1440179" y="720851"/>
                </a:lnTo>
                <a:lnTo>
                  <a:pt x="1438662" y="673859"/>
                </a:lnTo>
                <a:lnTo>
                  <a:pt x="1434171" y="627620"/>
                </a:lnTo>
                <a:lnTo>
                  <a:pt x="1426798" y="582232"/>
                </a:lnTo>
                <a:lnTo>
                  <a:pt x="1416633" y="537796"/>
                </a:lnTo>
                <a:lnTo>
                  <a:pt x="1403768" y="494409"/>
                </a:lnTo>
                <a:lnTo>
                  <a:pt x="1388295" y="452173"/>
                </a:lnTo>
                <a:lnTo>
                  <a:pt x="1370304" y="411185"/>
                </a:lnTo>
                <a:lnTo>
                  <a:pt x="1349888" y="371544"/>
                </a:lnTo>
                <a:lnTo>
                  <a:pt x="1327136" y="333351"/>
                </a:lnTo>
                <a:lnTo>
                  <a:pt x="1302142" y="296704"/>
                </a:lnTo>
                <a:lnTo>
                  <a:pt x="1274995" y="261702"/>
                </a:lnTo>
                <a:lnTo>
                  <a:pt x="1245787" y="228445"/>
                </a:lnTo>
                <a:lnTo>
                  <a:pt x="1214610" y="197032"/>
                </a:lnTo>
                <a:lnTo>
                  <a:pt x="1181554" y="167562"/>
                </a:lnTo>
                <a:lnTo>
                  <a:pt x="1146712" y="140134"/>
                </a:lnTo>
                <a:lnTo>
                  <a:pt x="1140762" y="136017"/>
                </a:lnTo>
                <a:close/>
              </a:path>
            </a:pathLst>
          </a:custGeom>
          <a:solidFill>
            <a:srgbClr val="815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3664311" y="2554935"/>
            <a:ext cx="2924810" cy="2089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42545" algn="ctr">
              <a:lnSpc>
                <a:spcPct val="100000"/>
              </a:lnSpc>
              <a:spcBef>
                <a:spcPts val="100"/>
              </a:spcBef>
            </a:pPr>
            <a:r>
              <a:rPr sz="4800" b="1" dirty="0">
                <a:solidFill>
                  <a:srgbClr val="815BFF"/>
                </a:solidFill>
                <a:latin typeface="Arial"/>
                <a:cs typeface="Arial"/>
              </a:rPr>
              <a:t>4</a:t>
            </a:r>
            <a:endParaRPr sz="4800">
              <a:latin typeface="Arial"/>
              <a:cs typeface="Arial"/>
            </a:endParaRPr>
          </a:p>
          <a:p>
            <a:pPr marL="12700" marR="5080" algn="ctr">
              <a:lnSpc>
                <a:spcPct val="100000"/>
              </a:lnSpc>
              <a:spcBef>
                <a:spcPts val="3770"/>
              </a:spcBef>
            </a:pP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S</a:t>
            </a:r>
            <a:r>
              <a:rPr sz="2800" b="1" spc="-270" dirty="0">
                <a:solidFill>
                  <a:srgbClr val="44536A"/>
                </a:solidFill>
                <a:latin typeface="Arial"/>
                <a:cs typeface="Arial"/>
              </a:rPr>
              <a:t>Y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AR</a:t>
            </a:r>
            <a:r>
              <a:rPr sz="2800" b="1" spc="-220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165" dirty="0">
                <a:solidFill>
                  <a:srgbClr val="44536A"/>
                </a:solidFill>
                <a:latin typeface="Arial"/>
                <a:cs typeface="Arial"/>
              </a:rPr>
              <a:t>T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-S</a:t>
            </a:r>
            <a:r>
              <a:rPr sz="2800" b="1" spc="-270" dirty="0">
                <a:solidFill>
                  <a:srgbClr val="44536A"/>
                </a:solidFill>
                <a:latin typeface="Arial"/>
                <a:cs typeface="Arial"/>
              </a:rPr>
              <a:t>Y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AR</a:t>
            </a:r>
            <a:r>
              <a:rPr sz="2800" b="1" spc="-210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T  </a:t>
            </a:r>
            <a:r>
              <a:rPr sz="2800" b="1" spc="-10" dirty="0">
                <a:solidFill>
                  <a:srgbClr val="44536A"/>
                </a:solidFill>
                <a:latin typeface="Arial"/>
                <a:cs typeface="Arial"/>
              </a:rPr>
              <a:t>PERMOHONAN</a:t>
            </a:r>
            <a:endParaRPr sz="28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844039" y="5820155"/>
            <a:ext cx="1327785" cy="1327785"/>
          </a:xfrm>
          <a:custGeom>
            <a:avLst/>
            <a:gdLst/>
            <a:ahLst/>
            <a:cxnLst/>
            <a:rect l="l" t="t" r="r" b="b"/>
            <a:pathLst>
              <a:path w="1327785" h="1327784">
                <a:moveTo>
                  <a:pt x="663702" y="0"/>
                </a:moveTo>
                <a:lnTo>
                  <a:pt x="616700" y="1684"/>
                </a:lnTo>
                <a:lnTo>
                  <a:pt x="570528" y="6659"/>
                </a:lnTo>
                <a:lnTo>
                  <a:pt x="525302" y="14808"/>
                </a:lnTo>
                <a:lnTo>
                  <a:pt x="481139" y="26014"/>
                </a:lnTo>
                <a:lnTo>
                  <a:pt x="438156" y="40158"/>
                </a:lnTo>
                <a:lnTo>
                  <a:pt x="396472" y="57125"/>
                </a:lnTo>
                <a:lnTo>
                  <a:pt x="356202" y="76796"/>
                </a:lnTo>
                <a:lnTo>
                  <a:pt x="317465" y="99055"/>
                </a:lnTo>
                <a:lnTo>
                  <a:pt x="280377" y="123783"/>
                </a:lnTo>
                <a:lnTo>
                  <a:pt x="245056" y="150865"/>
                </a:lnTo>
                <a:lnTo>
                  <a:pt x="211618" y="180183"/>
                </a:lnTo>
                <a:lnTo>
                  <a:pt x="180183" y="211618"/>
                </a:lnTo>
                <a:lnTo>
                  <a:pt x="150865" y="245056"/>
                </a:lnTo>
                <a:lnTo>
                  <a:pt x="123783" y="280377"/>
                </a:lnTo>
                <a:lnTo>
                  <a:pt x="99055" y="317465"/>
                </a:lnTo>
                <a:lnTo>
                  <a:pt x="76796" y="356202"/>
                </a:lnTo>
                <a:lnTo>
                  <a:pt x="57125" y="396472"/>
                </a:lnTo>
                <a:lnTo>
                  <a:pt x="40158" y="438156"/>
                </a:lnTo>
                <a:lnTo>
                  <a:pt x="26014" y="481139"/>
                </a:lnTo>
                <a:lnTo>
                  <a:pt x="14808" y="525302"/>
                </a:lnTo>
                <a:lnTo>
                  <a:pt x="6659" y="570528"/>
                </a:lnTo>
                <a:lnTo>
                  <a:pt x="1684" y="616700"/>
                </a:lnTo>
                <a:lnTo>
                  <a:pt x="0" y="663702"/>
                </a:lnTo>
                <a:lnTo>
                  <a:pt x="1684" y="711445"/>
                </a:lnTo>
                <a:lnTo>
                  <a:pt x="6659" y="758228"/>
                </a:lnTo>
                <a:lnTo>
                  <a:pt x="14808" y="803943"/>
                </a:lnTo>
                <a:lnTo>
                  <a:pt x="26014" y="848480"/>
                </a:lnTo>
                <a:lnTo>
                  <a:pt x="40158" y="891733"/>
                </a:lnTo>
                <a:lnTo>
                  <a:pt x="57125" y="933592"/>
                </a:lnTo>
                <a:lnTo>
                  <a:pt x="76796" y="973951"/>
                </a:lnTo>
                <a:lnTo>
                  <a:pt x="99055" y="1012700"/>
                </a:lnTo>
                <a:lnTo>
                  <a:pt x="123783" y="1049733"/>
                </a:lnTo>
                <a:lnTo>
                  <a:pt x="150865" y="1084941"/>
                </a:lnTo>
                <a:lnTo>
                  <a:pt x="180183" y="1118215"/>
                </a:lnTo>
                <a:lnTo>
                  <a:pt x="211618" y="1149448"/>
                </a:lnTo>
                <a:lnTo>
                  <a:pt x="245056" y="1178533"/>
                </a:lnTo>
                <a:lnTo>
                  <a:pt x="280377" y="1205360"/>
                </a:lnTo>
                <a:lnTo>
                  <a:pt x="317465" y="1229821"/>
                </a:lnTo>
                <a:lnTo>
                  <a:pt x="356202" y="1251810"/>
                </a:lnTo>
                <a:lnTo>
                  <a:pt x="396472" y="1271217"/>
                </a:lnTo>
                <a:lnTo>
                  <a:pt x="438156" y="1287935"/>
                </a:lnTo>
                <a:lnTo>
                  <a:pt x="481139" y="1301856"/>
                </a:lnTo>
                <a:lnTo>
                  <a:pt x="525302" y="1312871"/>
                </a:lnTo>
                <a:lnTo>
                  <a:pt x="570528" y="1320872"/>
                </a:lnTo>
                <a:lnTo>
                  <a:pt x="616700" y="1325753"/>
                </a:lnTo>
                <a:lnTo>
                  <a:pt x="663702" y="1327404"/>
                </a:lnTo>
                <a:lnTo>
                  <a:pt x="711445" y="1325753"/>
                </a:lnTo>
                <a:lnTo>
                  <a:pt x="758228" y="1320872"/>
                </a:lnTo>
                <a:lnTo>
                  <a:pt x="803943" y="1312871"/>
                </a:lnTo>
                <a:lnTo>
                  <a:pt x="848480" y="1301856"/>
                </a:lnTo>
                <a:lnTo>
                  <a:pt x="891733" y="1287935"/>
                </a:lnTo>
                <a:lnTo>
                  <a:pt x="933592" y="1271217"/>
                </a:lnTo>
                <a:lnTo>
                  <a:pt x="973951" y="1251810"/>
                </a:lnTo>
                <a:lnTo>
                  <a:pt x="1012700" y="1229821"/>
                </a:lnTo>
                <a:lnTo>
                  <a:pt x="1049733" y="1205360"/>
                </a:lnTo>
                <a:lnTo>
                  <a:pt x="1053904" y="1202182"/>
                </a:lnTo>
                <a:lnTo>
                  <a:pt x="663702" y="1202182"/>
                </a:lnTo>
                <a:lnTo>
                  <a:pt x="615155" y="1200008"/>
                </a:lnTo>
                <a:lnTo>
                  <a:pt x="567735" y="1193608"/>
                </a:lnTo>
                <a:lnTo>
                  <a:pt x="521641" y="1183161"/>
                </a:lnTo>
                <a:lnTo>
                  <a:pt x="477073" y="1168849"/>
                </a:lnTo>
                <a:lnTo>
                  <a:pt x="434231" y="1150851"/>
                </a:lnTo>
                <a:lnTo>
                  <a:pt x="393314" y="1129349"/>
                </a:lnTo>
                <a:lnTo>
                  <a:pt x="354522" y="1104524"/>
                </a:lnTo>
                <a:lnTo>
                  <a:pt x="318056" y="1076554"/>
                </a:lnTo>
                <a:lnTo>
                  <a:pt x="284114" y="1045622"/>
                </a:lnTo>
                <a:lnTo>
                  <a:pt x="252897" y="1011908"/>
                </a:lnTo>
                <a:lnTo>
                  <a:pt x="224605" y="975592"/>
                </a:lnTo>
                <a:lnTo>
                  <a:pt x="199437" y="936855"/>
                </a:lnTo>
                <a:lnTo>
                  <a:pt x="177592" y="895877"/>
                </a:lnTo>
                <a:lnTo>
                  <a:pt x="159271" y="852840"/>
                </a:lnTo>
                <a:lnTo>
                  <a:pt x="144674" y="807923"/>
                </a:lnTo>
                <a:lnTo>
                  <a:pt x="134000" y="761307"/>
                </a:lnTo>
                <a:lnTo>
                  <a:pt x="127450" y="713173"/>
                </a:lnTo>
                <a:lnTo>
                  <a:pt x="125222" y="663702"/>
                </a:lnTo>
                <a:lnTo>
                  <a:pt x="127450" y="615155"/>
                </a:lnTo>
                <a:lnTo>
                  <a:pt x="134000" y="567735"/>
                </a:lnTo>
                <a:lnTo>
                  <a:pt x="144674" y="521641"/>
                </a:lnTo>
                <a:lnTo>
                  <a:pt x="159271" y="477073"/>
                </a:lnTo>
                <a:lnTo>
                  <a:pt x="177592" y="434231"/>
                </a:lnTo>
                <a:lnTo>
                  <a:pt x="199437" y="393314"/>
                </a:lnTo>
                <a:lnTo>
                  <a:pt x="224605" y="354522"/>
                </a:lnTo>
                <a:lnTo>
                  <a:pt x="252897" y="318056"/>
                </a:lnTo>
                <a:lnTo>
                  <a:pt x="284114" y="284114"/>
                </a:lnTo>
                <a:lnTo>
                  <a:pt x="318056" y="252897"/>
                </a:lnTo>
                <a:lnTo>
                  <a:pt x="354522" y="224605"/>
                </a:lnTo>
                <a:lnTo>
                  <a:pt x="393314" y="199437"/>
                </a:lnTo>
                <a:lnTo>
                  <a:pt x="434231" y="177592"/>
                </a:lnTo>
                <a:lnTo>
                  <a:pt x="477073" y="159271"/>
                </a:lnTo>
                <a:lnTo>
                  <a:pt x="521641" y="144674"/>
                </a:lnTo>
                <a:lnTo>
                  <a:pt x="567735" y="134000"/>
                </a:lnTo>
                <a:lnTo>
                  <a:pt x="615155" y="127450"/>
                </a:lnTo>
                <a:lnTo>
                  <a:pt x="663702" y="125222"/>
                </a:lnTo>
                <a:lnTo>
                  <a:pt x="1051603" y="125222"/>
                </a:lnTo>
                <a:lnTo>
                  <a:pt x="1049733" y="123783"/>
                </a:lnTo>
                <a:lnTo>
                  <a:pt x="1012700" y="99055"/>
                </a:lnTo>
                <a:lnTo>
                  <a:pt x="973951" y="76796"/>
                </a:lnTo>
                <a:lnTo>
                  <a:pt x="933592" y="57125"/>
                </a:lnTo>
                <a:lnTo>
                  <a:pt x="891733" y="40158"/>
                </a:lnTo>
                <a:lnTo>
                  <a:pt x="848480" y="26014"/>
                </a:lnTo>
                <a:lnTo>
                  <a:pt x="803943" y="14808"/>
                </a:lnTo>
                <a:lnTo>
                  <a:pt x="758228" y="6659"/>
                </a:lnTo>
                <a:lnTo>
                  <a:pt x="711445" y="1684"/>
                </a:lnTo>
                <a:lnTo>
                  <a:pt x="663702" y="0"/>
                </a:lnTo>
                <a:close/>
              </a:path>
              <a:path w="1327785" h="1327784">
                <a:moveTo>
                  <a:pt x="1051603" y="125222"/>
                </a:moveTo>
                <a:lnTo>
                  <a:pt x="663702" y="125222"/>
                </a:lnTo>
                <a:lnTo>
                  <a:pt x="713173" y="127450"/>
                </a:lnTo>
                <a:lnTo>
                  <a:pt x="761307" y="134000"/>
                </a:lnTo>
                <a:lnTo>
                  <a:pt x="807923" y="144674"/>
                </a:lnTo>
                <a:lnTo>
                  <a:pt x="852840" y="159271"/>
                </a:lnTo>
                <a:lnTo>
                  <a:pt x="895877" y="177592"/>
                </a:lnTo>
                <a:lnTo>
                  <a:pt x="936855" y="199437"/>
                </a:lnTo>
                <a:lnTo>
                  <a:pt x="975592" y="224605"/>
                </a:lnTo>
                <a:lnTo>
                  <a:pt x="1011908" y="252897"/>
                </a:lnTo>
                <a:lnTo>
                  <a:pt x="1045622" y="284114"/>
                </a:lnTo>
                <a:lnTo>
                  <a:pt x="1076554" y="318056"/>
                </a:lnTo>
                <a:lnTo>
                  <a:pt x="1104524" y="354522"/>
                </a:lnTo>
                <a:lnTo>
                  <a:pt x="1129349" y="393314"/>
                </a:lnTo>
                <a:lnTo>
                  <a:pt x="1150851" y="434231"/>
                </a:lnTo>
                <a:lnTo>
                  <a:pt x="1168849" y="477073"/>
                </a:lnTo>
                <a:lnTo>
                  <a:pt x="1183161" y="521641"/>
                </a:lnTo>
                <a:lnTo>
                  <a:pt x="1193608" y="567735"/>
                </a:lnTo>
                <a:lnTo>
                  <a:pt x="1200008" y="615155"/>
                </a:lnTo>
                <a:lnTo>
                  <a:pt x="1202182" y="663702"/>
                </a:lnTo>
                <a:lnTo>
                  <a:pt x="1200008" y="713173"/>
                </a:lnTo>
                <a:lnTo>
                  <a:pt x="1193608" y="761307"/>
                </a:lnTo>
                <a:lnTo>
                  <a:pt x="1183161" y="807923"/>
                </a:lnTo>
                <a:lnTo>
                  <a:pt x="1168849" y="852840"/>
                </a:lnTo>
                <a:lnTo>
                  <a:pt x="1150851" y="895877"/>
                </a:lnTo>
                <a:lnTo>
                  <a:pt x="1129349" y="936855"/>
                </a:lnTo>
                <a:lnTo>
                  <a:pt x="1104524" y="975592"/>
                </a:lnTo>
                <a:lnTo>
                  <a:pt x="1076554" y="1011908"/>
                </a:lnTo>
                <a:lnTo>
                  <a:pt x="1045622" y="1045622"/>
                </a:lnTo>
                <a:lnTo>
                  <a:pt x="1011908" y="1076554"/>
                </a:lnTo>
                <a:lnTo>
                  <a:pt x="975592" y="1104524"/>
                </a:lnTo>
                <a:lnTo>
                  <a:pt x="936855" y="1129349"/>
                </a:lnTo>
                <a:lnTo>
                  <a:pt x="895877" y="1150851"/>
                </a:lnTo>
                <a:lnTo>
                  <a:pt x="852840" y="1168849"/>
                </a:lnTo>
                <a:lnTo>
                  <a:pt x="807923" y="1183161"/>
                </a:lnTo>
                <a:lnTo>
                  <a:pt x="761307" y="1193608"/>
                </a:lnTo>
                <a:lnTo>
                  <a:pt x="713173" y="1200008"/>
                </a:lnTo>
                <a:lnTo>
                  <a:pt x="663702" y="1202182"/>
                </a:lnTo>
                <a:lnTo>
                  <a:pt x="1053904" y="1202182"/>
                </a:lnTo>
                <a:lnTo>
                  <a:pt x="1084941" y="1178533"/>
                </a:lnTo>
                <a:lnTo>
                  <a:pt x="1118215" y="1149448"/>
                </a:lnTo>
                <a:lnTo>
                  <a:pt x="1149448" y="1118215"/>
                </a:lnTo>
                <a:lnTo>
                  <a:pt x="1178533" y="1084941"/>
                </a:lnTo>
                <a:lnTo>
                  <a:pt x="1205360" y="1049733"/>
                </a:lnTo>
                <a:lnTo>
                  <a:pt x="1229821" y="1012700"/>
                </a:lnTo>
                <a:lnTo>
                  <a:pt x="1251810" y="973951"/>
                </a:lnTo>
                <a:lnTo>
                  <a:pt x="1271217" y="933592"/>
                </a:lnTo>
                <a:lnTo>
                  <a:pt x="1287935" y="891733"/>
                </a:lnTo>
                <a:lnTo>
                  <a:pt x="1301856" y="848480"/>
                </a:lnTo>
                <a:lnTo>
                  <a:pt x="1312871" y="803943"/>
                </a:lnTo>
                <a:lnTo>
                  <a:pt x="1320872" y="758228"/>
                </a:lnTo>
                <a:lnTo>
                  <a:pt x="1325753" y="711445"/>
                </a:lnTo>
                <a:lnTo>
                  <a:pt x="1327404" y="663702"/>
                </a:lnTo>
                <a:lnTo>
                  <a:pt x="1325753" y="616700"/>
                </a:lnTo>
                <a:lnTo>
                  <a:pt x="1320872" y="570528"/>
                </a:lnTo>
                <a:lnTo>
                  <a:pt x="1312871" y="525302"/>
                </a:lnTo>
                <a:lnTo>
                  <a:pt x="1301856" y="481139"/>
                </a:lnTo>
                <a:lnTo>
                  <a:pt x="1287935" y="438156"/>
                </a:lnTo>
                <a:lnTo>
                  <a:pt x="1271217" y="396472"/>
                </a:lnTo>
                <a:lnTo>
                  <a:pt x="1251810" y="356202"/>
                </a:lnTo>
                <a:lnTo>
                  <a:pt x="1229821" y="317465"/>
                </a:lnTo>
                <a:lnTo>
                  <a:pt x="1205360" y="280377"/>
                </a:lnTo>
                <a:lnTo>
                  <a:pt x="1178533" y="245056"/>
                </a:lnTo>
                <a:lnTo>
                  <a:pt x="1149448" y="211618"/>
                </a:lnTo>
                <a:lnTo>
                  <a:pt x="1118215" y="180183"/>
                </a:lnTo>
                <a:lnTo>
                  <a:pt x="1084941" y="150865"/>
                </a:lnTo>
                <a:lnTo>
                  <a:pt x="1051603" y="125222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844039" y="5820155"/>
            <a:ext cx="1327785" cy="1327785"/>
          </a:xfrm>
          <a:custGeom>
            <a:avLst/>
            <a:gdLst/>
            <a:ahLst/>
            <a:cxnLst/>
            <a:rect l="l" t="t" r="r" b="b"/>
            <a:pathLst>
              <a:path w="1327785" h="1327784">
                <a:moveTo>
                  <a:pt x="663702" y="1327404"/>
                </a:moveTo>
                <a:lnTo>
                  <a:pt x="616700" y="1325753"/>
                </a:lnTo>
                <a:lnTo>
                  <a:pt x="570528" y="1320872"/>
                </a:lnTo>
                <a:lnTo>
                  <a:pt x="525302" y="1312871"/>
                </a:lnTo>
                <a:lnTo>
                  <a:pt x="481139" y="1301856"/>
                </a:lnTo>
                <a:lnTo>
                  <a:pt x="438156" y="1287935"/>
                </a:lnTo>
                <a:lnTo>
                  <a:pt x="396472" y="1271217"/>
                </a:lnTo>
                <a:lnTo>
                  <a:pt x="356202" y="1251810"/>
                </a:lnTo>
                <a:lnTo>
                  <a:pt x="317465" y="1229821"/>
                </a:lnTo>
                <a:lnTo>
                  <a:pt x="280377" y="1205360"/>
                </a:lnTo>
                <a:lnTo>
                  <a:pt x="245056" y="1178533"/>
                </a:lnTo>
                <a:lnTo>
                  <a:pt x="211618" y="1149448"/>
                </a:lnTo>
                <a:lnTo>
                  <a:pt x="180183" y="1118215"/>
                </a:lnTo>
                <a:lnTo>
                  <a:pt x="150865" y="1084941"/>
                </a:lnTo>
                <a:lnTo>
                  <a:pt x="123783" y="1049733"/>
                </a:lnTo>
                <a:lnTo>
                  <a:pt x="99055" y="1012700"/>
                </a:lnTo>
                <a:lnTo>
                  <a:pt x="76796" y="973951"/>
                </a:lnTo>
                <a:lnTo>
                  <a:pt x="57125" y="933592"/>
                </a:lnTo>
                <a:lnTo>
                  <a:pt x="40158" y="891733"/>
                </a:lnTo>
                <a:lnTo>
                  <a:pt x="26014" y="848480"/>
                </a:lnTo>
                <a:lnTo>
                  <a:pt x="14808" y="803943"/>
                </a:lnTo>
                <a:lnTo>
                  <a:pt x="6659" y="758228"/>
                </a:lnTo>
                <a:lnTo>
                  <a:pt x="1684" y="711445"/>
                </a:lnTo>
                <a:lnTo>
                  <a:pt x="0" y="663702"/>
                </a:lnTo>
                <a:lnTo>
                  <a:pt x="1684" y="616700"/>
                </a:lnTo>
                <a:lnTo>
                  <a:pt x="6659" y="570528"/>
                </a:lnTo>
                <a:lnTo>
                  <a:pt x="14808" y="525302"/>
                </a:lnTo>
                <a:lnTo>
                  <a:pt x="26014" y="481139"/>
                </a:lnTo>
                <a:lnTo>
                  <a:pt x="40158" y="438156"/>
                </a:lnTo>
                <a:lnTo>
                  <a:pt x="57125" y="396472"/>
                </a:lnTo>
                <a:lnTo>
                  <a:pt x="76796" y="356202"/>
                </a:lnTo>
                <a:lnTo>
                  <a:pt x="99055" y="317465"/>
                </a:lnTo>
                <a:lnTo>
                  <a:pt x="123783" y="280377"/>
                </a:lnTo>
                <a:lnTo>
                  <a:pt x="150865" y="245056"/>
                </a:lnTo>
                <a:lnTo>
                  <a:pt x="180183" y="211618"/>
                </a:lnTo>
                <a:lnTo>
                  <a:pt x="211618" y="180183"/>
                </a:lnTo>
                <a:lnTo>
                  <a:pt x="245056" y="150865"/>
                </a:lnTo>
                <a:lnTo>
                  <a:pt x="280377" y="123783"/>
                </a:lnTo>
                <a:lnTo>
                  <a:pt x="317465" y="99055"/>
                </a:lnTo>
                <a:lnTo>
                  <a:pt x="356202" y="76796"/>
                </a:lnTo>
                <a:lnTo>
                  <a:pt x="396472" y="57125"/>
                </a:lnTo>
                <a:lnTo>
                  <a:pt x="438156" y="40158"/>
                </a:lnTo>
                <a:lnTo>
                  <a:pt x="481139" y="26014"/>
                </a:lnTo>
                <a:lnTo>
                  <a:pt x="525302" y="14808"/>
                </a:lnTo>
                <a:lnTo>
                  <a:pt x="570528" y="6659"/>
                </a:lnTo>
                <a:lnTo>
                  <a:pt x="616700" y="1684"/>
                </a:lnTo>
                <a:lnTo>
                  <a:pt x="663702" y="0"/>
                </a:lnTo>
                <a:lnTo>
                  <a:pt x="711445" y="1684"/>
                </a:lnTo>
                <a:lnTo>
                  <a:pt x="758228" y="6659"/>
                </a:lnTo>
                <a:lnTo>
                  <a:pt x="803943" y="14808"/>
                </a:lnTo>
                <a:lnTo>
                  <a:pt x="848480" y="26014"/>
                </a:lnTo>
                <a:lnTo>
                  <a:pt x="891733" y="40158"/>
                </a:lnTo>
                <a:lnTo>
                  <a:pt x="933592" y="57125"/>
                </a:lnTo>
                <a:lnTo>
                  <a:pt x="973951" y="76796"/>
                </a:lnTo>
                <a:lnTo>
                  <a:pt x="1012700" y="99055"/>
                </a:lnTo>
                <a:lnTo>
                  <a:pt x="1049733" y="123783"/>
                </a:lnTo>
                <a:lnTo>
                  <a:pt x="1084941" y="150865"/>
                </a:lnTo>
                <a:lnTo>
                  <a:pt x="1118215" y="180183"/>
                </a:lnTo>
                <a:lnTo>
                  <a:pt x="1149448" y="211618"/>
                </a:lnTo>
                <a:lnTo>
                  <a:pt x="1178533" y="245056"/>
                </a:lnTo>
                <a:lnTo>
                  <a:pt x="1205360" y="280377"/>
                </a:lnTo>
                <a:lnTo>
                  <a:pt x="1229821" y="317465"/>
                </a:lnTo>
                <a:lnTo>
                  <a:pt x="1251810" y="356202"/>
                </a:lnTo>
                <a:lnTo>
                  <a:pt x="1271217" y="396472"/>
                </a:lnTo>
                <a:lnTo>
                  <a:pt x="1287935" y="438156"/>
                </a:lnTo>
                <a:lnTo>
                  <a:pt x="1301856" y="481139"/>
                </a:lnTo>
                <a:lnTo>
                  <a:pt x="1312871" y="525302"/>
                </a:lnTo>
                <a:lnTo>
                  <a:pt x="1320872" y="570528"/>
                </a:lnTo>
                <a:lnTo>
                  <a:pt x="1325753" y="616700"/>
                </a:lnTo>
                <a:lnTo>
                  <a:pt x="1327404" y="663702"/>
                </a:lnTo>
                <a:lnTo>
                  <a:pt x="1325753" y="711445"/>
                </a:lnTo>
                <a:lnTo>
                  <a:pt x="1320872" y="758228"/>
                </a:lnTo>
                <a:lnTo>
                  <a:pt x="1312871" y="803943"/>
                </a:lnTo>
                <a:lnTo>
                  <a:pt x="1301856" y="848480"/>
                </a:lnTo>
                <a:lnTo>
                  <a:pt x="1287935" y="891733"/>
                </a:lnTo>
                <a:lnTo>
                  <a:pt x="1271217" y="933592"/>
                </a:lnTo>
                <a:lnTo>
                  <a:pt x="1251810" y="973951"/>
                </a:lnTo>
                <a:lnTo>
                  <a:pt x="1229821" y="1012700"/>
                </a:lnTo>
                <a:lnTo>
                  <a:pt x="1205360" y="1049733"/>
                </a:lnTo>
                <a:lnTo>
                  <a:pt x="1178533" y="1084941"/>
                </a:lnTo>
                <a:lnTo>
                  <a:pt x="1149448" y="1118215"/>
                </a:lnTo>
                <a:lnTo>
                  <a:pt x="1118215" y="1149448"/>
                </a:lnTo>
                <a:lnTo>
                  <a:pt x="1084941" y="1178533"/>
                </a:lnTo>
                <a:lnTo>
                  <a:pt x="1049733" y="1205360"/>
                </a:lnTo>
                <a:lnTo>
                  <a:pt x="1012700" y="1229821"/>
                </a:lnTo>
                <a:lnTo>
                  <a:pt x="973951" y="1251810"/>
                </a:lnTo>
                <a:lnTo>
                  <a:pt x="933592" y="1271217"/>
                </a:lnTo>
                <a:lnTo>
                  <a:pt x="891733" y="1287935"/>
                </a:lnTo>
                <a:lnTo>
                  <a:pt x="848480" y="1301856"/>
                </a:lnTo>
                <a:lnTo>
                  <a:pt x="803943" y="1312871"/>
                </a:lnTo>
                <a:lnTo>
                  <a:pt x="758228" y="1320872"/>
                </a:lnTo>
                <a:lnTo>
                  <a:pt x="711445" y="1325753"/>
                </a:lnTo>
                <a:lnTo>
                  <a:pt x="663702" y="1327404"/>
                </a:lnTo>
                <a:close/>
              </a:path>
            </a:pathLst>
          </a:custGeom>
          <a:ln w="9144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69261" y="5945378"/>
            <a:ext cx="1076960" cy="1076960"/>
          </a:xfrm>
          <a:custGeom>
            <a:avLst/>
            <a:gdLst/>
            <a:ahLst/>
            <a:cxnLst/>
            <a:rect l="l" t="t" r="r" b="b"/>
            <a:pathLst>
              <a:path w="1076960" h="1076959">
                <a:moveTo>
                  <a:pt x="538480" y="0"/>
                </a:moveTo>
                <a:lnTo>
                  <a:pt x="489933" y="2228"/>
                </a:lnTo>
                <a:lnTo>
                  <a:pt x="442513" y="8778"/>
                </a:lnTo>
                <a:lnTo>
                  <a:pt x="396419" y="19452"/>
                </a:lnTo>
                <a:lnTo>
                  <a:pt x="351851" y="34049"/>
                </a:lnTo>
                <a:lnTo>
                  <a:pt x="309009" y="52370"/>
                </a:lnTo>
                <a:lnTo>
                  <a:pt x="268092" y="74215"/>
                </a:lnTo>
                <a:lnTo>
                  <a:pt x="229300" y="99383"/>
                </a:lnTo>
                <a:lnTo>
                  <a:pt x="192834" y="127675"/>
                </a:lnTo>
                <a:lnTo>
                  <a:pt x="158892" y="158892"/>
                </a:lnTo>
                <a:lnTo>
                  <a:pt x="127675" y="192834"/>
                </a:lnTo>
                <a:lnTo>
                  <a:pt x="99383" y="229300"/>
                </a:lnTo>
                <a:lnTo>
                  <a:pt x="74215" y="268092"/>
                </a:lnTo>
                <a:lnTo>
                  <a:pt x="52370" y="309009"/>
                </a:lnTo>
                <a:lnTo>
                  <a:pt x="34049" y="351851"/>
                </a:lnTo>
                <a:lnTo>
                  <a:pt x="19452" y="396419"/>
                </a:lnTo>
                <a:lnTo>
                  <a:pt x="8778" y="442513"/>
                </a:lnTo>
                <a:lnTo>
                  <a:pt x="2228" y="489933"/>
                </a:lnTo>
                <a:lnTo>
                  <a:pt x="0" y="538480"/>
                </a:lnTo>
                <a:lnTo>
                  <a:pt x="2228" y="587951"/>
                </a:lnTo>
                <a:lnTo>
                  <a:pt x="8778" y="636085"/>
                </a:lnTo>
                <a:lnTo>
                  <a:pt x="19452" y="682701"/>
                </a:lnTo>
                <a:lnTo>
                  <a:pt x="34049" y="727618"/>
                </a:lnTo>
                <a:lnTo>
                  <a:pt x="52370" y="770655"/>
                </a:lnTo>
                <a:lnTo>
                  <a:pt x="74215" y="811633"/>
                </a:lnTo>
                <a:lnTo>
                  <a:pt x="99383" y="850370"/>
                </a:lnTo>
                <a:lnTo>
                  <a:pt x="127675" y="886686"/>
                </a:lnTo>
                <a:lnTo>
                  <a:pt x="158892" y="920400"/>
                </a:lnTo>
                <a:lnTo>
                  <a:pt x="192834" y="951332"/>
                </a:lnTo>
                <a:lnTo>
                  <a:pt x="229300" y="979302"/>
                </a:lnTo>
                <a:lnTo>
                  <a:pt x="268092" y="1004127"/>
                </a:lnTo>
                <a:lnTo>
                  <a:pt x="309009" y="1025629"/>
                </a:lnTo>
                <a:lnTo>
                  <a:pt x="351851" y="1043627"/>
                </a:lnTo>
                <a:lnTo>
                  <a:pt x="396419" y="1057939"/>
                </a:lnTo>
                <a:lnTo>
                  <a:pt x="442513" y="1068386"/>
                </a:lnTo>
                <a:lnTo>
                  <a:pt x="489933" y="1074786"/>
                </a:lnTo>
                <a:lnTo>
                  <a:pt x="538480" y="1076960"/>
                </a:lnTo>
                <a:lnTo>
                  <a:pt x="587951" y="1074786"/>
                </a:lnTo>
                <a:lnTo>
                  <a:pt x="636085" y="1068386"/>
                </a:lnTo>
                <a:lnTo>
                  <a:pt x="682701" y="1057939"/>
                </a:lnTo>
                <a:lnTo>
                  <a:pt x="727618" y="1043627"/>
                </a:lnTo>
                <a:lnTo>
                  <a:pt x="770655" y="1025629"/>
                </a:lnTo>
                <a:lnTo>
                  <a:pt x="811633" y="1004127"/>
                </a:lnTo>
                <a:lnTo>
                  <a:pt x="850370" y="979302"/>
                </a:lnTo>
                <a:lnTo>
                  <a:pt x="886686" y="951332"/>
                </a:lnTo>
                <a:lnTo>
                  <a:pt x="920400" y="920400"/>
                </a:lnTo>
                <a:lnTo>
                  <a:pt x="951332" y="886686"/>
                </a:lnTo>
                <a:lnTo>
                  <a:pt x="979302" y="850370"/>
                </a:lnTo>
                <a:lnTo>
                  <a:pt x="1004127" y="811633"/>
                </a:lnTo>
                <a:lnTo>
                  <a:pt x="1025629" y="770655"/>
                </a:lnTo>
                <a:lnTo>
                  <a:pt x="1043627" y="727618"/>
                </a:lnTo>
                <a:lnTo>
                  <a:pt x="1057939" y="682701"/>
                </a:lnTo>
                <a:lnTo>
                  <a:pt x="1068386" y="636085"/>
                </a:lnTo>
                <a:lnTo>
                  <a:pt x="1074786" y="587951"/>
                </a:lnTo>
                <a:lnTo>
                  <a:pt x="1076960" y="538480"/>
                </a:lnTo>
                <a:lnTo>
                  <a:pt x="1074786" y="489933"/>
                </a:lnTo>
                <a:lnTo>
                  <a:pt x="1068386" y="442513"/>
                </a:lnTo>
                <a:lnTo>
                  <a:pt x="1057939" y="396419"/>
                </a:lnTo>
                <a:lnTo>
                  <a:pt x="1043627" y="351851"/>
                </a:lnTo>
                <a:lnTo>
                  <a:pt x="1025629" y="309009"/>
                </a:lnTo>
                <a:lnTo>
                  <a:pt x="1004127" y="268092"/>
                </a:lnTo>
                <a:lnTo>
                  <a:pt x="979302" y="229300"/>
                </a:lnTo>
                <a:lnTo>
                  <a:pt x="951332" y="192834"/>
                </a:lnTo>
                <a:lnTo>
                  <a:pt x="920400" y="158892"/>
                </a:lnTo>
                <a:lnTo>
                  <a:pt x="886686" y="127675"/>
                </a:lnTo>
                <a:lnTo>
                  <a:pt x="850370" y="99383"/>
                </a:lnTo>
                <a:lnTo>
                  <a:pt x="811633" y="74215"/>
                </a:lnTo>
                <a:lnTo>
                  <a:pt x="770655" y="52370"/>
                </a:lnTo>
                <a:lnTo>
                  <a:pt x="727618" y="34049"/>
                </a:lnTo>
                <a:lnTo>
                  <a:pt x="682701" y="19452"/>
                </a:lnTo>
                <a:lnTo>
                  <a:pt x="636085" y="8778"/>
                </a:lnTo>
                <a:lnTo>
                  <a:pt x="587951" y="2228"/>
                </a:lnTo>
                <a:lnTo>
                  <a:pt x="538480" y="0"/>
                </a:lnTo>
                <a:close/>
              </a:path>
            </a:pathLst>
          </a:custGeom>
          <a:ln w="9144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802335" y="6050407"/>
            <a:ext cx="3514725" cy="2421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85725" algn="ctr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AF50"/>
                </a:solidFill>
                <a:latin typeface="Arial"/>
                <a:cs typeface="Arial"/>
              </a:rPr>
              <a:t>5</a:t>
            </a:r>
            <a:endParaRPr sz="4800">
              <a:latin typeface="Arial"/>
              <a:cs typeface="Arial"/>
            </a:endParaRPr>
          </a:p>
          <a:p>
            <a:pPr marL="12065" marR="5080" algn="ctr">
              <a:lnSpc>
                <a:spcPct val="100000"/>
              </a:lnSpc>
              <a:spcBef>
                <a:spcPts val="3020"/>
              </a:spcBef>
            </a:pP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SISTEM</a:t>
            </a:r>
            <a:r>
              <a:rPr sz="2800" b="1" spc="-55" dirty="0">
                <a:solidFill>
                  <a:srgbClr val="44536A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44536A"/>
                </a:solidFill>
                <a:latin typeface="Arial"/>
                <a:cs typeface="Arial"/>
              </a:rPr>
              <a:t>PENGAJIAN  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(ELAUN DAN  KEMUDAHAN)</a:t>
            </a:r>
            <a:endParaRPr sz="28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089903" y="5820155"/>
            <a:ext cx="1324610" cy="1323340"/>
          </a:xfrm>
          <a:custGeom>
            <a:avLst/>
            <a:gdLst/>
            <a:ahLst/>
            <a:cxnLst/>
            <a:rect l="l" t="t" r="r" b="b"/>
            <a:pathLst>
              <a:path w="1324609" h="1323340">
                <a:moveTo>
                  <a:pt x="662177" y="0"/>
                </a:moveTo>
                <a:lnTo>
                  <a:pt x="615291" y="1678"/>
                </a:lnTo>
                <a:lnTo>
                  <a:pt x="569230" y="6637"/>
                </a:lnTo>
                <a:lnTo>
                  <a:pt x="524112" y="14758"/>
                </a:lnTo>
                <a:lnTo>
                  <a:pt x="480053" y="25926"/>
                </a:lnTo>
                <a:lnTo>
                  <a:pt x="437172" y="40022"/>
                </a:lnTo>
                <a:lnTo>
                  <a:pt x="395585" y="56931"/>
                </a:lnTo>
                <a:lnTo>
                  <a:pt x="355408" y="76535"/>
                </a:lnTo>
                <a:lnTo>
                  <a:pt x="316760" y="98718"/>
                </a:lnTo>
                <a:lnTo>
                  <a:pt x="279757" y="123362"/>
                </a:lnTo>
                <a:lnTo>
                  <a:pt x="244516" y="150352"/>
                </a:lnTo>
                <a:lnTo>
                  <a:pt x="211154" y="179569"/>
                </a:lnTo>
                <a:lnTo>
                  <a:pt x="179788" y="210897"/>
                </a:lnTo>
                <a:lnTo>
                  <a:pt x="150536" y="244219"/>
                </a:lnTo>
                <a:lnTo>
                  <a:pt x="123515" y="279419"/>
                </a:lnTo>
                <a:lnTo>
                  <a:pt x="98840" y="316379"/>
                </a:lnTo>
                <a:lnTo>
                  <a:pt x="76630" y="354983"/>
                </a:lnTo>
                <a:lnTo>
                  <a:pt x="57002" y="395114"/>
                </a:lnTo>
                <a:lnTo>
                  <a:pt x="40072" y="436655"/>
                </a:lnTo>
                <a:lnTo>
                  <a:pt x="25958" y="479488"/>
                </a:lnTo>
                <a:lnTo>
                  <a:pt x="14777" y="523498"/>
                </a:lnTo>
                <a:lnTo>
                  <a:pt x="6645" y="568567"/>
                </a:lnTo>
                <a:lnTo>
                  <a:pt x="1680" y="614578"/>
                </a:lnTo>
                <a:lnTo>
                  <a:pt x="0" y="661416"/>
                </a:lnTo>
                <a:lnTo>
                  <a:pt x="1680" y="708995"/>
                </a:lnTo>
                <a:lnTo>
                  <a:pt x="6645" y="755617"/>
                </a:lnTo>
                <a:lnTo>
                  <a:pt x="14777" y="801174"/>
                </a:lnTo>
                <a:lnTo>
                  <a:pt x="25958" y="845558"/>
                </a:lnTo>
                <a:lnTo>
                  <a:pt x="40072" y="888662"/>
                </a:lnTo>
                <a:lnTo>
                  <a:pt x="57002" y="930378"/>
                </a:lnTo>
                <a:lnTo>
                  <a:pt x="76630" y="970597"/>
                </a:lnTo>
                <a:lnTo>
                  <a:pt x="98840" y="1009213"/>
                </a:lnTo>
                <a:lnTo>
                  <a:pt x="123515" y="1046118"/>
                </a:lnTo>
                <a:lnTo>
                  <a:pt x="150536" y="1081205"/>
                </a:lnTo>
                <a:lnTo>
                  <a:pt x="179788" y="1114365"/>
                </a:lnTo>
                <a:lnTo>
                  <a:pt x="211154" y="1145490"/>
                </a:lnTo>
                <a:lnTo>
                  <a:pt x="244516" y="1174474"/>
                </a:lnTo>
                <a:lnTo>
                  <a:pt x="279757" y="1201209"/>
                </a:lnTo>
                <a:lnTo>
                  <a:pt x="316760" y="1225586"/>
                </a:lnTo>
                <a:lnTo>
                  <a:pt x="355408" y="1247499"/>
                </a:lnTo>
                <a:lnTo>
                  <a:pt x="395585" y="1266839"/>
                </a:lnTo>
                <a:lnTo>
                  <a:pt x="437172" y="1283499"/>
                </a:lnTo>
                <a:lnTo>
                  <a:pt x="480053" y="1297372"/>
                </a:lnTo>
                <a:lnTo>
                  <a:pt x="524112" y="1308349"/>
                </a:lnTo>
                <a:lnTo>
                  <a:pt x="569230" y="1316323"/>
                </a:lnTo>
                <a:lnTo>
                  <a:pt x="615291" y="1321186"/>
                </a:lnTo>
                <a:lnTo>
                  <a:pt x="662177" y="1322832"/>
                </a:lnTo>
                <a:lnTo>
                  <a:pt x="709807" y="1321186"/>
                </a:lnTo>
                <a:lnTo>
                  <a:pt x="756478" y="1316323"/>
                </a:lnTo>
                <a:lnTo>
                  <a:pt x="802085" y="1308349"/>
                </a:lnTo>
                <a:lnTo>
                  <a:pt x="846517" y="1297372"/>
                </a:lnTo>
                <a:lnTo>
                  <a:pt x="889669" y="1283499"/>
                </a:lnTo>
                <a:lnTo>
                  <a:pt x="931431" y="1266839"/>
                </a:lnTo>
                <a:lnTo>
                  <a:pt x="971696" y="1247499"/>
                </a:lnTo>
                <a:lnTo>
                  <a:pt x="1010357" y="1225586"/>
                </a:lnTo>
                <a:lnTo>
                  <a:pt x="1047305" y="1201209"/>
                </a:lnTo>
                <a:lnTo>
                  <a:pt x="1051533" y="1197991"/>
                </a:lnTo>
                <a:lnTo>
                  <a:pt x="662177" y="1197991"/>
                </a:lnTo>
                <a:lnTo>
                  <a:pt x="613737" y="1195825"/>
                </a:lnTo>
                <a:lnTo>
                  <a:pt x="566422" y="1189448"/>
                </a:lnTo>
                <a:lnTo>
                  <a:pt x="520431" y="1179040"/>
                </a:lnTo>
                <a:lnTo>
                  <a:pt x="475965" y="1164781"/>
                </a:lnTo>
                <a:lnTo>
                  <a:pt x="433222" y="1146850"/>
                </a:lnTo>
                <a:lnTo>
                  <a:pt x="392401" y="1125426"/>
                </a:lnTo>
                <a:lnTo>
                  <a:pt x="353702" y="1100691"/>
                </a:lnTo>
                <a:lnTo>
                  <a:pt x="317323" y="1072823"/>
                </a:lnTo>
                <a:lnTo>
                  <a:pt x="283463" y="1042003"/>
                </a:lnTo>
                <a:lnTo>
                  <a:pt x="252323" y="1008409"/>
                </a:lnTo>
                <a:lnTo>
                  <a:pt x="224100" y="972223"/>
                </a:lnTo>
                <a:lnTo>
                  <a:pt x="198994" y="933624"/>
                </a:lnTo>
                <a:lnTo>
                  <a:pt x="177205" y="892790"/>
                </a:lnTo>
                <a:lnTo>
                  <a:pt x="158930" y="849904"/>
                </a:lnTo>
                <a:lnTo>
                  <a:pt x="144370" y="805143"/>
                </a:lnTo>
                <a:lnTo>
                  <a:pt x="133724" y="758688"/>
                </a:lnTo>
                <a:lnTo>
                  <a:pt x="127190" y="710719"/>
                </a:lnTo>
                <a:lnTo>
                  <a:pt x="124968" y="661416"/>
                </a:lnTo>
                <a:lnTo>
                  <a:pt x="127190" y="613037"/>
                </a:lnTo>
                <a:lnTo>
                  <a:pt x="133724" y="565782"/>
                </a:lnTo>
                <a:lnTo>
                  <a:pt x="144370" y="519849"/>
                </a:lnTo>
                <a:lnTo>
                  <a:pt x="158930" y="475437"/>
                </a:lnTo>
                <a:lnTo>
                  <a:pt x="177205" y="432745"/>
                </a:lnTo>
                <a:lnTo>
                  <a:pt x="198994" y="391973"/>
                </a:lnTo>
                <a:lnTo>
                  <a:pt x="224100" y="353319"/>
                </a:lnTo>
                <a:lnTo>
                  <a:pt x="252323" y="316982"/>
                </a:lnTo>
                <a:lnTo>
                  <a:pt x="283464" y="283162"/>
                </a:lnTo>
                <a:lnTo>
                  <a:pt x="317323" y="252057"/>
                </a:lnTo>
                <a:lnTo>
                  <a:pt x="353702" y="223865"/>
                </a:lnTo>
                <a:lnTo>
                  <a:pt x="392401" y="198787"/>
                </a:lnTo>
                <a:lnTo>
                  <a:pt x="433222" y="177022"/>
                </a:lnTo>
                <a:lnTo>
                  <a:pt x="475965" y="158767"/>
                </a:lnTo>
                <a:lnTo>
                  <a:pt x="520431" y="144223"/>
                </a:lnTo>
                <a:lnTo>
                  <a:pt x="566422" y="133587"/>
                </a:lnTo>
                <a:lnTo>
                  <a:pt x="613737" y="127060"/>
                </a:lnTo>
                <a:lnTo>
                  <a:pt x="662177" y="124841"/>
                </a:lnTo>
                <a:lnTo>
                  <a:pt x="1049229" y="124841"/>
                </a:lnTo>
                <a:lnTo>
                  <a:pt x="1047305" y="123362"/>
                </a:lnTo>
                <a:lnTo>
                  <a:pt x="1010357" y="98718"/>
                </a:lnTo>
                <a:lnTo>
                  <a:pt x="971696" y="76535"/>
                </a:lnTo>
                <a:lnTo>
                  <a:pt x="931431" y="56931"/>
                </a:lnTo>
                <a:lnTo>
                  <a:pt x="889669" y="40022"/>
                </a:lnTo>
                <a:lnTo>
                  <a:pt x="846517" y="25926"/>
                </a:lnTo>
                <a:lnTo>
                  <a:pt x="802085" y="14758"/>
                </a:lnTo>
                <a:lnTo>
                  <a:pt x="756478" y="6637"/>
                </a:lnTo>
                <a:lnTo>
                  <a:pt x="709807" y="1678"/>
                </a:lnTo>
                <a:lnTo>
                  <a:pt x="662177" y="0"/>
                </a:lnTo>
                <a:close/>
              </a:path>
              <a:path w="1324609" h="1323340">
                <a:moveTo>
                  <a:pt x="1049229" y="124841"/>
                </a:moveTo>
                <a:lnTo>
                  <a:pt x="662177" y="124841"/>
                </a:lnTo>
                <a:lnTo>
                  <a:pt x="711543" y="127060"/>
                </a:lnTo>
                <a:lnTo>
                  <a:pt x="759572" y="133587"/>
                </a:lnTo>
                <a:lnTo>
                  <a:pt x="806084" y="144223"/>
                </a:lnTo>
                <a:lnTo>
                  <a:pt x="850900" y="158767"/>
                </a:lnTo>
                <a:lnTo>
                  <a:pt x="893838" y="177022"/>
                </a:lnTo>
                <a:lnTo>
                  <a:pt x="934720" y="198787"/>
                </a:lnTo>
                <a:lnTo>
                  <a:pt x="973365" y="223865"/>
                </a:lnTo>
                <a:lnTo>
                  <a:pt x="1009593" y="252057"/>
                </a:lnTo>
                <a:lnTo>
                  <a:pt x="1043225" y="283162"/>
                </a:lnTo>
                <a:lnTo>
                  <a:pt x="1074081" y="316982"/>
                </a:lnTo>
                <a:lnTo>
                  <a:pt x="1101980" y="353319"/>
                </a:lnTo>
                <a:lnTo>
                  <a:pt x="1126744" y="391973"/>
                </a:lnTo>
                <a:lnTo>
                  <a:pt x="1148191" y="432745"/>
                </a:lnTo>
                <a:lnTo>
                  <a:pt x="1166142" y="475437"/>
                </a:lnTo>
                <a:lnTo>
                  <a:pt x="1180417" y="519849"/>
                </a:lnTo>
                <a:lnTo>
                  <a:pt x="1190836" y="565782"/>
                </a:lnTo>
                <a:lnTo>
                  <a:pt x="1197220" y="613037"/>
                </a:lnTo>
                <a:lnTo>
                  <a:pt x="1199388" y="661416"/>
                </a:lnTo>
                <a:lnTo>
                  <a:pt x="1197220" y="710719"/>
                </a:lnTo>
                <a:lnTo>
                  <a:pt x="1190836" y="758688"/>
                </a:lnTo>
                <a:lnTo>
                  <a:pt x="1180417" y="805143"/>
                </a:lnTo>
                <a:lnTo>
                  <a:pt x="1166142" y="849904"/>
                </a:lnTo>
                <a:lnTo>
                  <a:pt x="1148191" y="892790"/>
                </a:lnTo>
                <a:lnTo>
                  <a:pt x="1126744" y="933624"/>
                </a:lnTo>
                <a:lnTo>
                  <a:pt x="1101980" y="972223"/>
                </a:lnTo>
                <a:lnTo>
                  <a:pt x="1074081" y="1008409"/>
                </a:lnTo>
                <a:lnTo>
                  <a:pt x="1043225" y="1042003"/>
                </a:lnTo>
                <a:lnTo>
                  <a:pt x="1009593" y="1072823"/>
                </a:lnTo>
                <a:lnTo>
                  <a:pt x="973365" y="1100691"/>
                </a:lnTo>
                <a:lnTo>
                  <a:pt x="934720" y="1125426"/>
                </a:lnTo>
                <a:lnTo>
                  <a:pt x="893838" y="1146850"/>
                </a:lnTo>
                <a:lnTo>
                  <a:pt x="850900" y="1164781"/>
                </a:lnTo>
                <a:lnTo>
                  <a:pt x="806084" y="1179040"/>
                </a:lnTo>
                <a:lnTo>
                  <a:pt x="759572" y="1189448"/>
                </a:lnTo>
                <a:lnTo>
                  <a:pt x="711543" y="1195825"/>
                </a:lnTo>
                <a:lnTo>
                  <a:pt x="662177" y="1197991"/>
                </a:lnTo>
                <a:lnTo>
                  <a:pt x="1051533" y="1197991"/>
                </a:lnTo>
                <a:lnTo>
                  <a:pt x="1082432" y="1174474"/>
                </a:lnTo>
                <a:lnTo>
                  <a:pt x="1115632" y="1145490"/>
                </a:lnTo>
                <a:lnTo>
                  <a:pt x="1146794" y="1114365"/>
                </a:lnTo>
                <a:lnTo>
                  <a:pt x="1175813" y="1081205"/>
                </a:lnTo>
                <a:lnTo>
                  <a:pt x="1202580" y="1046118"/>
                </a:lnTo>
                <a:lnTo>
                  <a:pt x="1226988" y="1009213"/>
                </a:lnTo>
                <a:lnTo>
                  <a:pt x="1248928" y="970597"/>
                </a:lnTo>
                <a:lnTo>
                  <a:pt x="1268292" y="930378"/>
                </a:lnTo>
                <a:lnTo>
                  <a:pt x="1284973" y="888662"/>
                </a:lnTo>
                <a:lnTo>
                  <a:pt x="1298863" y="845558"/>
                </a:lnTo>
                <a:lnTo>
                  <a:pt x="1309854" y="801174"/>
                </a:lnTo>
                <a:lnTo>
                  <a:pt x="1317839" y="755617"/>
                </a:lnTo>
                <a:lnTo>
                  <a:pt x="1322708" y="708995"/>
                </a:lnTo>
                <a:lnTo>
                  <a:pt x="1324355" y="661416"/>
                </a:lnTo>
                <a:lnTo>
                  <a:pt x="1322708" y="614578"/>
                </a:lnTo>
                <a:lnTo>
                  <a:pt x="1317839" y="568567"/>
                </a:lnTo>
                <a:lnTo>
                  <a:pt x="1309854" y="523498"/>
                </a:lnTo>
                <a:lnTo>
                  <a:pt x="1298863" y="479488"/>
                </a:lnTo>
                <a:lnTo>
                  <a:pt x="1284973" y="436655"/>
                </a:lnTo>
                <a:lnTo>
                  <a:pt x="1268292" y="395114"/>
                </a:lnTo>
                <a:lnTo>
                  <a:pt x="1248928" y="354983"/>
                </a:lnTo>
                <a:lnTo>
                  <a:pt x="1226988" y="316379"/>
                </a:lnTo>
                <a:lnTo>
                  <a:pt x="1202580" y="279419"/>
                </a:lnTo>
                <a:lnTo>
                  <a:pt x="1175813" y="244219"/>
                </a:lnTo>
                <a:lnTo>
                  <a:pt x="1146794" y="210897"/>
                </a:lnTo>
                <a:lnTo>
                  <a:pt x="1115632" y="179569"/>
                </a:lnTo>
                <a:lnTo>
                  <a:pt x="1082432" y="150352"/>
                </a:lnTo>
                <a:lnTo>
                  <a:pt x="1049229" y="124841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076825" y="6069329"/>
            <a:ext cx="3332479" cy="20535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6FC0"/>
                </a:solidFill>
                <a:latin typeface="Arial"/>
                <a:cs typeface="Arial"/>
              </a:rPr>
              <a:t>6</a:t>
            </a:r>
            <a:endParaRPr sz="4800">
              <a:latin typeface="Arial"/>
              <a:cs typeface="Arial"/>
            </a:endParaRPr>
          </a:p>
          <a:p>
            <a:pPr marL="12065" marR="5080" algn="ctr">
              <a:lnSpc>
                <a:spcPct val="100000"/>
              </a:lnSpc>
              <a:spcBef>
                <a:spcPts val="3490"/>
              </a:spcBef>
            </a:pPr>
            <a:r>
              <a:rPr sz="2800" b="1" spc="-215" dirty="0">
                <a:solidFill>
                  <a:srgbClr val="44536A"/>
                </a:solidFill>
                <a:latin typeface="Arial"/>
                <a:cs typeface="Arial"/>
              </a:rPr>
              <a:t>T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AN</a:t>
            </a:r>
            <a:r>
              <a:rPr sz="2800" b="1" spc="-15" dirty="0">
                <a:solidFill>
                  <a:srgbClr val="44536A"/>
                </a:solidFill>
                <a:latin typeface="Arial"/>
                <a:cs typeface="Arial"/>
              </a:rPr>
              <a:t>G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GU</a:t>
            </a:r>
            <a:r>
              <a:rPr sz="2800" b="1" spc="-15" dirty="0">
                <a:solidFill>
                  <a:srgbClr val="44536A"/>
                </a:solidFill>
                <a:latin typeface="Arial"/>
                <a:cs typeface="Arial"/>
              </a:rPr>
              <a:t>N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GJ</a:t>
            </a:r>
            <a:r>
              <a:rPr sz="2800" b="1" spc="-165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150" dirty="0">
                <a:solidFill>
                  <a:srgbClr val="44536A"/>
                </a:solidFill>
                <a:latin typeface="Arial"/>
                <a:cs typeface="Arial"/>
              </a:rPr>
              <a:t>W</a:t>
            </a:r>
            <a:r>
              <a:rPr sz="2800" b="1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B  </a:t>
            </a:r>
            <a:r>
              <a:rPr sz="2800" b="1" spc="-55" dirty="0">
                <a:solidFill>
                  <a:srgbClr val="44536A"/>
                </a:solidFill>
                <a:latin typeface="Arial"/>
                <a:cs typeface="Arial"/>
              </a:rPr>
              <a:t>PEGAWAI</a:t>
            </a:r>
            <a:endParaRPr sz="28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0244328" y="5859779"/>
            <a:ext cx="1377950" cy="1377950"/>
          </a:xfrm>
          <a:custGeom>
            <a:avLst/>
            <a:gdLst/>
            <a:ahLst/>
            <a:cxnLst/>
            <a:rect l="l" t="t" r="r" b="b"/>
            <a:pathLst>
              <a:path w="1377950" h="1377950">
                <a:moveTo>
                  <a:pt x="688848" y="0"/>
                </a:moveTo>
                <a:lnTo>
                  <a:pt x="642087" y="1606"/>
                </a:lnTo>
                <a:lnTo>
                  <a:pt x="596111" y="6355"/>
                </a:lnTo>
                <a:lnTo>
                  <a:pt x="551027" y="14138"/>
                </a:lnTo>
                <a:lnTo>
                  <a:pt x="506941" y="24849"/>
                </a:lnTo>
                <a:lnTo>
                  <a:pt x="463962" y="38381"/>
                </a:lnTo>
                <a:lnTo>
                  <a:pt x="422195" y="54625"/>
                </a:lnTo>
                <a:lnTo>
                  <a:pt x="381749" y="73476"/>
                </a:lnTo>
                <a:lnTo>
                  <a:pt x="342730" y="94826"/>
                </a:lnTo>
                <a:lnTo>
                  <a:pt x="305246" y="118568"/>
                </a:lnTo>
                <a:lnTo>
                  <a:pt x="269404" y="144594"/>
                </a:lnTo>
                <a:lnTo>
                  <a:pt x="235310" y="172798"/>
                </a:lnTo>
                <a:lnTo>
                  <a:pt x="203073" y="203073"/>
                </a:lnTo>
                <a:lnTo>
                  <a:pt x="172798" y="235310"/>
                </a:lnTo>
                <a:lnTo>
                  <a:pt x="144594" y="269404"/>
                </a:lnTo>
                <a:lnTo>
                  <a:pt x="118568" y="305246"/>
                </a:lnTo>
                <a:lnTo>
                  <a:pt x="94826" y="342730"/>
                </a:lnTo>
                <a:lnTo>
                  <a:pt x="73476" y="381749"/>
                </a:lnTo>
                <a:lnTo>
                  <a:pt x="54625" y="422195"/>
                </a:lnTo>
                <a:lnTo>
                  <a:pt x="38381" y="463962"/>
                </a:lnTo>
                <a:lnTo>
                  <a:pt x="24849" y="506941"/>
                </a:lnTo>
                <a:lnTo>
                  <a:pt x="14138" y="551027"/>
                </a:lnTo>
                <a:lnTo>
                  <a:pt x="6355" y="596111"/>
                </a:lnTo>
                <a:lnTo>
                  <a:pt x="1606" y="642087"/>
                </a:lnTo>
                <a:lnTo>
                  <a:pt x="0" y="688848"/>
                </a:lnTo>
                <a:lnTo>
                  <a:pt x="1606" y="736352"/>
                </a:lnTo>
                <a:lnTo>
                  <a:pt x="6355" y="782945"/>
                </a:lnTo>
                <a:lnTo>
                  <a:pt x="14138" y="828528"/>
                </a:lnTo>
                <a:lnTo>
                  <a:pt x="24849" y="873003"/>
                </a:lnTo>
                <a:lnTo>
                  <a:pt x="38381" y="916271"/>
                </a:lnTo>
                <a:lnTo>
                  <a:pt x="54625" y="958232"/>
                </a:lnTo>
                <a:lnTo>
                  <a:pt x="73476" y="998790"/>
                </a:lnTo>
                <a:lnTo>
                  <a:pt x="94826" y="1037844"/>
                </a:lnTo>
                <a:lnTo>
                  <a:pt x="118568" y="1075295"/>
                </a:lnTo>
                <a:lnTo>
                  <a:pt x="144594" y="1111046"/>
                </a:lnTo>
                <a:lnTo>
                  <a:pt x="172798" y="1144998"/>
                </a:lnTo>
                <a:lnTo>
                  <a:pt x="203073" y="1177051"/>
                </a:lnTo>
                <a:lnTo>
                  <a:pt x="235310" y="1207108"/>
                </a:lnTo>
                <a:lnTo>
                  <a:pt x="269404" y="1235069"/>
                </a:lnTo>
                <a:lnTo>
                  <a:pt x="305246" y="1260835"/>
                </a:lnTo>
                <a:lnTo>
                  <a:pt x="342730" y="1284308"/>
                </a:lnTo>
                <a:lnTo>
                  <a:pt x="381749" y="1305390"/>
                </a:lnTo>
                <a:lnTo>
                  <a:pt x="422195" y="1323980"/>
                </a:lnTo>
                <a:lnTo>
                  <a:pt x="463962" y="1339982"/>
                </a:lnTo>
                <a:lnTo>
                  <a:pt x="506941" y="1353296"/>
                </a:lnTo>
                <a:lnTo>
                  <a:pt x="551027" y="1363822"/>
                </a:lnTo>
                <a:lnTo>
                  <a:pt x="596111" y="1371464"/>
                </a:lnTo>
                <a:lnTo>
                  <a:pt x="642087" y="1376121"/>
                </a:lnTo>
                <a:lnTo>
                  <a:pt x="688848" y="1377696"/>
                </a:lnTo>
                <a:lnTo>
                  <a:pt x="736352" y="1376121"/>
                </a:lnTo>
                <a:lnTo>
                  <a:pt x="782945" y="1371464"/>
                </a:lnTo>
                <a:lnTo>
                  <a:pt x="828528" y="1363822"/>
                </a:lnTo>
                <a:lnTo>
                  <a:pt x="873003" y="1353296"/>
                </a:lnTo>
                <a:lnTo>
                  <a:pt x="916271" y="1339982"/>
                </a:lnTo>
                <a:lnTo>
                  <a:pt x="958232" y="1323980"/>
                </a:lnTo>
                <a:lnTo>
                  <a:pt x="998790" y="1305390"/>
                </a:lnTo>
                <a:lnTo>
                  <a:pt x="1037843" y="1284308"/>
                </a:lnTo>
                <a:lnTo>
                  <a:pt x="1075295" y="1260835"/>
                </a:lnTo>
                <a:lnTo>
                  <a:pt x="1093417" y="1247775"/>
                </a:lnTo>
                <a:lnTo>
                  <a:pt x="688848" y="1247775"/>
                </a:lnTo>
                <a:lnTo>
                  <a:pt x="641082" y="1245748"/>
                </a:lnTo>
                <a:lnTo>
                  <a:pt x="594356" y="1239776"/>
                </a:lnTo>
                <a:lnTo>
                  <a:pt x="548846" y="1230017"/>
                </a:lnTo>
                <a:lnTo>
                  <a:pt x="504728" y="1216630"/>
                </a:lnTo>
                <a:lnTo>
                  <a:pt x="462179" y="1199775"/>
                </a:lnTo>
                <a:lnTo>
                  <a:pt x="421375" y="1179610"/>
                </a:lnTo>
                <a:lnTo>
                  <a:pt x="382492" y="1156297"/>
                </a:lnTo>
                <a:lnTo>
                  <a:pt x="345706" y="1129993"/>
                </a:lnTo>
                <a:lnTo>
                  <a:pt x="311194" y="1100857"/>
                </a:lnTo>
                <a:lnTo>
                  <a:pt x="279132" y="1069051"/>
                </a:lnTo>
                <a:lnTo>
                  <a:pt x="249697" y="1034731"/>
                </a:lnTo>
                <a:lnTo>
                  <a:pt x="223064" y="998059"/>
                </a:lnTo>
                <a:lnTo>
                  <a:pt x="199410" y="959193"/>
                </a:lnTo>
                <a:lnTo>
                  <a:pt x="178912" y="918292"/>
                </a:lnTo>
                <a:lnTo>
                  <a:pt x="161745" y="875516"/>
                </a:lnTo>
                <a:lnTo>
                  <a:pt x="148086" y="831025"/>
                </a:lnTo>
                <a:lnTo>
                  <a:pt x="138112" y="784976"/>
                </a:lnTo>
                <a:lnTo>
                  <a:pt x="131998" y="737531"/>
                </a:lnTo>
                <a:lnTo>
                  <a:pt x="129921" y="688848"/>
                </a:lnTo>
                <a:lnTo>
                  <a:pt x="131998" y="641082"/>
                </a:lnTo>
                <a:lnTo>
                  <a:pt x="138112" y="594356"/>
                </a:lnTo>
                <a:lnTo>
                  <a:pt x="148086" y="548846"/>
                </a:lnTo>
                <a:lnTo>
                  <a:pt x="161745" y="504728"/>
                </a:lnTo>
                <a:lnTo>
                  <a:pt x="178912" y="462179"/>
                </a:lnTo>
                <a:lnTo>
                  <a:pt x="199410" y="421375"/>
                </a:lnTo>
                <a:lnTo>
                  <a:pt x="223064" y="382492"/>
                </a:lnTo>
                <a:lnTo>
                  <a:pt x="249697" y="345706"/>
                </a:lnTo>
                <a:lnTo>
                  <a:pt x="279132" y="311194"/>
                </a:lnTo>
                <a:lnTo>
                  <a:pt x="311194" y="279132"/>
                </a:lnTo>
                <a:lnTo>
                  <a:pt x="345706" y="249697"/>
                </a:lnTo>
                <a:lnTo>
                  <a:pt x="382492" y="223064"/>
                </a:lnTo>
                <a:lnTo>
                  <a:pt x="421375" y="199410"/>
                </a:lnTo>
                <a:lnTo>
                  <a:pt x="462179" y="178912"/>
                </a:lnTo>
                <a:lnTo>
                  <a:pt x="504728" y="161745"/>
                </a:lnTo>
                <a:lnTo>
                  <a:pt x="548846" y="148086"/>
                </a:lnTo>
                <a:lnTo>
                  <a:pt x="594356" y="138112"/>
                </a:lnTo>
                <a:lnTo>
                  <a:pt x="641082" y="131998"/>
                </a:lnTo>
                <a:lnTo>
                  <a:pt x="688848" y="129921"/>
                </a:lnTo>
                <a:lnTo>
                  <a:pt x="1090890" y="129921"/>
                </a:lnTo>
                <a:lnTo>
                  <a:pt x="1075295" y="118568"/>
                </a:lnTo>
                <a:lnTo>
                  <a:pt x="1037844" y="94826"/>
                </a:lnTo>
                <a:lnTo>
                  <a:pt x="998790" y="73476"/>
                </a:lnTo>
                <a:lnTo>
                  <a:pt x="958232" y="54625"/>
                </a:lnTo>
                <a:lnTo>
                  <a:pt x="916271" y="38381"/>
                </a:lnTo>
                <a:lnTo>
                  <a:pt x="873003" y="24849"/>
                </a:lnTo>
                <a:lnTo>
                  <a:pt x="828528" y="14138"/>
                </a:lnTo>
                <a:lnTo>
                  <a:pt x="782945" y="6355"/>
                </a:lnTo>
                <a:lnTo>
                  <a:pt x="736352" y="1606"/>
                </a:lnTo>
                <a:lnTo>
                  <a:pt x="688848" y="0"/>
                </a:lnTo>
                <a:close/>
              </a:path>
              <a:path w="1377950" h="1377950">
                <a:moveTo>
                  <a:pt x="1090890" y="129921"/>
                </a:moveTo>
                <a:lnTo>
                  <a:pt x="688848" y="129921"/>
                </a:lnTo>
                <a:lnTo>
                  <a:pt x="737531" y="131998"/>
                </a:lnTo>
                <a:lnTo>
                  <a:pt x="784976" y="138112"/>
                </a:lnTo>
                <a:lnTo>
                  <a:pt x="831025" y="148086"/>
                </a:lnTo>
                <a:lnTo>
                  <a:pt x="875516" y="161745"/>
                </a:lnTo>
                <a:lnTo>
                  <a:pt x="918292" y="178912"/>
                </a:lnTo>
                <a:lnTo>
                  <a:pt x="959193" y="199410"/>
                </a:lnTo>
                <a:lnTo>
                  <a:pt x="998059" y="223064"/>
                </a:lnTo>
                <a:lnTo>
                  <a:pt x="1034731" y="249697"/>
                </a:lnTo>
                <a:lnTo>
                  <a:pt x="1069051" y="279132"/>
                </a:lnTo>
                <a:lnTo>
                  <a:pt x="1100857" y="311194"/>
                </a:lnTo>
                <a:lnTo>
                  <a:pt x="1129993" y="345706"/>
                </a:lnTo>
                <a:lnTo>
                  <a:pt x="1156297" y="382492"/>
                </a:lnTo>
                <a:lnTo>
                  <a:pt x="1179610" y="421375"/>
                </a:lnTo>
                <a:lnTo>
                  <a:pt x="1199775" y="462179"/>
                </a:lnTo>
                <a:lnTo>
                  <a:pt x="1216630" y="504728"/>
                </a:lnTo>
                <a:lnTo>
                  <a:pt x="1230017" y="548846"/>
                </a:lnTo>
                <a:lnTo>
                  <a:pt x="1239776" y="594356"/>
                </a:lnTo>
                <a:lnTo>
                  <a:pt x="1245748" y="641082"/>
                </a:lnTo>
                <a:lnTo>
                  <a:pt x="1247775" y="688848"/>
                </a:lnTo>
                <a:lnTo>
                  <a:pt x="1245748" y="737531"/>
                </a:lnTo>
                <a:lnTo>
                  <a:pt x="1239776" y="784976"/>
                </a:lnTo>
                <a:lnTo>
                  <a:pt x="1230017" y="831025"/>
                </a:lnTo>
                <a:lnTo>
                  <a:pt x="1216630" y="875516"/>
                </a:lnTo>
                <a:lnTo>
                  <a:pt x="1199775" y="918292"/>
                </a:lnTo>
                <a:lnTo>
                  <a:pt x="1179610" y="959193"/>
                </a:lnTo>
                <a:lnTo>
                  <a:pt x="1156297" y="998059"/>
                </a:lnTo>
                <a:lnTo>
                  <a:pt x="1129993" y="1034731"/>
                </a:lnTo>
                <a:lnTo>
                  <a:pt x="1100857" y="1069051"/>
                </a:lnTo>
                <a:lnTo>
                  <a:pt x="1069051" y="1100857"/>
                </a:lnTo>
                <a:lnTo>
                  <a:pt x="1034731" y="1129993"/>
                </a:lnTo>
                <a:lnTo>
                  <a:pt x="998059" y="1156297"/>
                </a:lnTo>
                <a:lnTo>
                  <a:pt x="959193" y="1179610"/>
                </a:lnTo>
                <a:lnTo>
                  <a:pt x="918292" y="1199775"/>
                </a:lnTo>
                <a:lnTo>
                  <a:pt x="875516" y="1216630"/>
                </a:lnTo>
                <a:lnTo>
                  <a:pt x="831025" y="1230017"/>
                </a:lnTo>
                <a:lnTo>
                  <a:pt x="784976" y="1239776"/>
                </a:lnTo>
                <a:lnTo>
                  <a:pt x="737531" y="1245748"/>
                </a:lnTo>
                <a:lnTo>
                  <a:pt x="688848" y="1247775"/>
                </a:lnTo>
                <a:lnTo>
                  <a:pt x="1093417" y="1247775"/>
                </a:lnTo>
                <a:lnTo>
                  <a:pt x="1144998" y="1207108"/>
                </a:lnTo>
                <a:lnTo>
                  <a:pt x="1177051" y="1177051"/>
                </a:lnTo>
                <a:lnTo>
                  <a:pt x="1207108" y="1144998"/>
                </a:lnTo>
                <a:lnTo>
                  <a:pt x="1235069" y="1111046"/>
                </a:lnTo>
                <a:lnTo>
                  <a:pt x="1260835" y="1075295"/>
                </a:lnTo>
                <a:lnTo>
                  <a:pt x="1284308" y="1037844"/>
                </a:lnTo>
                <a:lnTo>
                  <a:pt x="1305390" y="998790"/>
                </a:lnTo>
                <a:lnTo>
                  <a:pt x="1323980" y="958232"/>
                </a:lnTo>
                <a:lnTo>
                  <a:pt x="1339982" y="916271"/>
                </a:lnTo>
                <a:lnTo>
                  <a:pt x="1353296" y="873003"/>
                </a:lnTo>
                <a:lnTo>
                  <a:pt x="1363822" y="828528"/>
                </a:lnTo>
                <a:lnTo>
                  <a:pt x="1371464" y="782945"/>
                </a:lnTo>
                <a:lnTo>
                  <a:pt x="1376121" y="736352"/>
                </a:lnTo>
                <a:lnTo>
                  <a:pt x="1377696" y="688848"/>
                </a:lnTo>
                <a:lnTo>
                  <a:pt x="1376121" y="642087"/>
                </a:lnTo>
                <a:lnTo>
                  <a:pt x="1371464" y="596111"/>
                </a:lnTo>
                <a:lnTo>
                  <a:pt x="1363822" y="551027"/>
                </a:lnTo>
                <a:lnTo>
                  <a:pt x="1353296" y="506941"/>
                </a:lnTo>
                <a:lnTo>
                  <a:pt x="1339982" y="463962"/>
                </a:lnTo>
                <a:lnTo>
                  <a:pt x="1323980" y="422195"/>
                </a:lnTo>
                <a:lnTo>
                  <a:pt x="1305390" y="381749"/>
                </a:lnTo>
                <a:lnTo>
                  <a:pt x="1284308" y="342730"/>
                </a:lnTo>
                <a:lnTo>
                  <a:pt x="1260835" y="305246"/>
                </a:lnTo>
                <a:lnTo>
                  <a:pt x="1235069" y="269404"/>
                </a:lnTo>
                <a:lnTo>
                  <a:pt x="1207108" y="235310"/>
                </a:lnTo>
                <a:lnTo>
                  <a:pt x="1177051" y="203073"/>
                </a:lnTo>
                <a:lnTo>
                  <a:pt x="1144998" y="172798"/>
                </a:lnTo>
                <a:lnTo>
                  <a:pt x="1111046" y="144594"/>
                </a:lnTo>
                <a:lnTo>
                  <a:pt x="1090890" y="129921"/>
                </a:lnTo>
                <a:close/>
              </a:path>
            </a:pathLst>
          </a:custGeom>
          <a:solidFill>
            <a:srgbClr val="815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9532746" y="6092444"/>
            <a:ext cx="2843530" cy="29838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8890" algn="ctr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815BFF"/>
                </a:solidFill>
                <a:latin typeface="Arial"/>
                <a:cs typeface="Arial"/>
              </a:rPr>
              <a:t>7</a:t>
            </a:r>
            <a:endParaRPr sz="4800">
              <a:latin typeface="Arial"/>
              <a:cs typeface="Arial"/>
            </a:endParaRPr>
          </a:p>
          <a:p>
            <a:pPr marL="12700" marR="5080" algn="ctr">
              <a:lnSpc>
                <a:spcPct val="100000"/>
              </a:lnSpc>
              <a:spcBef>
                <a:spcPts val="4090"/>
              </a:spcBef>
            </a:pP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P</a:t>
            </a:r>
            <a:r>
              <a:rPr sz="2800" b="1" spc="-20" dirty="0">
                <a:solidFill>
                  <a:srgbClr val="44536A"/>
                </a:solidFill>
                <a:latin typeface="Arial"/>
                <a:cs typeface="Arial"/>
              </a:rPr>
              <a:t>E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NAN</a:t>
            </a:r>
            <a:r>
              <a:rPr sz="2800" b="1" spc="-20" dirty="0">
                <a:solidFill>
                  <a:srgbClr val="44536A"/>
                </a:solidFill>
                <a:latin typeface="Arial"/>
                <a:cs typeface="Arial"/>
              </a:rPr>
              <a:t>G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GU</a:t>
            </a:r>
            <a:r>
              <a:rPr sz="2800" b="1" spc="-15" dirty="0">
                <a:solidFill>
                  <a:srgbClr val="44536A"/>
                </a:solidFill>
                <a:latin typeface="Arial"/>
                <a:cs typeface="Arial"/>
              </a:rPr>
              <a:t>H</a:t>
            </a:r>
            <a:r>
              <a:rPr sz="2800" b="1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N  </a:t>
            </a:r>
            <a:r>
              <a:rPr sz="2800" b="1" spc="-10" dirty="0">
                <a:solidFill>
                  <a:srgbClr val="44536A"/>
                </a:solidFill>
                <a:latin typeface="Arial"/>
                <a:cs typeface="Arial"/>
              </a:rPr>
              <a:t>DAN    </a:t>
            </a:r>
            <a:r>
              <a:rPr sz="2800" b="1" spc="-30" dirty="0">
                <a:solidFill>
                  <a:srgbClr val="44536A"/>
                </a:solidFill>
                <a:latin typeface="Arial"/>
                <a:cs typeface="Arial"/>
              </a:rPr>
              <a:t>PELANJUTAN  </a:t>
            </a:r>
            <a:r>
              <a:rPr sz="2800" b="1" spc="-10" dirty="0">
                <a:solidFill>
                  <a:srgbClr val="44536A"/>
                </a:solidFill>
                <a:latin typeface="Arial"/>
                <a:cs typeface="Arial"/>
              </a:rPr>
              <a:t>PENGAJIAN</a:t>
            </a:r>
            <a:endParaRPr sz="28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4482571" y="5937504"/>
            <a:ext cx="1445260" cy="1445260"/>
          </a:xfrm>
          <a:custGeom>
            <a:avLst/>
            <a:gdLst/>
            <a:ahLst/>
            <a:cxnLst/>
            <a:rect l="l" t="t" r="r" b="b"/>
            <a:pathLst>
              <a:path w="1445259" h="1445259">
                <a:moveTo>
                  <a:pt x="722376" y="0"/>
                </a:moveTo>
                <a:lnTo>
                  <a:pt x="675292" y="1553"/>
                </a:lnTo>
                <a:lnTo>
                  <a:pt x="628961" y="6148"/>
                </a:lnTo>
                <a:lnTo>
                  <a:pt x="583483" y="13685"/>
                </a:lnTo>
                <a:lnTo>
                  <a:pt x="538957" y="24064"/>
                </a:lnTo>
                <a:lnTo>
                  <a:pt x="495482" y="37185"/>
                </a:lnTo>
                <a:lnTo>
                  <a:pt x="453159" y="52950"/>
                </a:lnTo>
                <a:lnTo>
                  <a:pt x="412085" y="71258"/>
                </a:lnTo>
                <a:lnTo>
                  <a:pt x="372362" y="92011"/>
                </a:lnTo>
                <a:lnTo>
                  <a:pt x="334088" y="115109"/>
                </a:lnTo>
                <a:lnTo>
                  <a:pt x="297362" y="140451"/>
                </a:lnTo>
                <a:lnTo>
                  <a:pt x="262286" y="167940"/>
                </a:lnTo>
                <a:lnTo>
                  <a:pt x="228956" y="197475"/>
                </a:lnTo>
                <a:lnTo>
                  <a:pt x="197475" y="228956"/>
                </a:lnTo>
                <a:lnTo>
                  <a:pt x="167940" y="262286"/>
                </a:lnTo>
                <a:lnTo>
                  <a:pt x="140451" y="297362"/>
                </a:lnTo>
                <a:lnTo>
                  <a:pt x="115109" y="334088"/>
                </a:lnTo>
                <a:lnTo>
                  <a:pt x="92011" y="372362"/>
                </a:lnTo>
                <a:lnTo>
                  <a:pt x="71258" y="412085"/>
                </a:lnTo>
                <a:lnTo>
                  <a:pt x="52950" y="453159"/>
                </a:lnTo>
                <a:lnTo>
                  <a:pt x="37128" y="495673"/>
                </a:lnTo>
                <a:lnTo>
                  <a:pt x="24064" y="538957"/>
                </a:lnTo>
                <a:lnTo>
                  <a:pt x="13685" y="583483"/>
                </a:lnTo>
                <a:lnTo>
                  <a:pt x="6148" y="628961"/>
                </a:lnTo>
                <a:lnTo>
                  <a:pt x="1553" y="675292"/>
                </a:lnTo>
                <a:lnTo>
                  <a:pt x="0" y="722376"/>
                </a:lnTo>
                <a:lnTo>
                  <a:pt x="1553" y="770217"/>
                </a:lnTo>
                <a:lnTo>
                  <a:pt x="6148" y="817183"/>
                </a:lnTo>
                <a:lnTo>
                  <a:pt x="13685" y="863180"/>
                </a:lnTo>
                <a:lnTo>
                  <a:pt x="24064" y="908117"/>
                </a:lnTo>
                <a:lnTo>
                  <a:pt x="37211" y="951972"/>
                </a:lnTo>
                <a:lnTo>
                  <a:pt x="52950" y="994444"/>
                </a:lnTo>
                <a:lnTo>
                  <a:pt x="71258" y="1035652"/>
                </a:lnTo>
                <a:lnTo>
                  <a:pt x="92011" y="1075434"/>
                </a:lnTo>
                <a:lnTo>
                  <a:pt x="115109" y="1113697"/>
                </a:lnTo>
                <a:lnTo>
                  <a:pt x="140451" y="1150351"/>
                </a:lnTo>
                <a:lnTo>
                  <a:pt x="167940" y="1185304"/>
                </a:lnTo>
                <a:lnTo>
                  <a:pt x="197475" y="1218465"/>
                </a:lnTo>
                <a:lnTo>
                  <a:pt x="228956" y="1249741"/>
                </a:lnTo>
                <a:lnTo>
                  <a:pt x="262286" y="1279042"/>
                </a:lnTo>
                <a:lnTo>
                  <a:pt x="297362" y="1306275"/>
                </a:lnTo>
                <a:lnTo>
                  <a:pt x="334088" y="1331349"/>
                </a:lnTo>
                <a:lnTo>
                  <a:pt x="372362" y="1354173"/>
                </a:lnTo>
                <a:lnTo>
                  <a:pt x="412085" y="1374654"/>
                </a:lnTo>
                <a:lnTo>
                  <a:pt x="453159" y="1392702"/>
                </a:lnTo>
                <a:lnTo>
                  <a:pt x="495482" y="1408224"/>
                </a:lnTo>
                <a:lnTo>
                  <a:pt x="538957" y="1421130"/>
                </a:lnTo>
                <a:lnTo>
                  <a:pt x="583483" y="1431327"/>
                </a:lnTo>
                <a:lnTo>
                  <a:pt x="628961" y="1438724"/>
                </a:lnTo>
                <a:lnTo>
                  <a:pt x="675292" y="1443229"/>
                </a:lnTo>
                <a:lnTo>
                  <a:pt x="722376" y="1444752"/>
                </a:lnTo>
                <a:lnTo>
                  <a:pt x="770217" y="1443229"/>
                </a:lnTo>
                <a:lnTo>
                  <a:pt x="817183" y="1438724"/>
                </a:lnTo>
                <a:lnTo>
                  <a:pt x="863180" y="1431327"/>
                </a:lnTo>
                <a:lnTo>
                  <a:pt x="908117" y="1421130"/>
                </a:lnTo>
                <a:lnTo>
                  <a:pt x="951902" y="1408224"/>
                </a:lnTo>
                <a:lnTo>
                  <a:pt x="994444" y="1392702"/>
                </a:lnTo>
                <a:lnTo>
                  <a:pt x="1035652" y="1374654"/>
                </a:lnTo>
                <a:lnTo>
                  <a:pt x="1075434" y="1354173"/>
                </a:lnTo>
                <a:lnTo>
                  <a:pt x="1113697" y="1331349"/>
                </a:lnTo>
                <a:lnTo>
                  <a:pt x="1147127" y="1308481"/>
                </a:lnTo>
                <a:lnTo>
                  <a:pt x="722376" y="1308481"/>
                </a:lnTo>
                <a:lnTo>
                  <a:pt x="674766" y="1306562"/>
                </a:lnTo>
                <a:lnTo>
                  <a:pt x="628133" y="1300903"/>
                </a:lnTo>
                <a:lnTo>
                  <a:pt x="582634" y="1291645"/>
                </a:lnTo>
                <a:lnTo>
                  <a:pt x="538428" y="1278932"/>
                </a:lnTo>
                <a:lnTo>
                  <a:pt x="495673" y="1262907"/>
                </a:lnTo>
                <a:lnTo>
                  <a:pt x="454527" y="1243714"/>
                </a:lnTo>
                <a:lnTo>
                  <a:pt x="415150" y="1221494"/>
                </a:lnTo>
                <a:lnTo>
                  <a:pt x="377700" y="1196391"/>
                </a:lnTo>
                <a:lnTo>
                  <a:pt x="342334" y="1168549"/>
                </a:lnTo>
                <a:lnTo>
                  <a:pt x="309213" y="1138110"/>
                </a:lnTo>
                <a:lnTo>
                  <a:pt x="278493" y="1105217"/>
                </a:lnTo>
                <a:lnTo>
                  <a:pt x="250335" y="1070014"/>
                </a:lnTo>
                <a:lnTo>
                  <a:pt x="224895" y="1032643"/>
                </a:lnTo>
                <a:lnTo>
                  <a:pt x="202334" y="993248"/>
                </a:lnTo>
                <a:lnTo>
                  <a:pt x="182782" y="951902"/>
                </a:lnTo>
                <a:lnTo>
                  <a:pt x="166477" y="908957"/>
                </a:lnTo>
                <a:lnTo>
                  <a:pt x="153500" y="864347"/>
                </a:lnTo>
                <a:lnTo>
                  <a:pt x="144034" y="818284"/>
                </a:lnTo>
                <a:lnTo>
                  <a:pt x="138238" y="770913"/>
                </a:lnTo>
                <a:lnTo>
                  <a:pt x="136271" y="722376"/>
                </a:lnTo>
                <a:lnTo>
                  <a:pt x="138238" y="674766"/>
                </a:lnTo>
                <a:lnTo>
                  <a:pt x="144034" y="628133"/>
                </a:lnTo>
                <a:lnTo>
                  <a:pt x="153500" y="582634"/>
                </a:lnTo>
                <a:lnTo>
                  <a:pt x="166477" y="538428"/>
                </a:lnTo>
                <a:lnTo>
                  <a:pt x="182808" y="495673"/>
                </a:lnTo>
                <a:lnTo>
                  <a:pt x="202334" y="454527"/>
                </a:lnTo>
                <a:lnTo>
                  <a:pt x="224895" y="415150"/>
                </a:lnTo>
                <a:lnTo>
                  <a:pt x="250335" y="377700"/>
                </a:lnTo>
                <a:lnTo>
                  <a:pt x="278493" y="342334"/>
                </a:lnTo>
                <a:lnTo>
                  <a:pt x="309213" y="309213"/>
                </a:lnTo>
                <a:lnTo>
                  <a:pt x="342334" y="278493"/>
                </a:lnTo>
                <a:lnTo>
                  <a:pt x="377700" y="250335"/>
                </a:lnTo>
                <a:lnTo>
                  <a:pt x="415150" y="224895"/>
                </a:lnTo>
                <a:lnTo>
                  <a:pt x="454527" y="202334"/>
                </a:lnTo>
                <a:lnTo>
                  <a:pt x="495673" y="182808"/>
                </a:lnTo>
                <a:lnTo>
                  <a:pt x="538428" y="166477"/>
                </a:lnTo>
                <a:lnTo>
                  <a:pt x="582634" y="153500"/>
                </a:lnTo>
                <a:lnTo>
                  <a:pt x="628133" y="144034"/>
                </a:lnTo>
                <a:lnTo>
                  <a:pt x="674766" y="138238"/>
                </a:lnTo>
                <a:lnTo>
                  <a:pt x="722376" y="136271"/>
                </a:lnTo>
                <a:lnTo>
                  <a:pt x="1144304" y="136271"/>
                </a:lnTo>
                <a:lnTo>
                  <a:pt x="1113697" y="115109"/>
                </a:lnTo>
                <a:lnTo>
                  <a:pt x="1075434" y="92011"/>
                </a:lnTo>
                <a:lnTo>
                  <a:pt x="1035652" y="71258"/>
                </a:lnTo>
                <a:lnTo>
                  <a:pt x="994444" y="52950"/>
                </a:lnTo>
                <a:lnTo>
                  <a:pt x="951902" y="37185"/>
                </a:lnTo>
                <a:lnTo>
                  <a:pt x="908117" y="24064"/>
                </a:lnTo>
                <a:lnTo>
                  <a:pt x="863180" y="13685"/>
                </a:lnTo>
                <a:lnTo>
                  <a:pt x="817183" y="6148"/>
                </a:lnTo>
                <a:lnTo>
                  <a:pt x="770217" y="1553"/>
                </a:lnTo>
                <a:lnTo>
                  <a:pt x="722376" y="0"/>
                </a:lnTo>
                <a:close/>
              </a:path>
              <a:path w="1445259" h="1445259">
                <a:moveTo>
                  <a:pt x="1144304" y="136271"/>
                </a:moveTo>
                <a:lnTo>
                  <a:pt x="722376" y="136271"/>
                </a:lnTo>
                <a:lnTo>
                  <a:pt x="770913" y="138238"/>
                </a:lnTo>
                <a:lnTo>
                  <a:pt x="818284" y="144034"/>
                </a:lnTo>
                <a:lnTo>
                  <a:pt x="864347" y="153500"/>
                </a:lnTo>
                <a:lnTo>
                  <a:pt x="908957" y="166477"/>
                </a:lnTo>
                <a:lnTo>
                  <a:pt x="951972" y="182808"/>
                </a:lnTo>
                <a:lnTo>
                  <a:pt x="993248" y="202334"/>
                </a:lnTo>
                <a:lnTo>
                  <a:pt x="1032643" y="224895"/>
                </a:lnTo>
                <a:lnTo>
                  <a:pt x="1070014" y="250335"/>
                </a:lnTo>
                <a:lnTo>
                  <a:pt x="1105217" y="278493"/>
                </a:lnTo>
                <a:lnTo>
                  <a:pt x="1138110" y="309213"/>
                </a:lnTo>
                <a:lnTo>
                  <a:pt x="1168549" y="342334"/>
                </a:lnTo>
                <a:lnTo>
                  <a:pt x="1196391" y="377700"/>
                </a:lnTo>
                <a:lnTo>
                  <a:pt x="1221494" y="415150"/>
                </a:lnTo>
                <a:lnTo>
                  <a:pt x="1243714" y="454527"/>
                </a:lnTo>
                <a:lnTo>
                  <a:pt x="1262907" y="495673"/>
                </a:lnTo>
                <a:lnTo>
                  <a:pt x="1278932" y="538428"/>
                </a:lnTo>
                <a:lnTo>
                  <a:pt x="1291645" y="582634"/>
                </a:lnTo>
                <a:lnTo>
                  <a:pt x="1300903" y="628133"/>
                </a:lnTo>
                <a:lnTo>
                  <a:pt x="1306562" y="674766"/>
                </a:lnTo>
                <a:lnTo>
                  <a:pt x="1308481" y="722376"/>
                </a:lnTo>
                <a:lnTo>
                  <a:pt x="1306562" y="770913"/>
                </a:lnTo>
                <a:lnTo>
                  <a:pt x="1300903" y="818284"/>
                </a:lnTo>
                <a:lnTo>
                  <a:pt x="1291645" y="864347"/>
                </a:lnTo>
                <a:lnTo>
                  <a:pt x="1278932" y="908957"/>
                </a:lnTo>
                <a:lnTo>
                  <a:pt x="1262907" y="951972"/>
                </a:lnTo>
                <a:lnTo>
                  <a:pt x="1243714" y="993248"/>
                </a:lnTo>
                <a:lnTo>
                  <a:pt x="1221494" y="1032643"/>
                </a:lnTo>
                <a:lnTo>
                  <a:pt x="1196391" y="1070014"/>
                </a:lnTo>
                <a:lnTo>
                  <a:pt x="1168549" y="1105217"/>
                </a:lnTo>
                <a:lnTo>
                  <a:pt x="1138110" y="1138110"/>
                </a:lnTo>
                <a:lnTo>
                  <a:pt x="1105217" y="1168549"/>
                </a:lnTo>
                <a:lnTo>
                  <a:pt x="1070014" y="1196391"/>
                </a:lnTo>
                <a:lnTo>
                  <a:pt x="1032643" y="1221494"/>
                </a:lnTo>
                <a:lnTo>
                  <a:pt x="993248" y="1243714"/>
                </a:lnTo>
                <a:lnTo>
                  <a:pt x="951972" y="1262907"/>
                </a:lnTo>
                <a:lnTo>
                  <a:pt x="908957" y="1278932"/>
                </a:lnTo>
                <a:lnTo>
                  <a:pt x="864347" y="1291645"/>
                </a:lnTo>
                <a:lnTo>
                  <a:pt x="818284" y="1300903"/>
                </a:lnTo>
                <a:lnTo>
                  <a:pt x="770913" y="1306562"/>
                </a:lnTo>
                <a:lnTo>
                  <a:pt x="722376" y="1308481"/>
                </a:lnTo>
                <a:lnTo>
                  <a:pt x="1147127" y="1308481"/>
                </a:lnTo>
                <a:lnTo>
                  <a:pt x="1185428" y="1278932"/>
                </a:lnTo>
                <a:lnTo>
                  <a:pt x="1218465" y="1249741"/>
                </a:lnTo>
                <a:lnTo>
                  <a:pt x="1249741" y="1218465"/>
                </a:lnTo>
                <a:lnTo>
                  <a:pt x="1279042" y="1185304"/>
                </a:lnTo>
                <a:lnTo>
                  <a:pt x="1306275" y="1150351"/>
                </a:lnTo>
                <a:lnTo>
                  <a:pt x="1331349" y="1113697"/>
                </a:lnTo>
                <a:lnTo>
                  <a:pt x="1354173" y="1075434"/>
                </a:lnTo>
                <a:lnTo>
                  <a:pt x="1374654" y="1035652"/>
                </a:lnTo>
                <a:lnTo>
                  <a:pt x="1392702" y="994444"/>
                </a:lnTo>
                <a:lnTo>
                  <a:pt x="1408224" y="951902"/>
                </a:lnTo>
                <a:lnTo>
                  <a:pt x="1421130" y="908117"/>
                </a:lnTo>
                <a:lnTo>
                  <a:pt x="1431327" y="863180"/>
                </a:lnTo>
                <a:lnTo>
                  <a:pt x="1438724" y="817183"/>
                </a:lnTo>
                <a:lnTo>
                  <a:pt x="1443229" y="770217"/>
                </a:lnTo>
                <a:lnTo>
                  <a:pt x="1444752" y="722376"/>
                </a:lnTo>
                <a:lnTo>
                  <a:pt x="1443229" y="675292"/>
                </a:lnTo>
                <a:lnTo>
                  <a:pt x="1438724" y="628961"/>
                </a:lnTo>
                <a:lnTo>
                  <a:pt x="1431327" y="583483"/>
                </a:lnTo>
                <a:lnTo>
                  <a:pt x="1421130" y="538957"/>
                </a:lnTo>
                <a:lnTo>
                  <a:pt x="1408224" y="495482"/>
                </a:lnTo>
                <a:lnTo>
                  <a:pt x="1392702" y="453159"/>
                </a:lnTo>
                <a:lnTo>
                  <a:pt x="1374654" y="412085"/>
                </a:lnTo>
                <a:lnTo>
                  <a:pt x="1354173" y="372362"/>
                </a:lnTo>
                <a:lnTo>
                  <a:pt x="1331349" y="334088"/>
                </a:lnTo>
                <a:lnTo>
                  <a:pt x="1306275" y="297362"/>
                </a:lnTo>
                <a:lnTo>
                  <a:pt x="1279042" y="262286"/>
                </a:lnTo>
                <a:lnTo>
                  <a:pt x="1249741" y="228956"/>
                </a:lnTo>
                <a:lnTo>
                  <a:pt x="1218465" y="197475"/>
                </a:lnTo>
                <a:lnTo>
                  <a:pt x="1185304" y="167940"/>
                </a:lnTo>
                <a:lnTo>
                  <a:pt x="1150351" y="140451"/>
                </a:lnTo>
                <a:lnTo>
                  <a:pt x="1144304" y="136271"/>
                </a:lnTo>
                <a:close/>
              </a:path>
            </a:pathLst>
          </a:custGeom>
          <a:solidFill>
            <a:srgbClr val="07BC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4253210" y="6179896"/>
            <a:ext cx="2015489" cy="2071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90805" algn="ctr">
              <a:lnSpc>
                <a:spcPct val="100000"/>
              </a:lnSpc>
              <a:spcBef>
                <a:spcPts val="100"/>
              </a:spcBef>
            </a:pPr>
            <a:r>
              <a:rPr sz="4800" b="1" dirty="0">
                <a:solidFill>
                  <a:srgbClr val="07BCF9"/>
                </a:solidFill>
                <a:latin typeface="Arial"/>
                <a:cs typeface="Arial"/>
              </a:rPr>
              <a:t>8</a:t>
            </a:r>
            <a:endParaRPr sz="4800">
              <a:latin typeface="Arial"/>
              <a:cs typeface="Arial"/>
            </a:endParaRPr>
          </a:p>
          <a:p>
            <a:pPr marL="12065" marR="5080" indent="-635" algn="ctr">
              <a:lnSpc>
                <a:spcPct val="100000"/>
              </a:lnSpc>
              <a:spcBef>
                <a:spcPts val="3625"/>
              </a:spcBef>
            </a:pPr>
            <a:r>
              <a:rPr sz="2800" b="1" spc="-40" dirty="0">
                <a:solidFill>
                  <a:srgbClr val="44536A"/>
                </a:solidFill>
                <a:latin typeface="Arial"/>
                <a:cs typeface="Arial"/>
              </a:rPr>
              <a:t>PENALTI 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/  GA</a:t>
            </a:r>
            <a:r>
              <a:rPr sz="2800" b="1" spc="-15" dirty="0">
                <a:solidFill>
                  <a:srgbClr val="44536A"/>
                </a:solidFill>
                <a:latin typeface="Arial"/>
                <a:cs typeface="Arial"/>
              </a:rPr>
              <a:t>N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TIRU</a:t>
            </a:r>
            <a:r>
              <a:rPr sz="2800" b="1" spc="-20" dirty="0">
                <a:solidFill>
                  <a:srgbClr val="44536A"/>
                </a:solidFill>
                <a:latin typeface="Arial"/>
                <a:cs typeface="Arial"/>
              </a:rPr>
              <a:t>G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I</a:t>
            </a:r>
            <a:endParaRPr sz="28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835146" y="2832119"/>
            <a:ext cx="1228090" cy="171450"/>
          </a:xfrm>
          <a:custGeom>
            <a:avLst/>
            <a:gdLst/>
            <a:ahLst/>
            <a:cxnLst/>
            <a:rect l="l" t="t" r="r" b="b"/>
            <a:pathLst>
              <a:path w="1228089" h="171450">
                <a:moveTo>
                  <a:pt x="38100" y="66528"/>
                </a:moveTo>
                <a:lnTo>
                  <a:pt x="0" y="66528"/>
                </a:lnTo>
                <a:lnTo>
                  <a:pt x="0" y="104628"/>
                </a:lnTo>
                <a:lnTo>
                  <a:pt x="38100" y="104628"/>
                </a:lnTo>
                <a:lnTo>
                  <a:pt x="38100" y="66528"/>
                </a:lnTo>
                <a:close/>
              </a:path>
              <a:path w="1228089" h="171450">
                <a:moveTo>
                  <a:pt x="190500" y="66528"/>
                </a:moveTo>
                <a:lnTo>
                  <a:pt x="152400" y="66528"/>
                </a:lnTo>
                <a:lnTo>
                  <a:pt x="152400" y="104628"/>
                </a:lnTo>
                <a:lnTo>
                  <a:pt x="190500" y="104628"/>
                </a:lnTo>
                <a:lnTo>
                  <a:pt x="190500" y="66528"/>
                </a:lnTo>
                <a:close/>
              </a:path>
              <a:path w="1228089" h="171450">
                <a:moveTo>
                  <a:pt x="342900" y="66528"/>
                </a:moveTo>
                <a:lnTo>
                  <a:pt x="304800" y="66528"/>
                </a:lnTo>
                <a:lnTo>
                  <a:pt x="304800" y="104628"/>
                </a:lnTo>
                <a:lnTo>
                  <a:pt x="342900" y="104628"/>
                </a:lnTo>
                <a:lnTo>
                  <a:pt x="342900" y="66528"/>
                </a:lnTo>
                <a:close/>
              </a:path>
              <a:path w="1228089" h="171450">
                <a:moveTo>
                  <a:pt x="495300" y="66528"/>
                </a:moveTo>
                <a:lnTo>
                  <a:pt x="457200" y="66528"/>
                </a:lnTo>
                <a:lnTo>
                  <a:pt x="457200" y="104628"/>
                </a:lnTo>
                <a:lnTo>
                  <a:pt x="495300" y="104628"/>
                </a:lnTo>
                <a:lnTo>
                  <a:pt x="495300" y="66528"/>
                </a:lnTo>
                <a:close/>
              </a:path>
              <a:path w="1228089" h="171450">
                <a:moveTo>
                  <a:pt x="647700" y="66528"/>
                </a:moveTo>
                <a:lnTo>
                  <a:pt x="609600" y="66528"/>
                </a:lnTo>
                <a:lnTo>
                  <a:pt x="609600" y="104628"/>
                </a:lnTo>
                <a:lnTo>
                  <a:pt x="647700" y="104628"/>
                </a:lnTo>
                <a:lnTo>
                  <a:pt x="647700" y="66528"/>
                </a:lnTo>
                <a:close/>
              </a:path>
              <a:path w="1228089" h="171450">
                <a:moveTo>
                  <a:pt x="800100" y="66528"/>
                </a:moveTo>
                <a:lnTo>
                  <a:pt x="762000" y="66528"/>
                </a:lnTo>
                <a:lnTo>
                  <a:pt x="762000" y="104628"/>
                </a:lnTo>
                <a:lnTo>
                  <a:pt x="800100" y="104628"/>
                </a:lnTo>
                <a:lnTo>
                  <a:pt x="800100" y="66528"/>
                </a:lnTo>
                <a:close/>
              </a:path>
              <a:path w="1228089" h="171450">
                <a:moveTo>
                  <a:pt x="952500" y="66528"/>
                </a:moveTo>
                <a:lnTo>
                  <a:pt x="914400" y="66528"/>
                </a:lnTo>
                <a:lnTo>
                  <a:pt x="914400" y="104628"/>
                </a:lnTo>
                <a:lnTo>
                  <a:pt x="952500" y="104628"/>
                </a:lnTo>
                <a:lnTo>
                  <a:pt x="952500" y="66528"/>
                </a:lnTo>
                <a:close/>
              </a:path>
              <a:path w="1228089" h="171450">
                <a:moveTo>
                  <a:pt x="1152035" y="85578"/>
                </a:moveTo>
                <a:lnTo>
                  <a:pt x="1066038" y="135743"/>
                </a:lnTo>
                <a:lnTo>
                  <a:pt x="1060358" y="140795"/>
                </a:lnTo>
                <a:lnTo>
                  <a:pt x="1057179" y="147395"/>
                </a:lnTo>
                <a:lnTo>
                  <a:pt x="1056715" y="154709"/>
                </a:lnTo>
                <a:lnTo>
                  <a:pt x="1059179" y="161905"/>
                </a:lnTo>
                <a:lnTo>
                  <a:pt x="1064158" y="167513"/>
                </a:lnTo>
                <a:lnTo>
                  <a:pt x="1070721" y="170668"/>
                </a:lnTo>
                <a:lnTo>
                  <a:pt x="1078021" y="171156"/>
                </a:lnTo>
                <a:lnTo>
                  <a:pt x="1085214" y="168763"/>
                </a:lnTo>
                <a:lnTo>
                  <a:pt x="1199427" y="102088"/>
                </a:lnTo>
                <a:lnTo>
                  <a:pt x="1180338" y="102088"/>
                </a:lnTo>
                <a:lnTo>
                  <a:pt x="1152035" y="85578"/>
                </a:lnTo>
                <a:close/>
              </a:path>
              <a:path w="1228089" h="171450">
                <a:moveTo>
                  <a:pt x="1104900" y="66528"/>
                </a:moveTo>
                <a:lnTo>
                  <a:pt x="1066800" y="66528"/>
                </a:lnTo>
                <a:lnTo>
                  <a:pt x="1066800" y="104628"/>
                </a:lnTo>
                <a:lnTo>
                  <a:pt x="1104900" y="104628"/>
                </a:lnTo>
                <a:lnTo>
                  <a:pt x="1104900" y="66528"/>
                </a:lnTo>
                <a:close/>
              </a:path>
              <a:path w="1228089" h="171450">
                <a:moveTo>
                  <a:pt x="1180338" y="69068"/>
                </a:moveTo>
                <a:lnTo>
                  <a:pt x="1152035" y="85578"/>
                </a:lnTo>
                <a:lnTo>
                  <a:pt x="1180338" y="102088"/>
                </a:lnTo>
                <a:lnTo>
                  <a:pt x="1180338" y="69068"/>
                </a:lnTo>
                <a:close/>
              </a:path>
              <a:path w="1228089" h="171450">
                <a:moveTo>
                  <a:pt x="1199427" y="69068"/>
                </a:moveTo>
                <a:lnTo>
                  <a:pt x="1180338" y="69068"/>
                </a:lnTo>
                <a:lnTo>
                  <a:pt x="1180338" y="102088"/>
                </a:lnTo>
                <a:lnTo>
                  <a:pt x="1199427" y="102088"/>
                </a:lnTo>
                <a:lnTo>
                  <a:pt x="1227708" y="85578"/>
                </a:lnTo>
                <a:lnTo>
                  <a:pt x="1199427" y="69068"/>
                </a:lnTo>
                <a:close/>
              </a:path>
              <a:path w="1228089" h="171450">
                <a:moveTo>
                  <a:pt x="1078021" y="0"/>
                </a:moveTo>
                <a:lnTo>
                  <a:pt x="1070721" y="488"/>
                </a:lnTo>
                <a:lnTo>
                  <a:pt x="1064158" y="3643"/>
                </a:lnTo>
                <a:lnTo>
                  <a:pt x="1059179" y="9251"/>
                </a:lnTo>
                <a:lnTo>
                  <a:pt x="1056715" y="16446"/>
                </a:lnTo>
                <a:lnTo>
                  <a:pt x="1057179" y="23760"/>
                </a:lnTo>
                <a:lnTo>
                  <a:pt x="1060358" y="30360"/>
                </a:lnTo>
                <a:lnTo>
                  <a:pt x="1066038" y="35413"/>
                </a:lnTo>
                <a:lnTo>
                  <a:pt x="1152035" y="85578"/>
                </a:lnTo>
                <a:lnTo>
                  <a:pt x="1180338" y="69068"/>
                </a:lnTo>
                <a:lnTo>
                  <a:pt x="1199427" y="69068"/>
                </a:lnTo>
                <a:lnTo>
                  <a:pt x="1085214" y="2393"/>
                </a:lnTo>
                <a:lnTo>
                  <a:pt x="1078021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384785" y="2868695"/>
            <a:ext cx="1228090" cy="171450"/>
          </a:xfrm>
          <a:custGeom>
            <a:avLst/>
            <a:gdLst/>
            <a:ahLst/>
            <a:cxnLst/>
            <a:rect l="l" t="t" r="r" b="b"/>
            <a:pathLst>
              <a:path w="1228090" h="171450">
                <a:moveTo>
                  <a:pt x="38100" y="66528"/>
                </a:moveTo>
                <a:lnTo>
                  <a:pt x="0" y="66528"/>
                </a:lnTo>
                <a:lnTo>
                  <a:pt x="0" y="104628"/>
                </a:lnTo>
                <a:lnTo>
                  <a:pt x="38100" y="104628"/>
                </a:lnTo>
                <a:lnTo>
                  <a:pt x="38100" y="66528"/>
                </a:lnTo>
                <a:close/>
              </a:path>
              <a:path w="1228090" h="171450">
                <a:moveTo>
                  <a:pt x="190500" y="66528"/>
                </a:moveTo>
                <a:lnTo>
                  <a:pt x="152400" y="66528"/>
                </a:lnTo>
                <a:lnTo>
                  <a:pt x="152400" y="104628"/>
                </a:lnTo>
                <a:lnTo>
                  <a:pt x="190500" y="104628"/>
                </a:lnTo>
                <a:lnTo>
                  <a:pt x="190500" y="66528"/>
                </a:lnTo>
                <a:close/>
              </a:path>
              <a:path w="1228090" h="171450">
                <a:moveTo>
                  <a:pt x="342900" y="66528"/>
                </a:moveTo>
                <a:lnTo>
                  <a:pt x="304800" y="66528"/>
                </a:lnTo>
                <a:lnTo>
                  <a:pt x="304800" y="104628"/>
                </a:lnTo>
                <a:lnTo>
                  <a:pt x="342900" y="104628"/>
                </a:lnTo>
                <a:lnTo>
                  <a:pt x="342900" y="66528"/>
                </a:lnTo>
                <a:close/>
              </a:path>
              <a:path w="1228090" h="171450">
                <a:moveTo>
                  <a:pt x="495300" y="66528"/>
                </a:moveTo>
                <a:lnTo>
                  <a:pt x="457200" y="66528"/>
                </a:lnTo>
                <a:lnTo>
                  <a:pt x="457200" y="104628"/>
                </a:lnTo>
                <a:lnTo>
                  <a:pt x="495300" y="104628"/>
                </a:lnTo>
                <a:lnTo>
                  <a:pt x="495300" y="66528"/>
                </a:lnTo>
                <a:close/>
              </a:path>
              <a:path w="1228090" h="171450">
                <a:moveTo>
                  <a:pt x="647700" y="66528"/>
                </a:moveTo>
                <a:lnTo>
                  <a:pt x="609600" y="66528"/>
                </a:lnTo>
                <a:lnTo>
                  <a:pt x="609600" y="104628"/>
                </a:lnTo>
                <a:lnTo>
                  <a:pt x="647700" y="104628"/>
                </a:lnTo>
                <a:lnTo>
                  <a:pt x="647700" y="66528"/>
                </a:lnTo>
                <a:close/>
              </a:path>
              <a:path w="1228090" h="171450">
                <a:moveTo>
                  <a:pt x="800100" y="66528"/>
                </a:moveTo>
                <a:lnTo>
                  <a:pt x="762000" y="66528"/>
                </a:lnTo>
                <a:lnTo>
                  <a:pt x="762000" y="104628"/>
                </a:lnTo>
                <a:lnTo>
                  <a:pt x="800100" y="104628"/>
                </a:lnTo>
                <a:lnTo>
                  <a:pt x="800100" y="66528"/>
                </a:lnTo>
                <a:close/>
              </a:path>
              <a:path w="1228090" h="171450">
                <a:moveTo>
                  <a:pt x="952500" y="66528"/>
                </a:moveTo>
                <a:lnTo>
                  <a:pt x="914400" y="66528"/>
                </a:lnTo>
                <a:lnTo>
                  <a:pt x="914400" y="104628"/>
                </a:lnTo>
                <a:lnTo>
                  <a:pt x="952500" y="104628"/>
                </a:lnTo>
                <a:lnTo>
                  <a:pt x="952500" y="66528"/>
                </a:lnTo>
                <a:close/>
              </a:path>
              <a:path w="1228090" h="171450">
                <a:moveTo>
                  <a:pt x="1151908" y="85578"/>
                </a:moveTo>
                <a:lnTo>
                  <a:pt x="1065910" y="135743"/>
                </a:lnTo>
                <a:lnTo>
                  <a:pt x="1060305" y="140795"/>
                </a:lnTo>
                <a:lnTo>
                  <a:pt x="1057163" y="147395"/>
                </a:lnTo>
                <a:lnTo>
                  <a:pt x="1056713" y="154709"/>
                </a:lnTo>
                <a:lnTo>
                  <a:pt x="1059179" y="161905"/>
                </a:lnTo>
                <a:lnTo>
                  <a:pt x="1064158" y="167513"/>
                </a:lnTo>
                <a:lnTo>
                  <a:pt x="1070721" y="170668"/>
                </a:lnTo>
                <a:lnTo>
                  <a:pt x="1078021" y="171156"/>
                </a:lnTo>
                <a:lnTo>
                  <a:pt x="1085215" y="168763"/>
                </a:lnTo>
                <a:lnTo>
                  <a:pt x="1199427" y="102088"/>
                </a:lnTo>
                <a:lnTo>
                  <a:pt x="1180210" y="102088"/>
                </a:lnTo>
                <a:lnTo>
                  <a:pt x="1151908" y="85578"/>
                </a:lnTo>
                <a:close/>
              </a:path>
              <a:path w="1228090" h="171450">
                <a:moveTo>
                  <a:pt x="1104900" y="66528"/>
                </a:moveTo>
                <a:lnTo>
                  <a:pt x="1066800" y="66528"/>
                </a:lnTo>
                <a:lnTo>
                  <a:pt x="1066800" y="104628"/>
                </a:lnTo>
                <a:lnTo>
                  <a:pt x="1104900" y="104628"/>
                </a:lnTo>
                <a:lnTo>
                  <a:pt x="1104900" y="66528"/>
                </a:lnTo>
                <a:close/>
              </a:path>
              <a:path w="1228090" h="171450">
                <a:moveTo>
                  <a:pt x="1180210" y="69068"/>
                </a:moveTo>
                <a:lnTo>
                  <a:pt x="1151908" y="85578"/>
                </a:lnTo>
                <a:lnTo>
                  <a:pt x="1180210" y="102088"/>
                </a:lnTo>
                <a:lnTo>
                  <a:pt x="1180210" y="69068"/>
                </a:lnTo>
                <a:close/>
              </a:path>
              <a:path w="1228090" h="171450">
                <a:moveTo>
                  <a:pt x="1199427" y="69068"/>
                </a:moveTo>
                <a:lnTo>
                  <a:pt x="1180210" y="69068"/>
                </a:lnTo>
                <a:lnTo>
                  <a:pt x="1180210" y="102088"/>
                </a:lnTo>
                <a:lnTo>
                  <a:pt x="1199427" y="102088"/>
                </a:lnTo>
                <a:lnTo>
                  <a:pt x="1227708" y="85578"/>
                </a:lnTo>
                <a:lnTo>
                  <a:pt x="1199427" y="69068"/>
                </a:lnTo>
                <a:close/>
              </a:path>
              <a:path w="1228090" h="171450">
                <a:moveTo>
                  <a:pt x="1078021" y="0"/>
                </a:moveTo>
                <a:lnTo>
                  <a:pt x="1070721" y="488"/>
                </a:lnTo>
                <a:lnTo>
                  <a:pt x="1064158" y="3643"/>
                </a:lnTo>
                <a:lnTo>
                  <a:pt x="1059179" y="9251"/>
                </a:lnTo>
                <a:lnTo>
                  <a:pt x="1056713" y="16446"/>
                </a:lnTo>
                <a:lnTo>
                  <a:pt x="1057163" y="23760"/>
                </a:lnTo>
                <a:lnTo>
                  <a:pt x="1060305" y="30360"/>
                </a:lnTo>
                <a:lnTo>
                  <a:pt x="1065910" y="35413"/>
                </a:lnTo>
                <a:lnTo>
                  <a:pt x="1151908" y="85578"/>
                </a:lnTo>
                <a:lnTo>
                  <a:pt x="1180210" y="69068"/>
                </a:lnTo>
                <a:lnTo>
                  <a:pt x="1199427" y="69068"/>
                </a:lnTo>
                <a:lnTo>
                  <a:pt x="1085215" y="2393"/>
                </a:lnTo>
                <a:lnTo>
                  <a:pt x="1078021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321802" y="2900699"/>
            <a:ext cx="1228090" cy="171450"/>
          </a:xfrm>
          <a:custGeom>
            <a:avLst/>
            <a:gdLst/>
            <a:ahLst/>
            <a:cxnLst/>
            <a:rect l="l" t="t" r="r" b="b"/>
            <a:pathLst>
              <a:path w="1228090" h="171450">
                <a:moveTo>
                  <a:pt x="38100" y="66528"/>
                </a:moveTo>
                <a:lnTo>
                  <a:pt x="0" y="66528"/>
                </a:lnTo>
                <a:lnTo>
                  <a:pt x="0" y="104628"/>
                </a:lnTo>
                <a:lnTo>
                  <a:pt x="38100" y="104628"/>
                </a:lnTo>
                <a:lnTo>
                  <a:pt x="38100" y="66528"/>
                </a:lnTo>
                <a:close/>
              </a:path>
              <a:path w="1228090" h="171450">
                <a:moveTo>
                  <a:pt x="190500" y="66528"/>
                </a:moveTo>
                <a:lnTo>
                  <a:pt x="152400" y="66528"/>
                </a:lnTo>
                <a:lnTo>
                  <a:pt x="152400" y="104628"/>
                </a:lnTo>
                <a:lnTo>
                  <a:pt x="190500" y="104628"/>
                </a:lnTo>
                <a:lnTo>
                  <a:pt x="190500" y="66528"/>
                </a:lnTo>
                <a:close/>
              </a:path>
              <a:path w="1228090" h="171450">
                <a:moveTo>
                  <a:pt x="342900" y="66528"/>
                </a:moveTo>
                <a:lnTo>
                  <a:pt x="304800" y="66528"/>
                </a:lnTo>
                <a:lnTo>
                  <a:pt x="304800" y="104628"/>
                </a:lnTo>
                <a:lnTo>
                  <a:pt x="342900" y="104628"/>
                </a:lnTo>
                <a:lnTo>
                  <a:pt x="342900" y="66528"/>
                </a:lnTo>
                <a:close/>
              </a:path>
              <a:path w="1228090" h="171450">
                <a:moveTo>
                  <a:pt x="495300" y="66528"/>
                </a:moveTo>
                <a:lnTo>
                  <a:pt x="457200" y="66528"/>
                </a:lnTo>
                <a:lnTo>
                  <a:pt x="457200" y="104628"/>
                </a:lnTo>
                <a:lnTo>
                  <a:pt x="495300" y="104628"/>
                </a:lnTo>
                <a:lnTo>
                  <a:pt x="495300" y="66528"/>
                </a:lnTo>
                <a:close/>
              </a:path>
              <a:path w="1228090" h="171450">
                <a:moveTo>
                  <a:pt x="647700" y="66528"/>
                </a:moveTo>
                <a:lnTo>
                  <a:pt x="609600" y="66528"/>
                </a:lnTo>
                <a:lnTo>
                  <a:pt x="609600" y="104628"/>
                </a:lnTo>
                <a:lnTo>
                  <a:pt x="647700" y="104628"/>
                </a:lnTo>
                <a:lnTo>
                  <a:pt x="647700" y="66528"/>
                </a:lnTo>
                <a:close/>
              </a:path>
              <a:path w="1228090" h="171450">
                <a:moveTo>
                  <a:pt x="800100" y="66528"/>
                </a:moveTo>
                <a:lnTo>
                  <a:pt x="762000" y="66528"/>
                </a:lnTo>
                <a:lnTo>
                  <a:pt x="762000" y="104628"/>
                </a:lnTo>
                <a:lnTo>
                  <a:pt x="800100" y="104628"/>
                </a:lnTo>
                <a:lnTo>
                  <a:pt x="800100" y="66528"/>
                </a:lnTo>
                <a:close/>
              </a:path>
              <a:path w="1228090" h="171450">
                <a:moveTo>
                  <a:pt x="952500" y="66528"/>
                </a:moveTo>
                <a:lnTo>
                  <a:pt x="914400" y="66528"/>
                </a:lnTo>
                <a:lnTo>
                  <a:pt x="914400" y="104628"/>
                </a:lnTo>
                <a:lnTo>
                  <a:pt x="952500" y="104628"/>
                </a:lnTo>
                <a:lnTo>
                  <a:pt x="952500" y="66528"/>
                </a:lnTo>
                <a:close/>
              </a:path>
              <a:path w="1228090" h="171450">
                <a:moveTo>
                  <a:pt x="1152035" y="85578"/>
                </a:moveTo>
                <a:lnTo>
                  <a:pt x="1066038" y="135743"/>
                </a:lnTo>
                <a:lnTo>
                  <a:pt x="1060358" y="140795"/>
                </a:lnTo>
                <a:lnTo>
                  <a:pt x="1057179" y="147395"/>
                </a:lnTo>
                <a:lnTo>
                  <a:pt x="1056715" y="154709"/>
                </a:lnTo>
                <a:lnTo>
                  <a:pt x="1059179" y="161905"/>
                </a:lnTo>
                <a:lnTo>
                  <a:pt x="1064158" y="167513"/>
                </a:lnTo>
                <a:lnTo>
                  <a:pt x="1070721" y="170668"/>
                </a:lnTo>
                <a:lnTo>
                  <a:pt x="1078021" y="171156"/>
                </a:lnTo>
                <a:lnTo>
                  <a:pt x="1085215" y="168763"/>
                </a:lnTo>
                <a:lnTo>
                  <a:pt x="1199427" y="102088"/>
                </a:lnTo>
                <a:lnTo>
                  <a:pt x="1180338" y="102088"/>
                </a:lnTo>
                <a:lnTo>
                  <a:pt x="1152035" y="85578"/>
                </a:lnTo>
                <a:close/>
              </a:path>
              <a:path w="1228090" h="171450">
                <a:moveTo>
                  <a:pt x="1104900" y="66528"/>
                </a:moveTo>
                <a:lnTo>
                  <a:pt x="1066800" y="66528"/>
                </a:lnTo>
                <a:lnTo>
                  <a:pt x="1066800" y="104628"/>
                </a:lnTo>
                <a:lnTo>
                  <a:pt x="1104900" y="104628"/>
                </a:lnTo>
                <a:lnTo>
                  <a:pt x="1104900" y="66528"/>
                </a:lnTo>
                <a:close/>
              </a:path>
              <a:path w="1228090" h="171450">
                <a:moveTo>
                  <a:pt x="1180338" y="69068"/>
                </a:moveTo>
                <a:lnTo>
                  <a:pt x="1152035" y="85578"/>
                </a:lnTo>
                <a:lnTo>
                  <a:pt x="1180338" y="102088"/>
                </a:lnTo>
                <a:lnTo>
                  <a:pt x="1180338" y="69068"/>
                </a:lnTo>
                <a:close/>
              </a:path>
              <a:path w="1228090" h="171450">
                <a:moveTo>
                  <a:pt x="1199427" y="69068"/>
                </a:moveTo>
                <a:lnTo>
                  <a:pt x="1180338" y="69068"/>
                </a:lnTo>
                <a:lnTo>
                  <a:pt x="1180338" y="102088"/>
                </a:lnTo>
                <a:lnTo>
                  <a:pt x="1199427" y="102088"/>
                </a:lnTo>
                <a:lnTo>
                  <a:pt x="1227708" y="85578"/>
                </a:lnTo>
                <a:lnTo>
                  <a:pt x="1199427" y="69068"/>
                </a:lnTo>
                <a:close/>
              </a:path>
              <a:path w="1228090" h="171450">
                <a:moveTo>
                  <a:pt x="1078021" y="0"/>
                </a:moveTo>
                <a:lnTo>
                  <a:pt x="1070721" y="488"/>
                </a:lnTo>
                <a:lnTo>
                  <a:pt x="1064158" y="3643"/>
                </a:lnTo>
                <a:lnTo>
                  <a:pt x="1059179" y="9251"/>
                </a:lnTo>
                <a:lnTo>
                  <a:pt x="1056715" y="16446"/>
                </a:lnTo>
                <a:lnTo>
                  <a:pt x="1057179" y="23760"/>
                </a:lnTo>
                <a:lnTo>
                  <a:pt x="1060358" y="30360"/>
                </a:lnTo>
                <a:lnTo>
                  <a:pt x="1066038" y="35413"/>
                </a:lnTo>
                <a:lnTo>
                  <a:pt x="1152035" y="85578"/>
                </a:lnTo>
                <a:lnTo>
                  <a:pt x="1180338" y="69068"/>
                </a:lnTo>
                <a:lnTo>
                  <a:pt x="1199427" y="69068"/>
                </a:lnTo>
                <a:lnTo>
                  <a:pt x="1085215" y="2393"/>
                </a:lnTo>
                <a:lnTo>
                  <a:pt x="1078021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2467081" y="6434856"/>
            <a:ext cx="1228090" cy="171450"/>
          </a:xfrm>
          <a:custGeom>
            <a:avLst/>
            <a:gdLst/>
            <a:ahLst/>
            <a:cxnLst/>
            <a:rect l="l" t="t" r="r" b="b"/>
            <a:pathLst>
              <a:path w="1228090" h="171450">
                <a:moveTo>
                  <a:pt x="38100" y="66528"/>
                </a:moveTo>
                <a:lnTo>
                  <a:pt x="0" y="66528"/>
                </a:lnTo>
                <a:lnTo>
                  <a:pt x="0" y="104628"/>
                </a:lnTo>
                <a:lnTo>
                  <a:pt x="38100" y="104628"/>
                </a:lnTo>
                <a:lnTo>
                  <a:pt x="38100" y="66528"/>
                </a:lnTo>
                <a:close/>
              </a:path>
              <a:path w="1228090" h="171450">
                <a:moveTo>
                  <a:pt x="190500" y="66528"/>
                </a:moveTo>
                <a:lnTo>
                  <a:pt x="152400" y="66528"/>
                </a:lnTo>
                <a:lnTo>
                  <a:pt x="152400" y="104628"/>
                </a:lnTo>
                <a:lnTo>
                  <a:pt x="190500" y="104628"/>
                </a:lnTo>
                <a:lnTo>
                  <a:pt x="190500" y="66528"/>
                </a:lnTo>
                <a:close/>
              </a:path>
              <a:path w="1228090" h="171450">
                <a:moveTo>
                  <a:pt x="342900" y="66528"/>
                </a:moveTo>
                <a:lnTo>
                  <a:pt x="304800" y="66528"/>
                </a:lnTo>
                <a:lnTo>
                  <a:pt x="304800" y="104628"/>
                </a:lnTo>
                <a:lnTo>
                  <a:pt x="342900" y="104628"/>
                </a:lnTo>
                <a:lnTo>
                  <a:pt x="342900" y="66528"/>
                </a:lnTo>
                <a:close/>
              </a:path>
              <a:path w="1228090" h="171450">
                <a:moveTo>
                  <a:pt x="495300" y="66528"/>
                </a:moveTo>
                <a:lnTo>
                  <a:pt x="457200" y="66528"/>
                </a:lnTo>
                <a:lnTo>
                  <a:pt x="457200" y="104628"/>
                </a:lnTo>
                <a:lnTo>
                  <a:pt x="495300" y="104628"/>
                </a:lnTo>
                <a:lnTo>
                  <a:pt x="495300" y="66528"/>
                </a:lnTo>
                <a:close/>
              </a:path>
              <a:path w="1228090" h="171450">
                <a:moveTo>
                  <a:pt x="647700" y="66528"/>
                </a:moveTo>
                <a:lnTo>
                  <a:pt x="609600" y="66528"/>
                </a:lnTo>
                <a:lnTo>
                  <a:pt x="609600" y="104628"/>
                </a:lnTo>
                <a:lnTo>
                  <a:pt x="647700" y="104628"/>
                </a:lnTo>
                <a:lnTo>
                  <a:pt x="647700" y="66528"/>
                </a:lnTo>
                <a:close/>
              </a:path>
              <a:path w="1228090" h="171450">
                <a:moveTo>
                  <a:pt x="800100" y="66528"/>
                </a:moveTo>
                <a:lnTo>
                  <a:pt x="762000" y="66528"/>
                </a:lnTo>
                <a:lnTo>
                  <a:pt x="762000" y="104628"/>
                </a:lnTo>
                <a:lnTo>
                  <a:pt x="800100" y="104628"/>
                </a:lnTo>
                <a:lnTo>
                  <a:pt x="800100" y="66528"/>
                </a:lnTo>
                <a:close/>
              </a:path>
              <a:path w="1228090" h="171450">
                <a:moveTo>
                  <a:pt x="952500" y="66528"/>
                </a:moveTo>
                <a:lnTo>
                  <a:pt x="914400" y="66528"/>
                </a:lnTo>
                <a:lnTo>
                  <a:pt x="914400" y="104628"/>
                </a:lnTo>
                <a:lnTo>
                  <a:pt x="952500" y="104628"/>
                </a:lnTo>
                <a:lnTo>
                  <a:pt x="952500" y="66528"/>
                </a:lnTo>
                <a:close/>
              </a:path>
              <a:path w="1228090" h="171450">
                <a:moveTo>
                  <a:pt x="1151908" y="85578"/>
                </a:moveTo>
                <a:lnTo>
                  <a:pt x="1065910" y="135743"/>
                </a:lnTo>
                <a:lnTo>
                  <a:pt x="1060305" y="140795"/>
                </a:lnTo>
                <a:lnTo>
                  <a:pt x="1057163" y="147395"/>
                </a:lnTo>
                <a:lnTo>
                  <a:pt x="1056713" y="154709"/>
                </a:lnTo>
                <a:lnTo>
                  <a:pt x="1059179" y="161905"/>
                </a:lnTo>
                <a:lnTo>
                  <a:pt x="1064158" y="167512"/>
                </a:lnTo>
                <a:lnTo>
                  <a:pt x="1070721" y="170668"/>
                </a:lnTo>
                <a:lnTo>
                  <a:pt x="1078021" y="171156"/>
                </a:lnTo>
                <a:lnTo>
                  <a:pt x="1085214" y="168763"/>
                </a:lnTo>
                <a:lnTo>
                  <a:pt x="1199427" y="102088"/>
                </a:lnTo>
                <a:lnTo>
                  <a:pt x="1180210" y="102088"/>
                </a:lnTo>
                <a:lnTo>
                  <a:pt x="1151908" y="85578"/>
                </a:lnTo>
                <a:close/>
              </a:path>
              <a:path w="1228090" h="171450">
                <a:moveTo>
                  <a:pt x="1104900" y="66528"/>
                </a:moveTo>
                <a:lnTo>
                  <a:pt x="1066800" y="66528"/>
                </a:lnTo>
                <a:lnTo>
                  <a:pt x="1066800" y="104628"/>
                </a:lnTo>
                <a:lnTo>
                  <a:pt x="1104900" y="104628"/>
                </a:lnTo>
                <a:lnTo>
                  <a:pt x="1104900" y="66528"/>
                </a:lnTo>
                <a:close/>
              </a:path>
              <a:path w="1228090" h="171450">
                <a:moveTo>
                  <a:pt x="1180210" y="69068"/>
                </a:moveTo>
                <a:lnTo>
                  <a:pt x="1151908" y="85578"/>
                </a:lnTo>
                <a:lnTo>
                  <a:pt x="1180210" y="102088"/>
                </a:lnTo>
                <a:lnTo>
                  <a:pt x="1180210" y="69068"/>
                </a:lnTo>
                <a:close/>
              </a:path>
              <a:path w="1228090" h="171450">
                <a:moveTo>
                  <a:pt x="1199427" y="69068"/>
                </a:moveTo>
                <a:lnTo>
                  <a:pt x="1180210" y="69068"/>
                </a:lnTo>
                <a:lnTo>
                  <a:pt x="1180210" y="102088"/>
                </a:lnTo>
                <a:lnTo>
                  <a:pt x="1199427" y="102088"/>
                </a:lnTo>
                <a:lnTo>
                  <a:pt x="1227708" y="85578"/>
                </a:lnTo>
                <a:lnTo>
                  <a:pt x="1199427" y="69068"/>
                </a:lnTo>
                <a:close/>
              </a:path>
              <a:path w="1228090" h="171450">
                <a:moveTo>
                  <a:pt x="1078021" y="0"/>
                </a:moveTo>
                <a:lnTo>
                  <a:pt x="1070721" y="488"/>
                </a:lnTo>
                <a:lnTo>
                  <a:pt x="1064158" y="3643"/>
                </a:lnTo>
                <a:lnTo>
                  <a:pt x="1059179" y="9251"/>
                </a:lnTo>
                <a:lnTo>
                  <a:pt x="1056713" y="16446"/>
                </a:lnTo>
                <a:lnTo>
                  <a:pt x="1057163" y="23760"/>
                </a:lnTo>
                <a:lnTo>
                  <a:pt x="1060305" y="30360"/>
                </a:lnTo>
                <a:lnTo>
                  <a:pt x="1065910" y="35413"/>
                </a:lnTo>
                <a:lnTo>
                  <a:pt x="1151908" y="85578"/>
                </a:lnTo>
                <a:lnTo>
                  <a:pt x="1180210" y="69068"/>
                </a:lnTo>
                <a:lnTo>
                  <a:pt x="1199427" y="69068"/>
                </a:lnTo>
                <a:lnTo>
                  <a:pt x="1085214" y="2393"/>
                </a:lnTo>
                <a:lnTo>
                  <a:pt x="1078021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835146" y="6355607"/>
            <a:ext cx="1228090" cy="171450"/>
          </a:xfrm>
          <a:custGeom>
            <a:avLst/>
            <a:gdLst/>
            <a:ahLst/>
            <a:cxnLst/>
            <a:rect l="l" t="t" r="r" b="b"/>
            <a:pathLst>
              <a:path w="1228089" h="171450">
                <a:moveTo>
                  <a:pt x="38100" y="66528"/>
                </a:moveTo>
                <a:lnTo>
                  <a:pt x="0" y="66528"/>
                </a:lnTo>
                <a:lnTo>
                  <a:pt x="0" y="104628"/>
                </a:lnTo>
                <a:lnTo>
                  <a:pt x="38100" y="104628"/>
                </a:lnTo>
                <a:lnTo>
                  <a:pt x="38100" y="66528"/>
                </a:lnTo>
                <a:close/>
              </a:path>
              <a:path w="1228089" h="171450">
                <a:moveTo>
                  <a:pt x="190500" y="66528"/>
                </a:moveTo>
                <a:lnTo>
                  <a:pt x="152400" y="66528"/>
                </a:lnTo>
                <a:lnTo>
                  <a:pt x="152400" y="104628"/>
                </a:lnTo>
                <a:lnTo>
                  <a:pt x="190500" y="104628"/>
                </a:lnTo>
                <a:lnTo>
                  <a:pt x="190500" y="66528"/>
                </a:lnTo>
                <a:close/>
              </a:path>
              <a:path w="1228089" h="171450">
                <a:moveTo>
                  <a:pt x="342900" y="66528"/>
                </a:moveTo>
                <a:lnTo>
                  <a:pt x="304800" y="66528"/>
                </a:lnTo>
                <a:lnTo>
                  <a:pt x="304800" y="104628"/>
                </a:lnTo>
                <a:lnTo>
                  <a:pt x="342900" y="104628"/>
                </a:lnTo>
                <a:lnTo>
                  <a:pt x="342900" y="66528"/>
                </a:lnTo>
                <a:close/>
              </a:path>
              <a:path w="1228089" h="171450">
                <a:moveTo>
                  <a:pt x="495300" y="66528"/>
                </a:moveTo>
                <a:lnTo>
                  <a:pt x="457200" y="66528"/>
                </a:lnTo>
                <a:lnTo>
                  <a:pt x="457200" y="104628"/>
                </a:lnTo>
                <a:lnTo>
                  <a:pt x="495300" y="104628"/>
                </a:lnTo>
                <a:lnTo>
                  <a:pt x="495300" y="66528"/>
                </a:lnTo>
                <a:close/>
              </a:path>
              <a:path w="1228089" h="171450">
                <a:moveTo>
                  <a:pt x="647700" y="66528"/>
                </a:moveTo>
                <a:lnTo>
                  <a:pt x="609600" y="66528"/>
                </a:lnTo>
                <a:lnTo>
                  <a:pt x="609600" y="104628"/>
                </a:lnTo>
                <a:lnTo>
                  <a:pt x="647700" y="104628"/>
                </a:lnTo>
                <a:lnTo>
                  <a:pt x="647700" y="66528"/>
                </a:lnTo>
                <a:close/>
              </a:path>
              <a:path w="1228089" h="171450">
                <a:moveTo>
                  <a:pt x="800100" y="66528"/>
                </a:moveTo>
                <a:lnTo>
                  <a:pt x="762000" y="66528"/>
                </a:lnTo>
                <a:lnTo>
                  <a:pt x="762000" y="104628"/>
                </a:lnTo>
                <a:lnTo>
                  <a:pt x="800100" y="104628"/>
                </a:lnTo>
                <a:lnTo>
                  <a:pt x="800100" y="66528"/>
                </a:lnTo>
                <a:close/>
              </a:path>
              <a:path w="1228089" h="171450">
                <a:moveTo>
                  <a:pt x="952500" y="66528"/>
                </a:moveTo>
                <a:lnTo>
                  <a:pt x="914400" y="66528"/>
                </a:lnTo>
                <a:lnTo>
                  <a:pt x="914400" y="104628"/>
                </a:lnTo>
                <a:lnTo>
                  <a:pt x="952500" y="104628"/>
                </a:lnTo>
                <a:lnTo>
                  <a:pt x="952500" y="66528"/>
                </a:lnTo>
                <a:close/>
              </a:path>
              <a:path w="1228089" h="171450">
                <a:moveTo>
                  <a:pt x="1152035" y="85578"/>
                </a:moveTo>
                <a:lnTo>
                  <a:pt x="1066038" y="135743"/>
                </a:lnTo>
                <a:lnTo>
                  <a:pt x="1060358" y="140795"/>
                </a:lnTo>
                <a:lnTo>
                  <a:pt x="1057179" y="147395"/>
                </a:lnTo>
                <a:lnTo>
                  <a:pt x="1056715" y="154709"/>
                </a:lnTo>
                <a:lnTo>
                  <a:pt x="1059179" y="161905"/>
                </a:lnTo>
                <a:lnTo>
                  <a:pt x="1064158" y="167512"/>
                </a:lnTo>
                <a:lnTo>
                  <a:pt x="1070721" y="170668"/>
                </a:lnTo>
                <a:lnTo>
                  <a:pt x="1078021" y="171156"/>
                </a:lnTo>
                <a:lnTo>
                  <a:pt x="1085214" y="168763"/>
                </a:lnTo>
                <a:lnTo>
                  <a:pt x="1199427" y="102088"/>
                </a:lnTo>
                <a:lnTo>
                  <a:pt x="1180338" y="102088"/>
                </a:lnTo>
                <a:lnTo>
                  <a:pt x="1152035" y="85578"/>
                </a:lnTo>
                <a:close/>
              </a:path>
              <a:path w="1228089" h="171450">
                <a:moveTo>
                  <a:pt x="1104900" y="66528"/>
                </a:moveTo>
                <a:lnTo>
                  <a:pt x="1066800" y="66528"/>
                </a:lnTo>
                <a:lnTo>
                  <a:pt x="1066800" y="104628"/>
                </a:lnTo>
                <a:lnTo>
                  <a:pt x="1104900" y="104628"/>
                </a:lnTo>
                <a:lnTo>
                  <a:pt x="1104900" y="66528"/>
                </a:lnTo>
                <a:close/>
              </a:path>
              <a:path w="1228089" h="171450">
                <a:moveTo>
                  <a:pt x="1180338" y="69068"/>
                </a:moveTo>
                <a:lnTo>
                  <a:pt x="1152035" y="85578"/>
                </a:lnTo>
                <a:lnTo>
                  <a:pt x="1180338" y="102088"/>
                </a:lnTo>
                <a:lnTo>
                  <a:pt x="1180338" y="69068"/>
                </a:lnTo>
                <a:close/>
              </a:path>
              <a:path w="1228089" h="171450">
                <a:moveTo>
                  <a:pt x="1199427" y="69068"/>
                </a:moveTo>
                <a:lnTo>
                  <a:pt x="1180338" y="69068"/>
                </a:lnTo>
                <a:lnTo>
                  <a:pt x="1180338" y="102088"/>
                </a:lnTo>
                <a:lnTo>
                  <a:pt x="1199427" y="102088"/>
                </a:lnTo>
                <a:lnTo>
                  <a:pt x="1227708" y="85578"/>
                </a:lnTo>
                <a:lnTo>
                  <a:pt x="1199427" y="69068"/>
                </a:lnTo>
                <a:close/>
              </a:path>
              <a:path w="1228089" h="171450">
                <a:moveTo>
                  <a:pt x="1078021" y="0"/>
                </a:moveTo>
                <a:lnTo>
                  <a:pt x="1070721" y="488"/>
                </a:lnTo>
                <a:lnTo>
                  <a:pt x="1064158" y="3643"/>
                </a:lnTo>
                <a:lnTo>
                  <a:pt x="1059179" y="9251"/>
                </a:lnTo>
                <a:lnTo>
                  <a:pt x="1056715" y="16446"/>
                </a:lnTo>
                <a:lnTo>
                  <a:pt x="1057179" y="23760"/>
                </a:lnTo>
                <a:lnTo>
                  <a:pt x="1060358" y="30360"/>
                </a:lnTo>
                <a:lnTo>
                  <a:pt x="1066038" y="35413"/>
                </a:lnTo>
                <a:lnTo>
                  <a:pt x="1152035" y="85578"/>
                </a:lnTo>
                <a:lnTo>
                  <a:pt x="1180338" y="69068"/>
                </a:lnTo>
                <a:lnTo>
                  <a:pt x="1199427" y="69068"/>
                </a:lnTo>
                <a:lnTo>
                  <a:pt x="1085214" y="2393"/>
                </a:lnTo>
                <a:lnTo>
                  <a:pt x="1078021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430006" y="6421139"/>
            <a:ext cx="1228090" cy="171450"/>
          </a:xfrm>
          <a:custGeom>
            <a:avLst/>
            <a:gdLst/>
            <a:ahLst/>
            <a:cxnLst/>
            <a:rect l="l" t="t" r="r" b="b"/>
            <a:pathLst>
              <a:path w="1228090" h="171450">
                <a:moveTo>
                  <a:pt x="38100" y="66528"/>
                </a:moveTo>
                <a:lnTo>
                  <a:pt x="0" y="66528"/>
                </a:lnTo>
                <a:lnTo>
                  <a:pt x="0" y="104628"/>
                </a:lnTo>
                <a:lnTo>
                  <a:pt x="38100" y="104628"/>
                </a:lnTo>
                <a:lnTo>
                  <a:pt x="38100" y="66528"/>
                </a:lnTo>
                <a:close/>
              </a:path>
              <a:path w="1228090" h="171450">
                <a:moveTo>
                  <a:pt x="190500" y="66528"/>
                </a:moveTo>
                <a:lnTo>
                  <a:pt x="152400" y="66528"/>
                </a:lnTo>
                <a:lnTo>
                  <a:pt x="152400" y="104628"/>
                </a:lnTo>
                <a:lnTo>
                  <a:pt x="190500" y="104628"/>
                </a:lnTo>
                <a:lnTo>
                  <a:pt x="190500" y="66528"/>
                </a:lnTo>
                <a:close/>
              </a:path>
              <a:path w="1228090" h="171450">
                <a:moveTo>
                  <a:pt x="342900" y="66528"/>
                </a:moveTo>
                <a:lnTo>
                  <a:pt x="304800" y="66528"/>
                </a:lnTo>
                <a:lnTo>
                  <a:pt x="304800" y="104628"/>
                </a:lnTo>
                <a:lnTo>
                  <a:pt x="342900" y="104628"/>
                </a:lnTo>
                <a:lnTo>
                  <a:pt x="342900" y="66528"/>
                </a:lnTo>
                <a:close/>
              </a:path>
              <a:path w="1228090" h="171450">
                <a:moveTo>
                  <a:pt x="495300" y="66528"/>
                </a:moveTo>
                <a:lnTo>
                  <a:pt x="457200" y="66528"/>
                </a:lnTo>
                <a:lnTo>
                  <a:pt x="457200" y="104628"/>
                </a:lnTo>
                <a:lnTo>
                  <a:pt x="495300" y="104628"/>
                </a:lnTo>
                <a:lnTo>
                  <a:pt x="495300" y="66528"/>
                </a:lnTo>
                <a:close/>
              </a:path>
              <a:path w="1228090" h="171450">
                <a:moveTo>
                  <a:pt x="647700" y="66528"/>
                </a:moveTo>
                <a:lnTo>
                  <a:pt x="609600" y="66528"/>
                </a:lnTo>
                <a:lnTo>
                  <a:pt x="609600" y="104628"/>
                </a:lnTo>
                <a:lnTo>
                  <a:pt x="647700" y="104628"/>
                </a:lnTo>
                <a:lnTo>
                  <a:pt x="647700" y="66528"/>
                </a:lnTo>
                <a:close/>
              </a:path>
              <a:path w="1228090" h="171450">
                <a:moveTo>
                  <a:pt x="800100" y="66528"/>
                </a:moveTo>
                <a:lnTo>
                  <a:pt x="762000" y="66528"/>
                </a:lnTo>
                <a:lnTo>
                  <a:pt x="762000" y="104628"/>
                </a:lnTo>
                <a:lnTo>
                  <a:pt x="800100" y="104628"/>
                </a:lnTo>
                <a:lnTo>
                  <a:pt x="800100" y="66528"/>
                </a:lnTo>
                <a:close/>
              </a:path>
              <a:path w="1228090" h="171450">
                <a:moveTo>
                  <a:pt x="952500" y="66528"/>
                </a:moveTo>
                <a:lnTo>
                  <a:pt x="914400" y="66528"/>
                </a:lnTo>
                <a:lnTo>
                  <a:pt x="914400" y="104628"/>
                </a:lnTo>
                <a:lnTo>
                  <a:pt x="952500" y="104628"/>
                </a:lnTo>
                <a:lnTo>
                  <a:pt x="952500" y="66528"/>
                </a:lnTo>
                <a:close/>
              </a:path>
              <a:path w="1228090" h="171450">
                <a:moveTo>
                  <a:pt x="1152035" y="85578"/>
                </a:moveTo>
                <a:lnTo>
                  <a:pt x="1066038" y="135743"/>
                </a:lnTo>
                <a:lnTo>
                  <a:pt x="1060358" y="140795"/>
                </a:lnTo>
                <a:lnTo>
                  <a:pt x="1057179" y="147395"/>
                </a:lnTo>
                <a:lnTo>
                  <a:pt x="1056715" y="154709"/>
                </a:lnTo>
                <a:lnTo>
                  <a:pt x="1059179" y="161905"/>
                </a:lnTo>
                <a:lnTo>
                  <a:pt x="1064158" y="167513"/>
                </a:lnTo>
                <a:lnTo>
                  <a:pt x="1070721" y="170668"/>
                </a:lnTo>
                <a:lnTo>
                  <a:pt x="1078021" y="171156"/>
                </a:lnTo>
                <a:lnTo>
                  <a:pt x="1085215" y="168763"/>
                </a:lnTo>
                <a:lnTo>
                  <a:pt x="1199427" y="102088"/>
                </a:lnTo>
                <a:lnTo>
                  <a:pt x="1180338" y="102088"/>
                </a:lnTo>
                <a:lnTo>
                  <a:pt x="1152035" y="85578"/>
                </a:lnTo>
                <a:close/>
              </a:path>
              <a:path w="1228090" h="171450">
                <a:moveTo>
                  <a:pt x="1104900" y="66528"/>
                </a:moveTo>
                <a:lnTo>
                  <a:pt x="1066800" y="66528"/>
                </a:lnTo>
                <a:lnTo>
                  <a:pt x="1066800" y="104628"/>
                </a:lnTo>
                <a:lnTo>
                  <a:pt x="1104900" y="104628"/>
                </a:lnTo>
                <a:lnTo>
                  <a:pt x="1104900" y="66528"/>
                </a:lnTo>
                <a:close/>
              </a:path>
              <a:path w="1228090" h="171450">
                <a:moveTo>
                  <a:pt x="1180338" y="69068"/>
                </a:moveTo>
                <a:lnTo>
                  <a:pt x="1152035" y="85578"/>
                </a:lnTo>
                <a:lnTo>
                  <a:pt x="1180338" y="102088"/>
                </a:lnTo>
                <a:lnTo>
                  <a:pt x="1180338" y="69068"/>
                </a:lnTo>
                <a:close/>
              </a:path>
              <a:path w="1228090" h="171450">
                <a:moveTo>
                  <a:pt x="1199427" y="69068"/>
                </a:moveTo>
                <a:lnTo>
                  <a:pt x="1180338" y="69068"/>
                </a:lnTo>
                <a:lnTo>
                  <a:pt x="1180338" y="102088"/>
                </a:lnTo>
                <a:lnTo>
                  <a:pt x="1199427" y="102088"/>
                </a:lnTo>
                <a:lnTo>
                  <a:pt x="1227708" y="85578"/>
                </a:lnTo>
                <a:lnTo>
                  <a:pt x="1199427" y="69068"/>
                </a:lnTo>
                <a:close/>
              </a:path>
              <a:path w="1228090" h="171450">
                <a:moveTo>
                  <a:pt x="1078021" y="0"/>
                </a:moveTo>
                <a:lnTo>
                  <a:pt x="1070721" y="488"/>
                </a:lnTo>
                <a:lnTo>
                  <a:pt x="1064158" y="3643"/>
                </a:lnTo>
                <a:lnTo>
                  <a:pt x="1059179" y="9251"/>
                </a:lnTo>
                <a:lnTo>
                  <a:pt x="1056715" y="16446"/>
                </a:lnTo>
                <a:lnTo>
                  <a:pt x="1057179" y="23760"/>
                </a:lnTo>
                <a:lnTo>
                  <a:pt x="1060358" y="30360"/>
                </a:lnTo>
                <a:lnTo>
                  <a:pt x="1066038" y="35413"/>
                </a:lnTo>
                <a:lnTo>
                  <a:pt x="1152035" y="85578"/>
                </a:lnTo>
                <a:lnTo>
                  <a:pt x="1180338" y="69068"/>
                </a:lnTo>
                <a:lnTo>
                  <a:pt x="1199427" y="69068"/>
                </a:lnTo>
                <a:lnTo>
                  <a:pt x="1085215" y="2393"/>
                </a:lnTo>
                <a:lnTo>
                  <a:pt x="1078021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5662676" y="2504947"/>
            <a:ext cx="2199005" cy="2466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21285" algn="ctr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FF9E01"/>
                </a:solidFill>
                <a:latin typeface="Arial"/>
                <a:cs typeface="Arial"/>
              </a:rPr>
              <a:t>2</a:t>
            </a:r>
            <a:endParaRPr sz="4800">
              <a:latin typeface="Arial"/>
              <a:cs typeface="Arial"/>
            </a:endParaRPr>
          </a:p>
          <a:p>
            <a:pPr marL="12065" marR="5080" indent="-1905" algn="ctr">
              <a:lnSpc>
                <a:spcPct val="100000"/>
              </a:lnSpc>
              <a:spcBef>
                <a:spcPts val="3379"/>
              </a:spcBef>
            </a:pPr>
            <a:r>
              <a:rPr sz="2800" b="1" spc="-10" dirty="0">
                <a:solidFill>
                  <a:srgbClr val="44536A"/>
                </a:solidFill>
                <a:latin typeface="Arial"/>
                <a:cs typeface="Arial"/>
              </a:rPr>
              <a:t>PROGRAM  SARJANA  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P</a:t>
            </a:r>
            <a:r>
              <a:rPr sz="2800" b="1" spc="-20" dirty="0">
                <a:solidFill>
                  <a:srgbClr val="44536A"/>
                </a:solidFill>
                <a:latin typeface="Arial"/>
                <a:cs typeface="Arial"/>
              </a:rPr>
              <a:t>E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RUB</a:t>
            </a:r>
            <a:r>
              <a:rPr sz="2800" b="1" spc="-225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215" dirty="0">
                <a:solidFill>
                  <a:srgbClr val="44536A"/>
                </a:solidFill>
                <a:latin typeface="Arial"/>
                <a:cs typeface="Arial"/>
              </a:rPr>
              <a:t>T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AN</a:t>
            </a:r>
            <a:endParaRPr sz="28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021323" y="2278380"/>
            <a:ext cx="1376680" cy="1377950"/>
          </a:xfrm>
          <a:custGeom>
            <a:avLst/>
            <a:gdLst/>
            <a:ahLst/>
            <a:cxnLst/>
            <a:rect l="l" t="t" r="r" b="b"/>
            <a:pathLst>
              <a:path w="1376679" h="1377950">
                <a:moveTo>
                  <a:pt x="688085" y="0"/>
                </a:moveTo>
                <a:lnTo>
                  <a:pt x="641373" y="1606"/>
                </a:lnTo>
                <a:lnTo>
                  <a:pt x="595444" y="6355"/>
                </a:lnTo>
                <a:lnTo>
                  <a:pt x="550407" y="14138"/>
                </a:lnTo>
                <a:lnTo>
                  <a:pt x="506368" y="24849"/>
                </a:lnTo>
                <a:lnTo>
                  <a:pt x="463434" y="38381"/>
                </a:lnTo>
                <a:lnTo>
                  <a:pt x="421713" y="54625"/>
                </a:lnTo>
                <a:lnTo>
                  <a:pt x="381311" y="73476"/>
                </a:lnTo>
                <a:lnTo>
                  <a:pt x="342335" y="94826"/>
                </a:lnTo>
                <a:lnTo>
                  <a:pt x="304893" y="118568"/>
                </a:lnTo>
                <a:lnTo>
                  <a:pt x="269090" y="144594"/>
                </a:lnTo>
                <a:lnTo>
                  <a:pt x="235035" y="172798"/>
                </a:lnTo>
                <a:lnTo>
                  <a:pt x="202834" y="203073"/>
                </a:lnTo>
                <a:lnTo>
                  <a:pt x="172595" y="235310"/>
                </a:lnTo>
                <a:lnTo>
                  <a:pt x="144423" y="269404"/>
                </a:lnTo>
                <a:lnTo>
                  <a:pt x="118427" y="305246"/>
                </a:lnTo>
                <a:lnTo>
                  <a:pt x="94713" y="342730"/>
                </a:lnTo>
                <a:lnTo>
                  <a:pt x="73388" y="381749"/>
                </a:lnTo>
                <a:lnTo>
                  <a:pt x="54560" y="422195"/>
                </a:lnTo>
                <a:lnTo>
                  <a:pt x="38334" y="463962"/>
                </a:lnTo>
                <a:lnTo>
                  <a:pt x="24819" y="506941"/>
                </a:lnTo>
                <a:lnTo>
                  <a:pt x="14121" y="551027"/>
                </a:lnTo>
                <a:lnTo>
                  <a:pt x="6347" y="596111"/>
                </a:lnTo>
                <a:lnTo>
                  <a:pt x="1604" y="642087"/>
                </a:lnTo>
                <a:lnTo>
                  <a:pt x="0" y="688848"/>
                </a:lnTo>
                <a:lnTo>
                  <a:pt x="1604" y="736352"/>
                </a:lnTo>
                <a:lnTo>
                  <a:pt x="6347" y="782945"/>
                </a:lnTo>
                <a:lnTo>
                  <a:pt x="14121" y="828528"/>
                </a:lnTo>
                <a:lnTo>
                  <a:pt x="24819" y="873003"/>
                </a:lnTo>
                <a:lnTo>
                  <a:pt x="38334" y="916271"/>
                </a:lnTo>
                <a:lnTo>
                  <a:pt x="54560" y="958232"/>
                </a:lnTo>
                <a:lnTo>
                  <a:pt x="73388" y="998790"/>
                </a:lnTo>
                <a:lnTo>
                  <a:pt x="94713" y="1037844"/>
                </a:lnTo>
                <a:lnTo>
                  <a:pt x="118427" y="1075295"/>
                </a:lnTo>
                <a:lnTo>
                  <a:pt x="144423" y="1111046"/>
                </a:lnTo>
                <a:lnTo>
                  <a:pt x="172595" y="1144998"/>
                </a:lnTo>
                <a:lnTo>
                  <a:pt x="202834" y="1177051"/>
                </a:lnTo>
                <a:lnTo>
                  <a:pt x="235035" y="1207108"/>
                </a:lnTo>
                <a:lnTo>
                  <a:pt x="269090" y="1235069"/>
                </a:lnTo>
                <a:lnTo>
                  <a:pt x="304893" y="1260835"/>
                </a:lnTo>
                <a:lnTo>
                  <a:pt x="342335" y="1284308"/>
                </a:lnTo>
                <a:lnTo>
                  <a:pt x="381311" y="1305390"/>
                </a:lnTo>
                <a:lnTo>
                  <a:pt x="421713" y="1323980"/>
                </a:lnTo>
                <a:lnTo>
                  <a:pt x="463434" y="1339982"/>
                </a:lnTo>
                <a:lnTo>
                  <a:pt x="506368" y="1353296"/>
                </a:lnTo>
                <a:lnTo>
                  <a:pt x="550407" y="1363822"/>
                </a:lnTo>
                <a:lnTo>
                  <a:pt x="595444" y="1371464"/>
                </a:lnTo>
                <a:lnTo>
                  <a:pt x="641373" y="1376121"/>
                </a:lnTo>
                <a:lnTo>
                  <a:pt x="688085" y="1377696"/>
                </a:lnTo>
                <a:lnTo>
                  <a:pt x="735542" y="1376121"/>
                </a:lnTo>
                <a:lnTo>
                  <a:pt x="782088" y="1371464"/>
                </a:lnTo>
                <a:lnTo>
                  <a:pt x="827624" y="1363822"/>
                </a:lnTo>
                <a:lnTo>
                  <a:pt x="872052" y="1353296"/>
                </a:lnTo>
                <a:lnTo>
                  <a:pt x="915274" y="1339982"/>
                </a:lnTo>
                <a:lnTo>
                  <a:pt x="957191" y="1323980"/>
                </a:lnTo>
                <a:lnTo>
                  <a:pt x="997704" y="1305390"/>
                </a:lnTo>
                <a:lnTo>
                  <a:pt x="1036715" y="1284308"/>
                </a:lnTo>
                <a:lnTo>
                  <a:pt x="1074125" y="1260835"/>
                </a:lnTo>
                <a:lnTo>
                  <a:pt x="1092226" y="1247775"/>
                </a:lnTo>
                <a:lnTo>
                  <a:pt x="688085" y="1247775"/>
                </a:lnTo>
                <a:lnTo>
                  <a:pt x="640379" y="1245748"/>
                </a:lnTo>
                <a:lnTo>
                  <a:pt x="593710" y="1239776"/>
                </a:lnTo>
                <a:lnTo>
                  <a:pt x="548255" y="1230017"/>
                </a:lnTo>
                <a:lnTo>
                  <a:pt x="504189" y="1216630"/>
                </a:lnTo>
                <a:lnTo>
                  <a:pt x="461689" y="1199775"/>
                </a:lnTo>
                <a:lnTo>
                  <a:pt x="420932" y="1179610"/>
                </a:lnTo>
                <a:lnTo>
                  <a:pt x="382093" y="1156297"/>
                </a:lnTo>
                <a:lnTo>
                  <a:pt x="345348" y="1129993"/>
                </a:lnTo>
                <a:lnTo>
                  <a:pt x="310875" y="1100857"/>
                </a:lnTo>
                <a:lnTo>
                  <a:pt x="278848" y="1069051"/>
                </a:lnTo>
                <a:lnTo>
                  <a:pt x="249444" y="1034731"/>
                </a:lnTo>
                <a:lnTo>
                  <a:pt x="222840" y="998059"/>
                </a:lnTo>
                <a:lnTo>
                  <a:pt x="199211" y="959193"/>
                </a:lnTo>
                <a:lnTo>
                  <a:pt x="178735" y="918292"/>
                </a:lnTo>
                <a:lnTo>
                  <a:pt x="161586" y="875516"/>
                </a:lnTo>
                <a:lnTo>
                  <a:pt x="147941" y="831025"/>
                </a:lnTo>
                <a:lnTo>
                  <a:pt x="137976" y="784976"/>
                </a:lnTo>
                <a:lnTo>
                  <a:pt x="131869" y="737531"/>
                </a:lnTo>
                <a:lnTo>
                  <a:pt x="129793" y="688848"/>
                </a:lnTo>
                <a:lnTo>
                  <a:pt x="131869" y="641082"/>
                </a:lnTo>
                <a:lnTo>
                  <a:pt x="137976" y="594356"/>
                </a:lnTo>
                <a:lnTo>
                  <a:pt x="147941" y="548846"/>
                </a:lnTo>
                <a:lnTo>
                  <a:pt x="161586" y="504728"/>
                </a:lnTo>
                <a:lnTo>
                  <a:pt x="178735" y="462179"/>
                </a:lnTo>
                <a:lnTo>
                  <a:pt x="199211" y="421375"/>
                </a:lnTo>
                <a:lnTo>
                  <a:pt x="222840" y="382492"/>
                </a:lnTo>
                <a:lnTo>
                  <a:pt x="249444" y="345706"/>
                </a:lnTo>
                <a:lnTo>
                  <a:pt x="278848" y="311194"/>
                </a:lnTo>
                <a:lnTo>
                  <a:pt x="310875" y="279132"/>
                </a:lnTo>
                <a:lnTo>
                  <a:pt x="345348" y="249697"/>
                </a:lnTo>
                <a:lnTo>
                  <a:pt x="382093" y="223064"/>
                </a:lnTo>
                <a:lnTo>
                  <a:pt x="420932" y="199410"/>
                </a:lnTo>
                <a:lnTo>
                  <a:pt x="461689" y="178912"/>
                </a:lnTo>
                <a:lnTo>
                  <a:pt x="504189" y="161745"/>
                </a:lnTo>
                <a:lnTo>
                  <a:pt x="548255" y="148086"/>
                </a:lnTo>
                <a:lnTo>
                  <a:pt x="593710" y="138112"/>
                </a:lnTo>
                <a:lnTo>
                  <a:pt x="640379" y="131998"/>
                </a:lnTo>
                <a:lnTo>
                  <a:pt x="688085" y="129921"/>
                </a:lnTo>
                <a:lnTo>
                  <a:pt x="1089702" y="129921"/>
                </a:lnTo>
                <a:lnTo>
                  <a:pt x="1074125" y="118568"/>
                </a:lnTo>
                <a:lnTo>
                  <a:pt x="1036715" y="94826"/>
                </a:lnTo>
                <a:lnTo>
                  <a:pt x="997704" y="73476"/>
                </a:lnTo>
                <a:lnTo>
                  <a:pt x="957191" y="54625"/>
                </a:lnTo>
                <a:lnTo>
                  <a:pt x="915274" y="38381"/>
                </a:lnTo>
                <a:lnTo>
                  <a:pt x="872052" y="24849"/>
                </a:lnTo>
                <a:lnTo>
                  <a:pt x="827624" y="14138"/>
                </a:lnTo>
                <a:lnTo>
                  <a:pt x="782088" y="6355"/>
                </a:lnTo>
                <a:lnTo>
                  <a:pt x="735542" y="1606"/>
                </a:lnTo>
                <a:lnTo>
                  <a:pt x="688085" y="0"/>
                </a:lnTo>
                <a:close/>
              </a:path>
              <a:path w="1376679" h="1377950">
                <a:moveTo>
                  <a:pt x="1089702" y="129921"/>
                </a:moveTo>
                <a:lnTo>
                  <a:pt x="688085" y="129921"/>
                </a:lnTo>
                <a:lnTo>
                  <a:pt x="736710" y="131998"/>
                </a:lnTo>
                <a:lnTo>
                  <a:pt x="784098" y="138112"/>
                </a:lnTo>
                <a:lnTo>
                  <a:pt x="830092" y="148086"/>
                </a:lnTo>
                <a:lnTo>
                  <a:pt x="874532" y="161745"/>
                </a:lnTo>
                <a:lnTo>
                  <a:pt x="917258" y="178912"/>
                </a:lnTo>
                <a:lnTo>
                  <a:pt x="958112" y="199410"/>
                </a:lnTo>
                <a:lnTo>
                  <a:pt x="996934" y="223064"/>
                </a:lnTo>
                <a:lnTo>
                  <a:pt x="1033565" y="249697"/>
                </a:lnTo>
                <a:lnTo>
                  <a:pt x="1067846" y="279132"/>
                </a:lnTo>
                <a:lnTo>
                  <a:pt x="1099618" y="311194"/>
                </a:lnTo>
                <a:lnTo>
                  <a:pt x="1128721" y="345706"/>
                </a:lnTo>
                <a:lnTo>
                  <a:pt x="1154997" y="382492"/>
                </a:lnTo>
                <a:lnTo>
                  <a:pt x="1178285" y="421375"/>
                </a:lnTo>
                <a:lnTo>
                  <a:pt x="1198428" y="462179"/>
                </a:lnTo>
                <a:lnTo>
                  <a:pt x="1215265" y="504728"/>
                </a:lnTo>
                <a:lnTo>
                  <a:pt x="1228638" y="548846"/>
                </a:lnTo>
                <a:lnTo>
                  <a:pt x="1238387" y="594356"/>
                </a:lnTo>
                <a:lnTo>
                  <a:pt x="1244353" y="641082"/>
                </a:lnTo>
                <a:lnTo>
                  <a:pt x="1246377" y="688848"/>
                </a:lnTo>
                <a:lnTo>
                  <a:pt x="1244353" y="737531"/>
                </a:lnTo>
                <a:lnTo>
                  <a:pt x="1238387" y="784976"/>
                </a:lnTo>
                <a:lnTo>
                  <a:pt x="1228638" y="831025"/>
                </a:lnTo>
                <a:lnTo>
                  <a:pt x="1215265" y="875516"/>
                </a:lnTo>
                <a:lnTo>
                  <a:pt x="1198428" y="918292"/>
                </a:lnTo>
                <a:lnTo>
                  <a:pt x="1178285" y="959193"/>
                </a:lnTo>
                <a:lnTo>
                  <a:pt x="1154997" y="998059"/>
                </a:lnTo>
                <a:lnTo>
                  <a:pt x="1128721" y="1034731"/>
                </a:lnTo>
                <a:lnTo>
                  <a:pt x="1099618" y="1069051"/>
                </a:lnTo>
                <a:lnTo>
                  <a:pt x="1067846" y="1100857"/>
                </a:lnTo>
                <a:lnTo>
                  <a:pt x="1033565" y="1129993"/>
                </a:lnTo>
                <a:lnTo>
                  <a:pt x="996934" y="1156297"/>
                </a:lnTo>
                <a:lnTo>
                  <a:pt x="958112" y="1179610"/>
                </a:lnTo>
                <a:lnTo>
                  <a:pt x="917258" y="1199775"/>
                </a:lnTo>
                <a:lnTo>
                  <a:pt x="874532" y="1216630"/>
                </a:lnTo>
                <a:lnTo>
                  <a:pt x="830092" y="1230017"/>
                </a:lnTo>
                <a:lnTo>
                  <a:pt x="784098" y="1239776"/>
                </a:lnTo>
                <a:lnTo>
                  <a:pt x="736710" y="1245748"/>
                </a:lnTo>
                <a:lnTo>
                  <a:pt x="688085" y="1247775"/>
                </a:lnTo>
                <a:lnTo>
                  <a:pt x="1092226" y="1247775"/>
                </a:lnTo>
                <a:lnTo>
                  <a:pt x="1143749" y="1207108"/>
                </a:lnTo>
                <a:lnTo>
                  <a:pt x="1175766" y="1177051"/>
                </a:lnTo>
                <a:lnTo>
                  <a:pt x="1205787" y="1144998"/>
                </a:lnTo>
                <a:lnTo>
                  <a:pt x="1233715" y="1111046"/>
                </a:lnTo>
                <a:lnTo>
                  <a:pt x="1259452" y="1075295"/>
                </a:lnTo>
                <a:lnTo>
                  <a:pt x="1282897" y="1037844"/>
                </a:lnTo>
                <a:lnTo>
                  <a:pt x="1303953" y="998790"/>
                </a:lnTo>
                <a:lnTo>
                  <a:pt x="1322522" y="958232"/>
                </a:lnTo>
                <a:lnTo>
                  <a:pt x="1338504" y="916271"/>
                </a:lnTo>
                <a:lnTo>
                  <a:pt x="1351802" y="873003"/>
                </a:lnTo>
                <a:lnTo>
                  <a:pt x="1362316" y="828528"/>
                </a:lnTo>
                <a:lnTo>
                  <a:pt x="1369948" y="782945"/>
                </a:lnTo>
                <a:lnTo>
                  <a:pt x="1374599" y="736352"/>
                </a:lnTo>
                <a:lnTo>
                  <a:pt x="1376172" y="688848"/>
                </a:lnTo>
                <a:lnTo>
                  <a:pt x="1374599" y="642087"/>
                </a:lnTo>
                <a:lnTo>
                  <a:pt x="1369948" y="596111"/>
                </a:lnTo>
                <a:lnTo>
                  <a:pt x="1362316" y="551027"/>
                </a:lnTo>
                <a:lnTo>
                  <a:pt x="1351802" y="506941"/>
                </a:lnTo>
                <a:lnTo>
                  <a:pt x="1338504" y="463962"/>
                </a:lnTo>
                <a:lnTo>
                  <a:pt x="1322522" y="422195"/>
                </a:lnTo>
                <a:lnTo>
                  <a:pt x="1303953" y="381749"/>
                </a:lnTo>
                <a:lnTo>
                  <a:pt x="1282897" y="342730"/>
                </a:lnTo>
                <a:lnTo>
                  <a:pt x="1259452" y="305246"/>
                </a:lnTo>
                <a:lnTo>
                  <a:pt x="1233715" y="269404"/>
                </a:lnTo>
                <a:lnTo>
                  <a:pt x="1205787" y="235310"/>
                </a:lnTo>
                <a:lnTo>
                  <a:pt x="1175766" y="203073"/>
                </a:lnTo>
                <a:lnTo>
                  <a:pt x="1143749" y="172798"/>
                </a:lnTo>
                <a:lnTo>
                  <a:pt x="1109836" y="144594"/>
                </a:lnTo>
                <a:lnTo>
                  <a:pt x="1089702" y="129921"/>
                </a:lnTo>
                <a:close/>
              </a:path>
            </a:pathLst>
          </a:custGeom>
          <a:solidFill>
            <a:srgbClr val="FF9E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5770626" y="376250"/>
            <a:ext cx="6779895" cy="1031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dirty="0"/>
              <a:t>ISI</a:t>
            </a:r>
            <a:r>
              <a:rPr sz="6600" spc="-90" dirty="0"/>
              <a:t> </a:t>
            </a:r>
            <a:r>
              <a:rPr sz="6600" dirty="0"/>
              <a:t>KANDUNGAN</a:t>
            </a:r>
            <a:endParaRPr sz="6600"/>
          </a:p>
        </p:txBody>
      </p:sp>
      <p:sp>
        <p:nvSpPr>
          <p:cNvPr id="27" name="object 27"/>
          <p:cNvSpPr/>
          <p:nvPr/>
        </p:nvSpPr>
        <p:spPr>
          <a:xfrm>
            <a:off x="8133588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482583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840723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9189719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9537192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881616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79892" y="1646613"/>
            <a:ext cx="1351915" cy="1351915"/>
          </a:xfrm>
          <a:custGeom>
            <a:avLst/>
            <a:gdLst/>
            <a:ahLst/>
            <a:cxnLst/>
            <a:rect l="l" t="t" r="r" b="b"/>
            <a:pathLst>
              <a:path w="1351915" h="1351914">
                <a:moveTo>
                  <a:pt x="675893" y="0"/>
                </a:moveTo>
                <a:lnTo>
                  <a:pt x="628037" y="1715"/>
                </a:lnTo>
                <a:lnTo>
                  <a:pt x="581023" y="6783"/>
                </a:lnTo>
                <a:lnTo>
                  <a:pt x="534971" y="15083"/>
                </a:lnTo>
                <a:lnTo>
                  <a:pt x="490001" y="26497"/>
                </a:lnTo>
                <a:lnTo>
                  <a:pt x="446232" y="40904"/>
                </a:lnTo>
                <a:lnTo>
                  <a:pt x="403784" y="58185"/>
                </a:lnTo>
                <a:lnTo>
                  <a:pt x="362775" y="78220"/>
                </a:lnTo>
                <a:lnTo>
                  <a:pt x="323327" y="100890"/>
                </a:lnTo>
                <a:lnTo>
                  <a:pt x="285557" y="126076"/>
                </a:lnTo>
                <a:lnTo>
                  <a:pt x="249586" y="153658"/>
                </a:lnTo>
                <a:lnTo>
                  <a:pt x="215532" y="183517"/>
                </a:lnTo>
                <a:lnTo>
                  <a:pt x="183517" y="215532"/>
                </a:lnTo>
                <a:lnTo>
                  <a:pt x="153658" y="249586"/>
                </a:lnTo>
                <a:lnTo>
                  <a:pt x="126076" y="285557"/>
                </a:lnTo>
                <a:lnTo>
                  <a:pt x="100890" y="323327"/>
                </a:lnTo>
                <a:lnTo>
                  <a:pt x="78220" y="362775"/>
                </a:lnTo>
                <a:lnTo>
                  <a:pt x="58185" y="403784"/>
                </a:lnTo>
                <a:lnTo>
                  <a:pt x="40904" y="446232"/>
                </a:lnTo>
                <a:lnTo>
                  <a:pt x="26497" y="490001"/>
                </a:lnTo>
                <a:lnTo>
                  <a:pt x="15083" y="534971"/>
                </a:lnTo>
                <a:lnTo>
                  <a:pt x="6783" y="581023"/>
                </a:lnTo>
                <a:lnTo>
                  <a:pt x="1715" y="628037"/>
                </a:lnTo>
                <a:lnTo>
                  <a:pt x="0" y="675894"/>
                </a:lnTo>
                <a:lnTo>
                  <a:pt x="1715" y="724508"/>
                </a:lnTo>
                <a:lnTo>
                  <a:pt x="6783" y="772145"/>
                </a:lnTo>
                <a:lnTo>
                  <a:pt x="15083" y="818694"/>
                </a:lnTo>
                <a:lnTo>
                  <a:pt x="26497" y="864047"/>
                </a:lnTo>
                <a:lnTo>
                  <a:pt x="40904" y="908091"/>
                </a:lnTo>
                <a:lnTo>
                  <a:pt x="58185" y="950718"/>
                </a:lnTo>
                <a:lnTo>
                  <a:pt x="78220" y="991817"/>
                </a:lnTo>
                <a:lnTo>
                  <a:pt x="100890" y="1031279"/>
                </a:lnTo>
                <a:lnTo>
                  <a:pt x="126076" y="1068992"/>
                </a:lnTo>
                <a:lnTo>
                  <a:pt x="153658" y="1104847"/>
                </a:lnTo>
                <a:lnTo>
                  <a:pt x="183517" y="1138735"/>
                </a:lnTo>
                <a:lnTo>
                  <a:pt x="215532" y="1170544"/>
                </a:lnTo>
                <a:lnTo>
                  <a:pt x="249586" y="1200164"/>
                </a:lnTo>
                <a:lnTo>
                  <a:pt x="285557" y="1227486"/>
                </a:lnTo>
                <a:lnTo>
                  <a:pt x="323327" y="1252400"/>
                </a:lnTo>
                <a:lnTo>
                  <a:pt x="362775" y="1274795"/>
                </a:lnTo>
                <a:lnTo>
                  <a:pt x="403784" y="1294561"/>
                </a:lnTo>
                <a:lnTo>
                  <a:pt x="446232" y="1311588"/>
                </a:lnTo>
                <a:lnTo>
                  <a:pt x="490001" y="1325766"/>
                </a:lnTo>
                <a:lnTo>
                  <a:pt x="534971" y="1336985"/>
                </a:lnTo>
                <a:lnTo>
                  <a:pt x="581023" y="1345135"/>
                </a:lnTo>
                <a:lnTo>
                  <a:pt x="628037" y="1350106"/>
                </a:lnTo>
                <a:lnTo>
                  <a:pt x="675893" y="1351787"/>
                </a:lnTo>
                <a:lnTo>
                  <a:pt x="724508" y="1350106"/>
                </a:lnTo>
                <a:lnTo>
                  <a:pt x="772145" y="1345135"/>
                </a:lnTo>
                <a:lnTo>
                  <a:pt x="818694" y="1336985"/>
                </a:lnTo>
                <a:lnTo>
                  <a:pt x="864047" y="1325766"/>
                </a:lnTo>
                <a:lnTo>
                  <a:pt x="908091" y="1311588"/>
                </a:lnTo>
                <a:lnTo>
                  <a:pt x="950718" y="1294561"/>
                </a:lnTo>
                <a:lnTo>
                  <a:pt x="991817" y="1274795"/>
                </a:lnTo>
                <a:lnTo>
                  <a:pt x="1031279" y="1252400"/>
                </a:lnTo>
                <a:lnTo>
                  <a:pt x="1068992" y="1227486"/>
                </a:lnTo>
                <a:lnTo>
                  <a:pt x="1073200" y="1224279"/>
                </a:lnTo>
                <a:lnTo>
                  <a:pt x="675893" y="1224279"/>
                </a:lnTo>
                <a:lnTo>
                  <a:pt x="629022" y="1222292"/>
                </a:lnTo>
                <a:lnTo>
                  <a:pt x="583173" y="1216433"/>
                </a:lnTo>
                <a:lnTo>
                  <a:pt x="538517" y="1206859"/>
                </a:lnTo>
                <a:lnTo>
                  <a:pt x="495229" y="1193726"/>
                </a:lnTo>
                <a:lnTo>
                  <a:pt x="453481" y="1177191"/>
                </a:lnTo>
                <a:lnTo>
                  <a:pt x="413445" y="1157409"/>
                </a:lnTo>
                <a:lnTo>
                  <a:pt x="375295" y="1134537"/>
                </a:lnTo>
                <a:lnTo>
                  <a:pt x="339204" y="1108731"/>
                </a:lnTo>
                <a:lnTo>
                  <a:pt x="305345" y="1080148"/>
                </a:lnTo>
                <a:lnTo>
                  <a:pt x="273889" y="1048942"/>
                </a:lnTo>
                <a:lnTo>
                  <a:pt x="245011" y="1015271"/>
                </a:lnTo>
                <a:lnTo>
                  <a:pt x="218883" y="979291"/>
                </a:lnTo>
                <a:lnTo>
                  <a:pt x="195678" y="941158"/>
                </a:lnTo>
                <a:lnTo>
                  <a:pt x="175568" y="901028"/>
                </a:lnTo>
                <a:lnTo>
                  <a:pt x="158727" y="859058"/>
                </a:lnTo>
                <a:lnTo>
                  <a:pt x="145328" y="815403"/>
                </a:lnTo>
                <a:lnTo>
                  <a:pt x="135543" y="770220"/>
                </a:lnTo>
                <a:lnTo>
                  <a:pt x="129545" y="723664"/>
                </a:lnTo>
                <a:lnTo>
                  <a:pt x="127507" y="675894"/>
                </a:lnTo>
                <a:lnTo>
                  <a:pt x="129545" y="629022"/>
                </a:lnTo>
                <a:lnTo>
                  <a:pt x="135543" y="583173"/>
                </a:lnTo>
                <a:lnTo>
                  <a:pt x="145328" y="538517"/>
                </a:lnTo>
                <a:lnTo>
                  <a:pt x="158727" y="495229"/>
                </a:lnTo>
                <a:lnTo>
                  <a:pt x="175568" y="453481"/>
                </a:lnTo>
                <a:lnTo>
                  <a:pt x="195678" y="413445"/>
                </a:lnTo>
                <a:lnTo>
                  <a:pt x="218883" y="375295"/>
                </a:lnTo>
                <a:lnTo>
                  <a:pt x="245011" y="339204"/>
                </a:lnTo>
                <a:lnTo>
                  <a:pt x="273889" y="305345"/>
                </a:lnTo>
                <a:lnTo>
                  <a:pt x="305345" y="273889"/>
                </a:lnTo>
                <a:lnTo>
                  <a:pt x="339204" y="245011"/>
                </a:lnTo>
                <a:lnTo>
                  <a:pt x="375295" y="218883"/>
                </a:lnTo>
                <a:lnTo>
                  <a:pt x="413445" y="195678"/>
                </a:lnTo>
                <a:lnTo>
                  <a:pt x="453481" y="175568"/>
                </a:lnTo>
                <a:lnTo>
                  <a:pt x="495229" y="158727"/>
                </a:lnTo>
                <a:lnTo>
                  <a:pt x="538517" y="145328"/>
                </a:lnTo>
                <a:lnTo>
                  <a:pt x="583173" y="135543"/>
                </a:lnTo>
                <a:lnTo>
                  <a:pt x="629022" y="129545"/>
                </a:lnTo>
                <a:lnTo>
                  <a:pt x="675893" y="127507"/>
                </a:lnTo>
                <a:lnTo>
                  <a:pt x="1070853" y="127507"/>
                </a:lnTo>
                <a:lnTo>
                  <a:pt x="1068992" y="126076"/>
                </a:lnTo>
                <a:lnTo>
                  <a:pt x="1031279" y="100890"/>
                </a:lnTo>
                <a:lnTo>
                  <a:pt x="991817" y="78220"/>
                </a:lnTo>
                <a:lnTo>
                  <a:pt x="950718" y="58185"/>
                </a:lnTo>
                <a:lnTo>
                  <a:pt x="908091" y="40904"/>
                </a:lnTo>
                <a:lnTo>
                  <a:pt x="864047" y="26497"/>
                </a:lnTo>
                <a:lnTo>
                  <a:pt x="818694" y="15083"/>
                </a:lnTo>
                <a:lnTo>
                  <a:pt x="772145" y="6783"/>
                </a:lnTo>
                <a:lnTo>
                  <a:pt x="724508" y="1715"/>
                </a:lnTo>
                <a:lnTo>
                  <a:pt x="675893" y="0"/>
                </a:lnTo>
                <a:close/>
              </a:path>
              <a:path w="1351915" h="1351914">
                <a:moveTo>
                  <a:pt x="1070853" y="127507"/>
                </a:moveTo>
                <a:lnTo>
                  <a:pt x="675893" y="127507"/>
                </a:lnTo>
                <a:lnTo>
                  <a:pt x="723664" y="129545"/>
                </a:lnTo>
                <a:lnTo>
                  <a:pt x="770220" y="135543"/>
                </a:lnTo>
                <a:lnTo>
                  <a:pt x="815403" y="145328"/>
                </a:lnTo>
                <a:lnTo>
                  <a:pt x="859058" y="158727"/>
                </a:lnTo>
                <a:lnTo>
                  <a:pt x="901028" y="175568"/>
                </a:lnTo>
                <a:lnTo>
                  <a:pt x="941158" y="195678"/>
                </a:lnTo>
                <a:lnTo>
                  <a:pt x="979291" y="218883"/>
                </a:lnTo>
                <a:lnTo>
                  <a:pt x="1015271" y="245011"/>
                </a:lnTo>
                <a:lnTo>
                  <a:pt x="1048942" y="273889"/>
                </a:lnTo>
                <a:lnTo>
                  <a:pt x="1080148" y="305345"/>
                </a:lnTo>
                <a:lnTo>
                  <a:pt x="1108731" y="339204"/>
                </a:lnTo>
                <a:lnTo>
                  <a:pt x="1134537" y="375295"/>
                </a:lnTo>
                <a:lnTo>
                  <a:pt x="1157409" y="413445"/>
                </a:lnTo>
                <a:lnTo>
                  <a:pt x="1177191" y="453481"/>
                </a:lnTo>
                <a:lnTo>
                  <a:pt x="1193726" y="495229"/>
                </a:lnTo>
                <a:lnTo>
                  <a:pt x="1206859" y="538517"/>
                </a:lnTo>
                <a:lnTo>
                  <a:pt x="1216433" y="583173"/>
                </a:lnTo>
                <a:lnTo>
                  <a:pt x="1222292" y="629022"/>
                </a:lnTo>
                <a:lnTo>
                  <a:pt x="1224279" y="675894"/>
                </a:lnTo>
                <a:lnTo>
                  <a:pt x="1222292" y="723664"/>
                </a:lnTo>
                <a:lnTo>
                  <a:pt x="1216433" y="770220"/>
                </a:lnTo>
                <a:lnTo>
                  <a:pt x="1206859" y="815403"/>
                </a:lnTo>
                <a:lnTo>
                  <a:pt x="1193726" y="859058"/>
                </a:lnTo>
                <a:lnTo>
                  <a:pt x="1177191" y="901028"/>
                </a:lnTo>
                <a:lnTo>
                  <a:pt x="1157409" y="941158"/>
                </a:lnTo>
                <a:lnTo>
                  <a:pt x="1134537" y="979291"/>
                </a:lnTo>
                <a:lnTo>
                  <a:pt x="1108731" y="1015271"/>
                </a:lnTo>
                <a:lnTo>
                  <a:pt x="1080148" y="1048942"/>
                </a:lnTo>
                <a:lnTo>
                  <a:pt x="1048942" y="1080148"/>
                </a:lnTo>
                <a:lnTo>
                  <a:pt x="1015271" y="1108731"/>
                </a:lnTo>
                <a:lnTo>
                  <a:pt x="979291" y="1134537"/>
                </a:lnTo>
                <a:lnTo>
                  <a:pt x="941158" y="1157409"/>
                </a:lnTo>
                <a:lnTo>
                  <a:pt x="901028" y="1177191"/>
                </a:lnTo>
                <a:lnTo>
                  <a:pt x="859058" y="1193726"/>
                </a:lnTo>
                <a:lnTo>
                  <a:pt x="815403" y="1206859"/>
                </a:lnTo>
                <a:lnTo>
                  <a:pt x="770220" y="1216433"/>
                </a:lnTo>
                <a:lnTo>
                  <a:pt x="723664" y="1222292"/>
                </a:lnTo>
                <a:lnTo>
                  <a:pt x="675893" y="1224279"/>
                </a:lnTo>
                <a:lnTo>
                  <a:pt x="1073200" y="1224279"/>
                </a:lnTo>
                <a:lnTo>
                  <a:pt x="1104847" y="1200164"/>
                </a:lnTo>
                <a:lnTo>
                  <a:pt x="1138735" y="1170544"/>
                </a:lnTo>
                <a:lnTo>
                  <a:pt x="1170544" y="1138735"/>
                </a:lnTo>
                <a:lnTo>
                  <a:pt x="1200164" y="1104847"/>
                </a:lnTo>
                <a:lnTo>
                  <a:pt x="1227486" y="1068992"/>
                </a:lnTo>
                <a:lnTo>
                  <a:pt x="1252400" y="1031279"/>
                </a:lnTo>
                <a:lnTo>
                  <a:pt x="1274795" y="991817"/>
                </a:lnTo>
                <a:lnTo>
                  <a:pt x="1294561" y="950718"/>
                </a:lnTo>
                <a:lnTo>
                  <a:pt x="1311588" y="908091"/>
                </a:lnTo>
                <a:lnTo>
                  <a:pt x="1325766" y="864047"/>
                </a:lnTo>
                <a:lnTo>
                  <a:pt x="1336985" y="818694"/>
                </a:lnTo>
                <a:lnTo>
                  <a:pt x="1345135" y="772145"/>
                </a:lnTo>
                <a:lnTo>
                  <a:pt x="1350106" y="724508"/>
                </a:lnTo>
                <a:lnTo>
                  <a:pt x="1351787" y="675894"/>
                </a:lnTo>
                <a:lnTo>
                  <a:pt x="1350106" y="628037"/>
                </a:lnTo>
                <a:lnTo>
                  <a:pt x="1345135" y="581023"/>
                </a:lnTo>
                <a:lnTo>
                  <a:pt x="1336985" y="534971"/>
                </a:lnTo>
                <a:lnTo>
                  <a:pt x="1325766" y="490001"/>
                </a:lnTo>
                <a:lnTo>
                  <a:pt x="1311588" y="446232"/>
                </a:lnTo>
                <a:lnTo>
                  <a:pt x="1294561" y="403784"/>
                </a:lnTo>
                <a:lnTo>
                  <a:pt x="1274795" y="362775"/>
                </a:lnTo>
                <a:lnTo>
                  <a:pt x="1252400" y="323327"/>
                </a:lnTo>
                <a:lnTo>
                  <a:pt x="1227486" y="285557"/>
                </a:lnTo>
                <a:lnTo>
                  <a:pt x="1200164" y="249586"/>
                </a:lnTo>
                <a:lnTo>
                  <a:pt x="1170544" y="215532"/>
                </a:lnTo>
                <a:lnTo>
                  <a:pt x="1138735" y="183517"/>
                </a:lnTo>
                <a:lnTo>
                  <a:pt x="1104847" y="153658"/>
                </a:lnTo>
                <a:lnTo>
                  <a:pt x="1070853" y="127507"/>
                </a:lnTo>
                <a:close/>
              </a:path>
            </a:pathLst>
          </a:custGeom>
          <a:solidFill>
            <a:srgbClr val="FF27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867400" y="2998528"/>
            <a:ext cx="5921985" cy="13176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sz="2800" b="1" spc="-10" dirty="0" smtClean="0">
                <a:solidFill>
                  <a:srgbClr val="44536A"/>
                </a:solidFill>
                <a:latin typeface="Arial"/>
                <a:cs typeface="Arial"/>
              </a:rPr>
              <a:t>PENGENALAN</a:t>
            </a:r>
            <a:r>
              <a:rPr lang="en-US" sz="2800" b="1" spc="-10" dirty="0">
                <a:solidFill>
                  <a:srgbClr val="44536A"/>
                </a:solidFill>
                <a:latin typeface="Arial"/>
                <a:cs typeface="Arial"/>
              </a:rPr>
              <a:t> PROGRAM  SARJANA  </a:t>
            </a:r>
            <a:r>
              <a:rPr lang="en-US" sz="2800" b="1" spc="-5" dirty="0">
                <a:solidFill>
                  <a:srgbClr val="44536A"/>
                </a:solidFill>
                <a:latin typeface="Arial"/>
                <a:cs typeface="Arial"/>
              </a:rPr>
              <a:t>P</a:t>
            </a:r>
            <a:r>
              <a:rPr lang="en-US" sz="2800" b="1" spc="-20" dirty="0">
                <a:solidFill>
                  <a:srgbClr val="44536A"/>
                </a:solidFill>
                <a:latin typeface="Arial"/>
                <a:cs typeface="Arial"/>
              </a:rPr>
              <a:t>E</a:t>
            </a:r>
            <a:r>
              <a:rPr lang="en-US" sz="2800" b="1" spc="-5" dirty="0">
                <a:solidFill>
                  <a:srgbClr val="44536A"/>
                </a:solidFill>
                <a:latin typeface="Arial"/>
                <a:cs typeface="Arial"/>
              </a:rPr>
              <a:t>RUB</a:t>
            </a:r>
            <a:r>
              <a:rPr lang="en-US" sz="2800" b="1" spc="-225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lang="en-US" sz="2800" b="1" spc="-215" dirty="0">
                <a:solidFill>
                  <a:srgbClr val="44536A"/>
                </a:solidFill>
                <a:latin typeface="Arial"/>
                <a:cs typeface="Arial"/>
              </a:rPr>
              <a:t>T</a:t>
            </a:r>
            <a:r>
              <a:rPr lang="en-US" sz="2800" b="1" spc="-5" dirty="0">
                <a:solidFill>
                  <a:srgbClr val="44536A"/>
                </a:solidFill>
                <a:latin typeface="Arial"/>
                <a:cs typeface="Arial"/>
              </a:rPr>
              <a:t>AN</a:t>
            </a:r>
            <a:endParaRPr lang="en-US" sz="2800" dirty="0">
              <a:latin typeface="Arial"/>
              <a:cs typeface="Arial"/>
            </a:endParaRPr>
          </a:p>
          <a:p>
            <a:pPr marL="12700" algn="ctr">
              <a:lnSpc>
                <a:spcPct val="100000"/>
              </a:lnSpc>
              <a:spcBef>
                <a:spcPts val="95"/>
              </a:spcBef>
            </a:pPr>
            <a:endParaRPr sz="28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73288" y="1975814"/>
            <a:ext cx="36512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dirty="0">
                <a:solidFill>
                  <a:srgbClr val="FF2744"/>
                </a:solidFill>
                <a:latin typeface="Arial"/>
                <a:cs typeface="Arial"/>
              </a:rPr>
              <a:t>1</a:t>
            </a:r>
            <a:endParaRPr sz="4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389532" y="4004183"/>
            <a:ext cx="171450" cy="5220335"/>
          </a:xfrm>
          <a:custGeom>
            <a:avLst/>
            <a:gdLst/>
            <a:ahLst/>
            <a:cxnLst/>
            <a:rect l="l" t="t" r="r" b="b"/>
            <a:pathLst>
              <a:path w="171450" h="5220334">
                <a:moveTo>
                  <a:pt x="97242" y="0"/>
                </a:moveTo>
                <a:lnTo>
                  <a:pt x="97115" y="38100"/>
                </a:lnTo>
                <a:lnTo>
                  <a:pt x="135088" y="38353"/>
                </a:lnTo>
                <a:lnTo>
                  <a:pt x="135342" y="253"/>
                </a:lnTo>
                <a:lnTo>
                  <a:pt x="97242" y="0"/>
                </a:lnTo>
                <a:close/>
              </a:path>
              <a:path w="171450" h="5220334">
                <a:moveTo>
                  <a:pt x="96353" y="152400"/>
                </a:moveTo>
                <a:lnTo>
                  <a:pt x="96099" y="190500"/>
                </a:lnTo>
                <a:lnTo>
                  <a:pt x="134199" y="190753"/>
                </a:lnTo>
                <a:lnTo>
                  <a:pt x="134453" y="152653"/>
                </a:lnTo>
                <a:lnTo>
                  <a:pt x="96353" y="152400"/>
                </a:lnTo>
                <a:close/>
              </a:path>
              <a:path w="171450" h="5220334">
                <a:moveTo>
                  <a:pt x="95464" y="304800"/>
                </a:moveTo>
                <a:lnTo>
                  <a:pt x="95210" y="342900"/>
                </a:lnTo>
                <a:lnTo>
                  <a:pt x="133310" y="343153"/>
                </a:lnTo>
                <a:lnTo>
                  <a:pt x="133564" y="305053"/>
                </a:lnTo>
                <a:lnTo>
                  <a:pt x="95464" y="304800"/>
                </a:lnTo>
                <a:close/>
              </a:path>
              <a:path w="171450" h="5220334">
                <a:moveTo>
                  <a:pt x="94448" y="457200"/>
                </a:moveTo>
                <a:lnTo>
                  <a:pt x="94321" y="495300"/>
                </a:lnTo>
                <a:lnTo>
                  <a:pt x="132421" y="495553"/>
                </a:lnTo>
                <a:lnTo>
                  <a:pt x="132548" y="457453"/>
                </a:lnTo>
                <a:lnTo>
                  <a:pt x="94448" y="457200"/>
                </a:lnTo>
                <a:close/>
              </a:path>
              <a:path w="171450" h="5220334">
                <a:moveTo>
                  <a:pt x="93559" y="609600"/>
                </a:moveTo>
                <a:lnTo>
                  <a:pt x="93305" y="647700"/>
                </a:lnTo>
                <a:lnTo>
                  <a:pt x="131405" y="647953"/>
                </a:lnTo>
                <a:lnTo>
                  <a:pt x="131659" y="609853"/>
                </a:lnTo>
                <a:lnTo>
                  <a:pt x="93559" y="609600"/>
                </a:lnTo>
                <a:close/>
              </a:path>
              <a:path w="171450" h="5220334">
                <a:moveTo>
                  <a:pt x="92670" y="762000"/>
                </a:moveTo>
                <a:lnTo>
                  <a:pt x="92416" y="800100"/>
                </a:lnTo>
                <a:lnTo>
                  <a:pt x="130516" y="800353"/>
                </a:lnTo>
                <a:lnTo>
                  <a:pt x="130770" y="762253"/>
                </a:lnTo>
                <a:lnTo>
                  <a:pt x="92670" y="762000"/>
                </a:lnTo>
                <a:close/>
              </a:path>
              <a:path w="171450" h="5220334">
                <a:moveTo>
                  <a:pt x="91781" y="914400"/>
                </a:moveTo>
                <a:lnTo>
                  <a:pt x="91527" y="952500"/>
                </a:lnTo>
                <a:lnTo>
                  <a:pt x="129627" y="952753"/>
                </a:lnTo>
                <a:lnTo>
                  <a:pt x="129881" y="914653"/>
                </a:lnTo>
                <a:lnTo>
                  <a:pt x="91781" y="914400"/>
                </a:lnTo>
                <a:close/>
              </a:path>
              <a:path w="171450" h="5220334">
                <a:moveTo>
                  <a:pt x="90765" y="1066800"/>
                </a:moveTo>
                <a:lnTo>
                  <a:pt x="90638" y="1104900"/>
                </a:lnTo>
                <a:lnTo>
                  <a:pt x="128738" y="1105153"/>
                </a:lnTo>
                <a:lnTo>
                  <a:pt x="128865" y="1067053"/>
                </a:lnTo>
                <a:lnTo>
                  <a:pt x="90765" y="1066800"/>
                </a:lnTo>
                <a:close/>
              </a:path>
              <a:path w="171450" h="5220334">
                <a:moveTo>
                  <a:pt x="89876" y="1219200"/>
                </a:moveTo>
                <a:lnTo>
                  <a:pt x="89622" y="1257300"/>
                </a:lnTo>
                <a:lnTo>
                  <a:pt x="127722" y="1257553"/>
                </a:lnTo>
                <a:lnTo>
                  <a:pt x="127976" y="1219453"/>
                </a:lnTo>
                <a:lnTo>
                  <a:pt x="89876" y="1219200"/>
                </a:lnTo>
                <a:close/>
              </a:path>
              <a:path w="171450" h="5220334">
                <a:moveTo>
                  <a:pt x="88987" y="1371600"/>
                </a:moveTo>
                <a:lnTo>
                  <a:pt x="88733" y="1409700"/>
                </a:lnTo>
                <a:lnTo>
                  <a:pt x="126833" y="1409953"/>
                </a:lnTo>
                <a:lnTo>
                  <a:pt x="127087" y="1371853"/>
                </a:lnTo>
                <a:lnTo>
                  <a:pt x="88987" y="1371600"/>
                </a:lnTo>
                <a:close/>
              </a:path>
              <a:path w="171450" h="5220334">
                <a:moveTo>
                  <a:pt x="88098" y="1524000"/>
                </a:moveTo>
                <a:lnTo>
                  <a:pt x="87844" y="1562100"/>
                </a:lnTo>
                <a:lnTo>
                  <a:pt x="125944" y="1562353"/>
                </a:lnTo>
                <a:lnTo>
                  <a:pt x="126198" y="1524253"/>
                </a:lnTo>
                <a:lnTo>
                  <a:pt x="88098" y="1524000"/>
                </a:lnTo>
                <a:close/>
              </a:path>
              <a:path w="171450" h="5220334">
                <a:moveTo>
                  <a:pt x="87082" y="1676400"/>
                </a:moveTo>
                <a:lnTo>
                  <a:pt x="86828" y="1714500"/>
                </a:lnTo>
                <a:lnTo>
                  <a:pt x="124928" y="1714753"/>
                </a:lnTo>
                <a:lnTo>
                  <a:pt x="125182" y="1676653"/>
                </a:lnTo>
                <a:lnTo>
                  <a:pt x="87082" y="1676400"/>
                </a:lnTo>
                <a:close/>
              </a:path>
              <a:path w="171450" h="5220334">
                <a:moveTo>
                  <a:pt x="86193" y="1828800"/>
                </a:moveTo>
                <a:lnTo>
                  <a:pt x="85939" y="1866900"/>
                </a:lnTo>
                <a:lnTo>
                  <a:pt x="124039" y="1867153"/>
                </a:lnTo>
                <a:lnTo>
                  <a:pt x="124293" y="1829053"/>
                </a:lnTo>
                <a:lnTo>
                  <a:pt x="86193" y="1828800"/>
                </a:lnTo>
                <a:close/>
              </a:path>
              <a:path w="171450" h="5220334">
                <a:moveTo>
                  <a:pt x="85304" y="1981200"/>
                </a:moveTo>
                <a:lnTo>
                  <a:pt x="85050" y="2019300"/>
                </a:lnTo>
                <a:lnTo>
                  <a:pt x="123150" y="2019553"/>
                </a:lnTo>
                <a:lnTo>
                  <a:pt x="123404" y="1981453"/>
                </a:lnTo>
                <a:lnTo>
                  <a:pt x="85304" y="1981200"/>
                </a:lnTo>
                <a:close/>
              </a:path>
              <a:path w="171450" h="5220334">
                <a:moveTo>
                  <a:pt x="84288" y="2133600"/>
                </a:moveTo>
                <a:lnTo>
                  <a:pt x="84161" y="2171700"/>
                </a:lnTo>
                <a:lnTo>
                  <a:pt x="122261" y="2171954"/>
                </a:lnTo>
                <a:lnTo>
                  <a:pt x="122388" y="2133854"/>
                </a:lnTo>
                <a:lnTo>
                  <a:pt x="84288" y="2133600"/>
                </a:lnTo>
                <a:close/>
              </a:path>
              <a:path w="171450" h="5220334">
                <a:moveTo>
                  <a:pt x="83399" y="2286000"/>
                </a:moveTo>
                <a:lnTo>
                  <a:pt x="83145" y="2324100"/>
                </a:lnTo>
                <a:lnTo>
                  <a:pt x="121245" y="2324354"/>
                </a:lnTo>
                <a:lnTo>
                  <a:pt x="121499" y="2286254"/>
                </a:lnTo>
                <a:lnTo>
                  <a:pt x="83399" y="2286000"/>
                </a:lnTo>
                <a:close/>
              </a:path>
              <a:path w="171450" h="5220334">
                <a:moveTo>
                  <a:pt x="82510" y="2438400"/>
                </a:moveTo>
                <a:lnTo>
                  <a:pt x="82256" y="2476500"/>
                </a:lnTo>
                <a:lnTo>
                  <a:pt x="120356" y="2476754"/>
                </a:lnTo>
                <a:lnTo>
                  <a:pt x="120610" y="2438654"/>
                </a:lnTo>
                <a:lnTo>
                  <a:pt x="82510" y="2438400"/>
                </a:lnTo>
                <a:close/>
              </a:path>
              <a:path w="171450" h="5220334">
                <a:moveTo>
                  <a:pt x="81621" y="2590800"/>
                </a:moveTo>
                <a:lnTo>
                  <a:pt x="81367" y="2628900"/>
                </a:lnTo>
                <a:lnTo>
                  <a:pt x="119467" y="2629154"/>
                </a:lnTo>
                <a:lnTo>
                  <a:pt x="119721" y="2591054"/>
                </a:lnTo>
                <a:lnTo>
                  <a:pt x="81621" y="2590800"/>
                </a:lnTo>
                <a:close/>
              </a:path>
              <a:path w="171450" h="5220334">
                <a:moveTo>
                  <a:pt x="80605" y="2743200"/>
                </a:moveTo>
                <a:lnTo>
                  <a:pt x="80351" y="2781300"/>
                </a:lnTo>
                <a:lnTo>
                  <a:pt x="118451" y="2781427"/>
                </a:lnTo>
                <a:lnTo>
                  <a:pt x="118705" y="2743327"/>
                </a:lnTo>
                <a:lnTo>
                  <a:pt x="80605" y="2743200"/>
                </a:lnTo>
                <a:close/>
              </a:path>
              <a:path w="171450" h="5220334">
                <a:moveTo>
                  <a:pt x="79716" y="2895600"/>
                </a:moveTo>
                <a:lnTo>
                  <a:pt x="79462" y="2933700"/>
                </a:lnTo>
                <a:lnTo>
                  <a:pt x="117562" y="2933827"/>
                </a:lnTo>
                <a:lnTo>
                  <a:pt x="117816" y="2895727"/>
                </a:lnTo>
                <a:lnTo>
                  <a:pt x="79716" y="2895600"/>
                </a:lnTo>
                <a:close/>
              </a:path>
              <a:path w="171450" h="5220334">
                <a:moveTo>
                  <a:pt x="78827" y="3047999"/>
                </a:moveTo>
                <a:lnTo>
                  <a:pt x="78573" y="3086099"/>
                </a:lnTo>
                <a:lnTo>
                  <a:pt x="116673" y="3086226"/>
                </a:lnTo>
                <a:lnTo>
                  <a:pt x="116927" y="3048126"/>
                </a:lnTo>
                <a:lnTo>
                  <a:pt x="78827" y="3047999"/>
                </a:lnTo>
                <a:close/>
              </a:path>
              <a:path w="171450" h="5220334">
                <a:moveTo>
                  <a:pt x="77811" y="3200399"/>
                </a:moveTo>
                <a:lnTo>
                  <a:pt x="77684" y="3238499"/>
                </a:lnTo>
                <a:lnTo>
                  <a:pt x="115784" y="3238626"/>
                </a:lnTo>
                <a:lnTo>
                  <a:pt x="115911" y="3200526"/>
                </a:lnTo>
                <a:lnTo>
                  <a:pt x="77811" y="3200399"/>
                </a:lnTo>
                <a:close/>
              </a:path>
              <a:path w="171450" h="5220334">
                <a:moveTo>
                  <a:pt x="76922" y="3352800"/>
                </a:moveTo>
                <a:lnTo>
                  <a:pt x="76668" y="3390900"/>
                </a:lnTo>
                <a:lnTo>
                  <a:pt x="114768" y="3391027"/>
                </a:lnTo>
                <a:lnTo>
                  <a:pt x="115022" y="3352927"/>
                </a:lnTo>
                <a:lnTo>
                  <a:pt x="76922" y="3352800"/>
                </a:lnTo>
                <a:close/>
              </a:path>
              <a:path w="171450" h="5220334">
                <a:moveTo>
                  <a:pt x="76033" y="3505200"/>
                </a:moveTo>
                <a:lnTo>
                  <a:pt x="75779" y="3543300"/>
                </a:lnTo>
                <a:lnTo>
                  <a:pt x="113879" y="3543427"/>
                </a:lnTo>
                <a:lnTo>
                  <a:pt x="114133" y="3505327"/>
                </a:lnTo>
                <a:lnTo>
                  <a:pt x="76033" y="3505200"/>
                </a:lnTo>
                <a:close/>
              </a:path>
              <a:path w="171450" h="5220334">
                <a:moveTo>
                  <a:pt x="75144" y="3657600"/>
                </a:moveTo>
                <a:lnTo>
                  <a:pt x="74890" y="3695700"/>
                </a:lnTo>
                <a:lnTo>
                  <a:pt x="112990" y="3695827"/>
                </a:lnTo>
                <a:lnTo>
                  <a:pt x="113244" y="3657727"/>
                </a:lnTo>
                <a:lnTo>
                  <a:pt x="75144" y="3657600"/>
                </a:lnTo>
                <a:close/>
              </a:path>
              <a:path w="171450" h="5220334">
                <a:moveTo>
                  <a:pt x="74128" y="3810000"/>
                </a:moveTo>
                <a:lnTo>
                  <a:pt x="74001" y="3848100"/>
                </a:lnTo>
                <a:lnTo>
                  <a:pt x="112101" y="3848227"/>
                </a:lnTo>
                <a:lnTo>
                  <a:pt x="112228" y="3810127"/>
                </a:lnTo>
                <a:lnTo>
                  <a:pt x="74128" y="3810000"/>
                </a:lnTo>
                <a:close/>
              </a:path>
              <a:path w="171450" h="5220334">
                <a:moveTo>
                  <a:pt x="73239" y="3962273"/>
                </a:moveTo>
                <a:lnTo>
                  <a:pt x="72985" y="4000373"/>
                </a:lnTo>
                <a:lnTo>
                  <a:pt x="111085" y="4000627"/>
                </a:lnTo>
                <a:lnTo>
                  <a:pt x="111339" y="3962527"/>
                </a:lnTo>
                <a:lnTo>
                  <a:pt x="73239" y="3962273"/>
                </a:lnTo>
                <a:close/>
              </a:path>
              <a:path w="171450" h="5220334">
                <a:moveTo>
                  <a:pt x="72350" y="4114673"/>
                </a:moveTo>
                <a:lnTo>
                  <a:pt x="72096" y="4152773"/>
                </a:lnTo>
                <a:lnTo>
                  <a:pt x="110196" y="4153027"/>
                </a:lnTo>
                <a:lnTo>
                  <a:pt x="110450" y="4114927"/>
                </a:lnTo>
                <a:lnTo>
                  <a:pt x="72350" y="4114673"/>
                </a:lnTo>
                <a:close/>
              </a:path>
              <a:path w="171450" h="5220334">
                <a:moveTo>
                  <a:pt x="71461" y="4267073"/>
                </a:moveTo>
                <a:lnTo>
                  <a:pt x="71207" y="4305173"/>
                </a:lnTo>
                <a:lnTo>
                  <a:pt x="109307" y="4305427"/>
                </a:lnTo>
                <a:lnTo>
                  <a:pt x="109561" y="4267327"/>
                </a:lnTo>
                <a:lnTo>
                  <a:pt x="71461" y="4267073"/>
                </a:lnTo>
                <a:close/>
              </a:path>
              <a:path w="171450" h="5220334">
                <a:moveTo>
                  <a:pt x="70445" y="4419473"/>
                </a:moveTo>
                <a:lnTo>
                  <a:pt x="70191" y="4457573"/>
                </a:lnTo>
                <a:lnTo>
                  <a:pt x="108291" y="4457827"/>
                </a:lnTo>
                <a:lnTo>
                  <a:pt x="108545" y="4419727"/>
                </a:lnTo>
                <a:lnTo>
                  <a:pt x="70445" y="4419473"/>
                </a:lnTo>
                <a:close/>
              </a:path>
              <a:path w="171450" h="5220334">
                <a:moveTo>
                  <a:pt x="69556" y="4571873"/>
                </a:moveTo>
                <a:lnTo>
                  <a:pt x="69302" y="4609973"/>
                </a:lnTo>
                <a:lnTo>
                  <a:pt x="107402" y="4610227"/>
                </a:lnTo>
                <a:lnTo>
                  <a:pt x="107656" y="4572127"/>
                </a:lnTo>
                <a:lnTo>
                  <a:pt x="69556" y="4571873"/>
                </a:lnTo>
                <a:close/>
              </a:path>
              <a:path w="171450" h="5220334">
                <a:moveTo>
                  <a:pt x="68667" y="4724273"/>
                </a:moveTo>
                <a:lnTo>
                  <a:pt x="68413" y="4762373"/>
                </a:lnTo>
                <a:lnTo>
                  <a:pt x="106513" y="4762627"/>
                </a:lnTo>
                <a:lnTo>
                  <a:pt x="106767" y="4724527"/>
                </a:lnTo>
                <a:lnTo>
                  <a:pt x="68667" y="4724273"/>
                </a:lnTo>
                <a:close/>
              </a:path>
              <a:path w="171450" h="5220334">
                <a:moveTo>
                  <a:pt x="67651" y="4876673"/>
                </a:moveTo>
                <a:lnTo>
                  <a:pt x="67524" y="4914773"/>
                </a:lnTo>
                <a:lnTo>
                  <a:pt x="105624" y="4915027"/>
                </a:lnTo>
                <a:lnTo>
                  <a:pt x="105751" y="4876927"/>
                </a:lnTo>
                <a:lnTo>
                  <a:pt x="67651" y="4876673"/>
                </a:lnTo>
                <a:close/>
              </a:path>
              <a:path w="171450" h="5220334">
                <a:moveTo>
                  <a:pt x="16551" y="5048791"/>
                </a:moveTo>
                <a:lnTo>
                  <a:pt x="9358" y="5051196"/>
                </a:lnTo>
                <a:lnTo>
                  <a:pt x="3730" y="5056190"/>
                </a:lnTo>
                <a:lnTo>
                  <a:pt x="531" y="5062748"/>
                </a:lnTo>
                <a:lnTo>
                  <a:pt x="0" y="5070032"/>
                </a:lnTo>
                <a:lnTo>
                  <a:pt x="2373" y="5077206"/>
                </a:lnTo>
                <a:lnTo>
                  <a:pt x="84669" y="5220208"/>
                </a:lnTo>
                <a:lnTo>
                  <a:pt x="106915" y="5182577"/>
                </a:lnTo>
                <a:lnTo>
                  <a:pt x="103973" y="5182577"/>
                </a:lnTo>
                <a:lnTo>
                  <a:pt x="65873" y="5182349"/>
                </a:lnTo>
                <a:lnTo>
                  <a:pt x="65873" y="5181511"/>
                </a:lnTo>
                <a:lnTo>
                  <a:pt x="107546" y="5181511"/>
                </a:lnTo>
                <a:lnTo>
                  <a:pt x="112629" y="5172913"/>
                </a:lnTo>
                <a:lnTo>
                  <a:pt x="101433" y="5172913"/>
                </a:lnTo>
                <a:lnTo>
                  <a:pt x="68540" y="5172709"/>
                </a:lnTo>
                <a:lnTo>
                  <a:pt x="85142" y="5144617"/>
                </a:lnTo>
                <a:lnTo>
                  <a:pt x="35393" y="5058206"/>
                </a:lnTo>
                <a:lnTo>
                  <a:pt x="30414" y="5052525"/>
                </a:lnTo>
                <a:lnTo>
                  <a:pt x="23852" y="5049310"/>
                </a:lnTo>
                <a:lnTo>
                  <a:pt x="16551" y="5048791"/>
                </a:lnTo>
                <a:close/>
              </a:path>
              <a:path w="171450" h="5220334">
                <a:moveTo>
                  <a:pt x="65873" y="5181511"/>
                </a:moveTo>
                <a:lnTo>
                  <a:pt x="65873" y="5182349"/>
                </a:lnTo>
                <a:lnTo>
                  <a:pt x="103973" y="5182577"/>
                </a:lnTo>
                <a:lnTo>
                  <a:pt x="103973" y="5181752"/>
                </a:lnTo>
                <a:lnTo>
                  <a:pt x="65873" y="5181511"/>
                </a:lnTo>
                <a:close/>
              </a:path>
              <a:path w="171450" h="5220334">
                <a:moveTo>
                  <a:pt x="107546" y="5181511"/>
                </a:moveTo>
                <a:lnTo>
                  <a:pt x="65873" y="5181511"/>
                </a:lnTo>
                <a:lnTo>
                  <a:pt x="103973" y="5181752"/>
                </a:lnTo>
                <a:lnTo>
                  <a:pt x="103973" y="5182577"/>
                </a:lnTo>
                <a:lnTo>
                  <a:pt x="106915" y="5182577"/>
                </a:lnTo>
                <a:lnTo>
                  <a:pt x="107546" y="5181511"/>
                </a:lnTo>
                <a:close/>
              </a:path>
              <a:path w="171450" h="5220334">
                <a:moveTo>
                  <a:pt x="85142" y="5144617"/>
                </a:moveTo>
                <a:lnTo>
                  <a:pt x="68540" y="5172709"/>
                </a:lnTo>
                <a:lnTo>
                  <a:pt x="101433" y="5172913"/>
                </a:lnTo>
                <a:lnTo>
                  <a:pt x="85142" y="5144617"/>
                </a:lnTo>
                <a:close/>
              </a:path>
              <a:path w="171450" h="5220334">
                <a:moveTo>
                  <a:pt x="154816" y="5049629"/>
                </a:moveTo>
                <a:lnTo>
                  <a:pt x="147502" y="5050062"/>
                </a:lnTo>
                <a:lnTo>
                  <a:pt x="140902" y="5053196"/>
                </a:lnTo>
                <a:lnTo>
                  <a:pt x="135850" y="5058816"/>
                </a:lnTo>
                <a:lnTo>
                  <a:pt x="85142" y="5144617"/>
                </a:lnTo>
                <a:lnTo>
                  <a:pt x="101433" y="5172913"/>
                </a:lnTo>
                <a:lnTo>
                  <a:pt x="112629" y="5172913"/>
                </a:lnTo>
                <a:lnTo>
                  <a:pt x="168616" y="5078209"/>
                </a:lnTo>
                <a:lnTo>
                  <a:pt x="171156" y="5071064"/>
                </a:lnTo>
                <a:lnTo>
                  <a:pt x="170743" y="5063774"/>
                </a:lnTo>
                <a:lnTo>
                  <a:pt x="167616" y="5057176"/>
                </a:lnTo>
                <a:lnTo>
                  <a:pt x="162012" y="5052110"/>
                </a:lnTo>
                <a:lnTo>
                  <a:pt x="154816" y="5049629"/>
                </a:lnTo>
                <a:close/>
              </a:path>
              <a:path w="171450" h="5220334">
                <a:moveTo>
                  <a:pt x="66762" y="5029111"/>
                </a:moveTo>
                <a:lnTo>
                  <a:pt x="66508" y="5067211"/>
                </a:lnTo>
                <a:lnTo>
                  <a:pt x="104608" y="5067452"/>
                </a:lnTo>
                <a:lnTo>
                  <a:pt x="104862" y="5029352"/>
                </a:lnTo>
                <a:lnTo>
                  <a:pt x="66762" y="5029111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LATAR BELAKANG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-83126" y="1149718"/>
            <a:ext cx="18364199" cy="8845181"/>
          </a:xfrm>
          <a:prstGeom prst="rect">
            <a:avLst/>
          </a:prstGeom>
        </p:spPr>
        <p:txBody>
          <a:bodyPr/>
          <a:lstStyle/>
          <a:p>
            <a:pPr lvl="0" algn="ctr">
              <a:buChar char="•"/>
            </a:pPr>
            <a:endParaRPr lang="en-US" sz="1600" dirty="0">
              <a:solidFill>
                <a:schemeClr val="tx1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56897884"/>
              </p:ext>
            </p:extLst>
          </p:nvPr>
        </p:nvGraphicFramePr>
        <p:xfrm>
          <a:off x="1219200" y="0"/>
          <a:ext cx="15697202" cy="102438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5556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06385" y="2619882"/>
            <a:ext cx="219900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1905" algn="ctr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44536A"/>
                </a:solidFill>
                <a:latin typeface="Arial"/>
                <a:cs typeface="Arial"/>
              </a:rPr>
              <a:t>PROGRAM  SARJANA  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P</a:t>
            </a:r>
            <a:r>
              <a:rPr sz="2800" b="1" spc="-20" dirty="0">
                <a:solidFill>
                  <a:srgbClr val="44536A"/>
                </a:solidFill>
                <a:latin typeface="Arial"/>
                <a:cs typeface="Arial"/>
              </a:rPr>
              <a:t>E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RUB</a:t>
            </a:r>
            <a:r>
              <a:rPr sz="2800" b="1" spc="-225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215" dirty="0">
                <a:solidFill>
                  <a:srgbClr val="44536A"/>
                </a:solidFill>
                <a:latin typeface="Arial"/>
                <a:cs typeface="Arial"/>
              </a:rPr>
              <a:t>T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AN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59318" y="1457909"/>
            <a:ext cx="36512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dirty="0">
                <a:solidFill>
                  <a:srgbClr val="FF9E01"/>
                </a:solidFill>
                <a:latin typeface="Arial"/>
                <a:cs typeface="Arial"/>
              </a:rPr>
              <a:t>2</a:t>
            </a:r>
            <a:endParaRPr sz="4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764780" y="1232916"/>
            <a:ext cx="1376680" cy="1376680"/>
          </a:xfrm>
          <a:custGeom>
            <a:avLst/>
            <a:gdLst/>
            <a:ahLst/>
            <a:cxnLst/>
            <a:rect l="l" t="t" r="r" b="b"/>
            <a:pathLst>
              <a:path w="1376679" h="1376680">
                <a:moveTo>
                  <a:pt x="688086" y="0"/>
                </a:moveTo>
                <a:lnTo>
                  <a:pt x="639359" y="1746"/>
                </a:lnTo>
                <a:lnTo>
                  <a:pt x="591491" y="6904"/>
                </a:lnTo>
                <a:lnTo>
                  <a:pt x="544604" y="15353"/>
                </a:lnTo>
                <a:lnTo>
                  <a:pt x="498819" y="26970"/>
                </a:lnTo>
                <a:lnTo>
                  <a:pt x="454258" y="41635"/>
                </a:lnTo>
                <a:lnTo>
                  <a:pt x="411042" y="59225"/>
                </a:lnTo>
                <a:lnTo>
                  <a:pt x="369293" y="79619"/>
                </a:lnTo>
                <a:lnTo>
                  <a:pt x="329132" y="102696"/>
                </a:lnTo>
                <a:lnTo>
                  <a:pt x="290682" y="128334"/>
                </a:lnTo>
                <a:lnTo>
                  <a:pt x="254063" y="156411"/>
                </a:lnTo>
                <a:lnTo>
                  <a:pt x="219397" y="186806"/>
                </a:lnTo>
                <a:lnTo>
                  <a:pt x="186806" y="219397"/>
                </a:lnTo>
                <a:lnTo>
                  <a:pt x="156411" y="254063"/>
                </a:lnTo>
                <a:lnTo>
                  <a:pt x="128334" y="290682"/>
                </a:lnTo>
                <a:lnTo>
                  <a:pt x="102696" y="329132"/>
                </a:lnTo>
                <a:lnTo>
                  <a:pt x="79619" y="369293"/>
                </a:lnTo>
                <a:lnTo>
                  <a:pt x="59225" y="411042"/>
                </a:lnTo>
                <a:lnTo>
                  <a:pt x="41635" y="454258"/>
                </a:lnTo>
                <a:lnTo>
                  <a:pt x="26970" y="498819"/>
                </a:lnTo>
                <a:lnTo>
                  <a:pt x="15353" y="544604"/>
                </a:lnTo>
                <a:lnTo>
                  <a:pt x="6904" y="591491"/>
                </a:lnTo>
                <a:lnTo>
                  <a:pt x="1746" y="639359"/>
                </a:lnTo>
                <a:lnTo>
                  <a:pt x="0" y="688085"/>
                </a:lnTo>
                <a:lnTo>
                  <a:pt x="1604" y="735542"/>
                </a:lnTo>
                <a:lnTo>
                  <a:pt x="6347" y="782088"/>
                </a:lnTo>
                <a:lnTo>
                  <a:pt x="14121" y="827624"/>
                </a:lnTo>
                <a:lnTo>
                  <a:pt x="24819" y="872052"/>
                </a:lnTo>
                <a:lnTo>
                  <a:pt x="38334" y="915274"/>
                </a:lnTo>
                <a:lnTo>
                  <a:pt x="54560" y="957191"/>
                </a:lnTo>
                <a:lnTo>
                  <a:pt x="73388" y="997704"/>
                </a:lnTo>
                <a:lnTo>
                  <a:pt x="94713" y="1036715"/>
                </a:lnTo>
                <a:lnTo>
                  <a:pt x="118427" y="1074125"/>
                </a:lnTo>
                <a:lnTo>
                  <a:pt x="144423" y="1109836"/>
                </a:lnTo>
                <a:lnTo>
                  <a:pt x="172595" y="1143749"/>
                </a:lnTo>
                <a:lnTo>
                  <a:pt x="202834" y="1175765"/>
                </a:lnTo>
                <a:lnTo>
                  <a:pt x="235035" y="1205787"/>
                </a:lnTo>
                <a:lnTo>
                  <a:pt x="269090" y="1233715"/>
                </a:lnTo>
                <a:lnTo>
                  <a:pt x="304893" y="1259452"/>
                </a:lnTo>
                <a:lnTo>
                  <a:pt x="342335" y="1282897"/>
                </a:lnTo>
                <a:lnTo>
                  <a:pt x="381311" y="1303953"/>
                </a:lnTo>
                <a:lnTo>
                  <a:pt x="421713" y="1322522"/>
                </a:lnTo>
                <a:lnTo>
                  <a:pt x="463434" y="1338504"/>
                </a:lnTo>
                <a:lnTo>
                  <a:pt x="506368" y="1351802"/>
                </a:lnTo>
                <a:lnTo>
                  <a:pt x="550407" y="1362316"/>
                </a:lnTo>
                <a:lnTo>
                  <a:pt x="595444" y="1369948"/>
                </a:lnTo>
                <a:lnTo>
                  <a:pt x="641373" y="1374599"/>
                </a:lnTo>
                <a:lnTo>
                  <a:pt x="688086" y="1376171"/>
                </a:lnTo>
                <a:lnTo>
                  <a:pt x="735542" y="1374599"/>
                </a:lnTo>
                <a:lnTo>
                  <a:pt x="782088" y="1369948"/>
                </a:lnTo>
                <a:lnTo>
                  <a:pt x="827624" y="1362316"/>
                </a:lnTo>
                <a:lnTo>
                  <a:pt x="872052" y="1351802"/>
                </a:lnTo>
                <a:lnTo>
                  <a:pt x="915274" y="1338504"/>
                </a:lnTo>
                <a:lnTo>
                  <a:pt x="957191" y="1322522"/>
                </a:lnTo>
                <a:lnTo>
                  <a:pt x="997704" y="1303953"/>
                </a:lnTo>
                <a:lnTo>
                  <a:pt x="1036715" y="1282897"/>
                </a:lnTo>
                <a:lnTo>
                  <a:pt x="1074125" y="1259452"/>
                </a:lnTo>
                <a:lnTo>
                  <a:pt x="1092266" y="1246377"/>
                </a:lnTo>
                <a:lnTo>
                  <a:pt x="688086" y="1246377"/>
                </a:lnTo>
                <a:lnTo>
                  <a:pt x="640379" y="1244353"/>
                </a:lnTo>
                <a:lnTo>
                  <a:pt x="593710" y="1238387"/>
                </a:lnTo>
                <a:lnTo>
                  <a:pt x="548255" y="1228638"/>
                </a:lnTo>
                <a:lnTo>
                  <a:pt x="504189" y="1215265"/>
                </a:lnTo>
                <a:lnTo>
                  <a:pt x="461689" y="1198428"/>
                </a:lnTo>
                <a:lnTo>
                  <a:pt x="420932" y="1178285"/>
                </a:lnTo>
                <a:lnTo>
                  <a:pt x="382093" y="1154997"/>
                </a:lnTo>
                <a:lnTo>
                  <a:pt x="345348" y="1128721"/>
                </a:lnTo>
                <a:lnTo>
                  <a:pt x="310875" y="1099618"/>
                </a:lnTo>
                <a:lnTo>
                  <a:pt x="278848" y="1067846"/>
                </a:lnTo>
                <a:lnTo>
                  <a:pt x="249444" y="1033565"/>
                </a:lnTo>
                <a:lnTo>
                  <a:pt x="222840" y="996934"/>
                </a:lnTo>
                <a:lnTo>
                  <a:pt x="199211" y="958112"/>
                </a:lnTo>
                <a:lnTo>
                  <a:pt x="178735" y="917258"/>
                </a:lnTo>
                <a:lnTo>
                  <a:pt x="161586" y="874532"/>
                </a:lnTo>
                <a:lnTo>
                  <a:pt x="147941" y="830092"/>
                </a:lnTo>
                <a:lnTo>
                  <a:pt x="137976" y="784098"/>
                </a:lnTo>
                <a:lnTo>
                  <a:pt x="131869" y="736710"/>
                </a:lnTo>
                <a:lnTo>
                  <a:pt x="129794" y="688085"/>
                </a:lnTo>
                <a:lnTo>
                  <a:pt x="131869" y="640379"/>
                </a:lnTo>
                <a:lnTo>
                  <a:pt x="137976" y="593710"/>
                </a:lnTo>
                <a:lnTo>
                  <a:pt x="147941" y="548255"/>
                </a:lnTo>
                <a:lnTo>
                  <a:pt x="161586" y="504189"/>
                </a:lnTo>
                <a:lnTo>
                  <a:pt x="178735" y="461689"/>
                </a:lnTo>
                <a:lnTo>
                  <a:pt x="199211" y="420932"/>
                </a:lnTo>
                <a:lnTo>
                  <a:pt x="222840" y="382093"/>
                </a:lnTo>
                <a:lnTo>
                  <a:pt x="249444" y="345348"/>
                </a:lnTo>
                <a:lnTo>
                  <a:pt x="278848" y="310875"/>
                </a:lnTo>
                <a:lnTo>
                  <a:pt x="310875" y="278848"/>
                </a:lnTo>
                <a:lnTo>
                  <a:pt x="345348" y="249444"/>
                </a:lnTo>
                <a:lnTo>
                  <a:pt x="382093" y="222840"/>
                </a:lnTo>
                <a:lnTo>
                  <a:pt x="420932" y="199211"/>
                </a:lnTo>
                <a:lnTo>
                  <a:pt x="461689" y="178735"/>
                </a:lnTo>
                <a:lnTo>
                  <a:pt x="504189" y="161586"/>
                </a:lnTo>
                <a:lnTo>
                  <a:pt x="548255" y="147941"/>
                </a:lnTo>
                <a:lnTo>
                  <a:pt x="593710" y="137976"/>
                </a:lnTo>
                <a:lnTo>
                  <a:pt x="640379" y="131869"/>
                </a:lnTo>
                <a:lnTo>
                  <a:pt x="688086" y="129793"/>
                </a:lnTo>
                <a:lnTo>
                  <a:pt x="1089739" y="129793"/>
                </a:lnTo>
                <a:lnTo>
                  <a:pt x="1074125" y="118427"/>
                </a:lnTo>
                <a:lnTo>
                  <a:pt x="1036715" y="94713"/>
                </a:lnTo>
                <a:lnTo>
                  <a:pt x="997704" y="73388"/>
                </a:lnTo>
                <a:lnTo>
                  <a:pt x="957191" y="54560"/>
                </a:lnTo>
                <a:lnTo>
                  <a:pt x="915274" y="38334"/>
                </a:lnTo>
                <a:lnTo>
                  <a:pt x="872052" y="24819"/>
                </a:lnTo>
                <a:lnTo>
                  <a:pt x="827624" y="14121"/>
                </a:lnTo>
                <a:lnTo>
                  <a:pt x="782088" y="6347"/>
                </a:lnTo>
                <a:lnTo>
                  <a:pt x="735542" y="1604"/>
                </a:lnTo>
                <a:lnTo>
                  <a:pt x="688086" y="0"/>
                </a:lnTo>
                <a:close/>
              </a:path>
              <a:path w="1376679" h="1376680">
                <a:moveTo>
                  <a:pt x="1089739" y="129793"/>
                </a:moveTo>
                <a:lnTo>
                  <a:pt x="688086" y="129793"/>
                </a:lnTo>
                <a:lnTo>
                  <a:pt x="736710" y="131869"/>
                </a:lnTo>
                <a:lnTo>
                  <a:pt x="784098" y="137976"/>
                </a:lnTo>
                <a:lnTo>
                  <a:pt x="830092" y="147941"/>
                </a:lnTo>
                <a:lnTo>
                  <a:pt x="874532" y="161586"/>
                </a:lnTo>
                <a:lnTo>
                  <a:pt x="917258" y="178735"/>
                </a:lnTo>
                <a:lnTo>
                  <a:pt x="958112" y="199211"/>
                </a:lnTo>
                <a:lnTo>
                  <a:pt x="996934" y="222840"/>
                </a:lnTo>
                <a:lnTo>
                  <a:pt x="1033565" y="249444"/>
                </a:lnTo>
                <a:lnTo>
                  <a:pt x="1067846" y="278848"/>
                </a:lnTo>
                <a:lnTo>
                  <a:pt x="1099618" y="310875"/>
                </a:lnTo>
                <a:lnTo>
                  <a:pt x="1128721" y="345348"/>
                </a:lnTo>
                <a:lnTo>
                  <a:pt x="1154997" y="382093"/>
                </a:lnTo>
                <a:lnTo>
                  <a:pt x="1178285" y="420932"/>
                </a:lnTo>
                <a:lnTo>
                  <a:pt x="1198428" y="461689"/>
                </a:lnTo>
                <a:lnTo>
                  <a:pt x="1215265" y="504189"/>
                </a:lnTo>
                <a:lnTo>
                  <a:pt x="1228638" y="548255"/>
                </a:lnTo>
                <a:lnTo>
                  <a:pt x="1238387" y="593710"/>
                </a:lnTo>
                <a:lnTo>
                  <a:pt x="1244353" y="640379"/>
                </a:lnTo>
                <a:lnTo>
                  <a:pt x="1246377" y="688085"/>
                </a:lnTo>
                <a:lnTo>
                  <a:pt x="1244353" y="736710"/>
                </a:lnTo>
                <a:lnTo>
                  <a:pt x="1238387" y="784098"/>
                </a:lnTo>
                <a:lnTo>
                  <a:pt x="1228638" y="830092"/>
                </a:lnTo>
                <a:lnTo>
                  <a:pt x="1215265" y="874532"/>
                </a:lnTo>
                <a:lnTo>
                  <a:pt x="1198428" y="917258"/>
                </a:lnTo>
                <a:lnTo>
                  <a:pt x="1178285" y="958112"/>
                </a:lnTo>
                <a:lnTo>
                  <a:pt x="1154997" y="996934"/>
                </a:lnTo>
                <a:lnTo>
                  <a:pt x="1128721" y="1033565"/>
                </a:lnTo>
                <a:lnTo>
                  <a:pt x="1099618" y="1067846"/>
                </a:lnTo>
                <a:lnTo>
                  <a:pt x="1067846" y="1099618"/>
                </a:lnTo>
                <a:lnTo>
                  <a:pt x="1033565" y="1128721"/>
                </a:lnTo>
                <a:lnTo>
                  <a:pt x="996934" y="1154997"/>
                </a:lnTo>
                <a:lnTo>
                  <a:pt x="958112" y="1178285"/>
                </a:lnTo>
                <a:lnTo>
                  <a:pt x="917258" y="1198428"/>
                </a:lnTo>
                <a:lnTo>
                  <a:pt x="874532" y="1215265"/>
                </a:lnTo>
                <a:lnTo>
                  <a:pt x="830092" y="1228638"/>
                </a:lnTo>
                <a:lnTo>
                  <a:pt x="784098" y="1238387"/>
                </a:lnTo>
                <a:lnTo>
                  <a:pt x="736710" y="1244353"/>
                </a:lnTo>
                <a:lnTo>
                  <a:pt x="688086" y="1246377"/>
                </a:lnTo>
                <a:lnTo>
                  <a:pt x="1092266" y="1246377"/>
                </a:lnTo>
                <a:lnTo>
                  <a:pt x="1143749" y="1205787"/>
                </a:lnTo>
                <a:lnTo>
                  <a:pt x="1175766" y="1175765"/>
                </a:lnTo>
                <a:lnTo>
                  <a:pt x="1205787" y="1143749"/>
                </a:lnTo>
                <a:lnTo>
                  <a:pt x="1233715" y="1109836"/>
                </a:lnTo>
                <a:lnTo>
                  <a:pt x="1259452" y="1074125"/>
                </a:lnTo>
                <a:lnTo>
                  <a:pt x="1282897" y="1036715"/>
                </a:lnTo>
                <a:lnTo>
                  <a:pt x="1303953" y="997704"/>
                </a:lnTo>
                <a:lnTo>
                  <a:pt x="1322522" y="957191"/>
                </a:lnTo>
                <a:lnTo>
                  <a:pt x="1338504" y="915274"/>
                </a:lnTo>
                <a:lnTo>
                  <a:pt x="1351802" y="872052"/>
                </a:lnTo>
                <a:lnTo>
                  <a:pt x="1362316" y="827624"/>
                </a:lnTo>
                <a:lnTo>
                  <a:pt x="1369948" y="782088"/>
                </a:lnTo>
                <a:lnTo>
                  <a:pt x="1374599" y="735542"/>
                </a:lnTo>
                <a:lnTo>
                  <a:pt x="1376172" y="688085"/>
                </a:lnTo>
                <a:lnTo>
                  <a:pt x="1374599" y="641373"/>
                </a:lnTo>
                <a:lnTo>
                  <a:pt x="1369948" y="595444"/>
                </a:lnTo>
                <a:lnTo>
                  <a:pt x="1362316" y="550407"/>
                </a:lnTo>
                <a:lnTo>
                  <a:pt x="1351802" y="506368"/>
                </a:lnTo>
                <a:lnTo>
                  <a:pt x="1338504" y="463434"/>
                </a:lnTo>
                <a:lnTo>
                  <a:pt x="1322522" y="421713"/>
                </a:lnTo>
                <a:lnTo>
                  <a:pt x="1303953" y="381311"/>
                </a:lnTo>
                <a:lnTo>
                  <a:pt x="1282897" y="342335"/>
                </a:lnTo>
                <a:lnTo>
                  <a:pt x="1259452" y="304893"/>
                </a:lnTo>
                <a:lnTo>
                  <a:pt x="1233715" y="269090"/>
                </a:lnTo>
                <a:lnTo>
                  <a:pt x="1205787" y="235035"/>
                </a:lnTo>
                <a:lnTo>
                  <a:pt x="1175766" y="202834"/>
                </a:lnTo>
                <a:lnTo>
                  <a:pt x="1143749" y="172595"/>
                </a:lnTo>
                <a:lnTo>
                  <a:pt x="1109836" y="144423"/>
                </a:lnTo>
                <a:lnTo>
                  <a:pt x="1089739" y="129793"/>
                </a:lnTo>
                <a:close/>
              </a:path>
            </a:pathLst>
          </a:custGeom>
          <a:solidFill>
            <a:srgbClr val="FF9E0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2725400" y="1333500"/>
            <a:ext cx="2971800" cy="533400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/>
            </a:pPr>
            <a:r>
              <a:rPr lang="en-MY" sz="1600" b="1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JUMLAH KESELURUHAN </a:t>
            </a:r>
            <a:r>
              <a:rPr lang="en-MY" sz="1600" b="1" kern="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5,094 </a:t>
            </a:r>
            <a:r>
              <a:rPr lang="en-MY" sz="1600" b="1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ORANG</a:t>
            </a:r>
            <a:endParaRPr lang="ms-MY" sz="1100" kern="0" dirty="0">
              <a:solidFill>
                <a:sysClr val="windowText" lastClr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4337907"/>
              </p:ext>
            </p:extLst>
          </p:nvPr>
        </p:nvGraphicFramePr>
        <p:xfrm>
          <a:off x="152400" y="728980"/>
          <a:ext cx="17678400" cy="936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2948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727513" y="1723502"/>
            <a:ext cx="5555260" cy="2346807"/>
            <a:chOff x="2109982" y="3891133"/>
            <a:chExt cx="5035343" cy="2127168"/>
          </a:xfrm>
        </p:grpSpPr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3977627" y="3891133"/>
              <a:ext cx="1225296" cy="1225296"/>
            </a:xfrm>
            <a:custGeom>
              <a:avLst/>
              <a:gdLst>
                <a:gd name="T0" fmla="*/ 106 w 212"/>
                <a:gd name="T1" fmla="*/ 212 h 212"/>
                <a:gd name="T2" fmla="*/ 0 w 212"/>
                <a:gd name="T3" fmla="*/ 106 h 212"/>
                <a:gd name="T4" fmla="*/ 106 w 212"/>
                <a:gd name="T5" fmla="*/ 0 h 212"/>
                <a:gd name="T6" fmla="*/ 212 w 212"/>
                <a:gd name="T7" fmla="*/ 106 h 212"/>
                <a:gd name="T8" fmla="*/ 106 w 212"/>
                <a:gd name="T9" fmla="*/ 212 h 212"/>
                <a:gd name="T10" fmla="*/ 106 w 212"/>
                <a:gd name="T11" fmla="*/ 20 h 212"/>
                <a:gd name="T12" fmla="*/ 20 w 212"/>
                <a:gd name="T13" fmla="*/ 106 h 212"/>
                <a:gd name="T14" fmla="*/ 106 w 212"/>
                <a:gd name="T15" fmla="*/ 192 h 212"/>
                <a:gd name="T16" fmla="*/ 192 w 212"/>
                <a:gd name="T17" fmla="*/ 106 h 212"/>
                <a:gd name="T18" fmla="*/ 106 w 212"/>
                <a:gd name="T19" fmla="*/ 2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106" y="212"/>
                  </a:moveTo>
                  <a:cubicBezTo>
                    <a:pt x="48" y="212"/>
                    <a:pt x="0" y="165"/>
                    <a:pt x="0" y="106"/>
                  </a:cubicBezTo>
                  <a:cubicBezTo>
                    <a:pt x="0" y="48"/>
                    <a:pt x="48" y="0"/>
                    <a:pt x="106" y="0"/>
                  </a:cubicBezTo>
                  <a:cubicBezTo>
                    <a:pt x="165" y="0"/>
                    <a:pt x="212" y="48"/>
                    <a:pt x="212" y="106"/>
                  </a:cubicBezTo>
                  <a:cubicBezTo>
                    <a:pt x="212" y="165"/>
                    <a:pt x="165" y="212"/>
                    <a:pt x="106" y="212"/>
                  </a:cubicBezTo>
                  <a:close/>
                  <a:moveTo>
                    <a:pt x="106" y="20"/>
                  </a:moveTo>
                  <a:cubicBezTo>
                    <a:pt x="59" y="20"/>
                    <a:pt x="20" y="59"/>
                    <a:pt x="20" y="106"/>
                  </a:cubicBezTo>
                  <a:cubicBezTo>
                    <a:pt x="20" y="154"/>
                    <a:pt x="59" y="192"/>
                    <a:pt x="106" y="192"/>
                  </a:cubicBezTo>
                  <a:cubicBezTo>
                    <a:pt x="154" y="192"/>
                    <a:pt x="192" y="154"/>
                    <a:pt x="192" y="106"/>
                  </a:cubicBezTo>
                  <a:cubicBezTo>
                    <a:pt x="192" y="59"/>
                    <a:pt x="154" y="20"/>
                    <a:pt x="106" y="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37114" tIns="68557" rIns="137114" bIns="68557" numCol="1" anchor="t" anchorCtr="0" compatLnSpc="1"/>
            <a:lstStyle/>
            <a:p>
              <a:endParaRPr lang="id-ID" sz="2699" dirty="0">
                <a:latin typeface="Calibri Light" panose="020F0302020204030204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109982" y="5111686"/>
              <a:ext cx="5035343" cy="906615"/>
            </a:xfrm>
            <a:prstGeom prst="rect">
              <a:avLst/>
            </a:prstGeom>
            <a:noFill/>
          </p:spPr>
          <p:txBody>
            <a:bodyPr wrap="square" lIns="137114" tIns="68557" rIns="137114" bIns="68557" rtlCol="0">
              <a:spAutoFit/>
            </a:bodyPr>
            <a:lstStyle/>
            <a:p>
              <a:pPr algn="ctr"/>
              <a:r>
                <a:rPr lang="en-MY" sz="2800" b="1" dirty="0">
                  <a:latin typeface="Lato Regular"/>
                  <a:cs typeface="Lato Regular"/>
                </a:rPr>
                <a:t>PENGENALAN BAHAGIAN PENGURUSAN LATIHAN (BPL)</a:t>
              </a:r>
              <a:endParaRPr lang="en-US" sz="2800" b="1" dirty="0">
                <a:latin typeface="Lato Regular"/>
                <a:cs typeface="Lato Regular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061518" y="4085139"/>
              <a:ext cx="1039812" cy="795027"/>
            </a:xfrm>
            <a:prstGeom prst="rect">
              <a:avLst/>
            </a:prstGeom>
            <a:noFill/>
          </p:spPr>
          <p:txBody>
            <a:bodyPr wrap="square" lIns="137114" tIns="68557" rIns="137114" bIns="68557" rtlCol="0">
              <a:spAutoFit/>
            </a:bodyPr>
            <a:lstStyle/>
            <a:p>
              <a:pPr algn="ctr"/>
              <a:r>
                <a:rPr lang="id-ID" sz="4800" b="1" dirty="0">
                  <a:solidFill>
                    <a:schemeClr val="accent1"/>
                  </a:solidFill>
                  <a:latin typeface="Lato Regular"/>
                  <a:cs typeface="Lato Regular"/>
                </a:rPr>
                <a:t>1</a:t>
              </a:r>
              <a:endParaRPr lang="en-US" sz="4800" b="1" dirty="0">
                <a:solidFill>
                  <a:schemeClr val="accent1"/>
                </a:solidFill>
                <a:latin typeface="Lato Regular"/>
                <a:cs typeface="Lato Regular"/>
              </a:endParaRPr>
            </a:p>
          </p:txBody>
        </p:sp>
      </p:grpSp>
      <p:cxnSp>
        <p:nvCxnSpPr>
          <p:cNvPr id="49" name="Straight Arrow Connector 48"/>
          <p:cNvCxnSpPr/>
          <p:nvPr/>
        </p:nvCxnSpPr>
        <p:spPr>
          <a:xfrm flipH="1">
            <a:off x="8473481" y="4004676"/>
            <a:ext cx="31663" cy="5220000"/>
          </a:xfrm>
          <a:prstGeom prst="straightConnector1">
            <a:avLst/>
          </a:prstGeom>
          <a:ln w="38100" cmpd="sng">
            <a:solidFill>
              <a:schemeClr val="bg1">
                <a:lumMod val="50000"/>
              </a:schemeClr>
            </a:solidFill>
            <a:prstDash val="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928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197726"/>
              </p:ext>
            </p:extLst>
          </p:nvPr>
        </p:nvGraphicFramePr>
        <p:xfrm>
          <a:off x="152400" y="-4"/>
          <a:ext cx="17983198" cy="102870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3038">
                  <a:extLst>
                    <a:ext uri="{9D8B030D-6E8A-4147-A177-3AD203B41FA5}">
                      <a16:colId xmlns:a16="http://schemas.microsoft.com/office/drawing/2014/main" val="3314810566"/>
                    </a:ext>
                  </a:extLst>
                </a:gridCol>
                <a:gridCol w="3076454">
                  <a:extLst>
                    <a:ext uri="{9D8B030D-6E8A-4147-A177-3AD203B41FA5}">
                      <a16:colId xmlns:a16="http://schemas.microsoft.com/office/drawing/2014/main" val="397755930"/>
                    </a:ext>
                  </a:extLst>
                </a:gridCol>
                <a:gridCol w="2580252">
                  <a:extLst>
                    <a:ext uri="{9D8B030D-6E8A-4147-A177-3AD203B41FA5}">
                      <a16:colId xmlns:a16="http://schemas.microsoft.com/office/drawing/2014/main" val="3246309259"/>
                    </a:ext>
                  </a:extLst>
                </a:gridCol>
                <a:gridCol w="2580252">
                  <a:extLst>
                    <a:ext uri="{9D8B030D-6E8A-4147-A177-3AD203B41FA5}">
                      <a16:colId xmlns:a16="http://schemas.microsoft.com/office/drawing/2014/main" val="1646013447"/>
                    </a:ext>
                  </a:extLst>
                </a:gridCol>
                <a:gridCol w="2117132">
                  <a:extLst>
                    <a:ext uri="{9D8B030D-6E8A-4147-A177-3AD203B41FA5}">
                      <a16:colId xmlns:a16="http://schemas.microsoft.com/office/drawing/2014/main" val="3314182781"/>
                    </a:ext>
                  </a:extLst>
                </a:gridCol>
                <a:gridCol w="1703627">
                  <a:extLst>
                    <a:ext uri="{9D8B030D-6E8A-4147-A177-3AD203B41FA5}">
                      <a16:colId xmlns:a16="http://schemas.microsoft.com/office/drawing/2014/main" val="4164871307"/>
                    </a:ext>
                  </a:extLst>
                </a:gridCol>
                <a:gridCol w="1703627">
                  <a:extLst>
                    <a:ext uri="{9D8B030D-6E8A-4147-A177-3AD203B41FA5}">
                      <a16:colId xmlns:a16="http://schemas.microsoft.com/office/drawing/2014/main" val="773249720"/>
                    </a:ext>
                  </a:extLst>
                </a:gridCol>
                <a:gridCol w="1703627">
                  <a:extLst>
                    <a:ext uri="{9D8B030D-6E8A-4147-A177-3AD203B41FA5}">
                      <a16:colId xmlns:a16="http://schemas.microsoft.com/office/drawing/2014/main" val="3740431709"/>
                    </a:ext>
                  </a:extLst>
                </a:gridCol>
                <a:gridCol w="1935189">
                  <a:extLst>
                    <a:ext uri="{9D8B030D-6E8A-4147-A177-3AD203B41FA5}">
                      <a16:colId xmlns:a16="http://schemas.microsoft.com/office/drawing/2014/main" val="3213841208"/>
                    </a:ext>
                  </a:extLst>
                </a:gridCol>
              </a:tblGrid>
              <a:tr h="784783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sv-SE" sz="2000" b="1" u="none" strike="noStrike" dirty="0">
                          <a:effectLst/>
                        </a:rPr>
                        <a:t>Analisa  Bilangan Pakar dan Keperluan Kepakaran Tahun 2020 berdasarkan unjuran Bahagian Perkembangan Perubatan KKM ( Data adalah sehingga 31 Dec 2019 ) </a:t>
                      </a:r>
                      <a:endParaRPr lang="sv-SE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0698205"/>
                  </a:ext>
                </a:extLst>
              </a:tr>
              <a:tr h="11771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BIL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BIDANG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UNJURAN KEPERLUAN PAKAR BERDASARKAN NISBAH POPULASI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BILANGAN PAKAR  (2019)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800" b="1" u="none" strike="noStrike" dirty="0">
                          <a:effectLst/>
                        </a:rPr>
                        <a:t>KEPERLUAN PAKAR MINIMA PADA TAHUN 2020</a:t>
                      </a:r>
                      <a:endParaRPr lang="fi-FI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800" b="1" u="none" strike="noStrike">
                          <a:effectLst/>
                        </a:rPr>
                        <a:t>KEPERLUAN PAKAR MINIMA PADA TAHUN 2021</a:t>
                      </a:r>
                      <a:endParaRPr lang="fi-FI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800" b="1" u="none" strike="noStrike" dirty="0">
                          <a:effectLst/>
                        </a:rPr>
                        <a:t>KEPERLUAN PAKAR MINIMA PADA TAHUN 2022</a:t>
                      </a:r>
                      <a:endParaRPr lang="fi-FI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800" b="1" u="none" strike="noStrike" dirty="0">
                          <a:effectLst/>
                        </a:rPr>
                        <a:t>KEPERLUAN PAKAR MINIMA PADA TAHUN 2023</a:t>
                      </a:r>
                      <a:endParaRPr lang="fi-FI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800" b="1" u="none" strike="noStrike" dirty="0">
                          <a:effectLst/>
                        </a:rPr>
                        <a:t>KEPERLUAN PAKAR MINIMA PADA TAHUN 2024</a:t>
                      </a:r>
                      <a:endParaRPr lang="fi-FI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88853368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Obstetrik</a:t>
                      </a:r>
                      <a:r>
                        <a:rPr lang="en-US" sz="1800" b="1" u="none" strike="noStrike" dirty="0">
                          <a:effectLst/>
                        </a:rPr>
                        <a:t>&amp; </a:t>
                      </a:r>
                      <a:r>
                        <a:rPr lang="en-US" sz="1800" b="1" u="none" strike="noStrike" dirty="0" err="1">
                          <a:effectLst/>
                        </a:rPr>
                        <a:t>Ginekologi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 : 25,000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389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1351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1370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1388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1406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1423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13348110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Anestesiologi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 : 25,000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558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1351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1370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1388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1406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1423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86764680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Pediatrik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25,000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498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1351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1370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1388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1406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1423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434648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effectLst/>
                        </a:rPr>
                        <a:t>Perubatan Dalaman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25,000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830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1351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1370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1388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1406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1423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40995379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Psikiatri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100,000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257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338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342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347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351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356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78928465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Radiologi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50,000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388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676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685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694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703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712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68965170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effectLst/>
                        </a:rPr>
                        <a:t>Surgeri Am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25,000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323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1351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1370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1388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1406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1423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8671669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effectLst/>
                        </a:rPr>
                        <a:t>Oftalmologi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33,000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294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1024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1038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1051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1065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1078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00725499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effectLst/>
                        </a:rPr>
                        <a:t>Ortopedik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50,000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358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676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685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694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703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712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9656519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Otorinolaringologi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67,000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183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504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511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518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525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531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10568769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effectLst/>
                        </a:rPr>
                        <a:t>Patologi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50,000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422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676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685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694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703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712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11340253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Perubatan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r>
                        <a:rPr lang="en-US" sz="1800" b="1" u="none" strike="noStrike" dirty="0" err="1">
                          <a:effectLst/>
                        </a:rPr>
                        <a:t>Keluarga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4,000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496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8446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8559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8673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8786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8896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2532690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effectLst/>
                        </a:rPr>
                        <a:t>Kesihatan Awam / Masyarakat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25,000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487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1351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1370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1388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1406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1423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51067087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Perubatan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r>
                        <a:rPr lang="en-US" sz="1800" b="1" u="none" strike="noStrike" dirty="0" err="1">
                          <a:effectLst/>
                        </a:rPr>
                        <a:t>Sukan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400,000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84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86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87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88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89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47972465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Perubatan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r>
                        <a:rPr lang="en-US" sz="1800" b="1" u="none" strike="noStrike" dirty="0" err="1">
                          <a:effectLst/>
                        </a:rPr>
                        <a:t>Pemulihan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167,000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68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202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205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208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210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213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60506196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effectLst/>
                        </a:rPr>
                        <a:t>Perubatan Kecemasan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20,000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331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1689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1712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1735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1757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1779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78251293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Neurosurgeri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250,000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55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142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8333788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Plastik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r>
                        <a:rPr lang="en-US" sz="1800" b="1" u="none" strike="noStrike" dirty="0" err="1">
                          <a:effectLst/>
                        </a:rPr>
                        <a:t>Surgeri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150,000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</a:rPr>
                        <a:t>36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225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228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231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234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237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92316014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effectLst/>
                        </a:rPr>
                        <a:t>Klinikal Onkologi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:100,000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338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342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347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351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356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7873926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Pembedahan</a:t>
                      </a:r>
                      <a:r>
                        <a:rPr lang="en-US" sz="1800" b="1" u="none" strike="noStrike" dirty="0">
                          <a:effectLst/>
                        </a:rPr>
                        <a:t> Kanak-</a:t>
                      </a:r>
                      <a:r>
                        <a:rPr lang="en-US" sz="1800" b="1" u="none" strike="noStrike" dirty="0" err="1">
                          <a:effectLst/>
                        </a:rPr>
                        <a:t>kanak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 250,000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141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40098549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Perubatan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r>
                        <a:rPr lang="en-US" sz="1800" b="1" u="none" strike="noStrike" dirty="0" err="1">
                          <a:effectLst/>
                        </a:rPr>
                        <a:t>Transfusi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 : 250,000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48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141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142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95154555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Perubatan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r>
                        <a:rPr lang="en-US" sz="1800" b="1" u="none" strike="noStrike" dirty="0" err="1">
                          <a:effectLst/>
                        </a:rPr>
                        <a:t>Nuklear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167,000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202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205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208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210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213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32330068"/>
                  </a:ext>
                </a:extLst>
              </a:tr>
              <a:tr h="34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Forensik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 : 25,000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33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1351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1370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1388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1406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1423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17942457"/>
                  </a:ext>
                </a:extLst>
              </a:tr>
              <a:tr h="32104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JUMLAH KESELURUHAN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</a:rPr>
                        <a:t>6183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24942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25284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25620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25951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26271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58" marR="6158" marT="615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86897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727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9532" y="4004183"/>
            <a:ext cx="171450" cy="5220335"/>
          </a:xfrm>
          <a:custGeom>
            <a:avLst/>
            <a:gdLst/>
            <a:ahLst/>
            <a:cxnLst/>
            <a:rect l="l" t="t" r="r" b="b"/>
            <a:pathLst>
              <a:path w="171450" h="5220334">
                <a:moveTo>
                  <a:pt x="97242" y="0"/>
                </a:moveTo>
                <a:lnTo>
                  <a:pt x="97115" y="38100"/>
                </a:lnTo>
                <a:lnTo>
                  <a:pt x="135088" y="38353"/>
                </a:lnTo>
                <a:lnTo>
                  <a:pt x="135342" y="253"/>
                </a:lnTo>
                <a:lnTo>
                  <a:pt x="97242" y="0"/>
                </a:lnTo>
                <a:close/>
              </a:path>
              <a:path w="171450" h="5220334">
                <a:moveTo>
                  <a:pt x="96353" y="152400"/>
                </a:moveTo>
                <a:lnTo>
                  <a:pt x="96099" y="190500"/>
                </a:lnTo>
                <a:lnTo>
                  <a:pt x="134199" y="190753"/>
                </a:lnTo>
                <a:lnTo>
                  <a:pt x="134453" y="152653"/>
                </a:lnTo>
                <a:lnTo>
                  <a:pt x="96353" y="152400"/>
                </a:lnTo>
                <a:close/>
              </a:path>
              <a:path w="171450" h="5220334">
                <a:moveTo>
                  <a:pt x="95464" y="304800"/>
                </a:moveTo>
                <a:lnTo>
                  <a:pt x="95210" y="342900"/>
                </a:lnTo>
                <a:lnTo>
                  <a:pt x="133310" y="343153"/>
                </a:lnTo>
                <a:lnTo>
                  <a:pt x="133564" y="305053"/>
                </a:lnTo>
                <a:lnTo>
                  <a:pt x="95464" y="304800"/>
                </a:lnTo>
                <a:close/>
              </a:path>
              <a:path w="171450" h="5220334">
                <a:moveTo>
                  <a:pt x="94448" y="457200"/>
                </a:moveTo>
                <a:lnTo>
                  <a:pt x="94321" y="495300"/>
                </a:lnTo>
                <a:lnTo>
                  <a:pt x="132421" y="495553"/>
                </a:lnTo>
                <a:lnTo>
                  <a:pt x="132548" y="457453"/>
                </a:lnTo>
                <a:lnTo>
                  <a:pt x="94448" y="457200"/>
                </a:lnTo>
                <a:close/>
              </a:path>
              <a:path w="171450" h="5220334">
                <a:moveTo>
                  <a:pt x="93559" y="609600"/>
                </a:moveTo>
                <a:lnTo>
                  <a:pt x="93305" y="647700"/>
                </a:lnTo>
                <a:lnTo>
                  <a:pt x="131405" y="647953"/>
                </a:lnTo>
                <a:lnTo>
                  <a:pt x="131659" y="609853"/>
                </a:lnTo>
                <a:lnTo>
                  <a:pt x="93559" y="609600"/>
                </a:lnTo>
                <a:close/>
              </a:path>
              <a:path w="171450" h="5220334">
                <a:moveTo>
                  <a:pt x="92670" y="762000"/>
                </a:moveTo>
                <a:lnTo>
                  <a:pt x="92416" y="800100"/>
                </a:lnTo>
                <a:lnTo>
                  <a:pt x="130516" y="800353"/>
                </a:lnTo>
                <a:lnTo>
                  <a:pt x="130770" y="762253"/>
                </a:lnTo>
                <a:lnTo>
                  <a:pt x="92670" y="762000"/>
                </a:lnTo>
                <a:close/>
              </a:path>
              <a:path w="171450" h="5220334">
                <a:moveTo>
                  <a:pt x="91781" y="914400"/>
                </a:moveTo>
                <a:lnTo>
                  <a:pt x="91527" y="952500"/>
                </a:lnTo>
                <a:lnTo>
                  <a:pt x="129627" y="952753"/>
                </a:lnTo>
                <a:lnTo>
                  <a:pt x="129881" y="914653"/>
                </a:lnTo>
                <a:lnTo>
                  <a:pt x="91781" y="914400"/>
                </a:lnTo>
                <a:close/>
              </a:path>
              <a:path w="171450" h="5220334">
                <a:moveTo>
                  <a:pt x="90765" y="1066800"/>
                </a:moveTo>
                <a:lnTo>
                  <a:pt x="90638" y="1104900"/>
                </a:lnTo>
                <a:lnTo>
                  <a:pt x="128738" y="1105153"/>
                </a:lnTo>
                <a:lnTo>
                  <a:pt x="128865" y="1067053"/>
                </a:lnTo>
                <a:lnTo>
                  <a:pt x="90765" y="1066800"/>
                </a:lnTo>
                <a:close/>
              </a:path>
              <a:path w="171450" h="5220334">
                <a:moveTo>
                  <a:pt x="89876" y="1219200"/>
                </a:moveTo>
                <a:lnTo>
                  <a:pt x="89622" y="1257300"/>
                </a:lnTo>
                <a:lnTo>
                  <a:pt x="127722" y="1257553"/>
                </a:lnTo>
                <a:lnTo>
                  <a:pt x="127976" y="1219453"/>
                </a:lnTo>
                <a:lnTo>
                  <a:pt x="89876" y="1219200"/>
                </a:lnTo>
                <a:close/>
              </a:path>
              <a:path w="171450" h="5220334">
                <a:moveTo>
                  <a:pt x="88987" y="1371600"/>
                </a:moveTo>
                <a:lnTo>
                  <a:pt x="88733" y="1409700"/>
                </a:lnTo>
                <a:lnTo>
                  <a:pt x="126833" y="1409953"/>
                </a:lnTo>
                <a:lnTo>
                  <a:pt x="127087" y="1371853"/>
                </a:lnTo>
                <a:lnTo>
                  <a:pt x="88987" y="1371600"/>
                </a:lnTo>
                <a:close/>
              </a:path>
              <a:path w="171450" h="5220334">
                <a:moveTo>
                  <a:pt x="88098" y="1524000"/>
                </a:moveTo>
                <a:lnTo>
                  <a:pt x="87844" y="1562100"/>
                </a:lnTo>
                <a:lnTo>
                  <a:pt x="125944" y="1562353"/>
                </a:lnTo>
                <a:lnTo>
                  <a:pt x="126198" y="1524253"/>
                </a:lnTo>
                <a:lnTo>
                  <a:pt x="88098" y="1524000"/>
                </a:lnTo>
                <a:close/>
              </a:path>
              <a:path w="171450" h="5220334">
                <a:moveTo>
                  <a:pt x="87082" y="1676400"/>
                </a:moveTo>
                <a:lnTo>
                  <a:pt x="86828" y="1714500"/>
                </a:lnTo>
                <a:lnTo>
                  <a:pt x="124928" y="1714753"/>
                </a:lnTo>
                <a:lnTo>
                  <a:pt x="125182" y="1676653"/>
                </a:lnTo>
                <a:lnTo>
                  <a:pt x="87082" y="1676400"/>
                </a:lnTo>
                <a:close/>
              </a:path>
              <a:path w="171450" h="5220334">
                <a:moveTo>
                  <a:pt x="86193" y="1828800"/>
                </a:moveTo>
                <a:lnTo>
                  <a:pt x="85939" y="1866900"/>
                </a:lnTo>
                <a:lnTo>
                  <a:pt x="124039" y="1867153"/>
                </a:lnTo>
                <a:lnTo>
                  <a:pt x="124293" y="1829053"/>
                </a:lnTo>
                <a:lnTo>
                  <a:pt x="86193" y="1828800"/>
                </a:lnTo>
                <a:close/>
              </a:path>
              <a:path w="171450" h="5220334">
                <a:moveTo>
                  <a:pt x="85304" y="1981200"/>
                </a:moveTo>
                <a:lnTo>
                  <a:pt x="85050" y="2019300"/>
                </a:lnTo>
                <a:lnTo>
                  <a:pt x="123150" y="2019553"/>
                </a:lnTo>
                <a:lnTo>
                  <a:pt x="123404" y="1981453"/>
                </a:lnTo>
                <a:lnTo>
                  <a:pt x="85304" y="1981200"/>
                </a:lnTo>
                <a:close/>
              </a:path>
              <a:path w="171450" h="5220334">
                <a:moveTo>
                  <a:pt x="84288" y="2133600"/>
                </a:moveTo>
                <a:lnTo>
                  <a:pt x="84161" y="2171700"/>
                </a:lnTo>
                <a:lnTo>
                  <a:pt x="122261" y="2171954"/>
                </a:lnTo>
                <a:lnTo>
                  <a:pt x="122388" y="2133854"/>
                </a:lnTo>
                <a:lnTo>
                  <a:pt x="84288" y="2133600"/>
                </a:lnTo>
                <a:close/>
              </a:path>
              <a:path w="171450" h="5220334">
                <a:moveTo>
                  <a:pt x="83399" y="2286000"/>
                </a:moveTo>
                <a:lnTo>
                  <a:pt x="83145" y="2324100"/>
                </a:lnTo>
                <a:lnTo>
                  <a:pt x="121245" y="2324354"/>
                </a:lnTo>
                <a:lnTo>
                  <a:pt x="121499" y="2286254"/>
                </a:lnTo>
                <a:lnTo>
                  <a:pt x="83399" y="2286000"/>
                </a:lnTo>
                <a:close/>
              </a:path>
              <a:path w="171450" h="5220334">
                <a:moveTo>
                  <a:pt x="82510" y="2438400"/>
                </a:moveTo>
                <a:lnTo>
                  <a:pt x="82256" y="2476500"/>
                </a:lnTo>
                <a:lnTo>
                  <a:pt x="120356" y="2476754"/>
                </a:lnTo>
                <a:lnTo>
                  <a:pt x="120610" y="2438654"/>
                </a:lnTo>
                <a:lnTo>
                  <a:pt x="82510" y="2438400"/>
                </a:lnTo>
                <a:close/>
              </a:path>
              <a:path w="171450" h="5220334">
                <a:moveTo>
                  <a:pt x="81621" y="2590800"/>
                </a:moveTo>
                <a:lnTo>
                  <a:pt x="81367" y="2628900"/>
                </a:lnTo>
                <a:lnTo>
                  <a:pt x="119467" y="2629154"/>
                </a:lnTo>
                <a:lnTo>
                  <a:pt x="119721" y="2591054"/>
                </a:lnTo>
                <a:lnTo>
                  <a:pt x="81621" y="2590800"/>
                </a:lnTo>
                <a:close/>
              </a:path>
              <a:path w="171450" h="5220334">
                <a:moveTo>
                  <a:pt x="80605" y="2743200"/>
                </a:moveTo>
                <a:lnTo>
                  <a:pt x="80351" y="2781300"/>
                </a:lnTo>
                <a:lnTo>
                  <a:pt x="118451" y="2781427"/>
                </a:lnTo>
                <a:lnTo>
                  <a:pt x="118705" y="2743327"/>
                </a:lnTo>
                <a:lnTo>
                  <a:pt x="80605" y="2743200"/>
                </a:lnTo>
                <a:close/>
              </a:path>
              <a:path w="171450" h="5220334">
                <a:moveTo>
                  <a:pt x="79716" y="2895600"/>
                </a:moveTo>
                <a:lnTo>
                  <a:pt x="79462" y="2933700"/>
                </a:lnTo>
                <a:lnTo>
                  <a:pt x="117562" y="2933827"/>
                </a:lnTo>
                <a:lnTo>
                  <a:pt x="117816" y="2895727"/>
                </a:lnTo>
                <a:lnTo>
                  <a:pt x="79716" y="2895600"/>
                </a:lnTo>
                <a:close/>
              </a:path>
              <a:path w="171450" h="5220334">
                <a:moveTo>
                  <a:pt x="78827" y="3047999"/>
                </a:moveTo>
                <a:lnTo>
                  <a:pt x="78573" y="3086099"/>
                </a:lnTo>
                <a:lnTo>
                  <a:pt x="116673" y="3086226"/>
                </a:lnTo>
                <a:lnTo>
                  <a:pt x="116927" y="3048126"/>
                </a:lnTo>
                <a:lnTo>
                  <a:pt x="78827" y="3047999"/>
                </a:lnTo>
                <a:close/>
              </a:path>
              <a:path w="171450" h="5220334">
                <a:moveTo>
                  <a:pt x="77811" y="3200399"/>
                </a:moveTo>
                <a:lnTo>
                  <a:pt x="77684" y="3238499"/>
                </a:lnTo>
                <a:lnTo>
                  <a:pt x="115784" y="3238626"/>
                </a:lnTo>
                <a:lnTo>
                  <a:pt x="115911" y="3200526"/>
                </a:lnTo>
                <a:lnTo>
                  <a:pt x="77811" y="3200399"/>
                </a:lnTo>
                <a:close/>
              </a:path>
              <a:path w="171450" h="5220334">
                <a:moveTo>
                  <a:pt x="76922" y="3352800"/>
                </a:moveTo>
                <a:lnTo>
                  <a:pt x="76668" y="3390900"/>
                </a:lnTo>
                <a:lnTo>
                  <a:pt x="114768" y="3391027"/>
                </a:lnTo>
                <a:lnTo>
                  <a:pt x="115022" y="3352927"/>
                </a:lnTo>
                <a:lnTo>
                  <a:pt x="76922" y="3352800"/>
                </a:lnTo>
                <a:close/>
              </a:path>
              <a:path w="171450" h="5220334">
                <a:moveTo>
                  <a:pt x="76033" y="3505200"/>
                </a:moveTo>
                <a:lnTo>
                  <a:pt x="75779" y="3543300"/>
                </a:lnTo>
                <a:lnTo>
                  <a:pt x="113879" y="3543427"/>
                </a:lnTo>
                <a:lnTo>
                  <a:pt x="114133" y="3505327"/>
                </a:lnTo>
                <a:lnTo>
                  <a:pt x="76033" y="3505200"/>
                </a:lnTo>
                <a:close/>
              </a:path>
              <a:path w="171450" h="5220334">
                <a:moveTo>
                  <a:pt x="75144" y="3657600"/>
                </a:moveTo>
                <a:lnTo>
                  <a:pt x="74890" y="3695700"/>
                </a:lnTo>
                <a:lnTo>
                  <a:pt x="112990" y="3695827"/>
                </a:lnTo>
                <a:lnTo>
                  <a:pt x="113244" y="3657727"/>
                </a:lnTo>
                <a:lnTo>
                  <a:pt x="75144" y="3657600"/>
                </a:lnTo>
                <a:close/>
              </a:path>
              <a:path w="171450" h="5220334">
                <a:moveTo>
                  <a:pt x="74128" y="3810000"/>
                </a:moveTo>
                <a:lnTo>
                  <a:pt x="74001" y="3848100"/>
                </a:lnTo>
                <a:lnTo>
                  <a:pt x="112101" y="3848227"/>
                </a:lnTo>
                <a:lnTo>
                  <a:pt x="112228" y="3810127"/>
                </a:lnTo>
                <a:lnTo>
                  <a:pt x="74128" y="3810000"/>
                </a:lnTo>
                <a:close/>
              </a:path>
              <a:path w="171450" h="5220334">
                <a:moveTo>
                  <a:pt x="73239" y="3962273"/>
                </a:moveTo>
                <a:lnTo>
                  <a:pt x="72985" y="4000373"/>
                </a:lnTo>
                <a:lnTo>
                  <a:pt x="111085" y="4000627"/>
                </a:lnTo>
                <a:lnTo>
                  <a:pt x="111339" y="3962527"/>
                </a:lnTo>
                <a:lnTo>
                  <a:pt x="73239" y="3962273"/>
                </a:lnTo>
                <a:close/>
              </a:path>
              <a:path w="171450" h="5220334">
                <a:moveTo>
                  <a:pt x="72350" y="4114673"/>
                </a:moveTo>
                <a:lnTo>
                  <a:pt x="72096" y="4152773"/>
                </a:lnTo>
                <a:lnTo>
                  <a:pt x="110196" y="4153027"/>
                </a:lnTo>
                <a:lnTo>
                  <a:pt x="110450" y="4114927"/>
                </a:lnTo>
                <a:lnTo>
                  <a:pt x="72350" y="4114673"/>
                </a:lnTo>
                <a:close/>
              </a:path>
              <a:path w="171450" h="5220334">
                <a:moveTo>
                  <a:pt x="71461" y="4267073"/>
                </a:moveTo>
                <a:lnTo>
                  <a:pt x="71207" y="4305173"/>
                </a:lnTo>
                <a:lnTo>
                  <a:pt x="109307" y="4305427"/>
                </a:lnTo>
                <a:lnTo>
                  <a:pt x="109561" y="4267327"/>
                </a:lnTo>
                <a:lnTo>
                  <a:pt x="71461" y="4267073"/>
                </a:lnTo>
                <a:close/>
              </a:path>
              <a:path w="171450" h="5220334">
                <a:moveTo>
                  <a:pt x="70445" y="4419473"/>
                </a:moveTo>
                <a:lnTo>
                  <a:pt x="70191" y="4457573"/>
                </a:lnTo>
                <a:lnTo>
                  <a:pt x="108291" y="4457827"/>
                </a:lnTo>
                <a:lnTo>
                  <a:pt x="108545" y="4419727"/>
                </a:lnTo>
                <a:lnTo>
                  <a:pt x="70445" y="4419473"/>
                </a:lnTo>
                <a:close/>
              </a:path>
              <a:path w="171450" h="5220334">
                <a:moveTo>
                  <a:pt x="69556" y="4571873"/>
                </a:moveTo>
                <a:lnTo>
                  <a:pt x="69302" y="4609973"/>
                </a:lnTo>
                <a:lnTo>
                  <a:pt x="107402" y="4610227"/>
                </a:lnTo>
                <a:lnTo>
                  <a:pt x="107656" y="4572127"/>
                </a:lnTo>
                <a:lnTo>
                  <a:pt x="69556" y="4571873"/>
                </a:lnTo>
                <a:close/>
              </a:path>
              <a:path w="171450" h="5220334">
                <a:moveTo>
                  <a:pt x="68667" y="4724273"/>
                </a:moveTo>
                <a:lnTo>
                  <a:pt x="68413" y="4762373"/>
                </a:lnTo>
                <a:lnTo>
                  <a:pt x="106513" y="4762627"/>
                </a:lnTo>
                <a:lnTo>
                  <a:pt x="106767" y="4724527"/>
                </a:lnTo>
                <a:lnTo>
                  <a:pt x="68667" y="4724273"/>
                </a:lnTo>
                <a:close/>
              </a:path>
              <a:path w="171450" h="5220334">
                <a:moveTo>
                  <a:pt x="67651" y="4876673"/>
                </a:moveTo>
                <a:lnTo>
                  <a:pt x="67524" y="4914773"/>
                </a:lnTo>
                <a:lnTo>
                  <a:pt x="105624" y="4915027"/>
                </a:lnTo>
                <a:lnTo>
                  <a:pt x="105751" y="4876927"/>
                </a:lnTo>
                <a:lnTo>
                  <a:pt x="67651" y="4876673"/>
                </a:lnTo>
                <a:close/>
              </a:path>
              <a:path w="171450" h="5220334">
                <a:moveTo>
                  <a:pt x="16551" y="5048791"/>
                </a:moveTo>
                <a:lnTo>
                  <a:pt x="9358" y="5051196"/>
                </a:lnTo>
                <a:lnTo>
                  <a:pt x="3730" y="5056190"/>
                </a:lnTo>
                <a:lnTo>
                  <a:pt x="531" y="5062748"/>
                </a:lnTo>
                <a:lnTo>
                  <a:pt x="0" y="5070032"/>
                </a:lnTo>
                <a:lnTo>
                  <a:pt x="2373" y="5077206"/>
                </a:lnTo>
                <a:lnTo>
                  <a:pt x="84669" y="5220208"/>
                </a:lnTo>
                <a:lnTo>
                  <a:pt x="106915" y="5182577"/>
                </a:lnTo>
                <a:lnTo>
                  <a:pt x="103973" y="5182577"/>
                </a:lnTo>
                <a:lnTo>
                  <a:pt x="65873" y="5182349"/>
                </a:lnTo>
                <a:lnTo>
                  <a:pt x="65873" y="5181511"/>
                </a:lnTo>
                <a:lnTo>
                  <a:pt x="107546" y="5181511"/>
                </a:lnTo>
                <a:lnTo>
                  <a:pt x="112629" y="5172913"/>
                </a:lnTo>
                <a:lnTo>
                  <a:pt x="101433" y="5172913"/>
                </a:lnTo>
                <a:lnTo>
                  <a:pt x="68540" y="5172709"/>
                </a:lnTo>
                <a:lnTo>
                  <a:pt x="85142" y="5144617"/>
                </a:lnTo>
                <a:lnTo>
                  <a:pt x="35393" y="5058206"/>
                </a:lnTo>
                <a:lnTo>
                  <a:pt x="30414" y="5052525"/>
                </a:lnTo>
                <a:lnTo>
                  <a:pt x="23852" y="5049310"/>
                </a:lnTo>
                <a:lnTo>
                  <a:pt x="16551" y="5048791"/>
                </a:lnTo>
                <a:close/>
              </a:path>
              <a:path w="171450" h="5220334">
                <a:moveTo>
                  <a:pt x="65873" y="5181511"/>
                </a:moveTo>
                <a:lnTo>
                  <a:pt x="65873" y="5182349"/>
                </a:lnTo>
                <a:lnTo>
                  <a:pt x="103973" y="5182577"/>
                </a:lnTo>
                <a:lnTo>
                  <a:pt x="103973" y="5181752"/>
                </a:lnTo>
                <a:lnTo>
                  <a:pt x="65873" y="5181511"/>
                </a:lnTo>
                <a:close/>
              </a:path>
              <a:path w="171450" h="5220334">
                <a:moveTo>
                  <a:pt x="107546" y="5181511"/>
                </a:moveTo>
                <a:lnTo>
                  <a:pt x="65873" y="5181511"/>
                </a:lnTo>
                <a:lnTo>
                  <a:pt x="103973" y="5181752"/>
                </a:lnTo>
                <a:lnTo>
                  <a:pt x="103973" y="5182577"/>
                </a:lnTo>
                <a:lnTo>
                  <a:pt x="106915" y="5182577"/>
                </a:lnTo>
                <a:lnTo>
                  <a:pt x="107546" y="5181511"/>
                </a:lnTo>
                <a:close/>
              </a:path>
              <a:path w="171450" h="5220334">
                <a:moveTo>
                  <a:pt x="85142" y="5144617"/>
                </a:moveTo>
                <a:lnTo>
                  <a:pt x="68540" y="5172709"/>
                </a:lnTo>
                <a:lnTo>
                  <a:pt x="101433" y="5172913"/>
                </a:lnTo>
                <a:lnTo>
                  <a:pt x="85142" y="5144617"/>
                </a:lnTo>
                <a:close/>
              </a:path>
              <a:path w="171450" h="5220334">
                <a:moveTo>
                  <a:pt x="154816" y="5049629"/>
                </a:moveTo>
                <a:lnTo>
                  <a:pt x="147502" y="5050062"/>
                </a:lnTo>
                <a:lnTo>
                  <a:pt x="140902" y="5053196"/>
                </a:lnTo>
                <a:lnTo>
                  <a:pt x="135850" y="5058816"/>
                </a:lnTo>
                <a:lnTo>
                  <a:pt x="85142" y="5144617"/>
                </a:lnTo>
                <a:lnTo>
                  <a:pt x="101433" y="5172913"/>
                </a:lnTo>
                <a:lnTo>
                  <a:pt x="112629" y="5172913"/>
                </a:lnTo>
                <a:lnTo>
                  <a:pt x="168616" y="5078209"/>
                </a:lnTo>
                <a:lnTo>
                  <a:pt x="171156" y="5071064"/>
                </a:lnTo>
                <a:lnTo>
                  <a:pt x="170743" y="5063774"/>
                </a:lnTo>
                <a:lnTo>
                  <a:pt x="167616" y="5057176"/>
                </a:lnTo>
                <a:lnTo>
                  <a:pt x="162012" y="5052110"/>
                </a:lnTo>
                <a:lnTo>
                  <a:pt x="154816" y="5049629"/>
                </a:lnTo>
                <a:close/>
              </a:path>
              <a:path w="171450" h="5220334">
                <a:moveTo>
                  <a:pt x="66762" y="5029111"/>
                </a:moveTo>
                <a:lnTo>
                  <a:pt x="66508" y="5067211"/>
                </a:lnTo>
                <a:lnTo>
                  <a:pt x="104608" y="5067452"/>
                </a:lnTo>
                <a:lnTo>
                  <a:pt x="104862" y="5029352"/>
                </a:lnTo>
                <a:lnTo>
                  <a:pt x="66762" y="5029111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58683" y="736092"/>
            <a:ext cx="1437640" cy="1435735"/>
          </a:xfrm>
          <a:custGeom>
            <a:avLst/>
            <a:gdLst/>
            <a:ahLst/>
            <a:cxnLst/>
            <a:rect l="l" t="t" r="r" b="b"/>
            <a:pathLst>
              <a:path w="1437640" h="1435735">
                <a:moveTo>
                  <a:pt x="718566" y="0"/>
                </a:moveTo>
                <a:lnTo>
                  <a:pt x="671724" y="1543"/>
                </a:lnTo>
                <a:lnTo>
                  <a:pt x="625633" y="6108"/>
                </a:lnTo>
                <a:lnTo>
                  <a:pt x="580391" y="13595"/>
                </a:lnTo>
                <a:lnTo>
                  <a:pt x="536097" y="23906"/>
                </a:lnTo>
                <a:lnTo>
                  <a:pt x="492849" y="36941"/>
                </a:lnTo>
                <a:lnTo>
                  <a:pt x="450747" y="52603"/>
                </a:lnTo>
                <a:lnTo>
                  <a:pt x="409889" y="70792"/>
                </a:lnTo>
                <a:lnTo>
                  <a:pt x="370374" y="91410"/>
                </a:lnTo>
                <a:lnTo>
                  <a:pt x="332302" y="114358"/>
                </a:lnTo>
                <a:lnTo>
                  <a:pt x="295771" y="139537"/>
                </a:lnTo>
                <a:lnTo>
                  <a:pt x="260880" y="166848"/>
                </a:lnTo>
                <a:lnTo>
                  <a:pt x="227728" y="196193"/>
                </a:lnTo>
                <a:lnTo>
                  <a:pt x="196414" y="227473"/>
                </a:lnTo>
                <a:lnTo>
                  <a:pt x="167037" y="260589"/>
                </a:lnTo>
                <a:lnTo>
                  <a:pt x="139695" y="295442"/>
                </a:lnTo>
                <a:lnTo>
                  <a:pt x="114488" y="331934"/>
                </a:lnTo>
                <a:lnTo>
                  <a:pt x="91515" y="369966"/>
                </a:lnTo>
                <a:lnTo>
                  <a:pt x="70874" y="409439"/>
                </a:lnTo>
                <a:lnTo>
                  <a:pt x="52664" y="450254"/>
                </a:lnTo>
                <a:lnTo>
                  <a:pt x="36984" y="492312"/>
                </a:lnTo>
                <a:lnTo>
                  <a:pt x="23933" y="535516"/>
                </a:lnTo>
                <a:lnTo>
                  <a:pt x="13611" y="579766"/>
                </a:lnTo>
                <a:lnTo>
                  <a:pt x="6115" y="624963"/>
                </a:lnTo>
                <a:lnTo>
                  <a:pt x="1545" y="671008"/>
                </a:lnTo>
                <a:lnTo>
                  <a:pt x="0" y="717803"/>
                </a:lnTo>
                <a:lnTo>
                  <a:pt x="1545" y="765343"/>
                </a:lnTo>
                <a:lnTo>
                  <a:pt x="6115" y="812012"/>
                </a:lnTo>
                <a:lnTo>
                  <a:pt x="13611" y="857718"/>
                </a:lnTo>
                <a:lnTo>
                  <a:pt x="23933" y="902371"/>
                </a:lnTo>
                <a:lnTo>
                  <a:pt x="36997" y="945913"/>
                </a:lnTo>
                <a:lnTo>
                  <a:pt x="52664" y="988153"/>
                </a:lnTo>
                <a:lnTo>
                  <a:pt x="70874" y="1029099"/>
                </a:lnTo>
                <a:lnTo>
                  <a:pt x="91515" y="1068629"/>
                </a:lnTo>
                <a:lnTo>
                  <a:pt x="114488" y="1106651"/>
                </a:lnTo>
                <a:lnTo>
                  <a:pt x="139695" y="1143073"/>
                </a:lnTo>
                <a:lnTo>
                  <a:pt x="167037" y="1177804"/>
                </a:lnTo>
                <a:lnTo>
                  <a:pt x="196414" y="1210755"/>
                </a:lnTo>
                <a:lnTo>
                  <a:pt x="227728" y="1241833"/>
                </a:lnTo>
                <a:lnTo>
                  <a:pt x="260880" y="1270948"/>
                </a:lnTo>
                <a:lnTo>
                  <a:pt x="295771" y="1298009"/>
                </a:lnTo>
                <a:lnTo>
                  <a:pt x="332302" y="1322924"/>
                </a:lnTo>
                <a:lnTo>
                  <a:pt x="370374" y="1345603"/>
                </a:lnTo>
                <a:lnTo>
                  <a:pt x="409889" y="1365955"/>
                </a:lnTo>
                <a:lnTo>
                  <a:pt x="450747" y="1383888"/>
                </a:lnTo>
                <a:lnTo>
                  <a:pt x="492849" y="1399312"/>
                </a:lnTo>
                <a:lnTo>
                  <a:pt x="536097" y="1412136"/>
                </a:lnTo>
                <a:lnTo>
                  <a:pt x="580391" y="1422268"/>
                </a:lnTo>
                <a:lnTo>
                  <a:pt x="625633" y="1429618"/>
                </a:lnTo>
                <a:lnTo>
                  <a:pt x="671724" y="1434095"/>
                </a:lnTo>
                <a:lnTo>
                  <a:pt x="718566" y="1435607"/>
                </a:lnTo>
                <a:lnTo>
                  <a:pt x="766151" y="1434095"/>
                </a:lnTo>
                <a:lnTo>
                  <a:pt x="812865" y="1429618"/>
                </a:lnTo>
                <a:lnTo>
                  <a:pt x="858616" y="1422268"/>
                </a:lnTo>
                <a:lnTo>
                  <a:pt x="903314" y="1412136"/>
                </a:lnTo>
                <a:lnTo>
                  <a:pt x="946867" y="1399312"/>
                </a:lnTo>
                <a:lnTo>
                  <a:pt x="989184" y="1383888"/>
                </a:lnTo>
                <a:lnTo>
                  <a:pt x="1030173" y="1365955"/>
                </a:lnTo>
                <a:lnTo>
                  <a:pt x="1069744" y="1345603"/>
                </a:lnTo>
                <a:lnTo>
                  <a:pt x="1107806" y="1322924"/>
                </a:lnTo>
                <a:lnTo>
                  <a:pt x="1141023" y="1300226"/>
                </a:lnTo>
                <a:lnTo>
                  <a:pt x="718566" y="1300226"/>
                </a:lnTo>
                <a:lnTo>
                  <a:pt x="671203" y="1298319"/>
                </a:lnTo>
                <a:lnTo>
                  <a:pt x="624813" y="1292692"/>
                </a:lnTo>
                <a:lnTo>
                  <a:pt x="579554" y="1283490"/>
                </a:lnTo>
                <a:lnTo>
                  <a:pt x="535582" y="1270853"/>
                </a:lnTo>
                <a:lnTo>
                  <a:pt x="493055" y="1254924"/>
                </a:lnTo>
                <a:lnTo>
                  <a:pt x="452131" y="1235846"/>
                </a:lnTo>
                <a:lnTo>
                  <a:pt x="412967" y="1213761"/>
                </a:lnTo>
                <a:lnTo>
                  <a:pt x="375720" y="1188811"/>
                </a:lnTo>
                <a:lnTo>
                  <a:pt x="340549" y="1161139"/>
                </a:lnTo>
                <a:lnTo>
                  <a:pt x="307609" y="1130887"/>
                </a:lnTo>
                <a:lnTo>
                  <a:pt x="277060" y="1098197"/>
                </a:lnTo>
                <a:lnTo>
                  <a:pt x="249058" y="1063213"/>
                </a:lnTo>
                <a:lnTo>
                  <a:pt x="223760" y="1026076"/>
                </a:lnTo>
                <a:lnTo>
                  <a:pt x="201325" y="986929"/>
                </a:lnTo>
                <a:lnTo>
                  <a:pt x="181896" y="945879"/>
                </a:lnTo>
                <a:lnTo>
                  <a:pt x="165670" y="903173"/>
                </a:lnTo>
                <a:lnTo>
                  <a:pt x="152766" y="858849"/>
                </a:lnTo>
                <a:lnTo>
                  <a:pt x="143354" y="813085"/>
                </a:lnTo>
                <a:lnTo>
                  <a:pt x="137591" y="766022"/>
                </a:lnTo>
                <a:lnTo>
                  <a:pt x="135636" y="717803"/>
                </a:lnTo>
                <a:lnTo>
                  <a:pt x="137591" y="670496"/>
                </a:lnTo>
                <a:lnTo>
                  <a:pt x="143354" y="624158"/>
                </a:lnTo>
                <a:lnTo>
                  <a:pt x="152766" y="578946"/>
                </a:lnTo>
                <a:lnTo>
                  <a:pt x="165670" y="535019"/>
                </a:lnTo>
                <a:lnTo>
                  <a:pt x="181909" y="492533"/>
                </a:lnTo>
                <a:lnTo>
                  <a:pt x="201325" y="451647"/>
                </a:lnTo>
                <a:lnTo>
                  <a:pt x="223760" y="412517"/>
                </a:lnTo>
                <a:lnTo>
                  <a:pt x="249058" y="375302"/>
                </a:lnTo>
                <a:lnTo>
                  <a:pt x="277060" y="340158"/>
                </a:lnTo>
                <a:lnTo>
                  <a:pt x="307609" y="307244"/>
                </a:lnTo>
                <a:lnTo>
                  <a:pt x="340549" y="276717"/>
                </a:lnTo>
                <a:lnTo>
                  <a:pt x="375720" y="248735"/>
                </a:lnTo>
                <a:lnTo>
                  <a:pt x="412967" y="223454"/>
                </a:lnTo>
                <a:lnTo>
                  <a:pt x="452131" y="201033"/>
                </a:lnTo>
                <a:lnTo>
                  <a:pt x="493055" y="181629"/>
                </a:lnTo>
                <a:lnTo>
                  <a:pt x="535582" y="165400"/>
                </a:lnTo>
                <a:lnTo>
                  <a:pt x="579554" y="152503"/>
                </a:lnTo>
                <a:lnTo>
                  <a:pt x="624813" y="143096"/>
                </a:lnTo>
                <a:lnTo>
                  <a:pt x="671203" y="137336"/>
                </a:lnTo>
                <a:lnTo>
                  <a:pt x="718566" y="135381"/>
                </a:lnTo>
                <a:lnTo>
                  <a:pt x="1138250" y="135381"/>
                </a:lnTo>
                <a:lnTo>
                  <a:pt x="1107806" y="114358"/>
                </a:lnTo>
                <a:lnTo>
                  <a:pt x="1069744" y="91410"/>
                </a:lnTo>
                <a:lnTo>
                  <a:pt x="1030173" y="70792"/>
                </a:lnTo>
                <a:lnTo>
                  <a:pt x="989184" y="52603"/>
                </a:lnTo>
                <a:lnTo>
                  <a:pt x="946867" y="36941"/>
                </a:lnTo>
                <a:lnTo>
                  <a:pt x="903314" y="23906"/>
                </a:lnTo>
                <a:lnTo>
                  <a:pt x="858616" y="13595"/>
                </a:lnTo>
                <a:lnTo>
                  <a:pt x="812865" y="6108"/>
                </a:lnTo>
                <a:lnTo>
                  <a:pt x="766151" y="1543"/>
                </a:lnTo>
                <a:lnTo>
                  <a:pt x="718566" y="0"/>
                </a:lnTo>
                <a:close/>
              </a:path>
              <a:path w="1437640" h="1435735">
                <a:moveTo>
                  <a:pt x="1138250" y="135381"/>
                </a:moveTo>
                <a:lnTo>
                  <a:pt x="718566" y="135381"/>
                </a:lnTo>
                <a:lnTo>
                  <a:pt x="766839" y="137336"/>
                </a:lnTo>
                <a:lnTo>
                  <a:pt x="813953" y="143096"/>
                </a:lnTo>
                <a:lnTo>
                  <a:pt x="859766" y="152503"/>
                </a:lnTo>
                <a:lnTo>
                  <a:pt x="904134" y="165400"/>
                </a:lnTo>
                <a:lnTo>
                  <a:pt x="946915" y="181629"/>
                </a:lnTo>
                <a:lnTo>
                  <a:pt x="987968" y="201033"/>
                </a:lnTo>
                <a:lnTo>
                  <a:pt x="1027150" y="223454"/>
                </a:lnTo>
                <a:lnTo>
                  <a:pt x="1064318" y="248735"/>
                </a:lnTo>
                <a:lnTo>
                  <a:pt x="1099331" y="276717"/>
                </a:lnTo>
                <a:lnTo>
                  <a:pt x="1132046" y="307244"/>
                </a:lnTo>
                <a:lnTo>
                  <a:pt x="1162320" y="340158"/>
                </a:lnTo>
                <a:lnTo>
                  <a:pt x="1190012" y="375302"/>
                </a:lnTo>
                <a:lnTo>
                  <a:pt x="1214979" y="412517"/>
                </a:lnTo>
                <a:lnTo>
                  <a:pt x="1237078" y="451647"/>
                </a:lnTo>
                <a:lnTo>
                  <a:pt x="1256168" y="492533"/>
                </a:lnTo>
                <a:lnTo>
                  <a:pt x="1272107" y="535019"/>
                </a:lnTo>
                <a:lnTo>
                  <a:pt x="1284751" y="578946"/>
                </a:lnTo>
                <a:lnTo>
                  <a:pt x="1293959" y="624158"/>
                </a:lnTo>
                <a:lnTo>
                  <a:pt x="1299588" y="670496"/>
                </a:lnTo>
                <a:lnTo>
                  <a:pt x="1301496" y="717803"/>
                </a:lnTo>
                <a:lnTo>
                  <a:pt x="1299588" y="766022"/>
                </a:lnTo>
                <a:lnTo>
                  <a:pt x="1293959" y="813085"/>
                </a:lnTo>
                <a:lnTo>
                  <a:pt x="1284751" y="858849"/>
                </a:lnTo>
                <a:lnTo>
                  <a:pt x="1272107" y="903173"/>
                </a:lnTo>
                <a:lnTo>
                  <a:pt x="1256168" y="945913"/>
                </a:lnTo>
                <a:lnTo>
                  <a:pt x="1237078" y="986929"/>
                </a:lnTo>
                <a:lnTo>
                  <a:pt x="1214979" y="1026076"/>
                </a:lnTo>
                <a:lnTo>
                  <a:pt x="1190012" y="1063213"/>
                </a:lnTo>
                <a:lnTo>
                  <a:pt x="1162320" y="1098197"/>
                </a:lnTo>
                <a:lnTo>
                  <a:pt x="1132046" y="1130887"/>
                </a:lnTo>
                <a:lnTo>
                  <a:pt x="1099331" y="1161139"/>
                </a:lnTo>
                <a:lnTo>
                  <a:pt x="1064318" y="1188811"/>
                </a:lnTo>
                <a:lnTo>
                  <a:pt x="1027150" y="1213761"/>
                </a:lnTo>
                <a:lnTo>
                  <a:pt x="987968" y="1235846"/>
                </a:lnTo>
                <a:lnTo>
                  <a:pt x="946915" y="1254924"/>
                </a:lnTo>
                <a:lnTo>
                  <a:pt x="904134" y="1270853"/>
                </a:lnTo>
                <a:lnTo>
                  <a:pt x="859766" y="1283490"/>
                </a:lnTo>
                <a:lnTo>
                  <a:pt x="813953" y="1292692"/>
                </a:lnTo>
                <a:lnTo>
                  <a:pt x="766839" y="1298319"/>
                </a:lnTo>
                <a:lnTo>
                  <a:pt x="718566" y="1300226"/>
                </a:lnTo>
                <a:lnTo>
                  <a:pt x="1141023" y="1300226"/>
                </a:lnTo>
                <a:lnTo>
                  <a:pt x="1179145" y="1270853"/>
                </a:lnTo>
                <a:lnTo>
                  <a:pt x="1212023" y="1241833"/>
                </a:lnTo>
                <a:lnTo>
                  <a:pt x="1243136" y="1210755"/>
                </a:lnTo>
                <a:lnTo>
                  <a:pt x="1272283" y="1177804"/>
                </a:lnTo>
                <a:lnTo>
                  <a:pt x="1299374" y="1143073"/>
                </a:lnTo>
                <a:lnTo>
                  <a:pt x="1324318" y="1106651"/>
                </a:lnTo>
                <a:lnTo>
                  <a:pt x="1347022" y="1068629"/>
                </a:lnTo>
                <a:lnTo>
                  <a:pt x="1367397" y="1029099"/>
                </a:lnTo>
                <a:lnTo>
                  <a:pt x="1385351" y="988153"/>
                </a:lnTo>
                <a:lnTo>
                  <a:pt x="1400793" y="945879"/>
                </a:lnTo>
                <a:lnTo>
                  <a:pt x="1413632" y="902371"/>
                </a:lnTo>
                <a:lnTo>
                  <a:pt x="1423776" y="857718"/>
                </a:lnTo>
                <a:lnTo>
                  <a:pt x="1431135" y="812012"/>
                </a:lnTo>
                <a:lnTo>
                  <a:pt x="1435617" y="765343"/>
                </a:lnTo>
                <a:lnTo>
                  <a:pt x="1437132" y="717803"/>
                </a:lnTo>
                <a:lnTo>
                  <a:pt x="1435617" y="671008"/>
                </a:lnTo>
                <a:lnTo>
                  <a:pt x="1431135" y="624963"/>
                </a:lnTo>
                <a:lnTo>
                  <a:pt x="1423776" y="579766"/>
                </a:lnTo>
                <a:lnTo>
                  <a:pt x="1413632" y="535516"/>
                </a:lnTo>
                <a:lnTo>
                  <a:pt x="1400793" y="492312"/>
                </a:lnTo>
                <a:lnTo>
                  <a:pt x="1385351" y="450254"/>
                </a:lnTo>
                <a:lnTo>
                  <a:pt x="1367397" y="409439"/>
                </a:lnTo>
                <a:lnTo>
                  <a:pt x="1347022" y="369966"/>
                </a:lnTo>
                <a:lnTo>
                  <a:pt x="1324318" y="331934"/>
                </a:lnTo>
                <a:lnTo>
                  <a:pt x="1299374" y="295442"/>
                </a:lnTo>
                <a:lnTo>
                  <a:pt x="1272283" y="260589"/>
                </a:lnTo>
                <a:lnTo>
                  <a:pt x="1243136" y="227473"/>
                </a:lnTo>
                <a:lnTo>
                  <a:pt x="1212023" y="196193"/>
                </a:lnTo>
                <a:lnTo>
                  <a:pt x="1179037" y="166848"/>
                </a:lnTo>
                <a:lnTo>
                  <a:pt x="1144267" y="139537"/>
                </a:lnTo>
                <a:lnTo>
                  <a:pt x="1138250" y="135381"/>
                </a:lnTo>
                <a:close/>
              </a:path>
            </a:pathLst>
          </a:custGeom>
          <a:solidFill>
            <a:srgbClr val="07BC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406131" y="2188844"/>
            <a:ext cx="2199005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15875" algn="ctr">
              <a:lnSpc>
                <a:spcPct val="100000"/>
              </a:lnSpc>
              <a:spcBef>
                <a:spcPts val="95"/>
              </a:spcBef>
            </a:pPr>
            <a:r>
              <a:rPr sz="2800" b="1" spc="-45" dirty="0">
                <a:solidFill>
                  <a:srgbClr val="44536A"/>
                </a:solidFill>
                <a:latin typeface="Arial"/>
                <a:cs typeface="Arial"/>
              </a:rPr>
              <a:t>FASA  </a:t>
            </a:r>
            <a:r>
              <a:rPr sz="2800" b="1" spc="-10" dirty="0">
                <a:solidFill>
                  <a:srgbClr val="44536A"/>
                </a:solidFill>
                <a:latin typeface="Arial"/>
                <a:cs typeface="Arial"/>
              </a:rPr>
              <a:t>PROGRAM  SARJANA  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P</a:t>
            </a:r>
            <a:r>
              <a:rPr sz="2800" b="1" spc="-20" dirty="0">
                <a:solidFill>
                  <a:srgbClr val="44536A"/>
                </a:solidFill>
                <a:latin typeface="Arial"/>
                <a:cs typeface="Arial"/>
              </a:rPr>
              <a:t>E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RUB</a:t>
            </a:r>
            <a:r>
              <a:rPr sz="2800" b="1" spc="-225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215" dirty="0">
                <a:solidFill>
                  <a:srgbClr val="44536A"/>
                </a:solidFill>
                <a:latin typeface="Arial"/>
                <a:cs typeface="Arial"/>
              </a:rPr>
              <a:t>T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AN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274557" y="1003554"/>
            <a:ext cx="36449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spc="-5" dirty="0">
                <a:solidFill>
                  <a:srgbClr val="07BCF9"/>
                </a:solidFill>
              </a:rPr>
              <a:t>3</a:t>
            </a:r>
            <a:endParaRPr sz="4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20492" y="381127"/>
            <a:ext cx="13475969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80" dirty="0"/>
              <a:t>FASA </a:t>
            </a:r>
            <a:r>
              <a:rPr dirty="0"/>
              <a:t>PROGRAM </a:t>
            </a:r>
            <a:r>
              <a:rPr spc="-5" dirty="0"/>
              <a:t>SARJANA</a:t>
            </a:r>
            <a:r>
              <a:rPr spc="-360" dirty="0"/>
              <a:t> </a:t>
            </a:r>
            <a:r>
              <a:rPr spc="-90" dirty="0"/>
              <a:t>PERUBATAN</a:t>
            </a:r>
          </a:p>
        </p:txBody>
      </p:sp>
      <p:sp>
        <p:nvSpPr>
          <p:cNvPr id="3" name="object 3"/>
          <p:cNvSpPr/>
          <p:nvPr/>
        </p:nvSpPr>
        <p:spPr>
          <a:xfrm>
            <a:off x="8133588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82583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0723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89719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37192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881616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4C18212-00D2-4C19-A164-7A02327D85B1}"/>
              </a:ext>
            </a:extLst>
          </p:cNvPr>
          <p:cNvGrpSpPr/>
          <p:nvPr/>
        </p:nvGrpSpPr>
        <p:grpSpPr>
          <a:xfrm>
            <a:off x="304799" y="1807158"/>
            <a:ext cx="17338789" cy="8252923"/>
            <a:chOff x="428040" y="1166245"/>
            <a:chExt cx="12034745" cy="5046560"/>
          </a:xfrm>
        </p:grpSpPr>
        <p:sp>
          <p:nvSpPr>
            <p:cNvPr id="11" name="Arc 10">
              <a:extLst>
                <a:ext uri="{FF2B5EF4-FFF2-40B4-BE49-F238E27FC236}">
                  <a16:creationId xmlns:a16="http://schemas.microsoft.com/office/drawing/2014/main" id="{1738123A-4913-4AF3-B1DE-CEB571CB8A7A}"/>
                </a:ext>
              </a:extLst>
            </p:cNvPr>
            <p:cNvSpPr/>
            <p:nvPr/>
          </p:nvSpPr>
          <p:spPr>
            <a:xfrm>
              <a:off x="9995374" y="2440847"/>
              <a:ext cx="2467411" cy="2467411"/>
            </a:xfrm>
            <a:prstGeom prst="arc">
              <a:avLst>
                <a:gd name="adj1" fmla="val 16199998"/>
                <a:gd name="adj2" fmla="val 5405263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88E2F31-D864-44C3-AE2C-10CD7DFB069F}"/>
                </a:ext>
              </a:extLst>
            </p:cNvPr>
            <p:cNvCxnSpPr>
              <a:cxnSpLocks/>
              <a:stCxn id="49" idx="6"/>
              <a:endCxn id="44" idx="2"/>
            </p:cNvCxnSpPr>
            <p:nvPr/>
          </p:nvCxnSpPr>
          <p:spPr>
            <a:xfrm>
              <a:off x="1996440" y="4918577"/>
              <a:ext cx="819912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7E52B37-34D4-4CB3-AD29-254C9453DF88}"/>
                </a:ext>
              </a:extLst>
            </p:cNvPr>
            <p:cNvCxnSpPr/>
            <p:nvPr/>
          </p:nvCxnSpPr>
          <p:spPr>
            <a:xfrm>
              <a:off x="1996440" y="2440847"/>
              <a:ext cx="819912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E625296-6AB8-49AD-992C-3C73467874B1}"/>
                </a:ext>
              </a:extLst>
            </p:cNvPr>
            <p:cNvSpPr/>
            <p:nvPr/>
          </p:nvSpPr>
          <p:spPr>
            <a:xfrm>
              <a:off x="10195560" y="1924087"/>
              <a:ext cx="1033520" cy="10335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9A497F6-D151-4C86-A011-757145D2356A}"/>
                </a:ext>
              </a:extLst>
            </p:cNvPr>
            <p:cNvSpPr/>
            <p:nvPr/>
          </p:nvSpPr>
          <p:spPr>
            <a:xfrm>
              <a:off x="8349032" y="1924087"/>
              <a:ext cx="1033520" cy="10335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B55C797-364C-42D0-9146-6E6BD3982605}"/>
                </a:ext>
              </a:extLst>
            </p:cNvPr>
            <p:cNvSpPr/>
            <p:nvPr/>
          </p:nvSpPr>
          <p:spPr>
            <a:xfrm>
              <a:off x="6502504" y="1924087"/>
              <a:ext cx="1033520" cy="10335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EF71DD7-4939-43CD-8670-1640CB20D72F}"/>
                </a:ext>
              </a:extLst>
            </p:cNvPr>
            <p:cNvSpPr/>
            <p:nvPr/>
          </p:nvSpPr>
          <p:spPr>
            <a:xfrm>
              <a:off x="4655976" y="1924087"/>
              <a:ext cx="1033520" cy="10335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7DD548D-3616-490A-8757-5E6D1A334C3D}"/>
                </a:ext>
              </a:extLst>
            </p:cNvPr>
            <p:cNvSpPr/>
            <p:nvPr/>
          </p:nvSpPr>
          <p:spPr>
            <a:xfrm>
              <a:off x="2809448" y="1924087"/>
              <a:ext cx="1033520" cy="10335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668086E-8ABE-4537-8773-733ADB4D252D}"/>
                </a:ext>
              </a:extLst>
            </p:cNvPr>
            <p:cNvSpPr/>
            <p:nvPr/>
          </p:nvSpPr>
          <p:spPr>
            <a:xfrm>
              <a:off x="962920" y="1924087"/>
              <a:ext cx="1033520" cy="10335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C9A1293-E37D-40BD-881C-63941C160BE8}"/>
                </a:ext>
              </a:extLst>
            </p:cNvPr>
            <p:cNvSpPr/>
            <p:nvPr/>
          </p:nvSpPr>
          <p:spPr>
            <a:xfrm>
              <a:off x="1035180" y="1996347"/>
              <a:ext cx="889000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AE9508E-C53F-4726-B644-D0D7A0762D53}"/>
                </a:ext>
              </a:extLst>
            </p:cNvPr>
            <p:cNvSpPr/>
            <p:nvPr/>
          </p:nvSpPr>
          <p:spPr>
            <a:xfrm>
              <a:off x="2881708" y="1996347"/>
              <a:ext cx="889000" cy="889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517BEF8-2228-4A4F-947A-BCB741DE9AF5}"/>
                </a:ext>
              </a:extLst>
            </p:cNvPr>
            <p:cNvSpPr/>
            <p:nvPr/>
          </p:nvSpPr>
          <p:spPr>
            <a:xfrm>
              <a:off x="4728236" y="1996347"/>
              <a:ext cx="889000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05A47C74-F5C6-49F4-A5EF-80742E07BF70}"/>
                </a:ext>
              </a:extLst>
            </p:cNvPr>
            <p:cNvSpPr/>
            <p:nvPr/>
          </p:nvSpPr>
          <p:spPr>
            <a:xfrm>
              <a:off x="6574764" y="1996347"/>
              <a:ext cx="889000" cy="889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4D92F159-33CB-4062-9D09-1C8A24ADD65E}"/>
                </a:ext>
              </a:extLst>
            </p:cNvPr>
            <p:cNvSpPr/>
            <p:nvPr/>
          </p:nvSpPr>
          <p:spPr>
            <a:xfrm>
              <a:off x="8421292" y="1996347"/>
              <a:ext cx="889000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1F7DDF6-15D8-4046-A737-77D8DCE5300E}"/>
                </a:ext>
              </a:extLst>
            </p:cNvPr>
            <p:cNvSpPr/>
            <p:nvPr/>
          </p:nvSpPr>
          <p:spPr>
            <a:xfrm>
              <a:off x="10267820" y="1996347"/>
              <a:ext cx="889000" cy="889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3554C60-EDAD-455F-AEBC-83EA781C394A}"/>
                </a:ext>
              </a:extLst>
            </p:cNvPr>
            <p:cNvSpPr txBox="1"/>
            <p:nvPr/>
          </p:nvSpPr>
          <p:spPr>
            <a:xfrm>
              <a:off x="2332080" y="1403591"/>
              <a:ext cx="1622649" cy="39522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Penyelarasan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senarai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calon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berjaya</a:t>
              </a:r>
              <a:endParaRPr lang="en-US" sz="2100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42FA114-B674-44C6-B268-9D6293DAE623}"/>
                </a:ext>
              </a:extLst>
            </p:cNvPr>
            <p:cNvSpPr txBox="1"/>
            <p:nvPr/>
          </p:nvSpPr>
          <p:spPr>
            <a:xfrm>
              <a:off x="4544216" y="1205980"/>
              <a:ext cx="1257041" cy="59283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Mesyuarat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Penyelarasan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Penempatan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en-US" sz="2100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9D00776-FCE2-4C13-9B64-36A97A18EC3A}"/>
                </a:ext>
              </a:extLst>
            </p:cNvPr>
            <p:cNvSpPr txBox="1"/>
            <p:nvPr/>
          </p:nvSpPr>
          <p:spPr>
            <a:xfrm>
              <a:off x="5907648" y="1166245"/>
              <a:ext cx="2272446" cy="98805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Pertimbangan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kelulusan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Pengurusan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Tertinggi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KKM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pengumuman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keputusan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melaui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sistem</a:t>
              </a:r>
              <a:endParaRPr lang="en-US" sz="2100" kern="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lvl="0" algn="ctr">
                <a:defRPr/>
              </a:pPr>
              <a:endParaRPr lang="en-US" sz="2100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C105788-0EC1-4BFD-B26A-06EDAC4E120D}"/>
                </a:ext>
              </a:extLst>
            </p:cNvPr>
            <p:cNvSpPr txBox="1"/>
            <p:nvPr/>
          </p:nvSpPr>
          <p:spPr>
            <a:xfrm>
              <a:off x="8351571" y="1245996"/>
              <a:ext cx="1257041" cy="59283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Sesi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taklimat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kepada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calon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berjaya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en-US" sz="2100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EA54DDC-E4F7-4460-8F2E-B30CD1CA5EB4}"/>
                </a:ext>
              </a:extLst>
            </p:cNvPr>
            <p:cNvSpPr txBox="1"/>
            <p:nvPr/>
          </p:nvSpPr>
          <p:spPr>
            <a:xfrm>
              <a:off x="10133013" y="1245110"/>
              <a:ext cx="1257041" cy="59283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Pendaftaran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calon</a:t>
              </a:r>
              <a:r>
                <a:rPr lang="en-US" sz="21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di </a:t>
              </a:r>
              <a:r>
                <a:rPr lang="en-US" sz="2100" kern="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Universiti</a:t>
              </a:r>
              <a:endParaRPr lang="en-US" sz="2100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F411299-37B3-4DEB-B322-112C700F8098}"/>
                </a:ext>
              </a:extLst>
            </p:cNvPr>
            <p:cNvGrpSpPr/>
            <p:nvPr/>
          </p:nvGrpSpPr>
          <p:grpSpPr>
            <a:xfrm>
              <a:off x="1370143" y="2297178"/>
              <a:ext cx="219075" cy="287338"/>
              <a:chOff x="1490663" y="1360488"/>
              <a:chExt cx="219075" cy="287338"/>
            </a:xfrm>
            <a:solidFill>
              <a:schemeClr val="bg1"/>
            </a:solidFill>
          </p:grpSpPr>
          <p:sp>
            <p:nvSpPr>
              <p:cNvPr id="116" name="Freeform 156">
                <a:extLst>
                  <a:ext uri="{FF2B5EF4-FFF2-40B4-BE49-F238E27FC236}">
                    <a16:creationId xmlns:a16="http://schemas.microsoft.com/office/drawing/2014/main" id="{2E2A4AE1-3BC2-4688-916B-54BF0AB3FE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0663" y="1360488"/>
                <a:ext cx="219075" cy="287338"/>
              </a:xfrm>
              <a:custGeom>
                <a:avLst/>
                <a:gdLst>
                  <a:gd name="T0" fmla="*/ 661 w 692"/>
                  <a:gd name="T1" fmla="*/ 825 h 903"/>
                  <a:gd name="T2" fmla="*/ 655 w 692"/>
                  <a:gd name="T3" fmla="*/ 842 h 903"/>
                  <a:gd name="T4" fmla="*/ 645 w 692"/>
                  <a:gd name="T5" fmla="*/ 856 h 903"/>
                  <a:gd name="T6" fmla="*/ 631 w 692"/>
                  <a:gd name="T7" fmla="*/ 867 h 903"/>
                  <a:gd name="T8" fmla="*/ 614 w 692"/>
                  <a:gd name="T9" fmla="*/ 872 h 903"/>
                  <a:gd name="T10" fmla="*/ 90 w 692"/>
                  <a:gd name="T11" fmla="*/ 873 h 903"/>
                  <a:gd name="T12" fmla="*/ 72 w 692"/>
                  <a:gd name="T13" fmla="*/ 871 h 903"/>
                  <a:gd name="T14" fmla="*/ 57 w 692"/>
                  <a:gd name="T15" fmla="*/ 863 h 903"/>
                  <a:gd name="T16" fmla="*/ 44 w 692"/>
                  <a:gd name="T17" fmla="*/ 852 h 903"/>
                  <a:gd name="T18" fmla="*/ 35 w 692"/>
                  <a:gd name="T19" fmla="*/ 837 h 903"/>
                  <a:gd name="T20" fmla="*/ 30 w 692"/>
                  <a:gd name="T21" fmla="*/ 819 h 903"/>
                  <a:gd name="T22" fmla="*/ 30 w 692"/>
                  <a:gd name="T23" fmla="*/ 85 h 903"/>
                  <a:gd name="T24" fmla="*/ 35 w 692"/>
                  <a:gd name="T25" fmla="*/ 68 h 903"/>
                  <a:gd name="T26" fmla="*/ 44 w 692"/>
                  <a:gd name="T27" fmla="*/ 52 h 903"/>
                  <a:gd name="T28" fmla="*/ 57 w 692"/>
                  <a:gd name="T29" fmla="*/ 41 h 903"/>
                  <a:gd name="T30" fmla="*/ 72 w 692"/>
                  <a:gd name="T31" fmla="*/ 33 h 903"/>
                  <a:gd name="T32" fmla="*/ 90 w 692"/>
                  <a:gd name="T33" fmla="*/ 30 h 903"/>
                  <a:gd name="T34" fmla="*/ 614 w 692"/>
                  <a:gd name="T35" fmla="*/ 32 h 903"/>
                  <a:gd name="T36" fmla="*/ 631 w 692"/>
                  <a:gd name="T37" fmla="*/ 37 h 903"/>
                  <a:gd name="T38" fmla="*/ 645 w 692"/>
                  <a:gd name="T39" fmla="*/ 48 h 903"/>
                  <a:gd name="T40" fmla="*/ 655 w 692"/>
                  <a:gd name="T41" fmla="*/ 62 h 903"/>
                  <a:gd name="T42" fmla="*/ 661 w 692"/>
                  <a:gd name="T43" fmla="*/ 78 h 903"/>
                  <a:gd name="T44" fmla="*/ 662 w 692"/>
                  <a:gd name="T45" fmla="*/ 813 h 903"/>
                  <a:gd name="T46" fmla="*/ 81 w 692"/>
                  <a:gd name="T47" fmla="*/ 1 h 903"/>
                  <a:gd name="T48" fmla="*/ 55 w 692"/>
                  <a:gd name="T49" fmla="*/ 7 h 903"/>
                  <a:gd name="T50" fmla="*/ 33 w 692"/>
                  <a:gd name="T51" fmla="*/ 21 h 903"/>
                  <a:gd name="T52" fmla="*/ 15 w 692"/>
                  <a:gd name="T53" fmla="*/ 40 h 903"/>
                  <a:gd name="T54" fmla="*/ 4 w 692"/>
                  <a:gd name="T55" fmla="*/ 64 h 903"/>
                  <a:gd name="T56" fmla="*/ 0 w 692"/>
                  <a:gd name="T57" fmla="*/ 91 h 903"/>
                  <a:gd name="T58" fmla="*/ 1 w 692"/>
                  <a:gd name="T59" fmla="*/ 831 h 903"/>
                  <a:gd name="T60" fmla="*/ 11 w 692"/>
                  <a:gd name="T61" fmla="*/ 856 h 903"/>
                  <a:gd name="T62" fmla="*/ 26 w 692"/>
                  <a:gd name="T63" fmla="*/ 877 h 903"/>
                  <a:gd name="T64" fmla="*/ 48 w 692"/>
                  <a:gd name="T65" fmla="*/ 892 h 903"/>
                  <a:gd name="T66" fmla="*/ 72 w 692"/>
                  <a:gd name="T67" fmla="*/ 902 h 903"/>
                  <a:gd name="T68" fmla="*/ 602 w 692"/>
                  <a:gd name="T69" fmla="*/ 903 h 903"/>
                  <a:gd name="T70" fmla="*/ 629 w 692"/>
                  <a:gd name="T71" fmla="*/ 900 h 903"/>
                  <a:gd name="T72" fmla="*/ 652 w 692"/>
                  <a:gd name="T73" fmla="*/ 888 h 903"/>
                  <a:gd name="T74" fmla="*/ 672 w 692"/>
                  <a:gd name="T75" fmla="*/ 871 h 903"/>
                  <a:gd name="T76" fmla="*/ 686 w 692"/>
                  <a:gd name="T77" fmla="*/ 848 h 903"/>
                  <a:gd name="T78" fmla="*/ 692 w 692"/>
                  <a:gd name="T79" fmla="*/ 823 h 903"/>
                  <a:gd name="T80" fmla="*/ 692 w 692"/>
                  <a:gd name="T81" fmla="*/ 81 h 903"/>
                  <a:gd name="T82" fmla="*/ 686 w 692"/>
                  <a:gd name="T83" fmla="*/ 56 h 903"/>
                  <a:gd name="T84" fmla="*/ 672 w 692"/>
                  <a:gd name="T85" fmla="*/ 33 h 903"/>
                  <a:gd name="T86" fmla="*/ 652 w 692"/>
                  <a:gd name="T87" fmla="*/ 16 h 903"/>
                  <a:gd name="T88" fmla="*/ 629 w 692"/>
                  <a:gd name="T89" fmla="*/ 4 h 903"/>
                  <a:gd name="T90" fmla="*/ 602 w 692"/>
                  <a:gd name="T91" fmla="*/ 0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2" h="903">
                    <a:moveTo>
                      <a:pt x="662" y="813"/>
                    </a:moveTo>
                    <a:lnTo>
                      <a:pt x="662" y="819"/>
                    </a:lnTo>
                    <a:lnTo>
                      <a:pt x="661" y="825"/>
                    </a:lnTo>
                    <a:lnTo>
                      <a:pt x="660" y="831"/>
                    </a:lnTo>
                    <a:lnTo>
                      <a:pt x="658" y="837"/>
                    </a:lnTo>
                    <a:lnTo>
                      <a:pt x="655" y="842"/>
                    </a:lnTo>
                    <a:lnTo>
                      <a:pt x="652" y="847"/>
                    </a:lnTo>
                    <a:lnTo>
                      <a:pt x="648" y="852"/>
                    </a:lnTo>
                    <a:lnTo>
                      <a:pt x="645" y="856"/>
                    </a:lnTo>
                    <a:lnTo>
                      <a:pt x="641" y="859"/>
                    </a:lnTo>
                    <a:lnTo>
                      <a:pt x="635" y="863"/>
                    </a:lnTo>
                    <a:lnTo>
                      <a:pt x="631" y="867"/>
                    </a:lnTo>
                    <a:lnTo>
                      <a:pt x="626" y="869"/>
                    </a:lnTo>
                    <a:lnTo>
                      <a:pt x="620" y="871"/>
                    </a:lnTo>
                    <a:lnTo>
                      <a:pt x="614" y="872"/>
                    </a:lnTo>
                    <a:lnTo>
                      <a:pt x="608" y="873"/>
                    </a:lnTo>
                    <a:lnTo>
                      <a:pt x="602" y="873"/>
                    </a:lnTo>
                    <a:lnTo>
                      <a:pt x="90" y="873"/>
                    </a:lnTo>
                    <a:lnTo>
                      <a:pt x="84" y="873"/>
                    </a:lnTo>
                    <a:lnTo>
                      <a:pt x="79" y="872"/>
                    </a:lnTo>
                    <a:lnTo>
                      <a:pt x="72" y="871"/>
                    </a:lnTo>
                    <a:lnTo>
                      <a:pt x="67" y="869"/>
                    </a:lnTo>
                    <a:lnTo>
                      <a:pt x="62" y="867"/>
                    </a:lnTo>
                    <a:lnTo>
                      <a:pt x="57" y="863"/>
                    </a:lnTo>
                    <a:lnTo>
                      <a:pt x="52" y="859"/>
                    </a:lnTo>
                    <a:lnTo>
                      <a:pt x="48" y="856"/>
                    </a:lnTo>
                    <a:lnTo>
                      <a:pt x="44" y="852"/>
                    </a:lnTo>
                    <a:lnTo>
                      <a:pt x="40" y="847"/>
                    </a:lnTo>
                    <a:lnTo>
                      <a:pt x="38" y="842"/>
                    </a:lnTo>
                    <a:lnTo>
                      <a:pt x="35" y="837"/>
                    </a:lnTo>
                    <a:lnTo>
                      <a:pt x="33" y="831"/>
                    </a:lnTo>
                    <a:lnTo>
                      <a:pt x="31" y="826"/>
                    </a:lnTo>
                    <a:lnTo>
                      <a:pt x="30" y="819"/>
                    </a:lnTo>
                    <a:lnTo>
                      <a:pt x="30" y="813"/>
                    </a:lnTo>
                    <a:lnTo>
                      <a:pt x="30" y="91"/>
                    </a:lnTo>
                    <a:lnTo>
                      <a:pt x="30" y="85"/>
                    </a:lnTo>
                    <a:lnTo>
                      <a:pt x="31" y="78"/>
                    </a:lnTo>
                    <a:lnTo>
                      <a:pt x="33" y="73"/>
                    </a:lnTo>
                    <a:lnTo>
                      <a:pt x="35" y="68"/>
                    </a:lnTo>
                    <a:lnTo>
                      <a:pt x="38" y="62"/>
                    </a:lnTo>
                    <a:lnTo>
                      <a:pt x="40" y="57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7" y="41"/>
                    </a:lnTo>
                    <a:lnTo>
                      <a:pt x="62" y="37"/>
                    </a:lnTo>
                    <a:lnTo>
                      <a:pt x="67" y="35"/>
                    </a:lnTo>
                    <a:lnTo>
                      <a:pt x="72" y="33"/>
                    </a:lnTo>
                    <a:lnTo>
                      <a:pt x="79" y="32"/>
                    </a:lnTo>
                    <a:lnTo>
                      <a:pt x="84" y="31"/>
                    </a:lnTo>
                    <a:lnTo>
                      <a:pt x="90" y="30"/>
                    </a:lnTo>
                    <a:lnTo>
                      <a:pt x="602" y="30"/>
                    </a:lnTo>
                    <a:lnTo>
                      <a:pt x="608" y="31"/>
                    </a:lnTo>
                    <a:lnTo>
                      <a:pt x="614" y="32"/>
                    </a:lnTo>
                    <a:lnTo>
                      <a:pt x="620" y="33"/>
                    </a:lnTo>
                    <a:lnTo>
                      <a:pt x="626" y="35"/>
                    </a:lnTo>
                    <a:lnTo>
                      <a:pt x="631" y="37"/>
                    </a:lnTo>
                    <a:lnTo>
                      <a:pt x="636" y="41"/>
                    </a:lnTo>
                    <a:lnTo>
                      <a:pt x="641" y="44"/>
                    </a:lnTo>
                    <a:lnTo>
                      <a:pt x="645" y="48"/>
                    </a:lnTo>
                    <a:lnTo>
                      <a:pt x="648" y="52"/>
                    </a:lnTo>
                    <a:lnTo>
                      <a:pt x="652" y="57"/>
                    </a:lnTo>
                    <a:lnTo>
                      <a:pt x="655" y="62"/>
                    </a:lnTo>
                    <a:lnTo>
                      <a:pt x="658" y="68"/>
                    </a:lnTo>
                    <a:lnTo>
                      <a:pt x="660" y="73"/>
                    </a:lnTo>
                    <a:lnTo>
                      <a:pt x="661" y="78"/>
                    </a:lnTo>
                    <a:lnTo>
                      <a:pt x="662" y="85"/>
                    </a:lnTo>
                    <a:lnTo>
                      <a:pt x="662" y="91"/>
                    </a:lnTo>
                    <a:lnTo>
                      <a:pt x="662" y="813"/>
                    </a:lnTo>
                    <a:close/>
                    <a:moveTo>
                      <a:pt x="602" y="0"/>
                    </a:moveTo>
                    <a:lnTo>
                      <a:pt x="90" y="0"/>
                    </a:lnTo>
                    <a:lnTo>
                      <a:pt x="81" y="1"/>
                    </a:lnTo>
                    <a:lnTo>
                      <a:pt x="72" y="2"/>
                    </a:lnTo>
                    <a:lnTo>
                      <a:pt x="64" y="4"/>
                    </a:lnTo>
                    <a:lnTo>
                      <a:pt x="55" y="7"/>
                    </a:lnTo>
                    <a:lnTo>
                      <a:pt x="48" y="11"/>
                    </a:lnTo>
                    <a:lnTo>
                      <a:pt x="40" y="16"/>
                    </a:lnTo>
                    <a:lnTo>
                      <a:pt x="33" y="21"/>
                    </a:lnTo>
                    <a:lnTo>
                      <a:pt x="26" y="27"/>
                    </a:lnTo>
                    <a:lnTo>
                      <a:pt x="21" y="33"/>
                    </a:lnTo>
                    <a:lnTo>
                      <a:pt x="15" y="40"/>
                    </a:lnTo>
                    <a:lnTo>
                      <a:pt x="11" y="47"/>
                    </a:lnTo>
                    <a:lnTo>
                      <a:pt x="7" y="56"/>
                    </a:lnTo>
                    <a:lnTo>
                      <a:pt x="4" y="64"/>
                    </a:lnTo>
                    <a:lnTo>
                      <a:pt x="1" y="73"/>
                    </a:lnTo>
                    <a:lnTo>
                      <a:pt x="0" y="81"/>
                    </a:lnTo>
                    <a:lnTo>
                      <a:pt x="0" y="91"/>
                    </a:lnTo>
                    <a:lnTo>
                      <a:pt x="0" y="813"/>
                    </a:lnTo>
                    <a:lnTo>
                      <a:pt x="0" y="823"/>
                    </a:lnTo>
                    <a:lnTo>
                      <a:pt x="1" y="831"/>
                    </a:lnTo>
                    <a:lnTo>
                      <a:pt x="4" y="840"/>
                    </a:lnTo>
                    <a:lnTo>
                      <a:pt x="7" y="848"/>
                    </a:lnTo>
                    <a:lnTo>
                      <a:pt x="11" y="856"/>
                    </a:lnTo>
                    <a:lnTo>
                      <a:pt x="15" y="863"/>
                    </a:lnTo>
                    <a:lnTo>
                      <a:pt x="21" y="871"/>
                    </a:lnTo>
                    <a:lnTo>
                      <a:pt x="26" y="877"/>
                    </a:lnTo>
                    <a:lnTo>
                      <a:pt x="33" y="883"/>
                    </a:lnTo>
                    <a:lnTo>
                      <a:pt x="40" y="888"/>
                    </a:lnTo>
                    <a:lnTo>
                      <a:pt x="48" y="892"/>
                    </a:lnTo>
                    <a:lnTo>
                      <a:pt x="55" y="897"/>
                    </a:lnTo>
                    <a:lnTo>
                      <a:pt x="64" y="900"/>
                    </a:lnTo>
                    <a:lnTo>
                      <a:pt x="72" y="902"/>
                    </a:lnTo>
                    <a:lnTo>
                      <a:pt x="81" y="903"/>
                    </a:lnTo>
                    <a:lnTo>
                      <a:pt x="90" y="903"/>
                    </a:lnTo>
                    <a:lnTo>
                      <a:pt x="602" y="903"/>
                    </a:lnTo>
                    <a:lnTo>
                      <a:pt x="612" y="903"/>
                    </a:lnTo>
                    <a:lnTo>
                      <a:pt x="620" y="902"/>
                    </a:lnTo>
                    <a:lnTo>
                      <a:pt x="629" y="900"/>
                    </a:lnTo>
                    <a:lnTo>
                      <a:pt x="637" y="897"/>
                    </a:lnTo>
                    <a:lnTo>
                      <a:pt x="645" y="892"/>
                    </a:lnTo>
                    <a:lnTo>
                      <a:pt x="652" y="888"/>
                    </a:lnTo>
                    <a:lnTo>
                      <a:pt x="660" y="883"/>
                    </a:lnTo>
                    <a:lnTo>
                      <a:pt x="666" y="877"/>
                    </a:lnTo>
                    <a:lnTo>
                      <a:pt x="672" y="871"/>
                    </a:lnTo>
                    <a:lnTo>
                      <a:pt x="677" y="863"/>
                    </a:lnTo>
                    <a:lnTo>
                      <a:pt x="681" y="856"/>
                    </a:lnTo>
                    <a:lnTo>
                      <a:pt x="686" y="848"/>
                    </a:lnTo>
                    <a:lnTo>
                      <a:pt x="689" y="840"/>
                    </a:lnTo>
                    <a:lnTo>
                      <a:pt x="691" y="831"/>
                    </a:lnTo>
                    <a:lnTo>
                      <a:pt x="692" y="823"/>
                    </a:lnTo>
                    <a:lnTo>
                      <a:pt x="692" y="813"/>
                    </a:lnTo>
                    <a:lnTo>
                      <a:pt x="692" y="91"/>
                    </a:lnTo>
                    <a:lnTo>
                      <a:pt x="692" y="81"/>
                    </a:lnTo>
                    <a:lnTo>
                      <a:pt x="691" y="73"/>
                    </a:lnTo>
                    <a:lnTo>
                      <a:pt x="689" y="63"/>
                    </a:lnTo>
                    <a:lnTo>
                      <a:pt x="686" y="56"/>
                    </a:lnTo>
                    <a:lnTo>
                      <a:pt x="681" y="47"/>
                    </a:lnTo>
                    <a:lnTo>
                      <a:pt x="677" y="40"/>
                    </a:lnTo>
                    <a:lnTo>
                      <a:pt x="672" y="33"/>
                    </a:lnTo>
                    <a:lnTo>
                      <a:pt x="666" y="27"/>
                    </a:lnTo>
                    <a:lnTo>
                      <a:pt x="660" y="21"/>
                    </a:lnTo>
                    <a:lnTo>
                      <a:pt x="652" y="16"/>
                    </a:lnTo>
                    <a:lnTo>
                      <a:pt x="645" y="12"/>
                    </a:lnTo>
                    <a:lnTo>
                      <a:pt x="637" y="7"/>
                    </a:lnTo>
                    <a:lnTo>
                      <a:pt x="629" y="4"/>
                    </a:lnTo>
                    <a:lnTo>
                      <a:pt x="620" y="2"/>
                    </a:lnTo>
                    <a:lnTo>
                      <a:pt x="612" y="1"/>
                    </a:lnTo>
                    <a:lnTo>
                      <a:pt x="602" y="0"/>
                    </a:lnTo>
                    <a:lnTo>
                      <a:pt x="60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17" name="Freeform 157">
                <a:extLst>
                  <a:ext uri="{FF2B5EF4-FFF2-40B4-BE49-F238E27FC236}">
                    <a16:creationId xmlns:a16="http://schemas.microsoft.com/office/drawing/2014/main" id="{92469610-6F10-4B84-9CDA-D4D0E2F2E5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19238" y="1398588"/>
                <a:ext cx="161925" cy="192088"/>
              </a:xfrm>
              <a:custGeom>
                <a:avLst/>
                <a:gdLst>
                  <a:gd name="T0" fmla="*/ 30 w 512"/>
                  <a:gd name="T1" fmla="*/ 30 h 602"/>
                  <a:gd name="T2" fmla="*/ 482 w 512"/>
                  <a:gd name="T3" fmla="*/ 30 h 602"/>
                  <a:gd name="T4" fmla="*/ 482 w 512"/>
                  <a:gd name="T5" fmla="*/ 572 h 602"/>
                  <a:gd name="T6" fmla="*/ 30 w 512"/>
                  <a:gd name="T7" fmla="*/ 572 h 602"/>
                  <a:gd name="T8" fmla="*/ 30 w 512"/>
                  <a:gd name="T9" fmla="*/ 30 h 602"/>
                  <a:gd name="T10" fmla="*/ 0 w 512"/>
                  <a:gd name="T11" fmla="*/ 602 h 602"/>
                  <a:gd name="T12" fmla="*/ 512 w 512"/>
                  <a:gd name="T13" fmla="*/ 602 h 602"/>
                  <a:gd name="T14" fmla="*/ 512 w 512"/>
                  <a:gd name="T15" fmla="*/ 0 h 602"/>
                  <a:gd name="T16" fmla="*/ 0 w 512"/>
                  <a:gd name="T17" fmla="*/ 0 h 602"/>
                  <a:gd name="T18" fmla="*/ 0 w 512"/>
                  <a:gd name="T19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02">
                    <a:moveTo>
                      <a:pt x="30" y="30"/>
                    </a:moveTo>
                    <a:lnTo>
                      <a:pt x="482" y="30"/>
                    </a:lnTo>
                    <a:lnTo>
                      <a:pt x="482" y="572"/>
                    </a:lnTo>
                    <a:lnTo>
                      <a:pt x="30" y="572"/>
                    </a:lnTo>
                    <a:lnTo>
                      <a:pt x="30" y="30"/>
                    </a:lnTo>
                    <a:close/>
                    <a:moveTo>
                      <a:pt x="0" y="602"/>
                    </a:moveTo>
                    <a:lnTo>
                      <a:pt x="512" y="602"/>
                    </a:lnTo>
                    <a:lnTo>
                      <a:pt x="512" y="0"/>
                    </a:lnTo>
                    <a:lnTo>
                      <a:pt x="0" y="0"/>
                    </a:lnTo>
                    <a:lnTo>
                      <a:pt x="0" y="6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18" name="Freeform 158">
                <a:extLst>
                  <a:ext uri="{FF2B5EF4-FFF2-40B4-BE49-F238E27FC236}">
                    <a16:creationId xmlns:a16="http://schemas.microsoft.com/office/drawing/2014/main" id="{1254DF98-779E-402E-A31D-B56F1D804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5438" y="1379538"/>
                <a:ext cx="9525" cy="9525"/>
              </a:xfrm>
              <a:custGeom>
                <a:avLst/>
                <a:gdLst>
                  <a:gd name="T0" fmla="*/ 16 w 31"/>
                  <a:gd name="T1" fmla="*/ 30 h 30"/>
                  <a:gd name="T2" fmla="*/ 18 w 31"/>
                  <a:gd name="T3" fmla="*/ 29 h 30"/>
                  <a:gd name="T4" fmla="*/ 21 w 31"/>
                  <a:gd name="T5" fmla="*/ 28 h 30"/>
                  <a:gd name="T6" fmla="*/ 23 w 31"/>
                  <a:gd name="T7" fmla="*/ 27 h 30"/>
                  <a:gd name="T8" fmla="*/ 25 w 31"/>
                  <a:gd name="T9" fmla="*/ 25 h 30"/>
                  <a:gd name="T10" fmla="*/ 28 w 31"/>
                  <a:gd name="T11" fmla="*/ 23 h 30"/>
                  <a:gd name="T12" fmla="*/ 29 w 31"/>
                  <a:gd name="T13" fmla="*/ 20 h 30"/>
                  <a:gd name="T14" fmla="*/ 30 w 31"/>
                  <a:gd name="T15" fmla="*/ 17 h 30"/>
                  <a:gd name="T16" fmla="*/ 31 w 31"/>
                  <a:gd name="T17" fmla="*/ 15 h 30"/>
                  <a:gd name="T18" fmla="*/ 30 w 31"/>
                  <a:gd name="T19" fmla="*/ 12 h 30"/>
                  <a:gd name="T20" fmla="*/ 29 w 31"/>
                  <a:gd name="T21" fmla="*/ 9 h 30"/>
                  <a:gd name="T22" fmla="*/ 28 w 31"/>
                  <a:gd name="T23" fmla="*/ 7 h 30"/>
                  <a:gd name="T24" fmla="*/ 25 w 31"/>
                  <a:gd name="T25" fmla="*/ 4 h 30"/>
                  <a:gd name="T26" fmla="*/ 23 w 31"/>
                  <a:gd name="T27" fmla="*/ 2 h 30"/>
                  <a:gd name="T28" fmla="*/ 21 w 31"/>
                  <a:gd name="T29" fmla="*/ 1 h 30"/>
                  <a:gd name="T30" fmla="*/ 18 w 31"/>
                  <a:gd name="T31" fmla="*/ 0 h 30"/>
                  <a:gd name="T32" fmla="*/ 16 w 31"/>
                  <a:gd name="T33" fmla="*/ 0 h 30"/>
                  <a:gd name="T34" fmla="*/ 13 w 31"/>
                  <a:gd name="T35" fmla="*/ 0 h 30"/>
                  <a:gd name="T36" fmla="*/ 9 w 31"/>
                  <a:gd name="T37" fmla="*/ 1 h 30"/>
                  <a:gd name="T38" fmla="*/ 7 w 31"/>
                  <a:gd name="T39" fmla="*/ 2 h 30"/>
                  <a:gd name="T40" fmla="*/ 5 w 31"/>
                  <a:gd name="T41" fmla="*/ 4 h 30"/>
                  <a:gd name="T42" fmla="*/ 3 w 31"/>
                  <a:gd name="T43" fmla="*/ 7 h 30"/>
                  <a:gd name="T44" fmla="*/ 2 w 31"/>
                  <a:gd name="T45" fmla="*/ 9 h 30"/>
                  <a:gd name="T46" fmla="*/ 1 w 31"/>
                  <a:gd name="T47" fmla="*/ 12 h 30"/>
                  <a:gd name="T48" fmla="*/ 0 w 31"/>
                  <a:gd name="T49" fmla="*/ 15 h 30"/>
                  <a:gd name="T50" fmla="*/ 1 w 31"/>
                  <a:gd name="T51" fmla="*/ 17 h 30"/>
                  <a:gd name="T52" fmla="*/ 2 w 31"/>
                  <a:gd name="T53" fmla="*/ 20 h 30"/>
                  <a:gd name="T54" fmla="*/ 3 w 31"/>
                  <a:gd name="T55" fmla="*/ 23 h 30"/>
                  <a:gd name="T56" fmla="*/ 5 w 31"/>
                  <a:gd name="T57" fmla="*/ 25 h 30"/>
                  <a:gd name="T58" fmla="*/ 7 w 31"/>
                  <a:gd name="T59" fmla="*/ 27 h 30"/>
                  <a:gd name="T60" fmla="*/ 9 w 31"/>
                  <a:gd name="T61" fmla="*/ 28 h 30"/>
                  <a:gd name="T62" fmla="*/ 13 w 31"/>
                  <a:gd name="T63" fmla="*/ 29 h 30"/>
                  <a:gd name="T64" fmla="*/ 16 w 31"/>
                  <a:gd name="T65" fmla="*/ 30 h 30"/>
                  <a:gd name="T66" fmla="*/ 16 w 31"/>
                  <a:gd name="T6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18" y="29"/>
                    </a:lnTo>
                    <a:lnTo>
                      <a:pt x="21" y="28"/>
                    </a:lnTo>
                    <a:lnTo>
                      <a:pt x="23" y="27"/>
                    </a:lnTo>
                    <a:lnTo>
                      <a:pt x="25" y="25"/>
                    </a:lnTo>
                    <a:lnTo>
                      <a:pt x="28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29" y="9"/>
                    </a:lnTo>
                    <a:lnTo>
                      <a:pt x="28" y="7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20"/>
                    </a:lnTo>
                    <a:lnTo>
                      <a:pt x="3" y="23"/>
                    </a:lnTo>
                    <a:lnTo>
                      <a:pt x="5" y="25"/>
                    </a:lnTo>
                    <a:lnTo>
                      <a:pt x="7" y="27"/>
                    </a:lnTo>
                    <a:lnTo>
                      <a:pt x="9" y="28"/>
                    </a:lnTo>
                    <a:lnTo>
                      <a:pt x="13" y="29"/>
                    </a:lnTo>
                    <a:lnTo>
                      <a:pt x="16" y="30"/>
                    </a:lnTo>
                    <a:lnTo>
                      <a:pt x="16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19" name="Freeform 159">
                <a:extLst>
                  <a:ext uri="{FF2B5EF4-FFF2-40B4-BE49-F238E27FC236}">
                    <a16:creationId xmlns:a16="http://schemas.microsoft.com/office/drawing/2014/main" id="{F5CE7FC5-D3B8-4CDD-901E-D1E4B48E4D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85913" y="1600200"/>
                <a:ext cx="28575" cy="28575"/>
              </a:xfrm>
              <a:custGeom>
                <a:avLst/>
                <a:gdLst>
                  <a:gd name="T0" fmla="*/ 43 w 91"/>
                  <a:gd name="T1" fmla="*/ 60 h 90"/>
                  <a:gd name="T2" fmla="*/ 37 w 91"/>
                  <a:gd name="T3" fmla="*/ 58 h 90"/>
                  <a:gd name="T4" fmla="*/ 33 w 91"/>
                  <a:gd name="T5" fmla="*/ 54 h 90"/>
                  <a:gd name="T6" fmla="*/ 31 w 91"/>
                  <a:gd name="T7" fmla="*/ 48 h 90"/>
                  <a:gd name="T8" fmla="*/ 31 w 91"/>
                  <a:gd name="T9" fmla="*/ 42 h 90"/>
                  <a:gd name="T10" fmla="*/ 33 w 91"/>
                  <a:gd name="T11" fmla="*/ 36 h 90"/>
                  <a:gd name="T12" fmla="*/ 37 w 91"/>
                  <a:gd name="T13" fmla="*/ 33 h 90"/>
                  <a:gd name="T14" fmla="*/ 43 w 91"/>
                  <a:gd name="T15" fmla="*/ 30 h 90"/>
                  <a:gd name="T16" fmla="*/ 48 w 91"/>
                  <a:gd name="T17" fmla="*/ 30 h 90"/>
                  <a:gd name="T18" fmla="*/ 53 w 91"/>
                  <a:gd name="T19" fmla="*/ 33 h 90"/>
                  <a:gd name="T20" fmla="*/ 58 w 91"/>
                  <a:gd name="T21" fmla="*/ 36 h 90"/>
                  <a:gd name="T22" fmla="*/ 60 w 91"/>
                  <a:gd name="T23" fmla="*/ 42 h 90"/>
                  <a:gd name="T24" fmla="*/ 60 w 91"/>
                  <a:gd name="T25" fmla="*/ 48 h 90"/>
                  <a:gd name="T26" fmla="*/ 58 w 91"/>
                  <a:gd name="T27" fmla="*/ 54 h 90"/>
                  <a:gd name="T28" fmla="*/ 53 w 91"/>
                  <a:gd name="T29" fmla="*/ 58 h 90"/>
                  <a:gd name="T30" fmla="*/ 48 w 91"/>
                  <a:gd name="T31" fmla="*/ 60 h 90"/>
                  <a:gd name="T32" fmla="*/ 46 w 91"/>
                  <a:gd name="T33" fmla="*/ 60 h 90"/>
                  <a:gd name="T34" fmla="*/ 36 w 91"/>
                  <a:gd name="T35" fmla="*/ 1 h 90"/>
                  <a:gd name="T36" fmla="*/ 20 w 91"/>
                  <a:gd name="T37" fmla="*/ 7 h 90"/>
                  <a:gd name="T38" fmla="*/ 8 w 91"/>
                  <a:gd name="T39" fmla="*/ 20 h 90"/>
                  <a:gd name="T40" fmla="*/ 1 w 91"/>
                  <a:gd name="T41" fmla="*/ 36 h 90"/>
                  <a:gd name="T42" fmla="*/ 1 w 91"/>
                  <a:gd name="T43" fmla="*/ 55 h 90"/>
                  <a:gd name="T44" fmla="*/ 8 w 91"/>
                  <a:gd name="T45" fmla="*/ 71 h 90"/>
                  <a:gd name="T46" fmla="*/ 20 w 91"/>
                  <a:gd name="T47" fmla="*/ 82 h 90"/>
                  <a:gd name="T48" fmla="*/ 36 w 91"/>
                  <a:gd name="T49" fmla="*/ 89 h 90"/>
                  <a:gd name="T50" fmla="*/ 54 w 91"/>
                  <a:gd name="T51" fmla="*/ 89 h 90"/>
                  <a:gd name="T52" fmla="*/ 70 w 91"/>
                  <a:gd name="T53" fmla="*/ 82 h 90"/>
                  <a:gd name="T54" fmla="*/ 82 w 91"/>
                  <a:gd name="T55" fmla="*/ 71 h 90"/>
                  <a:gd name="T56" fmla="*/ 90 w 91"/>
                  <a:gd name="T57" fmla="*/ 55 h 90"/>
                  <a:gd name="T58" fmla="*/ 90 w 91"/>
                  <a:gd name="T59" fmla="*/ 36 h 90"/>
                  <a:gd name="T60" fmla="*/ 82 w 91"/>
                  <a:gd name="T61" fmla="*/ 20 h 90"/>
                  <a:gd name="T62" fmla="*/ 70 w 91"/>
                  <a:gd name="T63" fmla="*/ 7 h 90"/>
                  <a:gd name="T64" fmla="*/ 54 w 91"/>
                  <a:gd name="T65" fmla="*/ 1 h 90"/>
                  <a:gd name="T66" fmla="*/ 46 w 91"/>
                  <a:gd name="T6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1" h="90">
                    <a:moveTo>
                      <a:pt x="46" y="60"/>
                    </a:moveTo>
                    <a:lnTo>
                      <a:pt x="43" y="60"/>
                    </a:lnTo>
                    <a:lnTo>
                      <a:pt x="39" y="59"/>
                    </a:lnTo>
                    <a:lnTo>
                      <a:pt x="37" y="58"/>
                    </a:lnTo>
                    <a:lnTo>
                      <a:pt x="35" y="56"/>
                    </a:lnTo>
                    <a:lnTo>
                      <a:pt x="33" y="54"/>
                    </a:lnTo>
                    <a:lnTo>
                      <a:pt x="32" y="51"/>
                    </a:lnTo>
                    <a:lnTo>
                      <a:pt x="31" y="48"/>
                    </a:lnTo>
                    <a:lnTo>
                      <a:pt x="30" y="45"/>
                    </a:lnTo>
                    <a:lnTo>
                      <a:pt x="31" y="42"/>
                    </a:lnTo>
                    <a:lnTo>
                      <a:pt x="32" y="40"/>
                    </a:lnTo>
                    <a:lnTo>
                      <a:pt x="33" y="36"/>
                    </a:lnTo>
                    <a:lnTo>
                      <a:pt x="35" y="34"/>
                    </a:lnTo>
                    <a:lnTo>
                      <a:pt x="37" y="33"/>
                    </a:lnTo>
                    <a:lnTo>
                      <a:pt x="39" y="31"/>
                    </a:lnTo>
                    <a:lnTo>
                      <a:pt x="43" y="30"/>
                    </a:lnTo>
                    <a:lnTo>
                      <a:pt x="46" y="30"/>
                    </a:lnTo>
                    <a:lnTo>
                      <a:pt x="48" y="30"/>
                    </a:lnTo>
                    <a:lnTo>
                      <a:pt x="51" y="31"/>
                    </a:lnTo>
                    <a:lnTo>
                      <a:pt x="53" y="33"/>
                    </a:lnTo>
                    <a:lnTo>
                      <a:pt x="55" y="34"/>
                    </a:lnTo>
                    <a:lnTo>
                      <a:pt x="58" y="36"/>
                    </a:lnTo>
                    <a:lnTo>
                      <a:pt x="59" y="40"/>
                    </a:lnTo>
                    <a:lnTo>
                      <a:pt x="60" y="42"/>
                    </a:lnTo>
                    <a:lnTo>
                      <a:pt x="61" y="45"/>
                    </a:lnTo>
                    <a:lnTo>
                      <a:pt x="60" y="48"/>
                    </a:lnTo>
                    <a:lnTo>
                      <a:pt x="59" y="51"/>
                    </a:lnTo>
                    <a:lnTo>
                      <a:pt x="58" y="54"/>
                    </a:lnTo>
                    <a:lnTo>
                      <a:pt x="55" y="56"/>
                    </a:lnTo>
                    <a:lnTo>
                      <a:pt x="53" y="58"/>
                    </a:lnTo>
                    <a:lnTo>
                      <a:pt x="51" y="59"/>
                    </a:lnTo>
                    <a:lnTo>
                      <a:pt x="48" y="60"/>
                    </a:lnTo>
                    <a:lnTo>
                      <a:pt x="46" y="60"/>
                    </a:lnTo>
                    <a:lnTo>
                      <a:pt x="46" y="60"/>
                    </a:lnTo>
                    <a:close/>
                    <a:moveTo>
                      <a:pt x="46" y="0"/>
                    </a:moveTo>
                    <a:lnTo>
                      <a:pt x="36" y="1"/>
                    </a:lnTo>
                    <a:lnTo>
                      <a:pt x="28" y="3"/>
                    </a:lnTo>
                    <a:lnTo>
                      <a:pt x="20" y="7"/>
                    </a:lnTo>
                    <a:lnTo>
                      <a:pt x="14" y="13"/>
                    </a:lnTo>
                    <a:lnTo>
                      <a:pt x="8" y="20"/>
                    </a:lnTo>
                    <a:lnTo>
                      <a:pt x="4" y="28"/>
                    </a:lnTo>
                    <a:lnTo>
                      <a:pt x="1" y="36"/>
                    </a:lnTo>
                    <a:lnTo>
                      <a:pt x="0" y="45"/>
                    </a:lnTo>
                    <a:lnTo>
                      <a:pt x="1" y="55"/>
                    </a:lnTo>
                    <a:lnTo>
                      <a:pt x="4" y="63"/>
                    </a:lnTo>
                    <a:lnTo>
                      <a:pt x="8" y="71"/>
                    </a:lnTo>
                    <a:lnTo>
                      <a:pt x="14" y="77"/>
                    </a:lnTo>
                    <a:lnTo>
                      <a:pt x="20" y="82"/>
                    </a:lnTo>
                    <a:lnTo>
                      <a:pt x="28" y="87"/>
                    </a:lnTo>
                    <a:lnTo>
                      <a:pt x="36" y="89"/>
                    </a:lnTo>
                    <a:lnTo>
                      <a:pt x="46" y="90"/>
                    </a:lnTo>
                    <a:lnTo>
                      <a:pt x="54" y="89"/>
                    </a:lnTo>
                    <a:lnTo>
                      <a:pt x="63" y="87"/>
                    </a:lnTo>
                    <a:lnTo>
                      <a:pt x="70" y="82"/>
                    </a:lnTo>
                    <a:lnTo>
                      <a:pt x="77" y="77"/>
                    </a:lnTo>
                    <a:lnTo>
                      <a:pt x="82" y="71"/>
                    </a:lnTo>
                    <a:lnTo>
                      <a:pt x="87" y="63"/>
                    </a:lnTo>
                    <a:lnTo>
                      <a:pt x="90" y="55"/>
                    </a:lnTo>
                    <a:lnTo>
                      <a:pt x="91" y="45"/>
                    </a:lnTo>
                    <a:lnTo>
                      <a:pt x="90" y="36"/>
                    </a:lnTo>
                    <a:lnTo>
                      <a:pt x="87" y="28"/>
                    </a:lnTo>
                    <a:lnTo>
                      <a:pt x="82" y="20"/>
                    </a:lnTo>
                    <a:lnTo>
                      <a:pt x="77" y="13"/>
                    </a:lnTo>
                    <a:lnTo>
                      <a:pt x="70" y="7"/>
                    </a:lnTo>
                    <a:lnTo>
                      <a:pt x="63" y="3"/>
                    </a:lnTo>
                    <a:lnTo>
                      <a:pt x="54" y="1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CB7582F-300B-4C21-9F4F-33FF595BA850}"/>
                </a:ext>
              </a:extLst>
            </p:cNvPr>
            <p:cNvGrpSpPr/>
            <p:nvPr/>
          </p:nvGrpSpPr>
          <p:grpSpPr>
            <a:xfrm>
              <a:off x="3184921" y="2300353"/>
              <a:ext cx="282575" cy="280988"/>
              <a:chOff x="5468938" y="1920875"/>
              <a:chExt cx="282575" cy="280988"/>
            </a:xfrm>
            <a:solidFill>
              <a:schemeClr val="bg1"/>
            </a:solidFill>
          </p:grpSpPr>
          <p:sp>
            <p:nvSpPr>
              <p:cNvPr id="111" name="Freeform 87">
                <a:extLst>
                  <a:ext uri="{FF2B5EF4-FFF2-40B4-BE49-F238E27FC236}">
                    <a16:creationId xmlns:a16="http://schemas.microsoft.com/office/drawing/2014/main" id="{C36EACE5-421C-43F4-98FF-198F38E6C9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68938" y="1920875"/>
                <a:ext cx="130175" cy="128588"/>
              </a:xfrm>
              <a:custGeom>
                <a:avLst/>
                <a:gdLst>
                  <a:gd name="T0" fmla="*/ 32 w 407"/>
                  <a:gd name="T1" fmla="*/ 364 h 406"/>
                  <a:gd name="T2" fmla="*/ 46 w 407"/>
                  <a:gd name="T3" fmla="*/ 346 h 406"/>
                  <a:gd name="T4" fmla="*/ 166 w 407"/>
                  <a:gd name="T5" fmla="*/ 271 h 406"/>
                  <a:gd name="T6" fmla="*/ 205 w 407"/>
                  <a:gd name="T7" fmla="*/ 278 h 406"/>
                  <a:gd name="T8" fmla="*/ 241 w 407"/>
                  <a:gd name="T9" fmla="*/ 272 h 406"/>
                  <a:gd name="T10" fmla="*/ 363 w 407"/>
                  <a:gd name="T11" fmla="*/ 346 h 406"/>
                  <a:gd name="T12" fmla="*/ 374 w 407"/>
                  <a:gd name="T13" fmla="*/ 364 h 406"/>
                  <a:gd name="T14" fmla="*/ 202 w 407"/>
                  <a:gd name="T15" fmla="*/ 376 h 406"/>
                  <a:gd name="T16" fmla="*/ 106 w 407"/>
                  <a:gd name="T17" fmla="*/ 136 h 406"/>
                  <a:gd name="T18" fmla="*/ 164 w 407"/>
                  <a:gd name="T19" fmla="*/ 141 h 406"/>
                  <a:gd name="T20" fmla="*/ 221 w 407"/>
                  <a:gd name="T21" fmla="*/ 119 h 406"/>
                  <a:gd name="T22" fmla="*/ 243 w 407"/>
                  <a:gd name="T23" fmla="*/ 135 h 406"/>
                  <a:gd name="T24" fmla="*/ 269 w 407"/>
                  <a:gd name="T25" fmla="*/ 143 h 406"/>
                  <a:gd name="T26" fmla="*/ 304 w 407"/>
                  <a:gd name="T27" fmla="*/ 141 h 406"/>
                  <a:gd name="T28" fmla="*/ 296 w 407"/>
                  <a:gd name="T29" fmla="*/ 183 h 406"/>
                  <a:gd name="T30" fmla="*/ 275 w 407"/>
                  <a:gd name="T31" fmla="*/ 216 h 406"/>
                  <a:gd name="T32" fmla="*/ 244 w 407"/>
                  <a:gd name="T33" fmla="*/ 240 h 406"/>
                  <a:gd name="T34" fmla="*/ 205 w 407"/>
                  <a:gd name="T35" fmla="*/ 248 h 406"/>
                  <a:gd name="T36" fmla="*/ 166 w 407"/>
                  <a:gd name="T37" fmla="*/ 240 h 406"/>
                  <a:gd name="T38" fmla="*/ 135 w 407"/>
                  <a:gd name="T39" fmla="*/ 216 h 406"/>
                  <a:gd name="T40" fmla="*/ 114 w 407"/>
                  <a:gd name="T41" fmla="*/ 181 h 406"/>
                  <a:gd name="T42" fmla="*/ 106 w 407"/>
                  <a:gd name="T43" fmla="*/ 139 h 406"/>
                  <a:gd name="T44" fmla="*/ 230 w 407"/>
                  <a:gd name="T45" fmla="*/ 33 h 406"/>
                  <a:gd name="T46" fmla="*/ 260 w 407"/>
                  <a:gd name="T47" fmla="*/ 48 h 406"/>
                  <a:gd name="T48" fmla="*/ 282 w 407"/>
                  <a:gd name="T49" fmla="*/ 71 h 406"/>
                  <a:gd name="T50" fmla="*/ 298 w 407"/>
                  <a:gd name="T51" fmla="*/ 102 h 406"/>
                  <a:gd name="T52" fmla="*/ 281 w 407"/>
                  <a:gd name="T53" fmla="*/ 114 h 406"/>
                  <a:gd name="T54" fmla="*/ 250 w 407"/>
                  <a:gd name="T55" fmla="*/ 105 h 406"/>
                  <a:gd name="T56" fmla="*/ 235 w 407"/>
                  <a:gd name="T57" fmla="*/ 87 h 406"/>
                  <a:gd name="T58" fmla="*/ 223 w 407"/>
                  <a:gd name="T59" fmla="*/ 82 h 406"/>
                  <a:gd name="T60" fmla="*/ 208 w 407"/>
                  <a:gd name="T61" fmla="*/ 92 h 406"/>
                  <a:gd name="T62" fmla="*/ 181 w 407"/>
                  <a:gd name="T63" fmla="*/ 107 h 406"/>
                  <a:gd name="T64" fmla="*/ 147 w 407"/>
                  <a:gd name="T65" fmla="*/ 113 h 406"/>
                  <a:gd name="T66" fmla="*/ 114 w 407"/>
                  <a:gd name="T67" fmla="*/ 97 h 406"/>
                  <a:gd name="T68" fmla="*/ 130 w 407"/>
                  <a:gd name="T69" fmla="*/ 68 h 406"/>
                  <a:gd name="T70" fmla="*/ 152 w 407"/>
                  <a:gd name="T71" fmla="*/ 47 h 406"/>
                  <a:gd name="T72" fmla="*/ 181 w 407"/>
                  <a:gd name="T73" fmla="*/ 33 h 406"/>
                  <a:gd name="T74" fmla="*/ 239 w 407"/>
                  <a:gd name="T75" fmla="*/ 406 h 406"/>
                  <a:gd name="T76" fmla="*/ 403 w 407"/>
                  <a:gd name="T77" fmla="*/ 354 h 406"/>
                  <a:gd name="T78" fmla="*/ 380 w 407"/>
                  <a:gd name="T79" fmla="*/ 321 h 406"/>
                  <a:gd name="T80" fmla="*/ 271 w 407"/>
                  <a:gd name="T81" fmla="*/ 258 h 406"/>
                  <a:gd name="T82" fmla="*/ 297 w 407"/>
                  <a:gd name="T83" fmla="*/ 236 h 406"/>
                  <a:gd name="T84" fmla="*/ 324 w 407"/>
                  <a:gd name="T85" fmla="*/ 192 h 406"/>
                  <a:gd name="T86" fmla="*/ 333 w 407"/>
                  <a:gd name="T87" fmla="*/ 157 h 406"/>
                  <a:gd name="T88" fmla="*/ 332 w 407"/>
                  <a:gd name="T89" fmla="*/ 111 h 406"/>
                  <a:gd name="T90" fmla="*/ 312 w 407"/>
                  <a:gd name="T91" fmla="*/ 61 h 406"/>
                  <a:gd name="T92" fmla="*/ 277 w 407"/>
                  <a:gd name="T93" fmla="*/ 23 h 406"/>
                  <a:gd name="T94" fmla="*/ 231 w 407"/>
                  <a:gd name="T95" fmla="*/ 3 h 406"/>
                  <a:gd name="T96" fmla="*/ 179 w 407"/>
                  <a:gd name="T97" fmla="*/ 3 h 406"/>
                  <a:gd name="T98" fmla="*/ 133 w 407"/>
                  <a:gd name="T99" fmla="*/ 23 h 406"/>
                  <a:gd name="T100" fmla="*/ 99 w 407"/>
                  <a:gd name="T101" fmla="*/ 61 h 406"/>
                  <a:gd name="T102" fmla="*/ 80 w 407"/>
                  <a:gd name="T103" fmla="*/ 111 h 406"/>
                  <a:gd name="T104" fmla="*/ 77 w 407"/>
                  <a:gd name="T105" fmla="*/ 157 h 406"/>
                  <a:gd name="T106" fmla="*/ 92 w 407"/>
                  <a:gd name="T107" fmla="*/ 206 h 406"/>
                  <a:gd name="T108" fmla="*/ 136 w 407"/>
                  <a:gd name="T109" fmla="*/ 256 h 406"/>
                  <a:gd name="T110" fmla="*/ 29 w 407"/>
                  <a:gd name="T111" fmla="*/ 321 h 406"/>
                  <a:gd name="T112" fmla="*/ 5 w 407"/>
                  <a:gd name="T113" fmla="*/ 354 h 406"/>
                  <a:gd name="T114" fmla="*/ 202 w 407"/>
                  <a:gd name="T115" fmla="*/ 406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7" h="406">
                    <a:moveTo>
                      <a:pt x="30" y="376"/>
                    </a:moveTo>
                    <a:lnTo>
                      <a:pt x="30" y="375"/>
                    </a:lnTo>
                    <a:lnTo>
                      <a:pt x="31" y="369"/>
                    </a:lnTo>
                    <a:lnTo>
                      <a:pt x="32" y="364"/>
                    </a:lnTo>
                    <a:lnTo>
                      <a:pt x="36" y="359"/>
                    </a:lnTo>
                    <a:lnTo>
                      <a:pt x="39" y="354"/>
                    </a:lnTo>
                    <a:lnTo>
                      <a:pt x="42" y="350"/>
                    </a:lnTo>
                    <a:lnTo>
                      <a:pt x="46" y="346"/>
                    </a:lnTo>
                    <a:lnTo>
                      <a:pt x="51" y="343"/>
                    </a:lnTo>
                    <a:lnTo>
                      <a:pt x="56" y="342"/>
                    </a:lnTo>
                    <a:lnTo>
                      <a:pt x="166" y="311"/>
                    </a:lnTo>
                    <a:lnTo>
                      <a:pt x="166" y="271"/>
                    </a:lnTo>
                    <a:lnTo>
                      <a:pt x="175" y="274"/>
                    </a:lnTo>
                    <a:lnTo>
                      <a:pt x="186" y="276"/>
                    </a:lnTo>
                    <a:lnTo>
                      <a:pt x="195" y="277"/>
                    </a:lnTo>
                    <a:lnTo>
                      <a:pt x="205" y="278"/>
                    </a:lnTo>
                    <a:lnTo>
                      <a:pt x="215" y="277"/>
                    </a:lnTo>
                    <a:lnTo>
                      <a:pt x="223" y="276"/>
                    </a:lnTo>
                    <a:lnTo>
                      <a:pt x="233" y="275"/>
                    </a:lnTo>
                    <a:lnTo>
                      <a:pt x="241" y="272"/>
                    </a:lnTo>
                    <a:lnTo>
                      <a:pt x="241" y="311"/>
                    </a:lnTo>
                    <a:lnTo>
                      <a:pt x="354" y="340"/>
                    </a:lnTo>
                    <a:lnTo>
                      <a:pt x="358" y="343"/>
                    </a:lnTo>
                    <a:lnTo>
                      <a:pt x="363" y="346"/>
                    </a:lnTo>
                    <a:lnTo>
                      <a:pt x="367" y="349"/>
                    </a:lnTo>
                    <a:lnTo>
                      <a:pt x="370" y="353"/>
                    </a:lnTo>
                    <a:lnTo>
                      <a:pt x="373" y="359"/>
                    </a:lnTo>
                    <a:lnTo>
                      <a:pt x="374" y="364"/>
                    </a:lnTo>
                    <a:lnTo>
                      <a:pt x="377" y="369"/>
                    </a:lnTo>
                    <a:lnTo>
                      <a:pt x="377" y="376"/>
                    </a:lnTo>
                    <a:lnTo>
                      <a:pt x="239" y="376"/>
                    </a:lnTo>
                    <a:lnTo>
                      <a:pt x="202" y="376"/>
                    </a:lnTo>
                    <a:lnTo>
                      <a:pt x="30" y="376"/>
                    </a:lnTo>
                    <a:close/>
                    <a:moveTo>
                      <a:pt x="106" y="139"/>
                    </a:moveTo>
                    <a:lnTo>
                      <a:pt x="106" y="138"/>
                    </a:lnTo>
                    <a:lnTo>
                      <a:pt x="106" y="136"/>
                    </a:lnTo>
                    <a:lnTo>
                      <a:pt x="120" y="140"/>
                    </a:lnTo>
                    <a:lnTo>
                      <a:pt x="134" y="142"/>
                    </a:lnTo>
                    <a:lnTo>
                      <a:pt x="149" y="142"/>
                    </a:lnTo>
                    <a:lnTo>
                      <a:pt x="164" y="141"/>
                    </a:lnTo>
                    <a:lnTo>
                      <a:pt x="179" y="139"/>
                    </a:lnTo>
                    <a:lnTo>
                      <a:pt x="193" y="134"/>
                    </a:lnTo>
                    <a:lnTo>
                      <a:pt x="208" y="127"/>
                    </a:lnTo>
                    <a:lnTo>
                      <a:pt x="221" y="119"/>
                    </a:lnTo>
                    <a:lnTo>
                      <a:pt x="226" y="124"/>
                    </a:lnTo>
                    <a:lnTo>
                      <a:pt x="232" y="128"/>
                    </a:lnTo>
                    <a:lnTo>
                      <a:pt x="237" y="131"/>
                    </a:lnTo>
                    <a:lnTo>
                      <a:pt x="243" y="135"/>
                    </a:lnTo>
                    <a:lnTo>
                      <a:pt x="249" y="138"/>
                    </a:lnTo>
                    <a:lnTo>
                      <a:pt x="255" y="140"/>
                    </a:lnTo>
                    <a:lnTo>
                      <a:pt x="262" y="142"/>
                    </a:lnTo>
                    <a:lnTo>
                      <a:pt x="269" y="143"/>
                    </a:lnTo>
                    <a:lnTo>
                      <a:pt x="276" y="144"/>
                    </a:lnTo>
                    <a:lnTo>
                      <a:pt x="282" y="144"/>
                    </a:lnTo>
                    <a:lnTo>
                      <a:pt x="293" y="143"/>
                    </a:lnTo>
                    <a:lnTo>
                      <a:pt x="304" y="141"/>
                    </a:lnTo>
                    <a:lnTo>
                      <a:pt x="304" y="152"/>
                    </a:lnTo>
                    <a:lnTo>
                      <a:pt x="302" y="162"/>
                    </a:lnTo>
                    <a:lnTo>
                      <a:pt x="299" y="173"/>
                    </a:lnTo>
                    <a:lnTo>
                      <a:pt x="296" y="183"/>
                    </a:lnTo>
                    <a:lnTo>
                      <a:pt x="292" y="191"/>
                    </a:lnTo>
                    <a:lnTo>
                      <a:pt x="287" y="201"/>
                    </a:lnTo>
                    <a:lnTo>
                      <a:pt x="281" y="209"/>
                    </a:lnTo>
                    <a:lnTo>
                      <a:pt x="275" y="216"/>
                    </a:lnTo>
                    <a:lnTo>
                      <a:pt x="267" y="224"/>
                    </a:lnTo>
                    <a:lnTo>
                      <a:pt x="260" y="230"/>
                    </a:lnTo>
                    <a:lnTo>
                      <a:pt x="252" y="235"/>
                    </a:lnTo>
                    <a:lnTo>
                      <a:pt x="244" y="240"/>
                    </a:lnTo>
                    <a:lnTo>
                      <a:pt x="234" y="243"/>
                    </a:lnTo>
                    <a:lnTo>
                      <a:pt x="225" y="246"/>
                    </a:lnTo>
                    <a:lnTo>
                      <a:pt x="216" y="247"/>
                    </a:lnTo>
                    <a:lnTo>
                      <a:pt x="205" y="248"/>
                    </a:lnTo>
                    <a:lnTo>
                      <a:pt x="195" y="247"/>
                    </a:lnTo>
                    <a:lnTo>
                      <a:pt x="186" y="245"/>
                    </a:lnTo>
                    <a:lnTo>
                      <a:pt x="176" y="243"/>
                    </a:lnTo>
                    <a:lnTo>
                      <a:pt x="166" y="240"/>
                    </a:lnTo>
                    <a:lnTo>
                      <a:pt x="158" y="234"/>
                    </a:lnTo>
                    <a:lnTo>
                      <a:pt x="150" y="229"/>
                    </a:lnTo>
                    <a:lnTo>
                      <a:pt x="143" y="223"/>
                    </a:lnTo>
                    <a:lnTo>
                      <a:pt x="135" y="216"/>
                    </a:lnTo>
                    <a:lnTo>
                      <a:pt x="129" y="208"/>
                    </a:lnTo>
                    <a:lnTo>
                      <a:pt x="124" y="200"/>
                    </a:lnTo>
                    <a:lnTo>
                      <a:pt x="118" y="190"/>
                    </a:lnTo>
                    <a:lnTo>
                      <a:pt x="114" y="181"/>
                    </a:lnTo>
                    <a:lnTo>
                      <a:pt x="111" y="171"/>
                    </a:lnTo>
                    <a:lnTo>
                      <a:pt x="109" y="160"/>
                    </a:lnTo>
                    <a:lnTo>
                      <a:pt x="107" y="150"/>
                    </a:lnTo>
                    <a:lnTo>
                      <a:pt x="106" y="139"/>
                    </a:lnTo>
                    <a:close/>
                    <a:moveTo>
                      <a:pt x="205" y="30"/>
                    </a:moveTo>
                    <a:lnTo>
                      <a:pt x="214" y="30"/>
                    </a:lnTo>
                    <a:lnTo>
                      <a:pt x="222" y="32"/>
                    </a:lnTo>
                    <a:lnTo>
                      <a:pt x="230" y="33"/>
                    </a:lnTo>
                    <a:lnTo>
                      <a:pt x="238" y="36"/>
                    </a:lnTo>
                    <a:lnTo>
                      <a:pt x="246" y="39"/>
                    </a:lnTo>
                    <a:lnTo>
                      <a:pt x="252" y="43"/>
                    </a:lnTo>
                    <a:lnTo>
                      <a:pt x="260" y="48"/>
                    </a:lnTo>
                    <a:lnTo>
                      <a:pt x="266" y="53"/>
                    </a:lnTo>
                    <a:lnTo>
                      <a:pt x="271" y="58"/>
                    </a:lnTo>
                    <a:lnTo>
                      <a:pt x="278" y="65"/>
                    </a:lnTo>
                    <a:lnTo>
                      <a:pt x="282" y="71"/>
                    </a:lnTo>
                    <a:lnTo>
                      <a:pt x="288" y="78"/>
                    </a:lnTo>
                    <a:lnTo>
                      <a:pt x="292" y="85"/>
                    </a:lnTo>
                    <a:lnTo>
                      <a:pt x="295" y="94"/>
                    </a:lnTo>
                    <a:lnTo>
                      <a:pt x="298" y="102"/>
                    </a:lnTo>
                    <a:lnTo>
                      <a:pt x="300" y="110"/>
                    </a:lnTo>
                    <a:lnTo>
                      <a:pt x="295" y="112"/>
                    </a:lnTo>
                    <a:lnTo>
                      <a:pt x="289" y="113"/>
                    </a:lnTo>
                    <a:lnTo>
                      <a:pt x="281" y="114"/>
                    </a:lnTo>
                    <a:lnTo>
                      <a:pt x="274" y="113"/>
                    </a:lnTo>
                    <a:lnTo>
                      <a:pt x="265" y="112"/>
                    </a:lnTo>
                    <a:lnTo>
                      <a:pt x="255" y="108"/>
                    </a:lnTo>
                    <a:lnTo>
                      <a:pt x="250" y="105"/>
                    </a:lnTo>
                    <a:lnTo>
                      <a:pt x="246" y="100"/>
                    </a:lnTo>
                    <a:lnTo>
                      <a:pt x="241" y="96"/>
                    </a:lnTo>
                    <a:lnTo>
                      <a:pt x="237" y="90"/>
                    </a:lnTo>
                    <a:lnTo>
                      <a:pt x="235" y="87"/>
                    </a:lnTo>
                    <a:lnTo>
                      <a:pt x="233" y="84"/>
                    </a:lnTo>
                    <a:lnTo>
                      <a:pt x="230" y="83"/>
                    </a:lnTo>
                    <a:lnTo>
                      <a:pt x="226" y="82"/>
                    </a:lnTo>
                    <a:lnTo>
                      <a:pt x="223" y="82"/>
                    </a:lnTo>
                    <a:lnTo>
                      <a:pt x="220" y="83"/>
                    </a:lnTo>
                    <a:lnTo>
                      <a:pt x="217" y="84"/>
                    </a:lnTo>
                    <a:lnTo>
                      <a:pt x="214" y="86"/>
                    </a:lnTo>
                    <a:lnTo>
                      <a:pt x="208" y="92"/>
                    </a:lnTo>
                    <a:lnTo>
                      <a:pt x="202" y="96"/>
                    </a:lnTo>
                    <a:lnTo>
                      <a:pt x="195" y="100"/>
                    </a:lnTo>
                    <a:lnTo>
                      <a:pt x="189" y="104"/>
                    </a:lnTo>
                    <a:lnTo>
                      <a:pt x="181" y="107"/>
                    </a:lnTo>
                    <a:lnTo>
                      <a:pt x="175" y="109"/>
                    </a:lnTo>
                    <a:lnTo>
                      <a:pt x="167" y="111"/>
                    </a:lnTo>
                    <a:lnTo>
                      <a:pt x="161" y="112"/>
                    </a:lnTo>
                    <a:lnTo>
                      <a:pt x="147" y="113"/>
                    </a:lnTo>
                    <a:lnTo>
                      <a:pt x="134" y="112"/>
                    </a:lnTo>
                    <a:lnTo>
                      <a:pt x="121" y="110"/>
                    </a:lnTo>
                    <a:lnTo>
                      <a:pt x="111" y="106"/>
                    </a:lnTo>
                    <a:lnTo>
                      <a:pt x="114" y="97"/>
                    </a:lnTo>
                    <a:lnTo>
                      <a:pt x="117" y="90"/>
                    </a:lnTo>
                    <a:lnTo>
                      <a:pt x="121" y="82"/>
                    </a:lnTo>
                    <a:lnTo>
                      <a:pt x="125" y="76"/>
                    </a:lnTo>
                    <a:lnTo>
                      <a:pt x="130" y="68"/>
                    </a:lnTo>
                    <a:lnTo>
                      <a:pt x="135" y="63"/>
                    </a:lnTo>
                    <a:lnTo>
                      <a:pt x="141" y="56"/>
                    </a:lnTo>
                    <a:lnTo>
                      <a:pt x="146" y="51"/>
                    </a:lnTo>
                    <a:lnTo>
                      <a:pt x="152" y="47"/>
                    </a:lnTo>
                    <a:lnTo>
                      <a:pt x="160" y="42"/>
                    </a:lnTo>
                    <a:lnTo>
                      <a:pt x="166" y="38"/>
                    </a:lnTo>
                    <a:lnTo>
                      <a:pt x="174" y="35"/>
                    </a:lnTo>
                    <a:lnTo>
                      <a:pt x="181" y="33"/>
                    </a:lnTo>
                    <a:lnTo>
                      <a:pt x="189" y="31"/>
                    </a:lnTo>
                    <a:lnTo>
                      <a:pt x="198" y="30"/>
                    </a:lnTo>
                    <a:lnTo>
                      <a:pt x="205" y="30"/>
                    </a:lnTo>
                    <a:close/>
                    <a:moveTo>
                      <a:pt x="239" y="406"/>
                    </a:moveTo>
                    <a:lnTo>
                      <a:pt x="407" y="406"/>
                    </a:lnTo>
                    <a:lnTo>
                      <a:pt x="407" y="376"/>
                    </a:lnTo>
                    <a:lnTo>
                      <a:pt x="406" y="365"/>
                    </a:lnTo>
                    <a:lnTo>
                      <a:pt x="403" y="354"/>
                    </a:lnTo>
                    <a:lnTo>
                      <a:pt x="399" y="345"/>
                    </a:lnTo>
                    <a:lnTo>
                      <a:pt x="394" y="336"/>
                    </a:lnTo>
                    <a:lnTo>
                      <a:pt x="387" y="328"/>
                    </a:lnTo>
                    <a:lnTo>
                      <a:pt x="380" y="321"/>
                    </a:lnTo>
                    <a:lnTo>
                      <a:pt x="371" y="316"/>
                    </a:lnTo>
                    <a:lnTo>
                      <a:pt x="363" y="311"/>
                    </a:lnTo>
                    <a:lnTo>
                      <a:pt x="271" y="289"/>
                    </a:lnTo>
                    <a:lnTo>
                      <a:pt x="271" y="258"/>
                    </a:lnTo>
                    <a:lnTo>
                      <a:pt x="278" y="253"/>
                    </a:lnTo>
                    <a:lnTo>
                      <a:pt x="284" y="248"/>
                    </a:lnTo>
                    <a:lnTo>
                      <a:pt x="291" y="242"/>
                    </a:lnTo>
                    <a:lnTo>
                      <a:pt x="297" y="236"/>
                    </a:lnTo>
                    <a:lnTo>
                      <a:pt x="308" y="223"/>
                    </a:lnTo>
                    <a:lnTo>
                      <a:pt x="317" y="209"/>
                    </a:lnTo>
                    <a:lnTo>
                      <a:pt x="321" y="200"/>
                    </a:lnTo>
                    <a:lnTo>
                      <a:pt x="324" y="192"/>
                    </a:lnTo>
                    <a:lnTo>
                      <a:pt x="327" y="184"/>
                    </a:lnTo>
                    <a:lnTo>
                      <a:pt x="329" y="175"/>
                    </a:lnTo>
                    <a:lnTo>
                      <a:pt x="332" y="167"/>
                    </a:lnTo>
                    <a:lnTo>
                      <a:pt x="333" y="157"/>
                    </a:lnTo>
                    <a:lnTo>
                      <a:pt x="334" y="149"/>
                    </a:lnTo>
                    <a:lnTo>
                      <a:pt x="334" y="139"/>
                    </a:lnTo>
                    <a:lnTo>
                      <a:pt x="334" y="125"/>
                    </a:lnTo>
                    <a:lnTo>
                      <a:pt x="332" y="111"/>
                    </a:lnTo>
                    <a:lnTo>
                      <a:pt x="328" y="97"/>
                    </a:lnTo>
                    <a:lnTo>
                      <a:pt x="324" y="84"/>
                    </a:lnTo>
                    <a:lnTo>
                      <a:pt x="319" y="72"/>
                    </a:lnTo>
                    <a:lnTo>
                      <a:pt x="312" y="61"/>
                    </a:lnTo>
                    <a:lnTo>
                      <a:pt x="305" y="50"/>
                    </a:lnTo>
                    <a:lnTo>
                      <a:pt x="296" y="40"/>
                    </a:lnTo>
                    <a:lnTo>
                      <a:pt x="288" y="32"/>
                    </a:lnTo>
                    <a:lnTo>
                      <a:pt x="277" y="23"/>
                    </a:lnTo>
                    <a:lnTo>
                      <a:pt x="266" y="17"/>
                    </a:lnTo>
                    <a:lnTo>
                      <a:pt x="255" y="10"/>
                    </a:lnTo>
                    <a:lnTo>
                      <a:pt x="244" y="6"/>
                    </a:lnTo>
                    <a:lnTo>
                      <a:pt x="231" y="3"/>
                    </a:lnTo>
                    <a:lnTo>
                      <a:pt x="219" y="1"/>
                    </a:lnTo>
                    <a:lnTo>
                      <a:pt x="205" y="0"/>
                    </a:lnTo>
                    <a:lnTo>
                      <a:pt x="192" y="1"/>
                    </a:lnTo>
                    <a:lnTo>
                      <a:pt x="179" y="3"/>
                    </a:lnTo>
                    <a:lnTo>
                      <a:pt x="167" y="6"/>
                    </a:lnTo>
                    <a:lnTo>
                      <a:pt x="156" y="10"/>
                    </a:lnTo>
                    <a:lnTo>
                      <a:pt x="144" y="17"/>
                    </a:lnTo>
                    <a:lnTo>
                      <a:pt x="133" y="23"/>
                    </a:lnTo>
                    <a:lnTo>
                      <a:pt x="124" y="32"/>
                    </a:lnTo>
                    <a:lnTo>
                      <a:pt x="114" y="40"/>
                    </a:lnTo>
                    <a:lnTo>
                      <a:pt x="106" y="50"/>
                    </a:lnTo>
                    <a:lnTo>
                      <a:pt x="99" y="61"/>
                    </a:lnTo>
                    <a:lnTo>
                      <a:pt x="92" y="72"/>
                    </a:lnTo>
                    <a:lnTo>
                      <a:pt x="87" y="84"/>
                    </a:lnTo>
                    <a:lnTo>
                      <a:pt x="83" y="97"/>
                    </a:lnTo>
                    <a:lnTo>
                      <a:pt x="80" y="111"/>
                    </a:lnTo>
                    <a:lnTo>
                      <a:pt x="77" y="125"/>
                    </a:lnTo>
                    <a:lnTo>
                      <a:pt x="76" y="139"/>
                    </a:lnTo>
                    <a:lnTo>
                      <a:pt x="76" y="147"/>
                    </a:lnTo>
                    <a:lnTo>
                      <a:pt x="77" y="157"/>
                    </a:lnTo>
                    <a:lnTo>
                      <a:pt x="78" y="166"/>
                    </a:lnTo>
                    <a:lnTo>
                      <a:pt x="81" y="174"/>
                    </a:lnTo>
                    <a:lnTo>
                      <a:pt x="86" y="190"/>
                    </a:lnTo>
                    <a:lnTo>
                      <a:pt x="92" y="206"/>
                    </a:lnTo>
                    <a:lnTo>
                      <a:pt x="101" y="220"/>
                    </a:lnTo>
                    <a:lnTo>
                      <a:pt x="112" y="234"/>
                    </a:lnTo>
                    <a:lnTo>
                      <a:pt x="124" y="246"/>
                    </a:lnTo>
                    <a:lnTo>
                      <a:pt x="136" y="256"/>
                    </a:lnTo>
                    <a:lnTo>
                      <a:pt x="136" y="289"/>
                    </a:lnTo>
                    <a:lnTo>
                      <a:pt x="48" y="313"/>
                    </a:lnTo>
                    <a:lnTo>
                      <a:pt x="39" y="316"/>
                    </a:lnTo>
                    <a:lnTo>
                      <a:pt x="29" y="321"/>
                    </a:lnTo>
                    <a:lnTo>
                      <a:pt x="22" y="328"/>
                    </a:lnTo>
                    <a:lnTo>
                      <a:pt x="14" y="336"/>
                    </a:lnTo>
                    <a:lnTo>
                      <a:pt x="9" y="345"/>
                    </a:lnTo>
                    <a:lnTo>
                      <a:pt x="5" y="354"/>
                    </a:lnTo>
                    <a:lnTo>
                      <a:pt x="1" y="364"/>
                    </a:lnTo>
                    <a:lnTo>
                      <a:pt x="0" y="375"/>
                    </a:lnTo>
                    <a:lnTo>
                      <a:pt x="0" y="406"/>
                    </a:lnTo>
                    <a:lnTo>
                      <a:pt x="202" y="406"/>
                    </a:lnTo>
                    <a:lnTo>
                      <a:pt x="239" y="4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12" name="Freeform 88">
                <a:extLst>
                  <a:ext uri="{FF2B5EF4-FFF2-40B4-BE49-F238E27FC236}">
                    <a16:creationId xmlns:a16="http://schemas.microsoft.com/office/drawing/2014/main" id="{08FFF448-E58F-4AD1-B3D5-341D99D1EA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22925" y="1920875"/>
                <a:ext cx="128588" cy="128588"/>
              </a:xfrm>
              <a:custGeom>
                <a:avLst/>
                <a:gdLst>
                  <a:gd name="T0" fmla="*/ 30 w 406"/>
                  <a:gd name="T1" fmla="*/ 375 h 406"/>
                  <a:gd name="T2" fmla="*/ 37 w 406"/>
                  <a:gd name="T3" fmla="*/ 354 h 406"/>
                  <a:gd name="T4" fmla="*/ 55 w 406"/>
                  <a:gd name="T5" fmla="*/ 342 h 406"/>
                  <a:gd name="T6" fmla="*/ 184 w 406"/>
                  <a:gd name="T7" fmla="*/ 276 h 406"/>
                  <a:gd name="T8" fmla="*/ 223 w 406"/>
                  <a:gd name="T9" fmla="*/ 276 h 406"/>
                  <a:gd name="T10" fmla="*/ 353 w 406"/>
                  <a:gd name="T11" fmla="*/ 340 h 406"/>
                  <a:gd name="T12" fmla="*/ 370 w 406"/>
                  <a:gd name="T13" fmla="*/ 353 h 406"/>
                  <a:gd name="T14" fmla="*/ 376 w 406"/>
                  <a:gd name="T15" fmla="*/ 376 h 406"/>
                  <a:gd name="T16" fmla="*/ 106 w 406"/>
                  <a:gd name="T17" fmla="*/ 136 h 406"/>
                  <a:gd name="T18" fmla="*/ 163 w 406"/>
                  <a:gd name="T19" fmla="*/ 141 h 406"/>
                  <a:gd name="T20" fmla="*/ 221 w 406"/>
                  <a:gd name="T21" fmla="*/ 119 h 406"/>
                  <a:gd name="T22" fmla="*/ 242 w 406"/>
                  <a:gd name="T23" fmla="*/ 135 h 406"/>
                  <a:gd name="T24" fmla="*/ 269 w 406"/>
                  <a:gd name="T25" fmla="*/ 143 h 406"/>
                  <a:gd name="T26" fmla="*/ 303 w 406"/>
                  <a:gd name="T27" fmla="*/ 141 h 406"/>
                  <a:gd name="T28" fmla="*/ 294 w 406"/>
                  <a:gd name="T29" fmla="*/ 183 h 406"/>
                  <a:gd name="T30" fmla="*/ 274 w 406"/>
                  <a:gd name="T31" fmla="*/ 216 h 406"/>
                  <a:gd name="T32" fmla="*/ 243 w 406"/>
                  <a:gd name="T33" fmla="*/ 240 h 406"/>
                  <a:gd name="T34" fmla="*/ 204 w 406"/>
                  <a:gd name="T35" fmla="*/ 248 h 406"/>
                  <a:gd name="T36" fmla="*/ 166 w 406"/>
                  <a:gd name="T37" fmla="*/ 240 h 406"/>
                  <a:gd name="T38" fmla="*/ 135 w 406"/>
                  <a:gd name="T39" fmla="*/ 216 h 406"/>
                  <a:gd name="T40" fmla="*/ 113 w 406"/>
                  <a:gd name="T41" fmla="*/ 181 h 406"/>
                  <a:gd name="T42" fmla="*/ 106 w 406"/>
                  <a:gd name="T43" fmla="*/ 139 h 406"/>
                  <a:gd name="T44" fmla="*/ 229 w 406"/>
                  <a:gd name="T45" fmla="*/ 33 h 406"/>
                  <a:gd name="T46" fmla="*/ 259 w 406"/>
                  <a:gd name="T47" fmla="*/ 48 h 406"/>
                  <a:gd name="T48" fmla="*/ 282 w 406"/>
                  <a:gd name="T49" fmla="*/ 71 h 406"/>
                  <a:gd name="T50" fmla="*/ 298 w 406"/>
                  <a:gd name="T51" fmla="*/ 102 h 406"/>
                  <a:gd name="T52" fmla="*/ 281 w 406"/>
                  <a:gd name="T53" fmla="*/ 114 h 406"/>
                  <a:gd name="T54" fmla="*/ 249 w 406"/>
                  <a:gd name="T55" fmla="*/ 105 h 406"/>
                  <a:gd name="T56" fmla="*/ 234 w 406"/>
                  <a:gd name="T57" fmla="*/ 87 h 406"/>
                  <a:gd name="T58" fmla="*/ 223 w 406"/>
                  <a:gd name="T59" fmla="*/ 82 h 406"/>
                  <a:gd name="T60" fmla="*/ 207 w 406"/>
                  <a:gd name="T61" fmla="*/ 92 h 406"/>
                  <a:gd name="T62" fmla="*/ 181 w 406"/>
                  <a:gd name="T63" fmla="*/ 107 h 406"/>
                  <a:gd name="T64" fmla="*/ 147 w 406"/>
                  <a:gd name="T65" fmla="*/ 113 h 406"/>
                  <a:gd name="T66" fmla="*/ 113 w 406"/>
                  <a:gd name="T67" fmla="*/ 97 h 406"/>
                  <a:gd name="T68" fmla="*/ 129 w 406"/>
                  <a:gd name="T69" fmla="*/ 68 h 406"/>
                  <a:gd name="T70" fmla="*/ 152 w 406"/>
                  <a:gd name="T71" fmla="*/ 47 h 406"/>
                  <a:gd name="T72" fmla="*/ 181 w 406"/>
                  <a:gd name="T73" fmla="*/ 33 h 406"/>
                  <a:gd name="T74" fmla="*/ 361 w 406"/>
                  <a:gd name="T75" fmla="*/ 311 h 406"/>
                  <a:gd name="T76" fmla="*/ 284 w 406"/>
                  <a:gd name="T77" fmla="*/ 248 h 406"/>
                  <a:gd name="T78" fmla="*/ 316 w 406"/>
                  <a:gd name="T79" fmla="*/ 209 h 406"/>
                  <a:gd name="T80" fmla="*/ 329 w 406"/>
                  <a:gd name="T81" fmla="*/ 175 h 406"/>
                  <a:gd name="T82" fmla="*/ 333 w 406"/>
                  <a:gd name="T83" fmla="*/ 139 h 406"/>
                  <a:gd name="T84" fmla="*/ 323 w 406"/>
                  <a:gd name="T85" fmla="*/ 84 h 406"/>
                  <a:gd name="T86" fmla="*/ 296 w 406"/>
                  <a:gd name="T87" fmla="*/ 40 h 406"/>
                  <a:gd name="T88" fmla="*/ 255 w 406"/>
                  <a:gd name="T89" fmla="*/ 10 h 406"/>
                  <a:gd name="T90" fmla="*/ 204 w 406"/>
                  <a:gd name="T91" fmla="*/ 0 h 406"/>
                  <a:gd name="T92" fmla="*/ 154 w 406"/>
                  <a:gd name="T93" fmla="*/ 10 h 406"/>
                  <a:gd name="T94" fmla="*/ 113 w 406"/>
                  <a:gd name="T95" fmla="*/ 40 h 406"/>
                  <a:gd name="T96" fmla="*/ 85 w 406"/>
                  <a:gd name="T97" fmla="*/ 84 h 406"/>
                  <a:gd name="T98" fmla="*/ 76 w 406"/>
                  <a:gd name="T99" fmla="*/ 139 h 406"/>
                  <a:gd name="T100" fmla="*/ 80 w 406"/>
                  <a:gd name="T101" fmla="*/ 174 h 406"/>
                  <a:gd name="T102" fmla="*/ 111 w 406"/>
                  <a:gd name="T103" fmla="*/ 234 h 406"/>
                  <a:gd name="T104" fmla="*/ 47 w 406"/>
                  <a:gd name="T105" fmla="*/ 313 h 406"/>
                  <a:gd name="T106" fmla="*/ 14 w 406"/>
                  <a:gd name="T107" fmla="*/ 336 h 406"/>
                  <a:gd name="T108" fmla="*/ 0 w 406"/>
                  <a:gd name="T109" fmla="*/ 375 h 406"/>
                  <a:gd name="T110" fmla="*/ 406 w 406"/>
                  <a:gd name="T111" fmla="*/ 406 h 406"/>
                  <a:gd name="T112" fmla="*/ 398 w 406"/>
                  <a:gd name="T113" fmla="*/ 345 h 406"/>
                  <a:gd name="T114" fmla="*/ 371 w 406"/>
                  <a:gd name="T115" fmla="*/ 316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6" h="406">
                    <a:moveTo>
                      <a:pt x="239" y="376"/>
                    </a:moveTo>
                    <a:lnTo>
                      <a:pt x="201" y="376"/>
                    </a:lnTo>
                    <a:lnTo>
                      <a:pt x="30" y="376"/>
                    </a:lnTo>
                    <a:lnTo>
                      <a:pt x="30" y="375"/>
                    </a:lnTo>
                    <a:lnTo>
                      <a:pt x="31" y="369"/>
                    </a:lnTo>
                    <a:lnTo>
                      <a:pt x="32" y="364"/>
                    </a:lnTo>
                    <a:lnTo>
                      <a:pt x="34" y="359"/>
                    </a:lnTo>
                    <a:lnTo>
                      <a:pt x="37" y="354"/>
                    </a:lnTo>
                    <a:lnTo>
                      <a:pt x="41" y="350"/>
                    </a:lnTo>
                    <a:lnTo>
                      <a:pt x="46" y="346"/>
                    </a:lnTo>
                    <a:lnTo>
                      <a:pt x="50" y="343"/>
                    </a:lnTo>
                    <a:lnTo>
                      <a:pt x="55" y="342"/>
                    </a:lnTo>
                    <a:lnTo>
                      <a:pt x="166" y="311"/>
                    </a:lnTo>
                    <a:lnTo>
                      <a:pt x="166" y="271"/>
                    </a:lnTo>
                    <a:lnTo>
                      <a:pt x="174" y="274"/>
                    </a:lnTo>
                    <a:lnTo>
                      <a:pt x="184" y="276"/>
                    </a:lnTo>
                    <a:lnTo>
                      <a:pt x="195" y="277"/>
                    </a:lnTo>
                    <a:lnTo>
                      <a:pt x="204" y="278"/>
                    </a:lnTo>
                    <a:lnTo>
                      <a:pt x="214" y="277"/>
                    </a:lnTo>
                    <a:lnTo>
                      <a:pt x="223" y="276"/>
                    </a:lnTo>
                    <a:lnTo>
                      <a:pt x="232" y="275"/>
                    </a:lnTo>
                    <a:lnTo>
                      <a:pt x="241" y="272"/>
                    </a:lnTo>
                    <a:lnTo>
                      <a:pt x="241" y="311"/>
                    </a:lnTo>
                    <a:lnTo>
                      <a:pt x="353" y="340"/>
                    </a:lnTo>
                    <a:lnTo>
                      <a:pt x="358" y="343"/>
                    </a:lnTo>
                    <a:lnTo>
                      <a:pt x="362" y="346"/>
                    </a:lnTo>
                    <a:lnTo>
                      <a:pt x="366" y="349"/>
                    </a:lnTo>
                    <a:lnTo>
                      <a:pt x="370" y="353"/>
                    </a:lnTo>
                    <a:lnTo>
                      <a:pt x="372" y="359"/>
                    </a:lnTo>
                    <a:lnTo>
                      <a:pt x="374" y="364"/>
                    </a:lnTo>
                    <a:lnTo>
                      <a:pt x="376" y="369"/>
                    </a:lnTo>
                    <a:lnTo>
                      <a:pt x="376" y="376"/>
                    </a:lnTo>
                    <a:lnTo>
                      <a:pt x="239" y="376"/>
                    </a:lnTo>
                    <a:close/>
                    <a:moveTo>
                      <a:pt x="106" y="139"/>
                    </a:moveTo>
                    <a:lnTo>
                      <a:pt x="106" y="138"/>
                    </a:lnTo>
                    <a:lnTo>
                      <a:pt x="106" y="136"/>
                    </a:lnTo>
                    <a:lnTo>
                      <a:pt x="119" y="140"/>
                    </a:lnTo>
                    <a:lnTo>
                      <a:pt x="134" y="142"/>
                    </a:lnTo>
                    <a:lnTo>
                      <a:pt x="148" y="142"/>
                    </a:lnTo>
                    <a:lnTo>
                      <a:pt x="163" y="141"/>
                    </a:lnTo>
                    <a:lnTo>
                      <a:pt x="178" y="139"/>
                    </a:lnTo>
                    <a:lnTo>
                      <a:pt x="193" y="134"/>
                    </a:lnTo>
                    <a:lnTo>
                      <a:pt x="208" y="127"/>
                    </a:lnTo>
                    <a:lnTo>
                      <a:pt x="221" y="119"/>
                    </a:lnTo>
                    <a:lnTo>
                      <a:pt x="226" y="124"/>
                    </a:lnTo>
                    <a:lnTo>
                      <a:pt x="230" y="128"/>
                    </a:lnTo>
                    <a:lnTo>
                      <a:pt x="237" y="131"/>
                    </a:lnTo>
                    <a:lnTo>
                      <a:pt x="242" y="135"/>
                    </a:lnTo>
                    <a:lnTo>
                      <a:pt x="248" y="138"/>
                    </a:lnTo>
                    <a:lnTo>
                      <a:pt x="255" y="140"/>
                    </a:lnTo>
                    <a:lnTo>
                      <a:pt x="261" y="142"/>
                    </a:lnTo>
                    <a:lnTo>
                      <a:pt x="269" y="143"/>
                    </a:lnTo>
                    <a:lnTo>
                      <a:pt x="275" y="144"/>
                    </a:lnTo>
                    <a:lnTo>
                      <a:pt x="282" y="144"/>
                    </a:lnTo>
                    <a:lnTo>
                      <a:pt x="292" y="143"/>
                    </a:lnTo>
                    <a:lnTo>
                      <a:pt x="303" y="141"/>
                    </a:lnTo>
                    <a:lnTo>
                      <a:pt x="303" y="152"/>
                    </a:lnTo>
                    <a:lnTo>
                      <a:pt x="301" y="162"/>
                    </a:lnTo>
                    <a:lnTo>
                      <a:pt x="299" y="173"/>
                    </a:lnTo>
                    <a:lnTo>
                      <a:pt x="294" y="183"/>
                    </a:lnTo>
                    <a:lnTo>
                      <a:pt x="290" y="191"/>
                    </a:lnTo>
                    <a:lnTo>
                      <a:pt x="286" y="201"/>
                    </a:lnTo>
                    <a:lnTo>
                      <a:pt x="279" y="209"/>
                    </a:lnTo>
                    <a:lnTo>
                      <a:pt x="274" y="216"/>
                    </a:lnTo>
                    <a:lnTo>
                      <a:pt x="267" y="224"/>
                    </a:lnTo>
                    <a:lnTo>
                      <a:pt x="259" y="230"/>
                    </a:lnTo>
                    <a:lnTo>
                      <a:pt x="251" y="235"/>
                    </a:lnTo>
                    <a:lnTo>
                      <a:pt x="243" y="240"/>
                    </a:lnTo>
                    <a:lnTo>
                      <a:pt x="233" y="243"/>
                    </a:lnTo>
                    <a:lnTo>
                      <a:pt x="224" y="246"/>
                    </a:lnTo>
                    <a:lnTo>
                      <a:pt x="214" y="247"/>
                    </a:lnTo>
                    <a:lnTo>
                      <a:pt x="204" y="248"/>
                    </a:lnTo>
                    <a:lnTo>
                      <a:pt x="195" y="247"/>
                    </a:lnTo>
                    <a:lnTo>
                      <a:pt x="185" y="245"/>
                    </a:lnTo>
                    <a:lnTo>
                      <a:pt x="175" y="243"/>
                    </a:lnTo>
                    <a:lnTo>
                      <a:pt x="166" y="240"/>
                    </a:lnTo>
                    <a:lnTo>
                      <a:pt x="157" y="234"/>
                    </a:lnTo>
                    <a:lnTo>
                      <a:pt x="150" y="229"/>
                    </a:lnTo>
                    <a:lnTo>
                      <a:pt x="142" y="223"/>
                    </a:lnTo>
                    <a:lnTo>
                      <a:pt x="135" y="216"/>
                    </a:lnTo>
                    <a:lnTo>
                      <a:pt x="128" y="208"/>
                    </a:lnTo>
                    <a:lnTo>
                      <a:pt x="123" y="200"/>
                    </a:lnTo>
                    <a:lnTo>
                      <a:pt x="118" y="190"/>
                    </a:lnTo>
                    <a:lnTo>
                      <a:pt x="113" y="181"/>
                    </a:lnTo>
                    <a:lnTo>
                      <a:pt x="110" y="171"/>
                    </a:lnTo>
                    <a:lnTo>
                      <a:pt x="108" y="160"/>
                    </a:lnTo>
                    <a:lnTo>
                      <a:pt x="106" y="150"/>
                    </a:lnTo>
                    <a:lnTo>
                      <a:pt x="106" y="139"/>
                    </a:lnTo>
                    <a:close/>
                    <a:moveTo>
                      <a:pt x="204" y="30"/>
                    </a:moveTo>
                    <a:lnTo>
                      <a:pt x="213" y="30"/>
                    </a:lnTo>
                    <a:lnTo>
                      <a:pt x="222" y="32"/>
                    </a:lnTo>
                    <a:lnTo>
                      <a:pt x="229" y="33"/>
                    </a:lnTo>
                    <a:lnTo>
                      <a:pt x="238" y="36"/>
                    </a:lnTo>
                    <a:lnTo>
                      <a:pt x="244" y="39"/>
                    </a:lnTo>
                    <a:lnTo>
                      <a:pt x="252" y="43"/>
                    </a:lnTo>
                    <a:lnTo>
                      <a:pt x="259" y="48"/>
                    </a:lnTo>
                    <a:lnTo>
                      <a:pt x="266" y="53"/>
                    </a:lnTo>
                    <a:lnTo>
                      <a:pt x="271" y="58"/>
                    </a:lnTo>
                    <a:lnTo>
                      <a:pt x="276" y="65"/>
                    </a:lnTo>
                    <a:lnTo>
                      <a:pt x="282" y="71"/>
                    </a:lnTo>
                    <a:lnTo>
                      <a:pt x="287" y="78"/>
                    </a:lnTo>
                    <a:lnTo>
                      <a:pt x="291" y="85"/>
                    </a:lnTo>
                    <a:lnTo>
                      <a:pt x="294" y="94"/>
                    </a:lnTo>
                    <a:lnTo>
                      <a:pt x="298" y="102"/>
                    </a:lnTo>
                    <a:lnTo>
                      <a:pt x="300" y="110"/>
                    </a:lnTo>
                    <a:lnTo>
                      <a:pt x="294" y="112"/>
                    </a:lnTo>
                    <a:lnTo>
                      <a:pt x="288" y="113"/>
                    </a:lnTo>
                    <a:lnTo>
                      <a:pt x="281" y="114"/>
                    </a:lnTo>
                    <a:lnTo>
                      <a:pt x="273" y="113"/>
                    </a:lnTo>
                    <a:lnTo>
                      <a:pt x="264" y="112"/>
                    </a:lnTo>
                    <a:lnTo>
                      <a:pt x="255" y="108"/>
                    </a:lnTo>
                    <a:lnTo>
                      <a:pt x="249" y="105"/>
                    </a:lnTo>
                    <a:lnTo>
                      <a:pt x="245" y="100"/>
                    </a:lnTo>
                    <a:lnTo>
                      <a:pt x="241" y="96"/>
                    </a:lnTo>
                    <a:lnTo>
                      <a:pt x="237" y="90"/>
                    </a:lnTo>
                    <a:lnTo>
                      <a:pt x="234" y="87"/>
                    </a:lnTo>
                    <a:lnTo>
                      <a:pt x="232" y="84"/>
                    </a:lnTo>
                    <a:lnTo>
                      <a:pt x="229" y="83"/>
                    </a:lnTo>
                    <a:lnTo>
                      <a:pt x="226" y="82"/>
                    </a:lnTo>
                    <a:lnTo>
                      <a:pt x="223" y="82"/>
                    </a:lnTo>
                    <a:lnTo>
                      <a:pt x="218" y="83"/>
                    </a:lnTo>
                    <a:lnTo>
                      <a:pt x="216" y="84"/>
                    </a:lnTo>
                    <a:lnTo>
                      <a:pt x="213" y="86"/>
                    </a:lnTo>
                    <a:lnTo>
                      <a:pt x="207" y="92"/>
                    </a:lnTo>
                    <a:lnTo>
                      <a:pt x="201" y="96"/>
                    </a:lnTo>
                    <a:lnTo>
                      <a:pt x="195" y="100"/>
                    </a:lnTo>
                    <a:lnTo>
                      <a:pt x="188" y="104"/>
                    </a:lnTo>
                    <a:lnTo>
                      <a:pt x="181" y="107"/>
                    </a:lnTo>
                    <a:lnTo>
                      <a:pt x="174" y="109"/>
                    </a:lnTo>
                    <a:lnTo>
                      <a:pt x="167" y="111"/>
                    </a:lnTo>
                    <a:lnTo>
                      <a:pt x="160" y="112"/>
                    </a:lnTo>
                    <a:lnTo>
                      <a:pt x="147" y="113"/>
                    </a:lnTo>
                    <a:lnTo>
                      <a:pt x="134" y="112"/>
                    </a:lnTo>
                    <a:lnTo>
                      <a:pt x="121" y="110"/>
                    </a:lnTo>
                    <a:lnTo>
                      <a:pt x="110" y="106"/>
                    </a:lnTo>
                    <a:lnTo>
                      <a:pt x="113" y="97"/>
                    </a:lnTo>
                    <a:lnTo>
                      <a:pt x="117" y="90"/>
                    </a:lnTo>
                    <a:lnTo>
                      <a:pt x="120" y="82"/>
                    </a:lnTo>
                    <a:lnTo>
                      <a:pt x="124" y="76"/>
                    </a:lnTo>
                    <a:lnTo>
                      <a:pt x="129" y="68"/>
                    </a:lnTo>
                    <a:lnTo>
                      <a:pt x="135" y="63"/>
                    </a:lnTo>
                    <a:lnTo>
                      <a:pt x="140" y="56"/>
                    </a:lnTo>
                    <a:lnTo>
                      <a:pt x="145" y="51"/>
                    </a:lnTo>
                    <a:lnTo>
                      <a:pt x="152" y="47"/>
                    </a:lnTo>
                    <a:lnTo>
                      <a:pt x="158" y="42"/>
                    </a:lnTo>
                    <a:lnTo>
                      <a:pt x="166" y="38"/>
                    </a:lnTo>
                    <a:lnTo>
                      <a:pt x="173" y="35"/>
                    </a:lnTo>
                    <a:lnTo>
                      <a:pt x="181" y="33"/>
                    </a:lnTo>
                    <a:lnTo>
                      <a:pt x="188" y="31"/>
                    </a:lnTo>
                    <a:lnTo>
                      <a:pt x="197" y="30"/>
                    </a:lnTo>
                    <a:lnTo>
                      <a:pt x="204" y="30"/>
                    </a:lnTo>
                    <a:close/>
                    <a:moveTo>
                      <a:pt x="361" y="311"/>
                    </a:moveTo>
                    <a:lnTo>
                      <a:pt x="271" y="289"/>
                    </a:lnTo>
                    <a:lnTo>
                      <a:pt x="271" y="258"/>
                    </a:lnTo>
                    <a:lnTo>
                      <a:pt x="277" y="253"/>
                    </a:lnTo>
                    <a:lnTo>
                      <a:pt x="284" y="248"/>
                    </a:lnTo>
                    <a:lnTo>
                      <a:pt x="290" y="242"/>
                    </a:lnTo>
                    <a:lnTo>
                      <a:pt x="297" y="236"/>
                    </a:lnTo>
                    <a:lnTo>
                      <a:pt x="307" y="223"/>
                    </a:lnTo>
                    <a:lnTo>
                      <a:pt x="316" y="209"/>
                    </a:lnTo>
                    <a:lnTo>
                      <a:pt x="320" y="200"/>
                    </a:lnTo>
                    <a:lnTo>
                      <a:pt x="323" y="192"/>
                    </a:lnTo>
                    <a:lnTo>
                      <a:pt x="327" y="184"/>
                    </a:lnTo>
                    <a:lnTo>
                      <a:pt x="329" y="175"/>
                    </a:lnTo>
                    <a:lnTo>
                      <a:pt x="331" y="167"/>
                    </a:lnTo>
                    <a:lnTo>
                      <a:pt x="332" y="157"/>
                    </a:lnTo>
                    <a:lnTo>
                      <a:pt x="333" y="149"/>
                    </a:lnTo>
                    <a:lnTo>
                      <a:pt x="333" y="139"/>
                    </a:lnTo>
                    <a:lnTo>
                      <a:pt x="333" y="125"/>
                    </a:lnTo>
                    <a:lnTo>
                      <a:pt x="331" y="111"/>
                    </a:lnTo>
                    <a:lnTo>
                      <a:pt x="328" y="97"/>
                    </a:lnTo>
                    <a:lnTo>
                      <a:pt x="323" y="84"/>
                    </a:lnTo>
                    <a:lnTo>
                      <a:pt x="318" y="72"/>
                    </a:lnTo>
                    <a:lnTo>
                      <a:pt x="312" y="61"/>
                    </a:lnTo>
                    <a:lnTo>
                      <a:pt x="304" y="50"/>
                    </a:lnTo>
                    <a:lnTo>
                      <a:pt x="296" y="40"/>
                    </a:lnTo>
                    <a:lnTo>
                      <a:pt x="287" y="32"/>
                    </a:lnTo>
                    <a:lnTo>
                      <a:pt x="276" y="23"/>
                    </a:lnTo>
                    <a:lnTo>
                      <a:pt x="266" y="17"/>
                    </a:lnTo>
                    <a:lnTo>
                      <a:pt x="255" y="10"/>
                    </a:lnTo>
                    <a:lnTo>
                      <a:pt x="243" y="6"/>
                    </a:lnTo>
                    <a:lnTo>
                      <a:pt x="230" y="3"/>
                    </a:lnTo>
                    <a:lnTo>
                      <a:pt x="217" y="1"/>
                    </a:lnTo>
                    <a:lnTo>
                      <a:pt x="204" y="0"/>
                    </a:lnTo>
                    <a:lnTo>
                      <a:pt x="192" y="1"/>
                    </a:lnTo>
                    <a:lnTo>
                      <a:pt x="179" y="3"/>
                    </a:lnTo>
                    <a:lnTo>
                      <a:pt x="166" y="6"/>
                    </a:lnTo>
                    <a:lnTo>
                      <a:pt x="154" y="10"/>
                    </a:lnTo>
                    <a:lnTo>
                      <a:pt x="143" y="17"/>
                    </a:lnTo>
                    <a:lnTo>
                      <a:pt x="133" y="23"/>
                    </a:lnTo>
                    <a:lnTo>
                      <a:pt x="123" y="32"/>
                    </a:lnTo>
                    <a:lnTo>
                      <a:pt x="113" y="40"/>
                    </a:lnTo>
                    <a:lnTo>
                      <a:pt x="105" y="50"/>
                    </a:lnTo>
                    <a:lnTo>
                      <a:pt x="98" y="61"/>
                    </a:lnTo>
                    <a:lnTo>
                      <a:pt x="92" y="72"/>
                    </a:lnTo>
                    <a:lnTo>
                      <a:pt x="85" y="84"/>
                    </a:lnTo>
                    <a:lnTo>
                      <a:pt x="81" y="97"/>
                    </a:lnTo>
                    <a:lnTo>
                      <a:pt x="78" y="111"/>
                    </a:lnTo>
                    <a:lnTo>
                      <a:pt x="77" y="125"/>
                    </a:lnTo>
                    <a:lnTo>
                      <a:pt x="76" y="139"/>
                    </a:lnTo>
                    <a:lnTo>
                      <a:pt x="76" y="147"/>
                    </a:lnTo>
                    <a:lnTo>
                      <a:pt x="77" y="157"/>
                    </a:lnTo>
                    <a:lnTo>
                      <a:pt x="78" y="166"/>
                    </a:lnTo>
                    <a:lnTo>
                      <a:pt x="80" y="174"/>
                    </a:lnTo>
                    <a:lnTo>
                      <a:pt x="85" y="190"/>
                    </a:lnTo>
                    <a:lnTo>
                      <a:pt x="92" y="206"/>
                    </a:lnTo>
                    <a:lnTo>
                      <a:pt x="100" y="220"/>
                    </a:lnTo>
                    <a:lnTo>
                      <a:pt x="111" y="234"/>
                    </a:lnTo>
                    <a:lnTo>
                      <a:pt x="123" y="246"/>
                    </a:lnTo>
                    <a:lnTo>
                      <a:pt x="136" y="256"/>
                    </a:lnTo>
                    <a:lnTo>
                      <a:pt x="136" y="289"/>
                    </a:lnTo>
                    <a:lnTo>
                      <a:pt x="47" y="313"/>
                    </a:lnTo>
                    <a:lnTo>
                      <a:pt x="37" y="316"/>
                    </a:lnTo>
                    <a:lnTo>
                      <a:pt x="29" y="321"/>
                    </a:lnTo>
                    <a:lnTo>
                      <a:pt x="21" y="328"/>
                    </a:lnTo>
                    <a:lnTo>
                      <a:pt x="14" y="336"/>
                    </a:lnTo>
                    <a:lnTo>
                      <a:pt x="8" y="345"/>
                    </a:lnTo>
                    <a:lnTo>
                      <a:pt x="4" y="354"/>
                    </a:lnTo>
                    <a:lnTo>
                      <a:pt x="1" y="364"/>
                    </a:lnTo>
                    <a:lnTo>
                      <a:pt x="0" y="375"/>
                    </a:lnTo>
                    <a:lnTo>
                      <a:pt x="0" y="406"/>
                    </a:lnTo>
                    <a:lnTo>
                      <a:pt x="201" y="406"/>
                    </a:lnTo>
                    <a:lnTo>
                      <a:pt x="239" y="406"/>
                    </a:lnTo>
                    <a:lnTo>
                      <a:pt x="406" y="406"/>
                    </a:lnTo>
                    <a:lnTo>
                      <a:pt x="406" y="376"/>
                    </a:lnTo>
                    <a:lnTo>
                      <a:pt x="405" y="365"/>
                    </a:lnTo>
                    <a:lnTo>
                      <a:pt x="403" y="354"/>
                    </a:lnTo>
                    <a:lnTo>
                      <a:pt x="398" y="345"/>
                    </a:lnTo>
                    <a:lnTo>
                      <a:pt x="393" y="336"/>
                    </a:lnTo>
                    <a:lnTo>
                      <a:pt x="387" y="328"/>
                    </a:lnTo>
                    <a:lnTo>
                      <a:pt x="379" y="321"/>
                    </a:lnTo>
                    <a:lnTo>
                      <a:pt x="371" y="316"/>
                    </a:lnTo>
                    <a:lnTo>
                      <a:pt x="361" y="3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13" name="Freeform 89">
                <a:extLst>
                  <a:ext uri="{FF2B5EF4-FFF2-40B4-BE49-F238E27FC236}">
                    <a16:creationId xmlns:a16="http://schemas.microsoft.com/office/drawing/2014/main" id="{CADE31EB-43A6-4D26-8D7C-BF76C5F919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43550" y="2073275"/>
                <a:ext cx="130175" cy="128588"/>
              </a:xfrm>
              <a:custGeom>
                <a:avLst/>
                <a:gdLst>
                  <a:gd name="T0" fmla="*/ 30 w 409"/>
                  <a:gd name="T1" fmla="*/ 379 h 409"/>
                  <a:gd name="T2" fmla="*/ 35 w 409"/>
                  <a:gd name="T3" fmla="*/ 359 h 409"/>
                  <a:gd name="T4" fmla="*/ 50 w 409"/>
                  <a:gd name="T5" fmla="*/ 343 h 409"/>
                  <a:gd name="T6" fmla="*/ 172 w 409"/>
                  <a:gd name="T7" fmla="*/ 273 h 409"/>
                  <a:gd name="T8" fmla="*/ 215 w 409"/>
                  <a:gd name="T9" fmla="*/ 277 h 409"/>
                  <a:gd name="T10" fmla="*/ 246 w 409"/>
                  <a:gd name="T11" fmla="*/ 311 h 409"/>
                  <a:gd name="T12" fmla="*/ 368 w 409"/>
                  <a:gd name="T13" fmla="*/ 349 h 409"/>
                  <a:gd name="T14" fmla="*/ 379 w 409"/>
                  <a:gd name="T15" fmla="*/ 370 h 409"/>
                  <a:gd name="T16" fmla="*/ 106 w 409"/>
                  <a:gd name="T17" fmla="*/ 137 h 409"/>
                  <a:gd name="T18" fmla="*/ 148 w 409"/>
                  <a:gd name="T19" fmla="*/ 142 h 409"/>
                  <a:gd name="T20" fmla="*/ 208 w 409"/>
                  <a:gd name="T21" fmla="*/ 127 h 409"/>
                  <a:gd name="T22" fmla="*/ 236 w 409"/>
                  <a:gd name="T23" fmla="*/ 132 h 409"/>
                  <a:gd name="T24" fmla="*/ 260 w 409"/>
                  <a:gd name="T25" fmla="*/ 141 h 409"/>
                  <a:gd name="T26" fmla="*/ 293 w 409"/>
                  <a:gd name="T27" fmla="*/ 142 h 409"/>
                  <a:gd name="T28" fmla="*/ 299 w 409"/>
                  <a:gd name="T29" fmla="*/ 172 h 409"/>
                  <a:gd name="T30" fmla="*/ 281 w 409"/>
                  <a:gd name="T31" fmla="*/ 209 h 409"/>
                  <a:gd name="T32" fmla="*/ 252 w 409"/>
                  <a:gd name="T33" fmla="*/ 234 h 409"/>
                  <a:gd name="T34" fmla="*/ 215 w 409"/>
                  <a:gd name="T35" fmla="*/ 247 h 409"/>
                  <a:gd name="T36" fmla="*/ 176 w 409"/>
                  <a:gd name="T37" fmla="*/ 243 h 409"/>
                  <a:gd name="T38" fmla="*/ 142 w 409"/>
                  <a:gd name="T39" fmla="*/ 223 h 409"/>
                  <a:gd name="T40" fmla="*/ 118 w 409"/>
                  <a:gd name="T41" fmla="*/ 191 h 409"/>
                  <a:gd name="T42" fmla="*/ 107 w 409"/>
                  <a:gd name="T43" fmla="*/ 150 h 409"/>
                  <a:gd name="T44" fmla="*/ 222 w 409"/>
                  <a:gd name="T45" fmla="*/ 31 h 409"/>
                  <a:gd name="T46" fmla="*/ 252 w 409"/>
                  <a:gd name="T47" fmla="*/ 43 h 409"/>
                  <a:gd name="T48" fmla="*/ 276 w 409"/>
                  <a:gd name="T49" fmla="*/ 64 h 409"/>
                  <a:gd name="T50" fmla="*/ 295 w 409"/>
                  <a:gd name="T51" fmla="*/ 93 h 409"/>
                  <a:gd name="T52" fmla="*/ 287 w 409"/>
                  <a:gd name="T53" fmla="*/ 113 h 409"/>
                  <a:gd name="T54" fmla="*/ 254 w 409"/>
                  <a:gd name="T55" fmla="*/ 107 h 409"/>
                  <a:gd name="T56" fmla="*/ 237 w 409"/>
                  <a:gd name="T57" fmla="*/ 90 h 409"/>
                  <a:gd name="T58" fmla="*/ 226 w 409"/>
                  <a:gd name="T59" fmla="*/ 82 h 409"/>
                  <a:gd name="T60" fmla="*/ 213 w 409"/>
                  <a:gd name="T61" fmla="*/ 87 h 409"/>
                  <a:gd name="T62" fmla="*/ 189 w 409"/>
                  <a:gd name="T63" fmla="*/ 104 h 409"/>
                  <a:gd name="T64" fmla="*/ 161 w 409"/>
                  <a:gd name="T65" fmla="*/ 112 h 409"/>
                  <a:gd name="T66" fmla="*/ 111 w 409"/>
                  <a:gd name="T67" fmla="*/ 106 h 409"/>
                  <a:gd name="T68" fmla="*/ 124 w 409"/>
                  <a:gd name="T69" fmla="*/ 75 h 409"/>
                  <a:gd name="T70" fmla="*/ 146 w 409"/>
                  <a:gd name="T71" fmla="*/ 51 h 409"/>
                  <a:gd name="T72" fmla="*/ 174 w 409"/>
                  <a:gd name="T73" fmla="*/ 35 h 409"/>
                  <a:gd name="T74" fmla="*/ 205 w 409"/>
                  <a:gd name="T75" fmla="*/ 30 h 409"/>
                  <a:gd name="T76" fmla="*/ 289 w 409"/>
                  <a:gd name="T77" fmla="*/ 244 h 409"/>
                  <a:gd name="T78" fmla="*/ 325 w 409"/>
                  <a:gd name="T79" fmla="*/ 189 h 409"/>
                  <a:gd name="T80" fmla="*/ 333 w 409"/>
                  <a:gd name="T81" fmla="*/ 124 h 409"/>
                  <a:gd name="T82" fmla="*/ 318 w 409"/>
                  <a:gd name="T83" fmla="*/ 73 h 409"/>
                  <a:gd name="T84" fmla="*/ 287 w 409"/>
                  <a:gd name="T85" fmla="*/ 32 h 409"/>
                  <a:gd name="T86" fmla="*/ 243 w 409"/>
                  <a:gd name="T87" fmla="*/ 6 h 409"/>
                  <a:gd name="T88" fmla="*/ 192 w 409"/>
                  <a:gd name="T89" fmla="*/ 1 h 409"/>
                  <a:gd name="T90" fmla="*/ 143 w 409"/>
                  <a:gd name="T91" fmla="*/ 17 h 409"/>
                  <a:gd name="T92" fmla="*/ 105 w 409"/>
                  <a:gd name="T93" fmla="*/ 50 h 409"/>
                  <a:gd name="T94" fmla="*/ 81 w 409"/>
                  <a:gd name="T95" fmla="*/ 97 h 409"/>
                  <a:gd name="T96" fmla="*/ 77 w 409"/>
                  <a:gd name="T97" fmla="*/ 156 h 409"/>
                  <a:gd name="T98" fmla="*/ 100 w 409"/>
                  <a:gd name="T99" fmla="*/ 219 h 409"/>
                  <a:gd name="T100" fmla="*/ 133 w 409"/>
                  <a:gd name="T101" fmla="*/ 288 h 409"/>
                  <a:gd name="T102" fmla="*/ 21 w 409"/>
                  <a:gd name="T103" fmla="*/ 328 h 409"/>
                  <a:gd name="T104" fmla="*/ 1 w 409"/>
                  <a:gd name="T105" fmla="*/ 364 h 409"/>
                  <a:gd name="T106" fmla="*/ 224 w 409"/>
                  <a:gd name="T107" fmla="*/ 409 h 409"/>
                  <a:gd name="T108" fmla="*/ 406 w 409"/>
                  <a:gd name="T109" fmla="*/ 355 h 409"/>
                  <a:gd name="T110" fmla="*/ 380 w 409"/>
                  <a:gd name="T111" fmla="*/ 321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" h="409">
                    <a:moveTo>
                      <a:pt x="379" y="379"/>
                    </a:moveTo>
                    <a:lnTo>
                      <a:pt x="224" y="379"/>
                    </a:lnTo>
                    <a:lnTo>
                      <a:pt x="186" y="379"/>
                    </a:lnTo>
                    <a:lnTo>
                      <a:pt x="30" y="379"/>
                    </a:lnTo>
                    <a:lnTo>
                      <a:pt x="30" y="375"/>
                    </a:lnTo>
                    <a:lnTo>
                      <a:pt x="31" y="370"/>
                    </a:lnTo>
                    <a:lnTo>
                      <a:pt x="32" y="364"/>
                    </a:lnTo>
                    <a:lnTo>
                      <a:pt x="35" y="359"/>
                    </a:lnTo>
                    <a:lnTo>
                      <a:pt x="37" y="355"/>
                    </a:lnTo>
                    <a:lnTo>
                      <a:pt x="42" y="349"/>
                    </a:lnTo>
                    <a:lnTo>
                      <a:pt x="46" y="346"/>
                    </a:lnTo>
                    <a:lnTo>
                      <a:pt x="50" y="343"/>
                    </a:lnTo>
                    <a:lnTo>
                      <a:pt x="56" y="341"/>
                    </a:lnTo>
                    <a:lnTo>
                      <a:pt x="163" y="311"/>
                    </a:lnTo>
                    <a:lnTo>
                      <a:pt x="163" y="270"/>
                    </a:lnTo>
                    <a:lnTo>
                      <a:pt x="172" y="273"/>
                    </a:lnTo>
                    <a:lnTo>
                      <a:pt x="183" y="275"/>
                    </a:lnTo>
                    <a:lnTo>
                      <a:pt x="194" y="277"/>
                    </a:lnTo>
                    <a:lnTo>
                      <a:pt x="205" y="277"/>
                    </a:lnTo>
                    <a:lnTo>
                      <a:pt x="215" y="277"/>
                    </a:lnTo>
                    <a:lnTo>
                      <a:pt x="226" y="275"/>
                    </a:lnTo>
                    <a:lnTo>
                      <a:pt x="237" y="273"/>
                    </a:lnTo>
                    <a:lnTo>
                      <a:pt x="246" y="270"/>
                    </a:lnTo>
                    <a:lnTo>
                      <a:pt x="246" y="311"/>
                    </a:lnTo>
                    <a:lnTo>
                      <a:pt x="354" y="341"/>
                    </a:lnTo>
                    <a:lnTo>
                      <a:pt x="359" y="343"/>
                    </a:lnTo>
                    <a:lnTo>
                      <a:pt x="363" y="346"/>
                    </a:lnTo>
                    <a:lnTo>
                      <a:pt x="368" y="349"/>
                    </a:lnTo>
                    <a:lnTo>
                      <a:pt x="372" y="355"/>
                    </a:lnTo>
                    <a:lnTo>
                      <a:pt x="375" y="359"/>
                    </a:lnTo>
                    <a:lnTo>
                      <a:pt x="377" y="364"/>
                    </a:lnTo>
                    <a:lnTo>
                      <a:pt x="379" y="370"/>
                    </a:lnTo>
                    <a:lnTo>
                      <a:pt x="379" y="375"/>
                    </a:lnTo>
                    <a:lnTo>
                      <a:pt x="379" y="379"/>
                    </a:lnTo>
                    <a:close/>
                    <a:moveTo>
                      <a:pt x="106" y="139"/>
                    </a:moveTo>
                    <a:lnTo>
                      <a:pt x="106" y="137"/>
                    </a:lnTo>
                    <a:lnTo>
                      <a:pt x="106" y="136"/>
                    </a:lnTo>
                    <a:lnTo>
                      <a:pt x="120" y="140"/>
                    </a:lnTo>
                    <a:lnTo>
                      <a:pt x="134" y="142"/>
                    </a:lnTo>
                    <a:lnTo>
                      <a:pt x="148" y="142"/>
                    </a:lnTo>
                    <a:lnTo>
                      <a:pt x="163" y="141"/>
                    </a:lnTo>
                    <a:lnTo>
                      <a:pt x="179" y="139"/>
                    </a:lnTo>
                    <a:lnTo>
                      <a:pt x="193" y="134"/>
                    </a:lnTo>
                    <a:lnTo>
                      <a:pt x="208" y="127"/>
                    </a:lnTo>
                    <a:lnTo>
                      <a:pt x="221" y="119"/>
                    </a:lnTo>
                    <a:lnTo>
                      <a:pt x="226" y="123"/>
                    </a:lnTo>
                    <a:lnTo>
                      <a:pt x="230" y="127"/>
                    </a:lnTo>
                    <a:lnTo>
                      <a:pt x="236" y="132"/>
                    </a:lnTo>
                    <a:lnTo>
                      <a:pt x="242" y="135"/>
                    </a:lnTo>
                    <a:lnTo>
                      <a:pt x="247" y="137"/>
                    </a:lnTo>
                    <a:lnTo>
                      <a:pt x="254" y="139"/>
                    </a:lnTo>
                    <a:lnTo>
                      <a:pt x="260" y="141"/>
                    </a:lnTo>
                    <a:lnTo>
                      <a:pt x="268" y="142"/>
                    </a:lnTo>
                    <a:lnTo>
                      <a:pt x="273" y="143"/>
                    </a:lnTo>
                    <a:lnTo>
                      <a:pt x="280" y="143"/>
                    </a:lnTo>
                    <a:lnTo>
                      <a:pt x="293" y="142"/>
                    </a:lnTo>
                    <a:lnTo>
                      <a:pt x="303" y="140"/>
                    </a:lnTo>
                    <a:lnTo>
                      <a:pt x="303" y="151"/>
                    </a:lnTo>
                    <a:lnTo>
                      <a:pt x="301" y="162"/>
                    </a:lnTo>
                    <a:lnTo>
                      <a:pt x="299" y="172"/>
                    </a:lnTo>
                    <a:lnTo>
                      <a:pt x="296" y="182"/>
                    </a:lnTo>
                    <a:lnTo>
                      <a:pt x="291" y="192"/>
                    </a:lnTo>
                    <a:lnTo>
                      <a:pt x="286" y="200"/>
                    </a:lnTo>
                    <a:lnTo>
                      <a:pt x="281" y="209"/>
                    </a:lnTo>
                    <a:lnTo>
                      <a:pt x="274" y="216"/>
                    </a:lnTo>
                    <a:lnTo>
                      <a:pt x="267" y="223"/>
                    </a:lnTo>
                    <a:lnTo>
                      <a:pt x="259" y="229"/>
                    </a:lnTo>
                    <a:lnTo>
                      <a:pt x="252" y="234"/>
                    </a:lnTo>
                    <a:lnTo>
                      <a:pt x="243" y="239"/>
                    </a:lnTo>
                    <a:lnTo>
                      <a:pt x="234" y="243"/>
                    </a:lnTo>
                    <a:lnTo>
                      <a:pt x="225" y="245"/>
                    </a:lnTo>
                    <a:lnTo>
                      <a:pt x="215" y="247"/>
                    </a:lnTo>
                    <a:lnTo>
                      <a:pt x="205" y="247"/>
                    </a:lnTo>
                    <a:lnTo>
                      <a:pt x="195" y="247"/>
                    </a:lnTo>
                    <a:lnTo>
                      <a:pt x="185" y="245"/>
                    </a:lnTo>
                    <a:lnTo>
                      <a:pt x="176" y="243"/>
                    </a:lnTo>
                    <a:lnTo>
                      <a:pt x="166" y="239"/>
                    </a:lnTo>
                    <a:lnTo>
                      <a:pt x="157" y="234"/>
                    </a:lnTo>
                    <a:lnTo>
                      <a:pt x="150" y="229"/>
                    </a:lnTo>
                    <a:lnTo>
                      <a:pt x="142" y="223"/>
                    </a:lnTo>
                    <a:lnTo>
                      <a:pt x="135" y="216"/>
                    </a:lnTo>
                    <a:lnTo>
                      <a:pt x="128" y="208"/>
                    </a:lnTo>
                    <a:lnTo>
                      <a:pt x="123" y="199"/>
                    </a:lnTo>
                    <a:lnTo>
                      <a:pt x="118" y="191"/>
                    </a:lnTo>
                    <a:lnTo>
                      <a:pt x="113" y="181"/>
                    </a:lnTo>
                    <a:lnTo>
                      <a:pt x="110" y="171"/>
                    </a:lnTo>
                    <a:lnTo>
                      <a:pt x="108" y="160"/>
                    </a:lnTo>
                    <a:lnTo>
                      <a:pt x="107" y="150"/>
                    </a:lnTo>
                    <a:lnTo>
                      <a:pt x="106" y="139"/>
                    </a:lnTo>
                    <a:close/>
                    <a:moveTo>
                      <a:pt x="205" y="30"/>
                    </a:moveTo>
                    <a:lnTo>
                      <a:pt x="213" y="30"/>
                    </a:lnTo>
                    <a:lnTo>
                      <a:pt x="222" y="31"/>
                    </a:lnTo>
                    <a:lnTo>
                      <a:pt x="229" y="33"/>
                    </a:lnTo>
                    <a:lnTo>
                      <a:pt x="237" y="36"/>
                    </a:lnTo>
                    <a:lnTo>
                      <a:pt x="244" y="39"/>
                    </a:lnTo>
                    <a:lnTo>
                      <a:pt x="252" y="43"/>
                    </a:lnTo>
                    <a:lnTo>
                      <a:pt x="258" y="47"/>
                    </a:lnTo>
                    <a:lnTo>
                      <a:pt x="265" y="52"/>
                    </a:lnTo>
                    <a:lnTo>
                      <a:pt x="271" y="58"/>
                    </a:lnTo>
                    <a:lnTo>
                      <a:pt x="276" y="64"/>
                    </a:lnTo>
                    <a:lnTo>
                      <a:pt x="282" y="70"/>
                    </a:lnTo>
                    <a:lnTo>
                      <a:pt x="286" y="78"/>
                    </a:lnTo>
                    <a:lnTo>
                      <a:pt x="290" y="85"/>
                    </a:lnTo>
                    <a:lnTo>
                      <a:pt x="295" y="93"/>
                    </a:lnTo>
                    <a:lnTo>
                      <a:pt x="297" y="100"/>
                    </a:lnTo>
                    <a:lnTo>
                      <a:pt x="300" y="109"/>
                    </a:lnTo>
                    <a:lnTo>
                      <a:pt x="294" y="111"/>
                    </a:lnTo>
                    <a:lnTo>
                      <a:pt x="287" y="113"/>
                    </a:lnTo>
                    <a:lnTo>
                      <a:pt x="280" y="113"/>
                    </a:lnTo>
                    <a:lnTo>
                      <a:pt x="272" y="112"/>
                    </a:lnTo>
                    <a:lnTo>
                      <a:pt x="264" y="111"/>
                    </a:lnTo>
                    <a:lnTo>
                      <a:pt x="254" y="107"/>
                    </a:lnTo>
                    <a:lnTo>
                      <a:pt x="250" y="104"/>
                    </a:lnTo>
                    <a:lnTo>
                      <a:pt x="245" y="100"/>
                    </a:lnTo>
                    <a:lnTo>
                      <a:pt x="241" y="95"/>
                    </a:lnTo>
                    <a:lnTo>
                      <a:pt x="237" y="90"/>
                    </a:lnTo>
                    <a:lnTo>
                      <a:pt x="235" y="87"/>
                    </a:lnTo>
                    <a:lnTo>
                      <a:pt x="232" y="84"/>
                    </a:lnTo>
                    <a:lnTo>
                      <a:pt x="229" y="83"/>
                    </a:lnTo>
                    <a:lnTo>
                      <a:pt x="226" y="82"/>
                    </a:lnTo>
                    <a:lnTo>
                      <a:pt x="223" y="82"/>
                    </a:lnTo>
                    <a:lnTo>
                      <a:pt x="219" y="82"/>
                    </a:lnTo>
                    <a:lnTo>
                      <a:pt x="216" y="84"/>
                    </a:lnTo>
                    <a:lnTo>
                      <a:pt x="213" y="87"/>
                    </a:lnTo>
                    <a:lnTo>
                      <a:pt x="207" y="92"/>
                    </a:lnTo>
                    <a:lnTo>
                      <a:pt x="201" y="96"/>
                    </a:lnTo>
                    <a:lnTo>
                      <a:pt x="195" y="100"/>
                    </a:lnTo>
                    <a:lnTo>
                      <a:pt x="189" y="104"/>
                    </a:lnTo>
                    <a:lnTo>
                      <a:pt x="181" y="107"/>
                    </a:lnTo>
                    <a:lnTo>
                      <a:pt x="175" y="109"/>
                    </a:lnTo>
                    <a:lnTo>
                      <a:pt x="167" y="110"/>
                    </a:lnTo>
                    <a:lnTo>
                      <a:pt x="161" y="112"/>
                    </a:lnTo>
                    <a:lnTo>
                      <a:pt x="147" y="112"/>
                    </a:lnTo>
                    <a:lnTo>
                      <a:pt x="134" y="112"/>
                    </a:lnTo>
                    <a:lnTo>
                      <a:pt x="121" y="109"/>
                    </a:lnTo>
                    <a:lnTo>
                      <a:pt x="111" y="106"/>
                    </a:lnTo>
                    <a:lnTo>
                      <a:pt x="113" y="97"/>
                    </a:lnTo>
                    <a:lnTo>
                      <a:pt x="117" y="90"/>
                    </a:lnTo>
                    <a:lnTo>
                      <a:pt x="120" y="82"/>
                    </a:lnTo>
                    <a:lnTo>
                      <a:pt x="124" y="75"/>
                    </a:lnTo>
                    <a:lnTo>
                      <a:pt x="130" y="68"/>
                    </a:lnTo>
                    <a:lnTo>
                      <a:pt x="135" y="62"/>
                    </a:lnTo>
                    <a:lnTo>
                      <a:pt x="140" y="56"/>
                    </a:lnTo>
                    <a:lnTo>
                      <a:pt x="146" y="51"/>
                    </a:lnTo>
                    <a:lnTo>
                      <a:pt x="152" y="47"/>
                    </a:lnTo>
                    <a:lnTo>
                      <a:pt x="159" y="43"/>
                    </a:lnTo>
                    <a:lnTo>
                      <a:pt x="166" y="38"/>
                    </a:lnTo>
                    <a:lnTo>
                      <a:pt x="174" y="35"/>
                    </a:lnTo>
                    <a:lnTo>
                      <a:pt x="181" y="33"/>
                    </a:lnTo>
                    <a:lnTo>
                      <a:pt x="189" y="31"/>
                    </a:lnTo>
                    <a:lnTo>
                      <a:pt x="197" y="30"/>
                    </a:lnTo>
                    <a:lnTo>
                      <a:pt x="205" y="30"/>
                    </a:lnTo>
                    <a:close/>
                    <a:moveTo>
                      <a:pt x="362" y="312"/>
                    </a:moveTo>
                    <a:lnTo>
                      <a:pt x="276" y="288"/>
                    </a:lnTo>
                    <a:lnTo>
                      <a:pt x="276" y="254"/>
                    </a:lnTo>
                    <a:lnTo>
                      <a:pt x="289" y="244"/>
                    </a:lnTo>
                    <a:lnTo>
                      <a:pt x="300" y="232"/>
                    </a:lnTo>
                    <a:lnTo>
                      <a:pt x="310" y="219"/>
                    </a:lnTo>
                    <a:lnTo>
                      <a:pt x="318" y="204"/>
                    </a:lnTo>
                    <a:lnTo>
                      <a:pt x="325" y="189"/>
                    </a:lnTo>
                    <a:lnTo>
                      <a:pt x="329" y="173"/>
                    </a:lnTo>
                    <a:lnTo>
                      <a:pt x="332" y="156"/>
                    </a:lnTo>
                    <a:lnTo>
                      <a:pt x="333" y="139"/>
                    </a:lnTo>
                    <a:lnTo>
                      <a:pt x="333" y="124"/>
                    </a:lnTo>
                    <a:lnTo>
                      <a:pt x="331" y="111"/>
                    </a:lnTo>
                    <a:lnTo>
                      <a:pt x="328" y="97"/>
                    </a:lnTo>
                    <a:lnTo>
                      <a:pt x="324" y="84"/>
                    </a:lnTo>
                    <a:lnTo>
                      <a:pt x="318" y="73"/>
                    </a:lnTo>
                    <a:lnTo>
                      <a:pt x="312" y="61"/>
                    </a:lnTo>
                    <a:lnTo>
                      <a:pt x="304" y="50"/>
                    </a:lnTo>
                    <a:lnTo>
                      <a:pt x="296" y="40"/>
                    </a:lnTo>
                    <a:lnTo>
                      <a:pt x="287" y="32"/>
                    </a:lnTo>
                    <a:lnTo>
                      <a:pt x="276" y="23"/>
                    </a:lnTo>
                    <a:lnTo>
                      <a:pt x="266" y="17"/>
                    </a:lnTo>
                    <a:lnTo>
                      <a:pt x="255" y="10"/>
                    </a:lnTo>
                    <a:lnTo>
                      <a:pt x="243" y="6"/>
                    </a:lnTo>
                    <a:lnTo>
                      <a:pt x="230" y="3"/>
                    </a:lnTo>
                    <a:lnTo>
                      <a:pt x="217" y="1"/>
                    </a:lnTo>
                    <a:lnTo>
                      <a:pt x="205" y="0"/>
                    </a:lnTo>
                    <a:lnTo>
                      <a:pt x="192" y="1"/>
                    </a:lnTo>
                    <a:lnTo>
                      <a:pt x="179" y="3"/>
                    </a:lnTo>
                    <a:lnTo>
                      <a:pt x="167" y="6"/>
                    </a:lnTo>
                    <a:lnTo>
                      <a:pt x="154" y="10"/>
                    </a:lnTo>
                    <a:lnTo>
                      <a:pt x="143" y="17"/>
                    </a:lnTo>
                    <a:lnTo>
                      <a:pt x="133" y="23"/>
                    </a:lnTo>
                    <a:lnTo>
                      <a:pt x="123" y="32"/>
                    </a:lnTo>
                    <a:lnTo>
                      <a:pt x="113" y="40"/>
                    </a:lnTo>
                    <a:lnTo>
                      <a:pt x="105" y="50"/>
                    </a:lnTo>
                    <a:lnTo>
                      <a:pt x="98" y="61"/>
                    </a:lnTo>
                    <a:lnTo>
                      <a:pt x="92" y="73"/>
                    </a:lnTo>
                    <a:lnTo>
                      <a:pt x="86" y="84"/>
                    </a:lnTo>
                    <a:lnTo>
                      <a:pt x="81" y="97"/>
                    </a:lnTo>
                    <a:lnTo>
                      <a:pt x="78" y="111"/>
                    </a:lnTo>
                    <a:lnTo>
                      <a:pt x="77" y="124"/>
                    </a:lnTo>
                    <a:lnTo>
                      <a:pt x="76" y="139"/>
                    </a:lnTo>
                    <a:lnTo>
                      <a:pt x="77" y="156"/>
                    </a:lnTo>
                    <a:lnTo>
                      <a:pt x="80" y="173"/>
                    </a:lnTo>
                    <a:lnTo>
                      <a:pt x="85" y="189"/>
                    </a:lnTo>
                    <a:lnTo>
                      <a:pt x="92" y="204"/>
                    </a:lnTo>
                    <a:lnTo>
                      <a:pt x="100" y="219"/>
                    </a:lnTo>
                    <a:lnTo>
                      <a:pt x="109" y="232"/>
                    </a:lnTo>
                    <a:lnTo>
                      <a:pt x="121" y="244"/>
                    </a:lnTo>
                    <a:lnTo>
                      <a:pt x="133" y="254"/>
                    </a:lnTo>
                    <a:lnTo>
                      <a:pt x="133" y="288"/>
                    </a:lnTo>
                    <a:lnTo>
                      <a:pt x="47" y="312"/>
                    </a:lnTo>
                    <a:lnTo>
                      <a:pt x="37" y="316"/>
                    </a:lnTo>
                    <a:lnTo>
                      <a:pt x="29" y="321"/>
                    </a:lnTo>
                    <a:lnTo>
                      <a:pt x="21" y="328"/>
                    </a:lnTo>
                    <a:lnTo>
                      <a:pt x="14" y="336"/>
                    </a:lnTo>
                    <a:lnTo>
                      <a:pt x="8" y="345"/>
                    </a:lnTo>
                    <a:lnTo>
                      <a:pt x="4" y="355"/>
                    </a:lnTo>
                    <a:lnTo>
                      <a:pt x="1" y="364"/>
                    </a:lnTo>
                    <a:lnTo>
                      <a:pt x="0" y="375"/>
                    </a:lnTo>
                    <a:lnTo>
                      <a:pt x="0" y="409"/>
                    </a:lnTo>
                    <a:lnTo>
                      <a:pt x="186" y="409"/>
                    </a:lnTo>
                    <a:lnTo>
                      <a:pt x="224" y="409"/>
                    </a:lnTo>
                    <a:lnTo>
                      <a:pt x="409" y="409"/>
                    </a:lnTo>
                    <a:lnTo>
                      <a:pt x="409" y="375"/>
                    </a:lnTo>
                    <a:lnTo>
                      <a:pt x="408" y="364"/>
                    </a:lnTo>
                    <a:lnTo>
                      <a:pt x="406" y="355"/>
                    </a:lnTo>
                    <a:lnTo>
                      <a:pt x="402" y="345"/>
                    </a:lnTo>
                    <a:lnTo>
                      <a:pt x="395" y="336"/>
                    </a:lnTo>
                    <a:lnTo>
                      <a:pt x="389" y="328"/>
                    </a:lnTo>
                    <a:lnTo>
                      <a:pt x="380" y="321"/>
                    </a:lnTo>
                    <a:lnTo>
                      <a:pt x="372" y="316"/>
                    </a:lnTo>
                    <a:lnTo>
                      <a:pt x="362" y="3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14" name="Freeform 90">
                <a:extLst>
                  <a:ext uri="{FF2B5EF4-FFF2-40B4-BE49-F238E27FC236}">
                    <a16:creationId xmlns:a16="http://schemas.microsoft.com/office/drawing/2014/main" id="{822D29A4-1D53-436F-BDC0-5A0C9246B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7038" y="2060575"/>
                <a:ext cx="39688" cy="39688"/>
              </a:xfrm>
              <a:custGeom>
                <a:avLst/>
                <a:gdLst>
                  <a:gd name="T0" fmla="*/ 121 w 126"/>
                  <a:gd name="T1" fmla="*/ 99 h 125"/>
                  <a:gd name="T2" fmla="*/ 26 w 126"/>
                  <a:gd name="T3" fmla="*/ 4 h 125"/>
                  <a:gd name="T4" fmla="*/ 24 w 126"/>
                  <a:gd name="T5" fmla="*/ 2 h 125"/>
                  <a:gd name="T6" fmla="*/ 21 w 126"/>
                  <a:gd name="T7" fmla="*/ 1 h 125"/>
                  <a:gd name="T8" fmla="*/ 18 w 126"/>
                  <a:gd name="T9" fmla="*/ 0 h 125"/>
                  <a:gd name="T10" fmla="*/ 15 w 126"/>
                  <a:gd name="T11" fmla="*/ 0 h 125"/>
                  <a:gd name="T12" fmla="*/ 13 w 126"/>
                  <a:gd name="T13" fmla="*/ 0 h 125"/>
                  <a:gd name="T14" fmla="*/ 10 w 126"/>
                  <a:gd name="T15" fmla="*/ 1 h 125"/>
                  <a:gd name="T16" fmla="*/ 7 w 126"/>
                  <a:gd name="T17" fmla="*/ 2 h 125"/>
                  <a:gd name="T18" fmla="*/ 4 w 126"/>
                  <a:gd name="T19" fmla="*/ 4 h 125"/>
                  <a:gd name="T20" fmla="*/ 2 w 126"/>
                  <a:gd name="T21" fmla="*/ 7 h 125"/>
                  <a:gd name="T22" fmla="*/ 1 w 126"/>
                  <a:gd name="T23" fmla="*/ 9 h 125"/>
                  <a:gd name="T24" fmla="*/ 0 w 126"/>
                  <a:gd name="T25" fmla="*/ 12 h 125"/>
                  <a:gd name="T26" fmla="*/ 0 w 126"/>
                  <a:gd name="T27" fmla="*/ 15 h 125"/>
                  <a:gd name="T28" fmla="*/ 0 w 126"/>
                  <a:gd name="T29" fmla="*/ 17 h 125"/>
                  <a:gd name="T30" fmla="*/ 1 w 126"/>
                  <a:gd name="T31" fmla="*/ 21 h 125"/>
                  <a:gd name="T32" fmla="*/ 2 w 126"/>
                  <a:gd name="T33" fmla="*/ 23 h 125"/>
                  <a:gd name="T34" fmla="*/ 4 w 126"/>
                  <a:gd name="T35" fmla="*/ 26 h 125"/>
                  <a:gd name="T36" fmla="*/ 100 w 126"/>
                  <a:gd name="T37" fmla="*/ 120 h 125"/>
                  <a:gd name="T38" fmla="*/ 102 w 126"/>
                  <a:gd name="T39" fmla="*/ 122 h 125"/>
                  <a:gd name="T40" fmla="*/ 104 w 126"/>
                  <a:gd name="T41" fmla="*/ 123 h 125"/>
                  <a:gd name="T42" fmla="*/ 107 w 126"/>
                  <a:gd name="T43" fmla="*/ 125 h 125"/>
                  <a:gd name="T44" fmla="*/ 111 w 126"/>
                  <a:gd name="T45" fmla="*/ 125 h 125"/>
                  <a:gd name="T46" fmla="*/ 113 w 126"/>
                  <a:gd name="T47" fmla="*/ 125 h 125"/>
                  <a:gd name="T48" fmla="*/ 116 w 126"/>
                  <a:gd name="T49" fmla="*/ 123 h 125"/>
                  <a:gd name="T50" fmla="*/ 118 w 126"/>
                  <a:gd name="T51" fmla="*/ 122 h 125"/>
                  <a:gd name="T52" fmla="*/ 121 w 126"/>
                  <a:gd name="T53" fmla="*/ 120 h 125"/>
                  <a:gd name="T54" fmla="*/ 122 w 126"/>
                  <a:gd name="T55" fmla="*/ 118 h 125"/>
                  <a:gd name="T56" fmla="*/ 125 w 126"/>
                  <a:gd name="T57" fmla="*/ 115 h 125"/>
                  <a:gd name="T58" fmla="*/ 125 w 126"/>
                  <a:gd name="T59" fmla="*/ 113 h 125"/>
                  <a:gd name="T60" fmla="*/ 126 w 126"/>
                  <a:gd name="T61" fmla="*/ 110 h 125"/>
                  <a:gd name="T62" fmla="*/ 125 w 126"/>
                  <a:gd name="T63" fmla="*/ 106 h 125"/>
                  <a:gd name="T64" fmla="*/ 125 w 126"/>
                  <a:gd name="T65" fmla="*/ 104 h 125"/>
                  <a:gd name="T66" fmla="*/ 122 w 126"/>
                  <a:gd name="T67" fmla="*/ 101 h 125"/>
                  <a:gd name="T68" fmla="*/ 121 w 126"/>
                  <a:gd name="T69" fmla="*/ 9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6" h="125">
                    <a:moveTo>
                      <a:pt x="121" y="99"/>
                    </a:moveTo>
                    <a:lnTo>
                      <a:pt x="26" y="4"/>
                    </a:lnTo>
                    <a:lnTo>
                      <a:pt x="24" y="2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4" y="26"/>
                    </a:lnTo>
                    <a:lnTo>
                      <a:pt x="100" y="120"/>
                    </a:lnTo>
                    <a:lnTo>
                      <a:pt x="102" y="122"/>
                    </a:lnTo>
                    <a:lnTo>
                      <a:pt x="104" y="123"/>
                    </a:lnTo>
                    <a:lnTo>
                      <a:pt x="107" y="125"/>
                    </a:lnTo>
                    <a:lnTo>
                      <a:pt x="111" y="125"/>
                    </a:lnTo>
                    <a:lnTo>
                      <a:pt x="113" y="125"/>
                    </a:lnTo>
                    <a:lnTo>
                      <a:pt x="116" y="123"/>
                    </a:lnTo>
                    <a:lnTo>
                      <a:pt x="118" y="122"/>
                    </a:lnTo>
                    <a:lnTo>
                      <a:pt x="121" y="120"/>
                    </a:lnTo>
                    <a:lnTo>
                      <a:pt x="122" y="118"/>
                    </a:lnTo>
                    <a:lnTo>
                      <a:pt x="125" y="115"/>
                    </a:lnTo>
                    <a:lnTo>
                      <a:pt x="125" y="113"/>
                    </a:lnTo>
                    <a:lnTo>
                      <a:pt x="126" y="110"/>
                    </a:lnTo>
                    <a:lnTo>
                      <a:pt x="125" y="106"/>
                    </a:lnTo>
                    <a:lnTo>
                      <a:pt x="125" y="104"/>
                    </a:lnTo>
                    <a:lnTo>
                      <a:pt x="122" y="101"/>
                    </a:lnTo>
                    <a:lnTo>
                      <a:pt x="121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15" name="Freeform 91">
                <a:extLst>
                  <a:ext uri="{FF2B5EF4-FFF2-40B4-BE49-F238E27FC236}">
                    <a16:creationId xmlns:a16="http://schemas.microsoft.com/office/drawing/2014/main" id="{3B2C37FA-46EB-4E63-93A8-BC80963A6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550" y="2060575"/>
                <a:ext cx="38100" cy="39688"/>
              </a:xfrm>
              <a:custGeom>
                <a:avLst/>
                <a:gdLst>
                  <a:gd name="T0" fmla="*/ 98 w 124"/>
                  <a:gd name="T1" fmla="*/ 4 h 125"/>
                  <a:gd name="T2" fmla="*/ 4 w 124"/>
                  <a:gd name="T3" fmla="*/ 99 h 125"/>
                  <a:gd name="T4" fmla="*/ 2 w 124"/>
                  <a:gd name="T5" fmla="*/ 101 h 125"/>
                  <a:gd name="T6" fmla="*/ 1 w 124"/>
                  <a:gd name="T7" fmla="*/ 104 h 125"/>
                  <a:gd name="T8" fmla="*/ 0 w 124"/>
                  <a:gd name="T9" fmla="*/ 106 h 125"/>
                  <a:gd name="T10" fmla="*/ 0 w 124"/>
                  <a:gd name="T11" fmla="*/ 110 h 125"/>
                  <a:gd name="T12" fmla="*/ 0 w 124"/>
                  <a:gd name="T13" fmla="*/ 113 h 125"/>
                  <a:gd name="T14" fmla="*/ 1 w 124"/>
                  <a:gd name="T15" fmla="*/ 115 h 125"/>
                  <a:gd name="T16" fmla="*/ 2 w 124"/>
                  <a:gd name="T17" fmla="*/ 118 h 125"/>
                  <a:gd name="T18" fmla="*/ 4 w 124"/>
                  <a:gd name="T19" fmla="*/ 120 h 125"/>
                  <a:gd name="T20" fmla="*/ 6 w 124"/>
                  <a:gd name="T21" fmla="*/ 122 h 125"/>
                  <a:gd name="T22" fmla="*/ 8 w 124"/>
                  <a:gd name="T23" fmla="*/ 123 h 125"/>
                  <a:gd name="T24" fmla="*/ 11 w 124"/>
                  <a:gd name="T25" fmla="*/ 125 h 125"/>
                  <a:gd name="T26" fmla="*/ 15 w 124"/>
                  <a:gd name="T27" fmla="*/ 125 h 125"/>
                  <a:gd name="T28" fmla="*/ 17 w 124"/>
                  <a:gd name="T29" fmla="*/ 125 h 125"/>
                  <a:gd name="T30" fmla="*/ 20 w 124"/>
                  <a:gd name="T31" fmla="*/ 123 h 125"/>
                  <a:gd name="T32" fmla="*/ 22 w 124"/>
                  <a:gd name="T33" fmla="*/ 122 h 125"/>
                  <a:gd name="T34" fmla="*/ 25 w 124"/>
                  <a:gd name="T35" fmla="*/ 120 h 125"/>
                  <a:gd name="T36" fmla="*/ 120 w 124"/>
                  <a:gd name="T37" fmla="*/ 25 h 125"/>
                  <a:gd name="T38" fmla="*/ 122 w 124"/>
                  <a:gd name="T39" fmla="*/ 23 h 125"/>
                  <a:gd name="T40" fmla="*/ 123 w 124"/>
                  <a:gd name="T41" fmla="*/ 21 h 125"/>
                  <a:gd name="T42" fmla="*/ 124 w 124"/>
                  <a:gd name="T43" fmla="*/ 17 h 125"/>
                  <a:gd name="T44" fmla="*/ 124 w 124"/>
                  <a:gd name="T45" fmla="*/ 15 h 125"/>
                  <a:gd name="T46" fmla="*/ 124 w 124"/>
                  <a:gd name="T47" fmla="*/ 12 h 125"/>
                  <a:gd name="T48" fmla="*/ 123 w 124"/>
                  <a:gd name="T49" fmla="*/ 9 h 125"/>
                  <a:gd name="T50" fmla="*/ 122 w 124"/>
                  <a:gd name="T51" fmla="*/ 7 h 125"/>
                  <a:gd name="T52" fmla="*/ 120 w 124"/>
                  <a:gd name="T53" fmla="*/ 4 h 125"/>
                  <a:gd name="T54" fmla="*/ 118 w 124"/>
                  <a:gd name="T55" fmla="*/ 2 h 125"/>
                  <a:gd name="T56" fmla="*/ 114 w 124"/>
                  <a:gd name="T57" fmla="*/ 1 h 125"/>
                  <a:gd name="T58" fmla="*/ 112 w 124"/>
                  <a:gd name="T59" fmla="*/ 0 h 125"/>
                  <a:gd name="T60" fmla="*/ 109 w 124"/>
                  <a:gd name="T61" fmla="*/ 0 h 125"/>
                  <a:gd name="T62" fmla="*/ 107 w 124"/>
                  <a:gd name="T63" fmla="*/ 0 h 125"/>
                  <a:gd name="T64" fmla="*/ 104 w 124"/>
                  <a:gd name="T65" fmla="*/ 1 h 125"/>
                  <a:gd name="T66" fmla="*/ 100 w 124"/>
                  <a:gd name="T67" fmla="*/ 2 h 125"/>
                  <a:gd name="T68" fmla="*/ 98 w 124"/>
                  <a:gd name="T69" fmla="*/ 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" h="125">
                    <a:moveTo>
                      <a:pt x="98" y="4"/>
                    </a:moveTo>
                    <a:lnTo>
                      <a:pt x="4" y="99"/>
                    </a:lnTo>
                    <a:lnTo>
                      <a:pt x="2" y="101"/>
                    </a:lnTo>
                    <a:lnTo>
                      <a:pt x="1" y="104"/>
                    </a:lnTo>
                    <a:lnTo>
                      <a:pt x="0" y="106"/>
                    </a:lnTo>
                    <a:lnTo>
                      <a:pt x="0" y="110"/>
                    </a:lnTo>
                    <a:lnTo>
                      <a:pt x="0" y="113"/>
                    </a:lnTo>
                    <a:lnTo>
                      <a:pt x="1" y="115"/>
                    </a:lnTo>
                    <a:lnTo>
                      <a:pt x="2" y="118"/>
                    </a:lnTo>
                    <a:lnTo>
                      <a:pt x="4" y="120"/>
                    </a:lnTo>
                    <a:lnTo>
                      <a:pt x="6" y="122"/>
                    </a:lnTo>
                    <a:lnTo>
                      <a:pt x="8" y="123"/>
                    </a:lnTo>
                    <a:lnTo>
                      <a:pt x="11" y="125"/>
                    </a:lnTo>
                    <a:lnTo>
                      <a:pt x="15" y="125"/>
                    </a:lnTo>
                    <a:lnTo>
                      <a:pt x="17" y="125"/>
                    </a:lnTo>
                    <a:lnTo>
                      <a:pt x="20" y="123"/>
                    </a:lnTo>
                    <a:lnTo>
                      <a:pt x="22" y="122"/>
                    </a:lnTo>
                    <a:lnTo>
                      <a:pt x="25" y="120"/>
                    </a:lnTo>
                    <a:lnTo>
                      <a:pt x="120" y="25"/>
                    </a:lnTo>
                    <a:lnTo>
                      <a:pt x="122" y="23"/>
                    </a:lnTo>
                    <a:lnTo>
                      <a:pt x="123" y="21"/>
                    </a:lnTo>
                    <a:lnTo>
                      <a:pt x="124" y="17"/>
                    </a:lnTo>
                    <a:lnTo>
                      <a:pt x="124" y="15"/>
                    </a:lnTo>
                    <a:lnTo>
                      <a:pt x="124" y="12"/>
                    </a:lnTo>
                    <a:lnTo>
                      <a:pt x="123" y="9"/>
                    </a:lnTo>
                    <a:lnTo>
                      <a:pt x="122" y="7"/>
                    </a:lnTo>
                    <a:lnTo>
                      <a:pt x="120" y="4"/>
                    </a:lnTo>
                    <a:lnTo>
                      <a:pt x="118" y="2"/>
                    </a:lnTo>
                    <a:lnTo>
                      <a:pt x="114" y="1"/>
                    </a:lnTo>
                    <a:lnTo>
                      <a:pt x="112" y="0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104" y="1"/>
                    </a:lnTo>
                    <a:lnTo>
                      <a:pt x="100" y="2"/>
                    </a:lnTo>
                    <a:lnTo>
                      <a:pt x="9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5C884998-824F-43C6-9E3D-CB5CC25E5F75}"/>
                </a:ext>
              </a:extLst>
            </p:cNvPr>
            <p:cNvGrpSpPr/>
            <p:nvPr/>
          </p:nvGrpSpPr>
          <p:grpSpPr>
            <a:xfrm>
              <a:off x="5029861" y="2297178"/>
              <a:ext cx="285750" cy="287338"/>
              <a:chOff x="10455275" y="2498725"/>
              <a:chExt cx="285750" cy="287338"/>
            </a:xfrm>
            <a:solidFill>
              <a:schemeClr val="bg1"/>
            </a:solidFill>
          </p:grpSpPr>
          <p:sp>
            <p:nvSpPr>
              <p:cNvPr id="109" name="Freeform 214">
                <a:extLst>
                  <a:ext uri="{FF2B5EF4-FFF2-40B4-BE49-F238E27FC236}">
                    <a16:creationId xmlns:a16="http://schemas.microsoft.com/office/drawing/2014/main" id="{2E05AEA3-72AA-4B74-94B6-266CFEAE75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55275" y="2593975"/>
                <a:ext cx="285750" cy="192088"/>
              </a:xfrm>
              <a:custGeom>
                <a:avLst/>
                <a:gdLst>
                  <a:gd name="T0" fmla="*/ 812 w 903"/>
                  <a:gd name="T1" fmla="*/ 30 h 601"/>
                  <a:gd name="T2" fmla="*/ 512 w 903"/>
                  <a:gd name="T3" fmla="*/ 571 h 601"/>
                  <a:gd name="T4" fmla="*/ 602 w 903"/>
                  <a:gd name="T5" fmla="*/ 571 h 601"/>
                  <a:gd name="T6" fmla="*/ 301 w 903"/>
                  <a:gd name="T7" fmla="*/ 210 h 601"/>
                  <a:gd name="T8" fmla="*/ 301 w 903"/>
                  <a:gd name="T9" fmla="*/ 571 h 601"/>
                  <a:gd name="T10" fmla="*/ 181 w 903"/>
                  <a:gd name="T11" fmla="*/ 421 h 601"/>
                  <a:gd name="T12" fmla="*/ 888 w 903"/>
                  <a:gd name="T13" fmla="*/ 571 h 601"/>
                  <a:gd name="T14" fmla="*/ 842 w 903"/>
                  <a:gd name="T15" fmla="*/ 12 h 601"/>
                  <a:gd name="T16" fmla="*/ 838 w 903"/>
                  <a:gd name="T17" fmla="*/ 5 h 601"/>
                  <a:gd name="T18" fmla="*/ 830 w 903"/>
                  <a:gd name="T19" fmla="*/ 0 h 601"/>
                  <a:gd name="T20" fmla="*/ 704 w 903"/>
                  <a:gd name="T21" fmla="*/ 0 h 601"/>
                  <a:gd name="T22" fmla="*/ 696 w 903"/>
                  <a:gd name="T23" fmla="*/ 5 h 601"/>
                  <a:gd name="T24" fmla="*/ 692 w 903"/>
                  <a:gd name="T25" fmla="*/ 12 h 601"/>
                  <a:gd name="T26" fmla="*/ 632 w 903"/>
                  <a:gd name="T27" fmla="*/ 571 h 601"/>
                  <a:gd name="T28" fmla="*/ 631 w 903"/>
                  <a:gd name="T29" fmla="*/ 280 h 601"/>
                  <a:gd name="T30" fmla="*/ 626 w 903"/>
                  <a:gd name="T31" fmla="*/ 274 h 601"/>
                  <a:gd name="T32" fmla="*/ 617 w 903"/>
                  <a:gd name="T33" fmla="*/ 270 h 601"/>
                  <a:gd name="T34" fmla="*/ 491 w 903"/>
                  <a:gd name="T35" fmla="*/ 271 h 601"/>
                  <a:gd name="T36" fmla="*/ 484 w 903"/>
                  <a:gd name="T37" fmla="*/ 278 h 601"/>
                  <a:gd name="T38" fmla="*/ 482 w 903"/>
                  <a:gd name="T39" fmla="*/ 285 h 601"/>
                  <a:gd name="T40" fmla="*/ 421 w 903"/>
                  <a:gd name="T41" fmla="*/ 195 h 601"/>
                  <a:gd name="T42" fmla="*/ 419 w 903"/>
                  <a:gd name="T43" fmla="*/ 187 h 601"/>
                  <a:gd name="T44" fmla="*/ 412 w 903"/>
                  <a:gd name="T45" fmla="*/ 181 h 601"/>
                  <a:gd name="T46" fmla="*/ 286 w 903"/>
                  <a:gd name="T47" fmla="*/ 180 h 601"/>
                  <a:gd name="T48" fmla="*/ 277 w 903"/>
                  <a:gd name="T49" fmla="*/ 184 h 601"/>
                  <a:gd name="T50" fmla="*/ 272 w 903"/>
                  <a:gd name="T51" fmla="*/ 190 h 601"/>
                  <a:gd name="T52" fmla="*/ 271 w 903"/>
                  <a:gd name="T53" fmla="*/ 571 h 601"/>
                  <a:gd name="T54" fmla="*/ 211 w 903"/>
                  <a:gd name="T55" fmla="*/ 403 h 601"/>
                  <a:gd name="T56" fmla="*/ 207 w 903"/>
                  <a:gd name="T57" fmla="*/ 396 h 601"/>
                  <a:gd name="T58" fmla="*/ 199 w 903"/>
                  <a:gd name="T59" fmla="*/ 391 h 601"/>
                  <a:gd name="T60" fmla="*/ 73 w 903"/>
                  <a:gd name="T61" fmla="*/ 391 h 601"/>
                  <a:gd name="T62" fmla="*/ 65 w 903"/>
                  <a:gd name="T63" fmla="*/ 396 h 601"/>
                  <a:gd name="T64" fmla="*/ 61 w 903"/>
                  <a:gd name="T65" fmla="*/ 403 h 601"/>
                  <a:gd name="T66" fmla="*/ 16 w 903"/>
                  <a:gd name="T67" fmla="*/ 571 h 601"/>
                  <a:gd name="T68" fmla="*/ 7 w 903"/>
                  <a:gd name="T69" fmla="*/ 573 h 601"/>
                  <a:gd name="T70" fmla="*/ 2 w 903"/>
                  <a:gd name="T71" fmla="*/ 581 h 601"/>
                  <a:gd name="T72" fmla="*/ 1 w 903"/>
                  <a:gd name="T73" fmla="*/ 590 h 601"/>
                  <a:gd name="T74" fmla="*/ 5 w 903"/>
                  <a:gd name="T75" fmla="*/ 597 h 601"/>
                  <a:gd name="T76" fmla="*/ 13 w 903"/>
                  <a:gd name="T77" fmla="*/ 601 h 601"/>
                  <a:gd name="T78" fmla="*/ 196 w 903"/>
                  <a:gd name="T79" fmla="*/ 601 h 601"/>
                  <a:gd name="T80" fmla="*/ 497 w 903"/>
                  <a:gd name="T81" fmla="*/ 601 h 601"/>
                  <a:gd name="T82" fmla="*/ 827 w 903"/>
                  <a:gd name="T83" fmla="*/ 601 h 601"/>
                  <a:gd name="T84" fmla="*/ 893 w 903"/>
                  <a:gd name="T85" fmla="*/ 600 h 601"/>
                  <a:gd name="T86" fmla="*/ 900 w 903"/>
                  <a:gd name="T87" fmla="*/ 595 h 601"/>
                  <a:gd name="T88" fmla="*/ 903 w 903"/>
                  <a:gd name="T89" fmla="*/ 586 h 601"/>
                  <a:gd name="T90" fmla="*/ 900 w 903"/>
                  <a:gd name="T91" fmla="*/ 578 h 601"/>
                  <a:gd name="T92" fmla="*/ 893 w 903"/>
                  <a:gd name="T93" fmla="*/ 572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03" h="601">
                    <a:moveTo>
                      <a:pt x="722" y="571"/>
                    </a:moveTo>
                    <a:lnTo>
                      <a:pt x="722" y="30"/>
                    </a:lnTo>
                    <a:lnTo>
                      <a:pt x="812" y="30"/>
                    </a:lnTo>
                    <a:lnTo>
                      <a:pt x="812" y="571"/>
                    </a:lnTo>
                    <a:lnTo>
                      <a:pt x="722" y="571"/>
                    </a:lnTo>
                    <a:close/>
                    <a:moveTo>
                      <a:pt x="512" y="571"/>
                    </a:moveTo>
                    <a:lnTo>
                      <a:pt x="512" y="300"/>
                    </a:lnTo>
                    <a:lnTo>
                      <a:pt x="602" y="300"/>
                    </a:lnTo>
                    <a:lnTo>
                      <a:pt x="602" y="571"/>
                    </a:lnTo>
                    <a:lnTo>
                      <a:pt x="512" y="571"/>
                    </a:lnTo>
                    <a:close/>
                    <a:moveTo>
                      <a:pt x="301" y="571"/>
                    </a:moveTo>
                    <a:lnTo>
                      <a:pt x="301" y="210"/>
                    </a:lnTo>
                    <a:lnTo>
                      <a:pt x="391" y="210"/>
                    </a:lnTo>
                    <a:lnTo>
                      <a:pt x="391" y="571"/>
                    </a:lnTo>
                    <a:lnTo>
                      <a:pt x="301" y="571"/>
                    </a:lnTo>
                    <a:close/>
                    <a:moveTo>
                      <a:pt x="91" y="571"/>
                    </a:moveTo>
                    <a:lnTo>
                      <a:pt x="91" y="421"/>
                    </a:lnTo>
                    <a:lnTo>
                      <a:pt x="181" y="421"/>
                    </a:lnTo>
                    <a:lnTo>
                      <a:pt x="181" y="571"/>
                    </a:lnTo>
                    <a:lnTo>
                      <a:pt x="91" y="571"/>
                    </a:lnTo>
                    <a:close/>
                    <a:moveTo>
                      <a:pt x="888" y="571"/>
                    </a:moveTo>
                    <a:lnTo>
                      <a:pt x="842" y="571"/>
                    </a:lnTo>
                    <a:lnTo>
                      <a:pt x="842" y="15"/>
                    </a:lnTo>
                    <a:lnTo>
                      <a:pt x="842" y="12"/>
                    </a:lnTo>
                    <a:lnTo>
                      <a:pt x="841" y="9"/>
                    </a:lnTo>
                    <a:lnTo>
                      <a:pt x="840" y="7"/>
                    </a:lnTo>
                    <a:lnTo>
                      <a:pt x="838" y="5"/>
                    </a:lnTo>
                    <a:lnTo>
                      <a:pt x="836" y="3"/>
                    </a:lnTo>
                    <a:lnTo>
                      <a:pt x="833" y="1"/>
                    </a:lnTo>
                    <a:lnTo>
                      <a:pt x="830" y="0"/>
                    </a:lnTo>
                    <a:lnTo>
                      <a:pt x="827" y="0"/>
                    </a:lnTo>
                    <a:lnTo>
                      <a:pt x="707" y="0"/>
                    </a:lnTo>
                    <a:lnTo>
                      <a:pt x="704" y="0"/>
                    </a:lnTo>
                    <a:lnTo>
                      <a:pt x="702" y="1"/>
                    </a:lnTo>
                    <a:lnTo>
                      <a:pt x="698" y="3"/>
                    </a:lnTo>
                    <a:lnTo>
                      <a:pt x="696" y="5"/>
                    </a:lnTo>
                    <a:lnTo>
                      <a:pt x="694" y="7"/>
                    </a:lnTo>
                    <a:lnTo>
                      <a:pt x="693" y="9"/>
                    </a:lnTo>
                    <a:lnTo>
                      <a:pt x="692" y="12"/>
                    </a:lnTo>
                    <a:lnTo>
                      <a:pt x="692" y="15"/>
                    </a:lnTo>
                    <a:lnTo>
                      <a:pt x="692" y="571"/>
                    </a:lnTo>
                    <a:lnTo>
                      <a:pt x="632" y="571"/>
                    </a:lnTo>
                    <a:lnTo>
                      <a:pt x="632" y="285"/>
                    </a:lnTo>
                    <a:lnTo>
                      <a:pt x="632" y="283"/>
                    </a:lnTo>
                    <a:lnTo>
                      <a:pt x="631" y="280"/>
                    </a:lnTo>
                    <a:lnTo>
                      <a:pt x="630" y="278"/>
                    </a:lnTo>
                    <a:lnTo>
                      <a:pt x="628" y="275"/>
                    </a:lnTo>
                    <a:lnTo>
                      <a:pt x="626" y="274"/>
                    </a:lnTo>
                    <a:lnTo>
                      <a:pt x="622" y="271"/>
                    </a:lnTo>
                    <a:lnTo>
                      <a:pt x="620" y="271"/>
                    </a:lnTo>
                    <a:lnTo>
                      <a:pt x="617" y="270"/>
                    </a:lnTo>
                    <a:lnTo>
                      <a:pt x="497" y="270"/>
                    </a:lnTo>
                    <a:lnTo>
                      <a:pt x="494" y="271"/>
                    </a:lnTo>
                    <a:lnTo>
                      <a:pt x="491" y="271"/>
                    </a:lnTo>
                    <a:lnTo>
                      <a:pt x="488" y="274"/>
                    </a:lnTo>
                    <a:lnTo>
                      <a:pt x="486" y="275"/>
                    </a:lnTo>
                    <a:lnTo>
                      <a:pt x="484" y="278"/>
                    </a:lnTo>
                    <a:lnTo>
                      <a:pt x="483" y="280"/>
                    </a:lnTo>
                    <a:lnTo>
                      <a:pt x="482" y="283"/>
                    </a:lnTo>
                    <a:lnTo>
                      <a:pt x="482" y="285"/>
                    </a:lnTo>
                    <a:lnTo>
                      <a:pt x="482" y="571"/>
                    </a:lnTo>
                    <a:lnTo>
                      <a:pt x="421" y="571"/>
                    </a:lnTo>
                    <a:lnTo>
                      <a:pt x="421" y="195"/>
                    </a:lnTo>
                    <a:lnTo>
                      <a:pt x="421" y="192"/>
                    </a:lnTo>
                    <a:lnTo>
                      <a:pt x="420" y="190"/>
                    </a:lnTo>
                    <a:lnTo>
                      <a:pt x="419" y="187"/>
                    </a:lnTo>
                    <a:lnTo>
                      <a:pt x="417" y="185"/>
                    </a:lnTo>
                    <a:lnTo>
                      <a:pt x="415" y="184"/>
                    </a:lnTo>
                    <a:lnTo>
                      <a:pt x="412" y="181"/>
                    </a:lnTo>
                    <a:lnTo>
                      <a:pt x="409" y="180"/>
                    </a:lnTo>
                    <a:lnTo>
                      <a:pt x="406" y="180"/>
                    </a:lnTo>
                    <a:lnTo>
                      <a:pt x="286" y="180"/>
                    </a:lnTo>
                    <a:lnTo>
                      <a:pt x="283" y="180"/>
                    </a:lnTo>
                    <a:lnTo>
                      <a:pt x="281" y="181"/>
                    </a:lnTo>
                    <a:lnTo>
                      <a:pt x="277" y="184"/>
                    </a:lnTo>
                    <a:lnTo>
                      <a:pt x="275" y="185"/>
                    </a:lnTo>
                    <a:lnTo>
                      <a:pt x="274" y="187"/>
                    </a:lnTo>
                    <a:lnTo>
                      <a:pt x="272" y="190"/>
                    </a:lnTo>
                    <a:lnTo>
                      <a:pt x="271" y="192"/>
                    </a:lnTo>
                    <a:lnTo>
                      <a:pt x="271" y="195"/>
                    </a:lnTo>
                    <a:lnTo>
                      <a:pt x="271" y="571"/>
                    </a:lnTo>
                    <a:lnTo>
                      <a:pt x="211" y="571"/>
                    </a:lnTo>
                    <a:lnTo>
                      <a:pt x="211" y="406"/>
                    </a:lnTo>
                    <a:lnTo>
                      <a:pt x="211" y="403"/>
                    </a:lnTo>
                    <a:lnTo>
                      <a:pt x="210" y="400"/>
                    </a:lnTo>
                    <a:lnTo>
                      <a:pt x="209" y="398"/>
                    </a:lnTo>
                    <a:lnTo>
                      <a:pt x="207" y="396"/>
                    </a:lnTo>
                    <a:lnTo>
                      <a:pt x="205" y="394"/>
                    </a:lnTo>
                    <a:lnTo>
                      <a:pt x="201" y="392"/>
                    </a:lnTo>
                    <a:lnTo>
                      <a:pt x="199" y="391"/>
                    </a:lnTo>
                    <a:lnTo>
                      <a:pt x="196" y="391"/>
                    </a:lnTo>
                    <a:lnTo>
                      <a:pt x="76" y="391"/>
                    </a:lnTo>
                    <a:lnTo>
                      <a:pt x="73" y="391"/>
                    </a:lnTo>
                    <a:lnTo>
                      <a:pt x="70" y="392"/>
                    </a:lnTo>
                    <a:lnTo>
                      <a:pt x="67" y="394"/>
                    </a:lnTo>
                    <a:lnTo>
                      <a:pt x="65" y="396"/>
                    </a:lnTo>
                    <a:lnTo>
                      <a:pt x="63" y="398"/>
                    </a:lnTo>
                    <a:lnTo>
                      <a:pt x="62" y="400"/>
                    </a:lnTo>
                    <a:lnTo>
                      <a:pt x="61" y="403"/>
                    </a:lnTo>
                    <a:lnTo>
                      <a:pt x="61" y="406"/>
                    </a:lnTo>
                    <a:lnTo>
                      <a:pt x="61" y="571"/>
                    </a:lnTo>
                    <a:lnTo>
                      <a:pt x="16" y="571"/>
                    </a:lnTo>
                    <a:lnTo>
                      <a:pt x="13" y="571"/>
                    </a:lnTo>
                    <a:lnTo>
                      <a:pt x="10" y="572"/>
                    </a:lnTo>
                    <a:lnTo>
                      <a:pt x="7" y="573"/>
                    </a:lnTo>
                    <a:lnTo>
                      <a:pt x="5" y="576"/>
                    </a:lnTo>
                    <a:lnTo>
                      <a:pt x="3" y="578"/>
                    </a:lnTo>
                    <a:lnTo>
                      <a:pt x="2" y="581"/>
                    </a:lnTo>
                    <a:lnTo>
                      <a:pt x="1" y="583"/>
                    </a:lnTo>
                    <a:lnTo>
                      <a:pt x="0" y="586"/>
                    </a:lnTo>
                    <a:lnTo>
                      <a:pt x="1" y="590"/>
                    </a:lnTo>
                    <a:lnTo>
                      <a:pt x="2" y="593"/>
                    </a:lnTo>
                    <a:lnTo>
                      <a:pt x="3" y="595"/>
                    </a:lnTo>
                    <a:lnTo>
                      <a:pt x="5" y="597"/>
                    </a:lnTo>
                    <a:lnTo>
                      <a:pt x="7" y="599"/>
                    </a:lnTo>
                    <a:lnTo>
                      <a:pt x="10" y="600"/>
                    </a:lnTo>
                    <a:lnTo>
                      <a:pt x="13" y="601"/>
                    </a:lnTo>
                    <a:lnTo>
                      <a:pt x="16" y="601"/>
                    </a:lnTo>
                    <a:lnTo>
                      <a:pt x="76" y="601"/>
                    </a:lnTo>
                    <a:lnTo>
                      <a:pt x="196" y="601"/>
                    </a:lnTo>
                    <a:lnTo>
                      <a:pt x="286" y="601"/>
                    </a:lnTo>
                    <a:lnTo>
                      <a:pt x="406" y="601"/>
                    </a:lnTo>
                    <a:lnTo>
                      <a:pt x="497" y="601"/>
                    </a:lnTo>
                    <a:lnTo>
                      <a:pt x="617" y="601"/>
                    </a:lnTo>
                    <a:lnTo>
                      <a:pt x="707" y="601"/>
                    </a:lnTo>
                    <a:lnTo>
                      <a:pt x="827" y="601"/>
                    </a:lnTo>
                    <a:lnTo>
                      <a:pt x="888" y="601"/>
                    </a:lnTo>
                    <a:lnTo>
                      <a:pt x="890" y="601"/>
                    </a:lnTo>
                    <a:lnTo>
                      <a:pt x="893" y="600"/>
                    </a:lnTo>
                    <a:lnTo>
                      <a:pt x="896" y="599"/>
                    </a:lnTo>
                    <a:lnTo>
                      <a:pt x="898" y="597"/>
                    </a:lnTo>
                    <a:lnTo>
                      <a:pt x="900" y="595"/>
                    </a:lnTo>
                    <a:lnTo>
                      <a:pt x="901" y="593"/>
                    </a:lnTo>
                    <a:lnTo>
                      <a:pt x="902" y="590"/>
                    </a:lnTo>
                    <a:lnTo>
                      <a:pt x="903" y="586"/>
                    </a:lnTo>
                    <a:lnTo>
                      <a:pt x="902" y="583"/>
                    </a:lnTo>
                    <a:lnTo>
                      <a:pt x="901" y="581"/>
                    </a:lnTo>
                    <a:lnTo>
                      <a:pt x="900" y="578"/>
                    </a:lnTo>
                    <a:lnTo>
                      <a:pt x="898" y="576"/>
                    </a:lnTo>
                    <a:lnTo>
                      <a:pt x="896" y="573"/>
                    </a:lnTo>
                    <a:lnTo>
                      <a:pt x="893" y="572"/>
                    </a:lnTo>
                    <a:lnTo>
                      <a:pt x="890" y="571"/>
                    </a:lnTo>
                    <a:lnTo>
                      <a:pt x="888" y="5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10" name="Freeform 215">
                <a:extLst>
                  <a:ext uri="{FF2B5EF4-FFF2-40B4-BE49-F238E27FC236}">
                    <a16:creationId xmlns:a16="http://schemas.microsoft.com/office/drawing/2014/main" id="{8E0CDBF7-6339-4587-ADA4-41F7164FC5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74325" y="2498725"/>
                <a:ext cx="252413" cy="157163"/>
              </a:xfrm>
              <a:custGeom>
                <a:avLst/>
                <a:gdLst>
                  <a:gd name="T0" fmla="*/ 83 w 796"/>
                  <a:gd name="T1" fmla="*/ 417 h 496"/>
                  <a:gd name="T2" fmla="*/ 89 w 796"/>
                  <a:gd name="T3" fmla="*/ 431 h 496"/>
                  <a:gd name="T4" fmla="*/ 76 w 796"/>
                  <a:gd name="T5" fmla="*/ 461 h 496"/>
                  <a:gd name="T6" fmla="*/ 43 w 796"/>
                  <a:gd name="T7" fmla="*/ 461 h 496"/>
                  <a:gd name="T8" fmla="*/ 30 w 796"/>
                  <a:gd name="T9" fmla="*/ 430 h 496"/>
                  <a:gd name="T10" fmla="*/ 54 w 796"/>
                  <a:gd name="T11" fmla="*/ 407 h 496"/>
                  <a:gd name="T12" fmla="*/ 302 w 796"/>
                  <a:gd name="T13" fmla="*/ 216 h 496"/>
                  <a:gd name="T14" fmla="*/ 315 w 796"/>
                  <a:gd name="T15" fmla="*/ 247 h 496"/>
                  <a:gd name="T16" fmla="*/ 291 w 796"/>
                  <a:gd name="T17" fmla="*/ 270 h 496"/>
                  <a:gd name="T18" fmla="*/ 260 w 796"/>
                  <a:gd name="T19" fmla="*/ 257 h 496"/>
                  <a:gd name="T20" fmla="*/ 260 w 796"/>
                  <a:gd name="T21" fmla="*/ 224 h 496"/>
                  <a:gd name="T22" fmla="*/ 511 w 796"/>
                  <a:gd name="T23" fmla="*/ 301 h 496"/>
                  <a:gd name="T24" fmla="*/ 530 w 796"/>
                  <a:gd name="T25" fmla="*/ 308 h 496"/>
                  <a:gd name="T26" fmla="*/ 541 w 796"/>
                  <a:gd name="T27" fmla="*/ 331 h 496"/>
                  <a:gd name="T28" fmla="*/ 523 w 796"/>
                  <a:gd name="T29" fmla="*/ 359 h 496"/>
                  <a:gd name="T30" fmla="*/ 490 w 796"/>
                  <a:gd name="T31" fmla="*/ 353 h 496"/>
                  <a:gd name="T32" fmla="*/ 483 w 796"/>
                  <a:gd name="T33" fmla="*/ 320 h 496"/>
                  <a:gd name="T34" fmla="*/ 511 w 796"/>
                  <a:gd name="T35" fmla="*/ 301 h 496"/>
                  <a:gd name="T36" fmla="*/ 757 w 796"/>
                  <a:gd name="T37" fmla="*/ 39 h 496"/>
                  <a:gd name="T38" fmla="*/ 764 w 796"/>
                  <a:gd name="T39" fmla="*/ 72 h 496"/>
                  <a:gd name="T40" fmla="*/ 736 w 796"/>
                  <a:gd name="T41" fmla="*/ 90 h 496"/>
                  <a:gd name="T42" fmla="*/ 708 w 796"/>
                  <a:gd name="T43" fmla="*/ 72 h 496"/>
                  <a:gd name="T44" fmla="*/ 716 w 796"/>
                  <a:gd name="T45" fmla="*/ 39 h 496"/>
                  <a:gd name="T46" fmla="*/ 60 w 796"/>
                  <a:gd name="T47" fmla="*/ 496 h 496"/>
                  <a:gd name="T48" fmla="*/ 93 w 796"/>
                  <a:gd name="T49" fmla="*/ 487 h 496"/>
                  <a:gd name="T50" fmla="*/ 115 w 796"/>
                  <a:gd name="T51" fmla="*/ 460 h 496"/>
                  <a:gd name="T52" fmla="*/ 118 w 796"/>
                  <a:gd name="T53" fmla="*/ 422 h 496"/>
                  <a:gd name="T54" fmla="*/ 276 w 796"/>
                  <a:gd name="T55" fmla="*/ 300 h 496"/>
                  <a:gd name="T56" fmla="*/ 318 w 796"/>
                  <a:gd name="T57" fmla="*/ 291 h 496"/>
                  <a:gd name="T58" fmla="*/ 451 w 796"/>
                  <a:gd name="T59" fmla="*/ 331 h 496"/>
                  <a:gd name="T60" fmla="*/ 461 w 796"/>
                  <a:gd name="T61" fmla="*/ 365 h 496"/>
                  <a:gd name="T62" fmla="*/ 487 w 796"/>
                  <a:gd name="T63" fmla="*/ 387 h 496"/>
                  <a:gd name="T64" fmla="*/ 523 w 796"/>
                  <a:gd name="T65" fmla="*/ 390 h 496"/>
                  <a:gd name="T66" fmla="*/ 554 w 796"/>
                  <a:gd name="T67" fmla="*/ 373 h 496"/>
                  <a:gd name="T68" fmla="*/ 570 w 796"/>
                  <a:gd name="T69" fmla="*/ 343 h 496"/>
                  <a:gd name="T70" fmla="*/ 559 w 796"/>
                  <a:gd name="T71" fmla="*/ 296 h 496"/>
                  <a:gd name="T72" fmla="*/ 742 w 796"/>
                  <a:gd name="T73" fmla="*/ 120 h 496"/>
                  <a:gd name="T74" fmla="*/ 775 w 796"/>
                  <a:gd name="T75" fmla="*/ 106 h 496"/>
                  <a:gd name="T76" fmla="*/ 794 w 796"/>
                  <a:gd name="T77" fmla="*/ 79 h 496"/>
                  <a:gd name="T78" fmla="*/ 794 w 796"/>
                  <a:gd name="T79" fmla="*/ 43 h 496"/>
                  <a:gd name="T80" fmla="*/ 775 w 796"/>
                  <a:gd name="T81" fmla="*/ 14 h 496"/>
                  <a:gd name="T82" fmla="*/ 742 w 796"/>
                  <a:gd name="T83" fmla="*/ 0 h 496"/>
                  <a:gd name="T84" fmla="*/ 708 w 796"/>
                  <a:gd name="T85" fmla="*/ 8 h 496"/>
                  <a:gd name="T86" fmla="*/ 683 w 796"/>
                  <a:gd name="T87" fmla="*/ 31 h 496"/>
                  <a:gd name="T88" fmla="*/ 677 w 796"/>
                  <a:gd name="T89" fmla="*/ 70 h 496"/>
                  <a:gd name="T90" fmla="*/ 524 w 796"/>
                  <a:gd name="T91" fmla="*/ 272 h 496"/>
                  <a:gd name="T92" fmla="*/ 483 w 796"/>
                  <a:gd name="T93" fmla="*/ 278 h 496"/>
                  <a:gd name="T94" fmla="*/ 345 w 796"/>
                  <a:gd name="T95" fmla="*/ 245 h 496"/>
                  <a:gd name="T96" fmla="*/ 339 w 796"/>
                  <a:gd name="T97" fmla="*/ 212 h 496"/>
                  <a:gd name="T98" fmla="*/ 314 w 796"/>
                  <a:gd name="T99" fmla="*/ 188 h 496"/>
                  <a:gd name="T100" fmla="*/ 280 w 796"/>
                  <a:gd name="T101" fmla="*/ 181 h 496"/>
                  <a:gd name="T102" fmla="*/ 247 w 796"/>
                  <a:gd name="T103" fmla="*/ 194 h 496"/>
                  <a:gd name="T104" fmla="*/ 228 w 796"/>
                  <a:gd name="T105" fmla="*/ 223 h 496"/>
                  <a:gd name="T106" fmla="*/ 229 w 796"/>
                  <a:gd name="T107" fmla="*/ 262 h 496"/>
                  <a:gd name="T108" fmla="*/ 60 w 796"/>
                  <a:gd name="T109" fmla="*/ 376 h 496"/>
                  <a:gd name="T110" fmla="*/ 26 w 796"/>
                  <a:gd name="T111" fmla="*/ 387 h 496"/>
                  <a:gd name="T112" fmla="*/ 4 w 796"/>
                  <a:gd name="T113" fmla="*/ 413 h 496"/>
                  <a:gd name="T114" fmla="*/ 1 w 796"/>
                  <a:gd name="T115" fmla="*/ 448 h 496"/>
                  <a:gd name="T116" fmla="*/ 17 w 796"/>
                  <a:gd name="T117" fmla="*/ 479 h 496"/>
                  <a:gd name="T118" fmla="*/ 47 w 796"/>
                  <a:gd name="T119" fmla="*/ 495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96" h="496">
                    <a:moveTo>
                      <a:pt x="60" y="406"/>
                    </a:moveTo>
                    <a:lnTo>
                      <a:pt x="66" y="407"/>
                    </a:lnTo>
                    <a:lnTo>
                      <a:pt x="73" y="410"/>
                    </a:lnTo>
                    <a:lnTo>
                      <a:pt x="78" y="413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6" y="421"/>
                    </a:lnTo>
                    <a:lnTo>
                      <a:pt x="88" y="426"/>
                    </a:lnTo>
                    <a:lnTo>
                      <a:pt x="89" y="431"/>
                    </a:lnTo>
                    <a:lnTo>
                      <a:pt x="90" y="436"/>
                    </a:lnTo>
                    <a:lnTo>
                      <a:pt x="89" y="443"/>
                    </a:lnTo>
                    <a:lnTo>
                      <a:pt x="88" y="448"/>
                    </a:lnTo>
                    <a:lnTo>
                      <a:pt x="85" y="453"/>
                    </a:lnTo>
                    <a:lnTo>
                      <a:pt x="81" y="458"/>
                    </a:lnTo>
                    <a:lnTo>
                      <a:pt x="76" y="461"/>
                    </a:lnTo>
                    <a:lnTo>
                      <a:pt x="72" y="464"/>
                    </a:lnTo>
                    <a:lnTo>
                      <a:pt x="65" y="466"/>
                    </a:lnTo>
                    <a:lnTo>
                      <a:pt x="60" y="466"/>
                    </a:lnTo>
                    <a:lnTo>
                      <a:pt x="54" y="466"/>
                    </a:lnTo>
                    <a:lnTo>
                      <a:pt x="48" y="464"/>
                    </a:lnTo>
                    <a:lnTo>
                      <a:pt x="43" y="461"/>
                    </a:lnTo>
                    <a:lnTo>
                      <a:pt x="39" y="458"/>
                    </a:lnTo>
                    <a:lnTo>
                      <a:pt x="34" y="453"/>
                    </a:lnTo>
                    <a:lnTo>
                      <a:pt x="32" y="448"/>
                    </a:lnTo>
                    <a:lnTo>
                      <a:pt x="30" y="443"/>
                    </a:lnTo>
                    <a:lnTo>
                      <a:pt x="30" y="436"/>
                    </a:lnTo>
                    <a:lnTo>
                      <a:pt x="30" y="430"/>
                    </a:lnTo>
                    <a:lnTo>
                      <a:pt x="32" y="425"/>
                    </a:lnTo>
                    <a:lnTo>
                      <a:pt x="34" y="419"/>
                    </a:lnTo>
                    <a:lnTo>
                      <a:pt x="39" y="415"/>
                    </a:lnTo>
                    <a:lnTo>
                      <a:pt x="43" y="412"/>
                    </a:lnTo>
                    <a:lnTo>
                      <a:pt x="48" y="409"/>
                    </a:lnTo>
                    <a:lnTo>
                      <a:pt x="54" y="407"/>
                    </a:lnTo>
                    <a:lnTo>
                      <a:pt x="60" y="406"/>
                    </a:lnTo>
                    <a:lnTo>
                      <a:pt x="60" y="406"/>
                    </a:lnTo>
                    <a:close/>
                    <a:moveTo>
                      <a:pt x="285" y="211"/>
                    </a:moveTo>
                    <a:lnTo>
                      <a:pt x="291" y="211"/>
                    </a:lnTo>
                    <a:lnTo>
                      <a:pt x="297" y="214"/>
                    </a:lnTo>
                    <a:lnTo>
                      <a:pt x="302" y="216"/>
                    </a:lnTo>
                    <a:lnTo>
                      <a:pt x="306" y="220"/>
                    </a:lnTo>
                    <a:lnTo>
                      <a:pt x="311" y="224"/>
                    </a:lnTo>
                    <a:lnTo>
                      <a:pt x="313" y="230"/>
                    </a:lnTo>
                    <a:lnTo>
                      <a:pt x="315" y="235"/>
                    </a:lnTo>
                    <a:lnTo>
                      <a:pt x="315" y="241"/>
                    </a:lnTo>
                    <a:lnTo>
                      <a:pt x="315" y="247"/>
                    </a:lnTo>
                    <a:lnTo>
                      <a:pt x="313" y="253"/>
                    </a:lnTo>
                    <a:lnTo>
                      <a:pt x="311" y="257"/>
                    </a:lnTo>
                    <a:lnTo>
                      <a:pt x="306" y="262"/>
                    </a:lnTo>
                    <a:lnTo>
                      <a:pt x="302" y="266"/>
                    </a:lnTo>
                    <a:lnTo>
                      <a:pt x="297" y="268"/>
                    </a:lnTo>
                    <a:lnTo>
                      <a:pt x="291" y="270"/>
                    </a:lnTo>
                    <a:lnTo>
                      <a:pt x="285" y="271"/>
                    </a:lnTo>
                    <a:lnTo>
                      <a:pt x="280" y="270"/>
                    </a:lnTo>
                    <a:lnTo>
                      <a:pt x="273" y="268"/>
                    </a:lnTo>
                    <a:lnTo>
                      <a:pt x="269" y="266"/>
                    </a:lnTo>
                    <a:lnTo>
                      <a:pt x="264" y="262"/>
                    </a:lnTo>
                    <a:lnTo>
                      <a:pt x="260" y="257"/>
                    </a:lnTo>
                    <a:lnTo>
                      <a:pt x="257" y="253"/>
                    </a:lnTo>
                    <a:lnTo>
                      <a:pt x="256" y="247"/>
                    </a:lnTo>
                    <a:lnTo>
                      <a:pt x="255" y="241"/>
                    </a:lnTo>
                    <a:lnTo>
                      <a:pt x="256" y="235"/>
                    </a:lnTo>
                    <a:lnTo>
                      <a:pt x="257" y="230"/>
                    </a:lnTo>
                    <a:lnTo>
                      <a:pt x="260" y="224"/>
                    </a:lnTo>
                    <a:lnTo>
                      <a:pt x="264" y="220"/>
                    </a:lnTo>
                    <a:lnTo>
                      <a:pt x="269" y="216"/>
                    </a:lnTo>
                    <a:lnTo>
                      <a:pt x="273" y="214"/>
                    </a:lnTo>
                    <a:lnTo>
                      <a:pt x="280" y="211"/>
                    </a:lnTo>
                    <a:lnTo>
                      <a:pt x="285" y="211"/>
                    </a:lnTo>
                    <a:close/>
                    <a:moveTo>
                      <a:pt x="511" y="301"/>
                    </a:moveTo>
                    <a:lnTo>
                      <a:pt x="516" y="301"/>
                    </a:lnTo>
                    <a:lnTo>
                      <a:pt x="521" y="302"/>
                    </a:lnTo>
                    <a:lnTo>
                      <a:pt x="526" y="306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5" y="313"/>
                    </a:lnTo>
                    <a:lnTo>
                      <a:pt x="538" y="319"/>
                    </a:lnTo>
                    <a:lnTo>
                      <a:pt x="540" y="325"/>
                    </a:lnTo>
                    <a:lnTo>
                      <a:pt x="541" y="331"/>
                    </a:lnTo>
                    <a:lnTo>
                      <a:pt x="540" y="337"/>
                    </a:lnTo>
                    <a:lnTo>
                      <a:pt x="539" y="343"/>
                    </a:lnTo>
                    <a:lnTo>
                      <a:pt x="536" y="347"/>
                    </a:lnTo>
                    <a:lnTo>
                      <a:pt x="532" y="353"/>
                    </a:lnTo>
                    <a:lnTo>
                      <a:pt x="527" y="356"/>
                    </a:lnTo>
                    <a:lnTo>
                      <a:pt x="523" y="359"/>
                    </a:lnTo>
                    <a:lnTo>
                      <a:pt x="516" y="360"/>
                    </a:lnTo>
                    <a:lnTo>
                      <a:pt x="511" y="361"/>
                    </a:lnTo>
                    <a:lnTo>
                      <a:pt x="505" y="360"/>
                    </a:lnTo>
                    <a:lnTo>
                      <a:pt x="499" y="359"/>
                    </a:lnTo>
                    <a:lnTo>
                      <a:pt x="494" y="356"/>
                    </a:lnTo>
                    <a:lnTo>
                      <a:pt x="490" y="353"/>
                    </a:lnTo>
                    <a:lnTo>
                      <a:pt x="486" y="349"/>
                    </a:lnTo>
                    <a:lnTo>
                      <a:pt x="483" y="343"/>
                    </a:lnTo>
                    <a:lnTo>
                      <a:pt x="481" y="337"/>
                    </a:lnTo>
                    <a:lnTo>
                      <a:pt x="481" y="331"/>
                    </a:lnTo>
                    <a:lnTo>
                      <a:pt x="481" y="325"/>
                    </a:lnTo>
                    <a:lnTo>
                      <a:pt x="483" y="320"/>
                    </a:lnTo>
                    <a:lnTo>
                      <a:pt x="486" y="314"/>
                    </a:lnTo>
                    <a:lnTo>
                      <a:pt x="490" y="310"/>
                    </a:lnTo>
                    <a:lnTo>
                      <a:pt x="494" y="307"/>
                    </a:lnTo>
                    <a:lnTo>
                      <a:pt x="499" y="304"/>
                    </a:lnTo>
                    <a:lnTo>
                      <a:pt x="505" y="301"/>
                    </a:lnTo>
                    <a:lnTo>
                      <a:pt x="511" y="301"/>
                    </a:lnTo>
                    <a:lnTo>
                      <a:pt x="511" y="301"/>
                    </a:lnTo>
                    <a:close/>
                    <a:moveTo>
                      <a:pt x="736" y="30"/>
                    </a:moveTo>
                    <a:lnTo>
                      <a:pt x="742" y="31"/>
                    </a:lnTo>
                    <a:lnTo>
                      <a:pt x="748" y="33"/>
                    </a:lnTo>
                    <a:lnTo>
                      <a:pt x="753" y="36"/>
                    </a:lnTo>
                    <a:lnTo>
                      <a:pt x="757" y="39"/>
                    </a:lnTo>
                    <a:lnTo>
                      <a:pt x="762" y="43"/>
                    </a:lnTo>
                    <a:lnTo>
                      <a:pt x="764" y="49"/>
                    </a:lnTo>
                    <a:lnTo>
                      <a:pt x="766" y="55"/>
                    </a:lnTo>
                    <a:lnTo>
                      <a:pt x="766" y="60"/>
                    </a:lnTo>
                    <a:lnTo>
                      <a:pt x="766" y="67"/>
                    </a:lnTo>
                    <a:lnTo>
                      <a:pt x="764" y="72"/>
                    </a:lnTo>
                    <a:lnTo>
                      <a:pt x="762" y="78"/>
                    </a:lnTo>
                    <a:lnTo>
                      <a:pt x="757" y="82"/>
                    </a:lnTo>
                    <a:lnTo>
                      <a:pt x="753" y="85"/>
                    </a:lnTo>
                    <a:lnTo>
                      <a:pt x="748" y="88"/>
                    </a:lnTo>
                    <a:lnTo>
                      <a:pt x="742" y="90"/>
                    </a:lnTo>
                    <a:lnTo>
                      <a:pt x="736" y="90"/>
                    </a:lnTo>
                    <a:lnTo>
                      <a:pt x="731" y="90"/>
                    </a:lnTo>
                    <a:lnTo>
                      <a:pt x="724" y="88"/>
                    </a:lnTo>
                    <a:lnTo>
                      <a:pt x="720" y="85"/>
                    </a:lnTo>
                    <a:lnTo>
                      <a:pt x="716" y="82"/>
                    </a:lnTo>
                    <a:lnTo>
                      <a:pt x="711" y="78"/>
                    </a:lnTo>
                    <a:lnTo>
                      <a:pt x="708" y="72"/>
                    </a:lnTo>
                    <a:lnTo>
                      <a:pt x="707" y="67"/>
                    </a:lnTo>
                    <a:lnTo>
                      <a:pt x="706" y="60"/>
                    </a:lnTo>
                    <a:lnTo>
                      <a:pt x="707" y="55"/>
                    </a:lnTo>
                    <a:lnTo>
                      <a:pt x="708" y="49"/>
                    </a:lnTo>
                    <a:lnTo>
                      <a:pt x="711" y="43"/>
                    </a:lnTo>
                    <a:lnTo>
                      <a:pt x="716" y="39"/>
                    </a:lnTo>
                    <a:lnTo>
                      <a:pt x="720" y="36"/>
                    </a:lnTo>
                    <a:lnTo>
                      <a:pt x="724" y="33"/>
                    </a:lnTo>
                    <a:lnTo>
                      <a:pt x="731" y="31"/>
                    </a:lnTo>
                    <a:lnTo>
                      <a:pt x="736" y="30"/>
                    </a:lnTo>
                    <a:lnTo>
                      <a:pt x="736" y="30"/>
                    </a:lnTo>
                    <a:close/>
                    <a:moveTo>
                      <a:pt x="60" y="496"/>
                    </a:moveTo>
                    <a:lnTo>
                      <a:pt x="66" y="496"/>
                    </a:lnTo>
                    <a:lnTo>
                      <a:pt x="72" y="495"/>
                    </a:lnTo>
                    <a:lnTo>
                      <a:pt x="77" y="494"/>
                    </a:lnTo>
                    <a:lnTo>
                      <a:pt x="84" y="492"/>
                    </a:lnTo>
                    <a:lnTo>
                      <a:pt x="89" y="489"/>
                    </a:lnTo>
                    <a:lnTo>
                      <a:pt x="93" y="487"/>
                    </a:lnTo>
                    <a:lnTo>
                      <a:pt x="98" y="482"/>
                    </a:lnTo>
                    <a:lnTo>
                      <a:pt x="102" y="479"/>
                    </a:lnTo>
                    <a:lnTo>
                      <a:pt x="106" y="475"/>
                    </a:lnTo>
                    <a:lnTo>
                      <a:pt x="109" y="470"/>
                    </a:lnTo>
                    <a:lnTo>
                      <a:pt x="113" y="465"/>
                    </a:lnTo>
                    <a:lnTo>
                      <a:pt x="115" y="460"/>
                    </a:lnTo>
                    <a:lnTo>
                      <a:pt x="117" y="455"/>
                    </a:lnTo>
                    <a:lnTo>
                      <a:pt x="119" y="448"/>
                    </a:lnTo>
                    <a:lnTo>
                      <a:pt x="120" y="443"/>
                    </a:lnTo>
                    <a:lnTo>
                      <a:pt x="120" y="436"/>
                    </a:lnTo>
                    <a:lnTo>
                      <a:pt x="119" y="429"/>
                    </a:lnTo>
                    <a:lnTo>
                      <a:pt x="118" y="422"/>
                    </a:lnTo>
                    <a:lnTo>
                      <a:pt x="116" y="416"/>
                    </a:lnTo>
                    <a:lnTo>
                      <a:pt x="114" y="410"/>
                    </a:lnTo>
                    <a:lnTo>
                      <a:pt x="251" y="291"/>
                    </a:lnTo>
                    <a:lnTo>
                      <a:pt x="259" y="295"/>
                    </a:lnTo>
                    <a:lnTo>
                      <a:pt x="267" y="298"/>
                    </a:lnTo>
                    <a:lnTo>
                      <a:pt x="276" y="300"/>
                    </a:lnTo>
                    <a:lnTo>
                      <a:pt x="285" y="301"/>
                    </a:lnTo>
                    <a:lnTo>
                      <a:pt x="292" y="300"/>
                    </a:lnTo>
                    <a:lnTo>
                      <a:pt x="300" y="299"/>
                    </a:lnTo>
                    <a:lnTo>
                      <a:pt x="306" y="297"/>
                    </a:lnTo>
                    <a:lnTo>
                      <a:pt x="313" y="294"/>
                    </a:lnTo>
                    <a:lnTo>
                      <a:pt x="318" y="291"/>
                    </a:lnTo>
                    <a:lnTo>
                      <a:pt x="325" y="286"/>
                    </a:lnTo>
                    <a:lnTo>
                      <a:pt x="329" y="282"/>
                    </a:lnTo>
                    <a:lnTo>
                      <a:pt x="333" y="277"/>
                    </a:lnTo>
                    <a:lnTo>
                      <a:pt x="451" y="324"/>
                    </a:lnTo>
                    <a:lnTo>
                      <a:pt x="451" y="327"/>
                    </a:lnTo>
                    <a:lnTo>
                      <a:pt x="451" y="331"/>
                    </a:lnTo>
                    <a:lnTo>
                      <a:pt x="451" y="338"/>
                    </a:lnTo>
                    <a:lnTo>
                      <a:pt x="452" y="343"/>
                    </a:lnTo>
                    <a:lnTo>
                      <a:pt x="453" y="350"/>
                    </a:lnTo>
                    <a:lnTo>
                      <a:pt x="455" y="355"/>
                    </a:lnTo>
                    <a:lnTo>
                      <a:pt x="457" y="360"/>
                    </a:lnTo>
                    <a:lnTo>
                      <a:pt x="461" y="365"/>
                    </a:lnTo>
                    <a:lnTo>
                      <a:pt x="464" y="370"/>
                    </a:lnTo>
                    <a:lnTo>
                      <a:pt x="468" y="374"/>
                    </a:lnTo>
                    <a:lnTo>
                      <a:pt x="472" y="377"/>
                    </a:lnTo>
                    <a:lnTo>
                      <a:pt x="477" y="381"/>
                    </a:lnTo>
                    <a:lnTo>
                      <a:pt x="482" y="384"/>
                    </a:lnTo>
                    <a:lnTo>
                      <a:pt x="487" y="387"/>
                    </a:lnTo>
                    <a:lnTo>
                      <a:pt x="493" y="388"/>
                    </a:lnTo>
                    <a:lnTo>
                      <a:pt x="498" y="390"/>
                    </a:lnTo>
                    <a:lnTo>
                      <a:pt x="505" y="391"/>
                    </a:lnTo>
                    <a:lnTo>
                      <a:pt x="511" y="391"/>
                    </a:lnTo>
                    <a:lnTo>
                      <a:pt x="517" y="391"/>
                    </a:lnTo>
                    <a:lnTo>
                      <a:pt x="523" y="390"/>
                    </a:lnTo>
                    <a:lnTo>
                      <a:pt x="529" y="388"/>
                    </a:lnTo>
                    <a:lnTo>
                      <a:pt x="535" y="387"/>
                    </a:lnTo>
                    <a:lnTo>
                      <a:pt x="540" y="384"/>
                    </a:lnTo>
                    <a:lnTo>
                      <a:pt x="544" y="381"/>
                    </a:lnTo>
                    <a:lnTo>
                      <a:pt x="550" y="377"/>
                    </a:lnTo>
                    <a:lnTo>
                      <a:pt x="554" y="373"/>
                    </a:lnTo>
                    <a:lnTo>
                      <a:pt x="557" y="370"/>
                    </a:lnTo>
                    <a:lnTo>
                      <a:pt x="560" y="365"/>
                    </a:lnTo>
                    <a:lnTo>
                      <a:pt x="564" y="360"/>
                    </a:lnTo>
                    <a:lnTo>
                      <a:pt x="567" y="355"/>
                    </a:lnTo>
                    <a:lnTo>
                      <a:pt x="568" y="350"/>
                    </a:lnTo>
                    <a:lnTo>
                      <a:pt x="570" y="343"/>
                    </a:lnTo>
                    <a:lnTo>
                      <a:pt x="571" y="338"/>
                    </a:lnTo>
                    <a:lnTo>
                      <a:pt x="571" y="331"/>
                    </a:lnTo>
                    <a:lnTo>
                      <a:pt x="570" y="322"/>
                    </a:lnTo>
                    <a:lnTo>
                      <a:pt x="568" y="312"/>
                    </a:lnTo>
                    <a:lnTo>
                      <a:pt x="565" y="304"/>
                    </a:lnTo>
                    <a:lnTo>
                      <a:pt x="559" y="296"/>
                    </a:lnTo>
                    <a:lnTo>
                      <a:pt x="710" y="115"/>
                    </a:lnTo>
                    <a:lnTo>
                      <a:pt x="717" y="117"/>
                    </a:lnTo>
                    <a:lnTo>
                      <a:pt x="723" y="119"/>
                    </a:lnTo>
                    <a:lnTo>
                      <a:pt x="730" y="120"/>
                    </a:lnTo>
                    <a:lnTo>
                      <a:pt x="736" y="120"/>
                    </a:lnTo>
                    <a:lnTo>
                      <a:pt x="742" y="120"/>
                    </a:lnTo>
                    <a:lnTo>
                      <a:pt x="749" y="119"/>
                    </a:lnTo>
                    <a:lnTo>
                      <a:pt x="754" y="118"/>
                    </a:lnTo>
                    <a:lnTo>
                      <a:pt x="760" y="116"/>
                    </a:lnTo>
                    <a:lnTo>
                      <a:pt x="765" y="114"/>
                    </a:lnTo>
                    <a:lnTo>
                      <a:pt x="770" y="111"/>
                    </a:lnTo>
                    <a:lnTo>
                      <a:pt x="775" y="106"/>
                    </a:lnTo>
                    <a:lnTo>
                      <a:pt x="779" y="103"/>
                    </a:lnTo>
                    <a:lnTo>
                      <a:pt x="783" y="99"/>
                    </a:lnTo>
                    <a:lnTo>
                      <a:pt x="786" y="95"/>
                    </a:lnTo>
                    <a:lnTo>
                      <a:pt x="790" y="89"/>
                    </a:lnTo>
                    <a:lnTo>
                      <a:pt x="792" y="84"/>
                    </a:lnTo>
                    <a:lnTo>
                      <a:pt x="794" y="79"/>
                    </a:lnTo>
                    <a:lnTo>
                      <a:pt x="795" y="73"/>
                    </a:lnTo>
                    <a:lnTo>
                      <a:pt x="796" y="67"/>
                    </a:lnTo>
                    <a:lnTo>
                      <a:pt x="796" y="60"/>
                    </a:lnTo>
                    <a:lnTo>
                      <a:pt x="796" y="54"/>
                    </a:lnTo>
                    <a:lnTo>
                      <a:pt x="795" y="49"/>
                    </a:lnTo>
                    <a:lnTo>
                      <a:pt x="794" y="43"/>
                    </a:lnTo>
                    <a:lnTo>
                      <a:pt x="792" y="37"/>
                    </a:lnTo>
                    <a:lnTo>
                      <a:pt x="790" y="31"/>
                    </a:lnTo>
                    <a:lnTo>
                      <a:pt x="786" y="27"/>
                    </a:lnTo>
                    <a:lnTo>
                      <a:pt x="783" y="23"/>
                    </a:lnTo>
                    <a:lnTo>
                      <a:pt x="779" y="19"/>
                    </a:lnTo>
                    <a:lnTo>
                      <a:pt x="775" y="14"/>
                    </a:lnTo>
                    <a:lnTo>
                      <a:pt x="770" y="11"/>
                    </a:lnTo>
                    <a:lnTo>
                      <a:pt x="765" y="8"/>
                    </a:lnTo>
                    <a:lnTo>
                      <a:pt x="760" y="5"/>
                    </a:lnTo>
                    <a:lnTo>
                      <a:pt x="754" y="4"/>
                    </a:lnTo>
                    <a:lnTo>
                      <a:pt x="749" y="1"/>
                    </a:lnTo>
                    <a:lnTo>
                      <a:pt x="742" y="0"/>
                    </a:lnTo>
                    <a:lnTo>
                      <a:pt x="736" y="0"/>
                    </a:lnTo>
                    <a:lnTo>
                      <a:pt x="731" y="0"/>
                    </a:lnTo>
                    <a:lnTo>
                      <a:pt x="724" y="1"/>
                    </a:lnTo>
                    <a:lnTo>
                      <a:pt x="719" y="4"/>
                    </a:lnTo>
                    <a:lnTo>
                      <a:pt x="712" y="5"/>
                    </a:lnTo>
                    <a:lnTo>
                      <a:pt x="708" y="8"/>
                    </a:lnTo>
                    <a:lnTo>
                      <a:pt x="703" y="11"/>
                    </a:lnTo>
                    <a:lnTo>
                      <a:pt x="698" y="14"/>
                    </a:lnTo>
                    <a:lnTo>
                      <a:pt x="694" y="19"/>
                    </a:lnTo>
                    <a:lnTo>
                      <a:pt x="690" y="22"/>
                    </a:lnTo>
                    <a:lnTo>
                      <a:pt x="687" y="27"/>
                    </a:lnTo>
                    <a:lnTo>
                      <a:pt x="683" y="31"/>
                    </a:lnTo>
                    <a:lnTo>
                      <a:pt x="681" y="37"/>
                    </a:lnTo>
                    <a:lnTo>
                      <a:pt x="679" y="43"/>
                    </a:lnTo>
                    <a:lnTo>
                      <a:pt x="677" y="49"/>
                    </a:lnTo>
                    <a:lnTo>
                      <a:pt x="676" y="54"/>
                    </a:lnTo>
                    <a:lnTo>
                      <a:pt x="676" y="60"/>
                    </a:lnTo>
                    <a:lnTo>
                      <a:pt x="677" y="70"/>
                    </a:lnTo>
                    <a:lnTo>
                      <a:pt x="679" y="80"/>
                    </a:lnTo>
                    <a:lnTo>
                      <a:pt x="682" y="88"/>
                    </a:lnTo>
                    <a:lnTo>
                      <a:pt x="688" y="96"/>
                    </a:lnTo>
                    <a:lnTo>
                      <a:pt x="537" y="277"/>
                    </a:lnTo>
                    <a:lnTo>
                      <a:pt x="530" y="275"/>
                    </a:lnTo>
                    <a:lnTo>
                      <a:pt x="524" y="272"/>
                    </a:lnTo>
                    <a:lnTo>
                      <a:pt x="517" y="271"/>
                    </a:lnTo>
                    <a:lnTo>
                      <a:pt x="511" y="271"/>
                    </a:lnTo>
                    <a:lnTo>
                      <a:pt x="504" y="271"/>
                    </a:lnTo>
                    <a:lnTo>
                      <a:pt x="496" y="272"/>
                    </a:lnTo>
                    <a:lnTo>
                      <a:pt x="490" y="275"/>
                    </a:lnTo>
                    <a:lnTo>
                      <a:pt x="483" y="278"/>
                    </a:lnTo>
                    <a:lnTo>
                      <a:pt x="478" y="281"/>
                    </a:lnTo>
                    <a:lnTo>
                      <a:pt x="472" y="285"/>
                    </a:lnTo>
                    <a:lnTo>
                      <a:pt x="467" y="291"/>
                    </a:lnTo>
                    <a:lnTo>
                      <a:pt x="463" y="296"/>
                    </a:lnTo>
                    <a:lnTo>
                      <a:pt x="345" y="249"/>
                    </a:lnTo>
                    <a:lnTo>
                      <a:pt x="345" y="245"/>
                    </a:lnTo>
                    <a:lnTo>
                      <a:pt x="345" y="241"/>
                    </a:lnTo>
                    <a:lnTo>
                      <a:pt x="345" y="235"/>
                    </a:lnTo>
                    <a:lnTo>
                      <a:pt x="344" y="229"/>
                    </a:lnTo>
                    <a:lnTo>
                      <a:pt x="343" y="223"/>
                    </a:lnTo>
                    <a:lnTo>
                      <a:pt x="341" y="218"/>
                    </a:lnTo>
                    <a:lnTo>
                      <a:pt x="339" y="212"/>
                    </a:lnTo>
                    <a:lnTo>
                      <a:pt x="335" y="207"/>
                    </a:lnTo>
                    <a:lnTo>
                      <a:pt x="332" y="203"/>
                    </a:lnTo>
                    <a:lnTo>
                      <a:pt x="328" y="199"/>
                    </a:lnTo>
                    <a:lnTo>
                      <a:pt x="324" y="194"/>
                    </a:lnTo>
                    <a:lnTo>
                      <a:pt x="319" y="191"/>
                    </a:lnTo>
                    <a:lnTo>
                      <a:pt x="314" y="188"/>
                    </a:lnTo>
                    <a:lnTo>
                      <a:pt x="309" y="186"/>
                    </a:lnTo>
                    <a:lnTo>
                      <a:pt x="303" y="184"/>
                    </a:lnTo>
                    <a:lnTo>
                      <a:pt x="298" y="182"/>
                    </a:lnTo>
                    <a:lnTo>
                      <a:pt x="291" y="181"/>
                    </a:lnTo>
                    <a:lnTo>
                      <a:pt x="285" y="180"/>
                    </a:lnTo>
                    <a:lnTo>
                      <a:pt x="280" y="181"/>
                    </a:lnTo>
                    <a:lnTo>
                      <a:pt x="273" y="182"/>
                    </a:lnTo>
                    <a:lnTo>
                      <a:pt x="268" y="184"/>
                    </a:lnTo>
                    <a:lnTo>
                      <a:pt x="261" y="186"/>
                    </a:lnTo>
                    <a:lnTo>
                      <a:pt x="257" y="188"/>
                    </a:lnTo>
                    <a:lnTo>
                      <a:pt x="252" y="191"/>
                    </a:lnTo>
                    <a:lnTo>
                      <a:pt x="247" y="194"/>
                    </a:lnTo>
                    <a:lnTo>
                      <a:pt x="243" y="199"/>
                    </a:lnTo>
                    <a:lnTo>
                      <a:pt x="239" y="203"/>
                    </a:lnTo>
                    <a:lnTo>
                      <a:pt x="236" y="207"/>
                    </a:lnTo>
                    <a:lnTo>
                      <a:pt x="232" y="212"/>
                    </a:lnTo>
                    <a:lnTo>
                      <a:pt x="230" y="218"/>
                    </a:lnTo>
                    <a:lnTo>
                      <a:pt x="228" y="223"/>
                    </a:lnTo>
                    <a:lnTo>
                      <a:pt x="226" y="229"/>
                    </a:lnTo>
                    <a:lnTo>
                      <a:pt x="225" y="235"/>
                    </a:lnTo>
                    <a:lnTo>
                      <a:pt x="225" y="241"/>
                    </a:lnTo>
                    <a:lnTo>
                      <a:pt x="226" y="248"/>
                    </a:lnTo>
                    <a:lnTo>
                      <a:pt x="227" y="255"/>
                    </a:lnTo>
                    <a:lnTo>
                      <a:pt x="229" y="262"/>
                    </a:lnTo>
                    <a:lnTo>
                      <a:pt x="231" y="267"/>
                    </a:lnTo>
                    <a:lnTo>
                      <a:pt x="94" y="387"/>
                    </a:lnTo>
                    <a:lnTo>
                      <a:pt x="86" y="383"/>
                    </a:lnTo>
                    <a:lnTo>
                      <a:pt x="78" y="380"/>
                    </a:lnTo>
                    <a:lnTo>
                      <a:pt x="69" y="377"/>
                    </a:lnTo>
                    <a:lnTo>
                      <a:pt x="60" y="376"/>
                    </a:lnTo>
                    <a:lnTo>
                      <a:pt x="54" y="376"/>
                    </a:lnTo>
                    <a:lnTo>
                      <a:pt x="47" y="377"/>
                    </a:lnTo>
                    <a:lnTo>
                      <a:pt x="42" y="379"/>
                    </a:lnTo>
                    <a:lnTo>
                      <a:pt x="36" y="381"/>
                    </a:lnTo>
                    <a:lnTo>
                      <a:pt x="31" y="384"/>
                    </a:lnTo>
                    <a:lnTo>
                      <a:pt x="26" y="387"/>
                    </a:lnTo>
                    <a:lnTo>
                      <a:pt x="21" y="390"/>
                    </a:lnTo>
                    <a:lnTo>
                      <a:pt x="17" y="394"/>
                    </a:lnTo>
                    <a:lnTo>
                      <a:pt x="13" y="398"/>
                    </a:lnTo>
                    <a:lnTo>
                      <a:pt x="10" y="403"/>
                    </a:lnTo>
                    <a:lnTo>
                      <a:pt x="6" y="407"/>
                    </a:lnTo>
                    <a:lnTo>
                      <a:pt x="4" y="413"/>
                    </a:lnTo>
                    <a:lnTo>
                      <a:pt x="2" y="418"/>
                    </a:lnTo>
                    <a:lnTo>
                      <a:pt x="1" y="425"/>
                    </a:lnTo>
                    <a:lnTo>
                      <a:pt x="0" y="430"/>
                    </a:lnTo>
                    <a:lnTo>
                      <a:pt x="0" y="436"/>
                    </a:lnTo>
                    <a:lnTo>
                      <a:pt x="0" y="443"/>
                    </a:lnTo>
                    <a:lnTo>
                      <a:pt x="1" y="448"/>
                    </a:lnTo>
                    <a:lnTo>
                      <a:pt x="2" y="455"/>
                    </a:lnTo>
                    <a:lnTo>
                      <a:pt x="4" y="460"/>
                    </a:lnTo>
                    <a:lnTo>
                      <a:pt x="6" y="465"/>
                    </a:lnTo>
                    <a:lnTo>
                      <a:pt x="10" y="470"/>
                    </a:lnTo>
                    <a:lnTo>
                      <a:pt x="13" y="475"/>
                    </a:lnTo>
                    <a:lnTo>
                      <a:pt x="17" y="479"/>
                    </a:lnTo>
                    <a:lnTo>
                      <a:pt x="21" y="482"/>
                    </a:lnTo>
                    <a:lnTo>
                      <a:pt x="26" y="487"/>
                    </a:lnTo>
                    <a:lnTo>
                      <a:pt x="31" y="489"/>
                    </a:lnTo>
                    <a:lnTo>
                      <a:pt x="36" y="492"/>
                    </a:lnTo>
                    <a:lnTo>
                      <a:pt x="42" y="494"/>
                    </a:lnTo>
                    <a:lnTo>
                      <a:pt x="47" y="495"/>
                    </a:lnTo>
                    <a:lnTo>
                      <a:pt x="54" y="496"/>
                    </a:lnTo>
                    <a:lnTo>
                      <a:pt x="60" y="4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CA150F2-65E8-4797-9E15-E7E7873A97A2}"/>
                </a:ext>
              </a:extLst>
            </p:cNvPr>
            <p:cNvGrpSpPr/>
            <p:nvPr/>
          </p:nvGrpSpPr>
          <p:grpSpPr>
            <a:xfrm>
              <a:off x="6876389" y="2312260"/>
              <a:ext cx="285750" cy="257175"/>
              <a:chOff x="8162925" y="1953895"/>
              <a:chExt cx="285750" cy="257175"/>
            </a:xfrm>
            <a:solidFill>
              <a:schemeClr val="bg1"/>
            </a:solidFill>
          </p:grpSpPr>
          <p:sp>
            <p:nvSpPr>
              <p:cNvPr id="97" name="Freeform 276">
                <a:extLst>
                  <a:ext uri="{FF2B5EF4-FFF2-40B4-BE49-F238E27FC236}">
                    <a16:creationId xmlns:a16="http://schemas.microsoft.com/office/drawing/2014/main" id="{551ADFB8-93C5-4409-88BC-5FA47753CC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55013" y="2093595"/>
                <a:ext cx="22225" cy="20638"/>
              </a:xfrm>
              <a:custGeom>
                <a:avLst/>
                <a:gdLst>
                  <a:gd name="T0" fmla="*/ 31 w 68"/>
                  <a:gd name="T1" fmla="*/ 35 h 69"/>
                  <a:gd name="T2" fmla="*/ 31 w 68"/>
                  <a:gd name="T3" fmla="*/ 34 h 69"/>
                  <a:gd name="T4" fmla="*/ 32 w 68"/>
                  <a:gd name="T5" fmla="*/ 31 h 69"/>
                  <a:gd name="T6" fmla="*/ 33 w 68"/>
                  <a:gd name="T7" fmla="*/ 31 h 69"/>
                  <a:gd name="T8" fmla="*/ 34 w 68"/>
                  <a:gd name="T9" fmla="*/ 30 h 69"/>
                  <a:gd name="T10" fmla="*/ 36 w 68"/>
                  <a:gd name="T11" fmla="*/ 31 h 69"/>
                  <a:gd name="T12" fmla="*/ 37 w 68"/>
                  <a:gd name="T13" fmla="*/ 31 h 69"/>
                  <a:gd name="T14" fmla="*/ 38 w 68"/>
                  <a:gd name="T15" fmla="*/ 34 h 69"/>
                  <a:gd name="T16" fmla="*/ 38 w 68"/>
                  <a:gd name="T17" fmla="*/ 35 h 69"/>
                  <a:gd name="T18" fmla="*/ 38 w 68"/>
                  <a:gd name="T19" fmla="*/ 36 h 69"/>
                  <a:gd name="T20" fmla="*/ 37 w 68"/>
                  <a:gd name="T21" fmla="*/ 37 h 69"/>
                  <a:gd name="T22" fmla="*/ 36 w 68"/>
                  <a:gd name="T23" fmla="*/ 38 h 69"/>
                  <a:gd name="T24" fmla="*/ 34 w 68"/>
                  <a:gd name="T25" fmla="*/ 38 h 69"/>
                  <a:gd name="T26" fmla="*/ 33 w 68"/>
                  <a:gd name="T27" fmla="*/ 38 h 69"/>
                  <a:gd name="T28" fmla="*/ 32 w 68"/>
                  <a:gd name="T29" fmla="*/ 37 h 69"/>
                  <a:gd name="T30" fmla="*/ 31 w 68"/>
                  <a:gd name="T31" fmla="*/ 36 h 69"/>
                  <a:gd name="T32" fmla="*/ 31 w 68"/>
                  <a:gd name="T33" fmla="*/ 35 h 69"/>
                  <a:gd name="T34" fmla="*/ 34 w 68"/>
                  <a:gd name="T35" fmla="*/ 0 h 69"/>
                  <a:gd name="T36" fmla="*/ 27 w 68"/>
                  <a:gd name="T37" fmla="*/ 1 h 69"/>
                  <a:gd name="T38" fmla="*/ 21 w 68"/>
                  <a:gd name="T39" fmla="*/ 4 h 69"/>
                  <a:gd name="T40" fmla="*/ 15 w 68"/>
                  <a:gd name="T41" fmla="*/ 7 h 69"/>
                  <a:gd name="T42" fmla="*/ 10 w 68"/>
                  <a:gd name="T43" fmla="*/ 11 h 69"/>
                  <a:gd name="T44" fmla="*/ 6 w 68"/>
                  <a:gd name="T45" fmla="*/ 15 h 69"/>
                  <a:gd name="T46" fmla="*/ 3 w 68"/>
                  <a:gd name="T47" fmla="*/ 22 h 69"/>
                  <a:gd name="T48" fmla="*/ 0 w 68"/>
                  <a:gd name="T49" fmla="*/ 28 h 69"/>
                  <a:gd name="T50" fmla="*/ 0 w 68"/>
                  <a:gd name="T51" fmla="*/ 35 h 69"/>
                  <a:gd name="T52" fmla="*/ 0 w 68"/>
                  <a:gd name="T53" fmla="*/ 41 h 69"/>
                  <a:gd name="T54" fmla="*/ 3 w 68"/>
                  <a:gd name="T55" fmla="*/ 48 h 69"/>
                  <a:gd name="T56" fmla="*/ 6 w 68"/>
                  <a:gd name="T57" fmla="*/ 54 h 69"/>
                  <a:gd name="T58" fmla="*/ 10 w 68"/>
                  <a:gd name="T59" fmla="*/ 58 h 69"/>
                  <a:gd name="T60" fmla="*/ 15 w 68"/>
                  <a:gd name="T61" fmla="*/ 63 h 69"/>
                  <a:gd name="T62" fmla="*/ 21 w 68"/>
                  <a:gd name="T63" fmla="*/ 66 h 69"/>
                  <a:gd name="T64" fmla="*/ 27 w 68"/>
                  <a:gd name="T65" fmla="*/ 68 h 69"/>
                  <a:gd name="T66" fmla="*/ 34 w 68"/>
                  <a:gd name="T67" fmla="*/ 69 h 69"/>
                  <a:gd name="T68" fmla="*/ 41 w 68"/>
                  <a:gd name="T69" fmla="*/ 68 h 69"/>
                  <a:gd name="T70" fmla="*/ 48 w 68"/>
                  <a:gd name="T71" fmla="*/ 66 h 69"/>
                  <a:gd name="T72" fmla="*/ 53 w 68"/>
                  <a:gd name="T73" fmla="*/ 63 h 69"/>
                  <a:gd name="T74" fmla="*/ 58 w 68"/>
                  <a:gd name="T75" fmla="*/ 58 h 69"/>
                  <a:gd name="T76" fmla="*/ 63 w 68"/>
                  <a:gd name="T77" fmla="*/ 54 h 69"/>
                  <a:gd name="T78" fmla="*/ 65 w 68"/>
                  <a:gd name="T79" fmla="*/ 48 h 69"/>
                  <a:gd name="T80" fmla="*/ 67 w 68"/>
                  <a:gd name="T81" fmla="*/ 41 h 69"/>
                  <a:gd name="T82" fmla="*/ 68 w 68"/>
                  <a:gd name="T83" fmla="*/ 35 h 69"/>
                  <a:gd name="T84" fmla="*/ 67 w 68"/>
                  <a:gd name="T85" fmla="*/ 28 h 69"/>
                  <a:gd name="T86" fmla="*/ 65 w 68"/>
                  <a:gd name="T87" fmla="*/ 22 h 69"/>
                  <a:gd name="T88" fmla="*/ 63 w 68"/>
                  <a:gd name="T89" fmla="*/ 15 h 69"/>
                  <a:gd name="T90" fmla="*/ 58 w 68"/>
                  <a:gd name="T91" fmla="*/ 11 h 69"/>
                  <a:gd name="T92" fmla="*/ 53 w 68"/>
                  <a:gd name="T93" fmla="*/ 7 h 69"/>
                  <a:gd name="T94" fmla="*/ 48 w 68"/>
                  <a:gd name="T95" fmla="*/ 4 h 69"/>
                  <a:gd name="T96" fmla="*/ 41 w 68"/>
                  <a:gd name="T97" fmla="*/ 1 h 69"/>
                  <a:gd name="T98" fmla="*/ 34 w 68"/>
                  <a:gd name="T9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8" h="69">
                    <a:moveTo>
                      <a:pt x="31" y="35"/>
                    </a:moveTo>
                    <a:lnTo>
                      <a:pt x="31" y="34"/>
                    </a:lnTo>
                    <a:lnTo>
                      <a:pt x="32" y="31"/>
                    </a:lnTo>
                    <a:lnTo>
                      <a:pt x="33" y="31"/>
                    </a:lnTo>
                    <a:lnTo>
                      <a:pt x="34" y="30"/>
                    </a:lnTo>
                    <a:lnTo>
                      <a:pt x="36" y="31"/>
                    </a:lnTo>
                    <a:lnTo>
                      <a:pt x="37" y="31"/>
                    </a:lnTo>
                    <a:lnTo>
                      <a:pt x="38" y="34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7" y="37"/>
                    </a:lnTo>
                    <a:lnTo>
                      <a:pt x="36" y="38"/>
                    </a:lnTo>
                    <a:lnTo>
                      <a:pt x="34" y="38"/>
                    </a:lnTo>
                    <a:lnTo>
                      <a:pt x="33" y="38"/>
                    </a:lnTo>
                    <a:lnTo>
                      <a:pt x="32" y="37"/>
                    </a:lnTo>
                    <a:lnTo>
                      <a:pt x="31" y="36"/>
                    </a:lnTo>
                    <a:lnTo>
                      <a:pt x="31" y="35"/>
                    </a:lnTo>
                    <a:close/>
                    <a:moveTo>
                      <a:pt x="34" y="0"/>
                    </a:moveTo>
                    <a:lnTo>
                      <a:pt x="27" y="1"/>
                    </a:lnTo>
                    <a:lnTo>
                      <a:pt x="21" y="4"/>
                    </a:lnTo>
                    <a:lnTo>
                      <a:pt x="15" y="7"/>
                    </a:lnTo>
                    <a:lnTo>
                      <a:pt x="10" y="11"/>
                    </a:lnTo>
                    <a:lnTo>
                      <a:pt x="6" y="15"/>
                    </a:lnTo>
                    <a:lnTo>
                      <a:pt x="3" y="22"/>
                    </a:lnTo>
                    <a:lnTo>
                      <a:pt x="0" y="28"/>
                    </a:lnTo>
                    <a:lnTo>
                      <a:pt x="0" y="35"/>
                    </a:lnTo>
                    <a:lnTo>
                      <a:pt x="0" y="41"/>
                    </a:lnTo>
                    <a:lnTo>
                      <a:pt x="3" y="48"/>
                    </a:lnTo>
                    <a:lnTo>
                      <a:pt x="6" y="54"/>
                    </a:lnTo>
                    <a:lnTo>
                      <a:pt x="10" y="58"/>
                    </a:lnTo>
                    <a:lnTo>
                      <a:pt x="15" y="63"/>
                    </a:lnTo>
                    <a:lnTo>
                      <a:pt x="21" y="66"/>
                    </a:lnTo>
                    <a:lnTo>
                      <a:pt x="27" y="68"/>
                    </a:lnTo>
                    <a:lnTo>
                      <a:pt x="34" y="69"/>
                    </a:lnTo>
                    <a:lnTo>
                      <a:pt x="41" y="68"/>
                    </a:lnTo>
                    <a:lnTo>
                      <a:pt x="48" y="66"/>
                    </a:lnTo>
                    <a:lnTo>
                      <a:pt x="53" y="63"/>
                    </a:lnTo>
                    <a:lnTo>
                      <a:pt x="58" y="58"/>
                    </a:lnTo>
                    <a:lnTo>
                      <a:pt x="63" y="54"/>
                    </a:lnTo>
                    <a:lnTo>
                      <a:pt x="65" y="48"/>
                    </a:lnTo>
                    <a:lnTo>
                      <a:pt x="67" y="41"/>
                    </a:lnTo>
                    <a:lnTo>
                      <a:pt x="68" y="35"/>
                    </a:lnTo>
                    <a:lnTo>
                      <a:pt x="67" y="28"/>
                    </a:lnTo>
                    <a:lnTo>
                      <a:pt x="65" y="22"/>
                    </a:lnTo>
                    <a:lnTo>
                      <a:pt x="63" y="15"/>
                    </a:lnTo>
                    <a:lnTo>
                      <a:pt x="58" y="11"/>
                    </a:lnTo>
                    <a:lnTo>
                      <a:pt x="53" y="7"/>
                    </a:lnTo>
                    <a:lnTo>
                      <a:pt x="48" y="4"/>
                    </a:lnTo>
                    <a:lnTo>
                      <a:pt x="41" y="1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98" name="Freeform 277">
                <a:extLst>
                  <a:ext uri="{FF2B5EF4-FFF2-40B4-BE49-F238E27FC236}">
                    <a16:creationId xmlns:a16="http://schemas.microsoft.com/office/drawing/2014/main" id="{52FC61D4-1592-4F41-9C85-38F852BBDF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0550" y="2020570"/>
                <a:ext cx="22225" cy="9525"/>
              </a:xfrm>
              <a:custGeom>
                <a:avLst/>
                <a:gdLst>
                  <a:gd name="T0" fmla="*/ 53 w 68"/>
                  <a:gd name="T1" fmla="*/ 0 h 30"/>
                  <a:gd name="T2" fmla="*/ 15 w 68"/>
                  <a:gd name="T3" fmla="*/ 0 h 30"/>
                  <a:gd name="T4" fmla="*/ 13 w 68"/>
                  <a:gd name="T5" fmla="*/ 0 h 30"/>
                  <a:gd name="T6" fmla="*/ 9 w 68"/>
                  <a:gd name="T7" fmla="*/ 1 h 30"/>
                  <a:gd name="T8" fmla="*/ 7 w 68"/>
                  <a:gd name="T9" fmla="*/ 2 h 30"/>
                  <a:gd name="T10" fmla="*/ 4 w 68"/>
                  <a:gd name="T11" fmla="*/ 4 h 30"/>
                  <a:gd name="T12" fmla="*/ 3 w 68"/>
                  <a:gd name="T13" fmla="*/ 6 h 30"/>
                  <a:gd name="T14" fmla="*/ 1 w 68"/>
                  <a:gd name="T15" fmla="*/ 8 h 30"/>
                  <a:gd name="T16" fmla="*/ 1 w 68"/>
                  <a:gd name="T17" fmla="*/ 12 h 30"/>
                  <a:gd name="T18" fmla="*/ 0 w 68"/>
                  <a:gd name="T19" fmla="*/ 15 h 30"/>
                  <a:gd name="T20" fmla="*/ 1 w 68"/>
                  <a:gd name="T21" fmla="*/ 18 h 30"/>
                  <a:gd name="T22" fmla="*/ 1 w 68"/>
                  <a:gd name="T23" fmla="*/ 20 h 30"/>
                  <a:gd name="T24" fmla="*/ 3 w 68"/>
                  <a:gd name="T25" fmla="*/ 23 h 30"/>
                  <a:gd name="T26" fmla="*/ 4 w 68"/>
                  <a:gd name="T27" fmla="*/ 26 h 30"/>
                  <a:gd name="T28" fmla="*/ 7 w 68"/>
                  <a:gd name="T29" fmla="*/ 27 h 30"/>
                  <a:gd name="T30" fmla="*/ 9 w 68"/>
                  <a:gd name="T31" fmla="*/ 29 h 30"/>
                  <a:gd name="T32" fmla="*/ 13 w 68"/>
                  <a:gd name="T33" fmla="*/ 30 h 30"/>
                  <a:gd name="T34" fmla="*/ 15 w 68"/>
                  <a:gd name="T35" fmla="*/ 30 h 30"/>
                  <a:gd name="T36" fmla="*/ 53 w 68"/>
                  <a:gd name="T37" fmla="*/ 30 h 30"/>
                  <a:gd name="T38" fmla="*/ 57 w 68"/>
                  <a:gd name="T39" fmla="*/ 30 h 30"/>
                  <a:gd name="T40" fmla="*/ 59 w 68"/>
                  <a:gd name="T41" fmla="*/ 29 h 30"/>
                  <a:gd name="T42" fmla="*/ 62 w 68"/>
                  <a:gd name="T43" fmla="*/ 27 h 30"/>
                  <a:gd name="T44" fmla="*/ 64 w 68"/>
                  <a:gd name="T45" fmla="*/ 26 h 30"/>
                  <a:gd name="T46" fmla="*/ 65 w 68"/>
                  <a:gd name="T47" fmla="*/ 23 h 30"/>
                  <a:gd name="T48" fmla="*/ 67 w 68"/>
                  <a:gd name="T49" fmla="*/ 20 h 30"/>
                  <a:gd name="T50" fmla="*/ 67 w 68"/>
                  <a:gd name="T51" fmla="*/ 18 h 30"/>
                  <a:gd name="T52" fmla="*/ 68 w 68"/>
                  <a:gd name="T53" fmla="*/ 15 h 30"/>
                  <a:gd name="T54" fmla="*/ 67 w 68"/>
                  <a:gd name="T55" fmla="*/ 12 h 30"/>
                  <a:gd name="T56" fmla="*/ 67 w 68"/>
                  <a:gd name="T57" fmla="*/ 8 h 30"/>
                  <a:gd name="T58" fmla="*/ 65 w 68"/>
                  <a:gd name="T59" fmla="*/ 6 h 30"/>
                  <a:gd name="T60" fmla="*/ 64 w 68"/>
                  <a:gd name="T61" fmla="*/ 4 h 30"/>
                  <a:gd name="T62" fmla="*/ 62 w 68"/>
                  <a:gd name="T63" fmla="*/ 2 h 30"/>
                  <a:gd name="T64" fmla="*/ 59 w 68"/>
                  <a:gd name="T65" fmla="*/ 1 h 30"/>
                  <a:gd name="T66" fmla="*/ 57 w 68"/>
                  <a:gd name="T67" fmla="*/ 0 h 30"/>
                  <a:gd name="T68" fmla="*/ 53 w 68"/>
                  <a:gd name="T6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8" h="30">
                    <a:moveTo>
                      <a:pt x="53" y="0"/>
                    </a:moveTo>
                    <a:lnTo>
                      <a:pt x="15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1" y="18"/>
                    </a:lnTo>
                    <a:lnTo>
                      <a:pt x="1" y="20"/>
                    </a:lnTo>
                    <a:lnTo>
                      <a:pt x="3" y="23"/>
                    </a:lnTo>
                    <a:lnTo>
                      <a:pt x="4" y="26"/>
                    </a:lnTo>
                    <a:lnTo>
                      <a:pt x="7" y="27"/>
                    </a:lnTo>
                    <a:lnTo>
                      <a:pt x="9" y="29"/>
                    </a:lnTo>
                    <a:lnTo>
                      <a:pt x="13" y="30"/>
                    </a:lnTo>
                    <a:lnTo>
                      <a:pt x="15" y="30"/>
                    </a:lnTo>
                    <a:lnTo>
                      <a:pt x="53" y="30"/>
                    </a:lnTo>
                    <a:lnTo>
                      <a:pt x="57" y="30"/>
                    </a:lnTo>
                    <a:lnTo>
                      <a:pt x="59" y="29"/>
                    </a:lnTo>
                    <a:lnTo>
                      <a:pt x="62" y="27"/>
                    </a:lnTo>
                    <a:lnTo>
                      <a:pt x="64" y="26"/>
                    </a:lnTo>
                    <a:lnTo>
                      <a:pt x="65" y="23"/>
                    </a:lnTo>
                    <a:lnTo>
                      <a:pt x="67" y="20"/>
                    </a:lnTo>
                    <a:lnTo>
                      <a:pt x="67" y="18"/>
                    </a:lnTo>
                    <a:lnTo>
                      <a:pt x="68" y="15"/>
                    </a:lnTo>
                    <a:lnTo>
                      <a:pt x="67" y="12"/>
                    </a:lnTo>
                    <a:lnTo>
                      <a:pt x="67" y="8"/>
                    </a:lnTo>
                    <a:lnTo>
                      <a:pt x="65" y="6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99" name="Freeform 278">
                <a:extLst>
                  <a:ext uri="{FF2B5EF4-FFF2-40B4-BE49-F238E27FC236}">
                    <a16:creationId xmlns:a16="http://schemas.microsoft.com/office/drawing/2014/main" id="{BD09E7B5-6E09-4526-B6AF-091AC7EC45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7063" y="2020570"/>
                <a:ext cx="22225" cy="9525"/>
              </a:xfrm>
              <a:custGeom>
                <a:avLst/>
                <a:gdLst>
                  <a:gd name="T0" fmla="*/ 54 w 69"/>
                  <a:gd name="T1" fmla="*/ 0 h 30"/>
                  <a:gd name="T2" fmla="*/ 15 w 69"/>
                  <a:gd name="T3" fmla="*/ 0 h 30"/>
                  <a:gd name="T4" fmla="*/ 13 w 69"/>
                  <a:gd name="T5" fmla="*/ 0 h 30"/>
                  <a:gd name="T6" fmla="*/ 10 w 69"/>
                  <a:gd name="T7" fmla="*/ 1 h 30"/>
                  <a:gd name="T8" fmla="*/ 8 w 69"/>
                  <a:gd name="T9" fmla="*/ 2 h 30"/>
                  <a:gd name="T10" fmla="*/ 5 w 69"/>
                  <a:gd name="T11" fmla="*/ 4 h 30"/>
                  <a:gd name="T12" fmla="*/ 4 w 69"/>
                  <a:gd name="T13" fmla="*/ 6 h 30"/>
                  <a:gd name="T14" fmla="*/ 2 w 69"/>
                  <a:gd name="T15" fmla="*/ 8 h 30"/>
                  <a:gd name="T16" fmla="*/ 2 w 69"/>
                  <a:gd name="T17" fmla="*/ 12 h 30"/>
                  <a:gd name="T18" fmla="*/ 0 w 69"/>
                  <a:gd name="T19" fmla="*/ 15 h 30"/>
                  <a:gd name="T20" fmla="*/ 2 w 69"/>
                  <a:gd name="T21" fmla="*/ 18 h 30"/>
                  <a:gd name="T22" fmla="*/ 2 w 69"/>
                  <a:gd name="T23" fmla="*/ 20 h 30"/>
                  <a:gd name="T24" fmla="*/ 4 w 69"/>
                  <a:gd name="T25" fmla="*/ 23 h 30"/>
                  <a:gd name="T26" fmla="*/ 5 w 69"/>
                  <a:gd name="T27" fmla="*/ 26 h 30"/>
                  <a:gd name="T28" fmla="*/ 8 w 69"/>
                  <a:gd name="T29" fmla="*/ 27 h 30"/>
                  <a:gd name="T30" fmla="*/ 10 w 69"/>
                  <a:gd name="T31" fmla="*/ 29 h 30"/>
                  <a:gd name="T32" fmla="*/ 13 w 69"/>
                  <a:gd name="T33" fmla="*/ 30 h 30"/>
                  <a:gd name="T34" fmla="*/ 15 w 69"/>
                  <a:gd name="T35" fmla="*/ 30 h 30"/>
                  <a:gd name="T36" fmla="*/ 54 w 69"/>
                  <a:gd name="T37" fmla="*/ 30 h 30"/>
                  <a:gd name="T38" fmla="*/ 57 w 69"/>
                  <a:gd name="T39" fmla="*/ 30 h 30"/>
                  <a:gd name="T40" fmla="*/ 59 w 69"/>
                  <a:gd name="T41" fmla="*/ 29 h 30"/>
                  <a:gd name="T42" fmla="*/ 63 w 69"/>
                  <a:gd name="T43" fmla="*/ 27 h 30"/>
                  <a:gd name="T44" fmla="*/ 65 w 69"/>
                  <a:gd name="T45" fmla="*/ 26 h 30"/>
                  <a:gd name="T46" fmla="*/ 66 w 69"/>
                  <a:gd name="T47" fmla="*/ 23 h 30"/>
                  <a:gd name="T48" fmla="*/ 68 w 69"/>
                  <a:gd name="T49" fmla="*/ 20 h 30"/>
                  <a:gd name="T50" fmla="*/ 68 w 69"/>
                  <a:gd name="T51" fmla="*/ 18 h 30"/>
                  <a:gd name="T52" fmla="*/ 69 w 69"/>
                  <a:gd name="T53" fmla="*/ 15 h 30"/>
                  <a:gd name="T54" fmla="*/ 68 w 69"/>
                  <a:gd name="T55" fmla="*/ 12 h 30"/>
                  <a:gd name="T56" fmla="*/ 68 w 69"/>
                  <a:gd name="T57" fmla="*/ 8 h 30"/>
                  <a:gd name="T58" fmla="*/ 66 w 69"/>
                  <a:gd name="T59" fmla="*/ 6 h 30"/>
                  <a:gd name="T60" fmla="*/ 65 w 69"/>
                  <a:gd name="T61" fmla="*/ 4 h 30"/>
                  <a:gd name="T62" fmla="*/ 63 w 69"/>
                  <a:gd name="T63" fmla="*/ 2 h 30"/>
                  <a:gd name="T64" fmla="*/ 59 w 69"/>
                  <a:gd name="T65" fmla="*/ 1 h 30"/>
                  <a:gd name="T66" fmla="*/ 57 w 69"/>
                  <a:gd name="T67" fmla="*/ 0 h 30"/>
                  <a:gd name="T68" fmla="*/ 54 w 69"/>
                  <a:gd name="T6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30">
                    <a:moveTo>
                      <a:pt x="54" y="0"/>
                    </a:moveTo>
                    <a:lnTo>
                      <a:pt x="15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12"/>
                    </a:lnTo>
                    <a:lnTo>
                      <a:pt x="0" y="15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4" y="23"/>
                    </a:lnTo>
                    <a:lnTo>
                      <a:pt x="5" y="26"/>
                    </a:lnTo>
                    <a:lnTo>
                      <a:pt x="8" y="27"/>
                    </a:lnTo>
                    <a:lnTo>
                      <a:pt x="10" y="29"/>
                    </a:lnTo>
                    <a:lnTo>
                      <a:pt x="13" y="30"/>
                    </a:lnTo>
                    <a:lnTo>
                      <a:pt x="15" y="30"/>
                    </a:lnTo>
                    <a:lnTo>
                      <a:pt x="54" y="30"/>
                    </a:lnTo>
                    <a:lnTo>
                      <a:pt x="57" y="30"/>
                    </a:lnTo>
                    <a:lnTo>
                      <a:pt x="59" y="29"/>
                    </a:lnTo>
                    <a:lnTo>
                      <a:pt x="63" y="27"/>
                    </a:lnTo>
                    <a:lnTo>
                      <a:pt x="65" y="26"/>
                    </a:lnTo>
                    <a:lnTo>
                      <a:pt x="66" y="23"/>
                    </a:lnTo>
                    <a:lnTo>
                      <a:pt x="68" y="20"/>
                    </a:lnTo>
                    <a:lnTo>
                      <a:pt x="68" y="18"/>
                    </a:lnTo>
                    <a:lnTo>
                      <a:pt x="69" y="15"/>
                    </a:lnTo>
                    <a:lnTo>
                      <a:pt x="68" y="12"/>
                    </a:lnTo>
                    <a:lnTo>
                      <a:pt x="68" y="8"/>
                    </a:lnTo>
                    <a:lnTo>
                      <a:pt x="66" y="6"/>
                    </a:lnTo>
                    <a:lnTo>
                      <a:pt x="65" y="4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00" name="Freeform 279">
                <a:extLst>
                  <a:ext uri="{FF2B5EF4-FFF2-40B4-BE49-F238E27FC236}">
                    <a16:creationId xmlns:a16="http://schemas.microsoft.com/office/drawing/2014/main" id="{816AC8F8-CF5B-405D-A687-94F215C25A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3575" y="2020570"/>
                <a:ext cx="22225" cy="9525"/>
              </a:xfrm>
              <a:custGeom>
                <a:avLst/>
                <a:gdLst>
                  <a:gd name="T0" fmla="*/ 54 w 69"/>
                  <a:gd name="T1" fmla="*/ 0 h 30"/>
                  <a:gd name="T2" fmla="*/ 15 w 69"/>
                  <a:gd name="T3" fmla="*/ 0 h 30"/>
                  <a:gd name="T4" fmla="*/ 13 w 69"/>
                  <a:gd name="T5" fmla="*/ 0 h 30"/>
                  <a:gd name="T6" fmla="*/ 10 w 69"/>
                  <a:gd name="T7" fmla="*/ 1 h 30"/>
                  <a:gd name="T8" fmla="*/ 8 w 69"/>
                  <a:gd name="T9" fmla="*/ 2 h 30"/>
                  <a:gd name="T10" fmla="*/ 5 w 69"/>
                  <a:gd name="T11" fmla="*/ 4 h 30"/>
                  <a:gd name="T12" fmla="*/ 3 w 69"/>
                  <a:gd name="T13" fmla="*/ 6 h 30"/>
                  <a:gd name="T14" fmla="*/ 2 w 69"/>
                  <a:gd name="T15" fmla="*/ 8 h 30"/>
                  <a:gd name="T16" fmla="*/ 1 w 69"/>
                  <a:gd name="T17" fmla="*/ 12 h 30"/>
                  <a:gd name="T18" fmla="*/ 0 w 69"/>
                  <a:gd name="T19" fmla="*/ 15 h 30"/>
                  <a:gd name="T20" fmla="*/ 1 w 69"/>
                  <a:gd name="T21" fmla="*/ 18 h 30"/>
                  <a:gd name="T22" fmla="*/ 2 w 69"/>
                  <a:gd name="T23" fmla="*/ 20 h 30"/>
                  <a:gd name="T24" fmla="*/ 3 w 69"/>
                  <a:gd name="T25" fmla="*/ 23 h 30"/>
                  <a:gd name="T26" fmla="*/ 5 w 69"/>
                  <a:gd name="T27" fmla="*/ 26 h 30"/>
                  <a:gd name="T28" fmla="*/ 8 w 69"/>
                  <a:gd name="T29" fmla="*/ 27 h 30"/>
                  <a:gd name="T30" fmla="*/ 10 w 69"/>
                  <a:gd name="T31" fmla="*/ 29 h 30"/>
                  <a:gd name="T32" fmla="*/ 13 w 69"/>
                  <a:gd name="T33" fmla="*/ 30 h 30"/>
                  <a:gd name="T34" fmla="*/ 15 w 69"/>
                  <a:gd name="T35" fmla="*/ 30 h 30"/>
                  <a:gd name="T36" fmla="*/ 54 w 69"/>
                  <a:gd name="T37" fmla="*/ 30 h 30"/>
                  <a:gd name="T38" fmla="*/ 57 w 69"/>
                  <a:gd name="T39" fmla="*/ 30 h 30"/>
                  <a:gd name="T40" fmla="*/ 59 w 69"/>
                  <a:gd name="T41" fmla="*/ 29 h 30"/>
                  <a:gd name="T42" fmla="*/ 62 w 69"/>
                  <a:gd name="T43" fmla="*/ 27 h 30"/>
                  <a:gd name="T44" fmla="*/ 64 w 69"/>
                  <a:gd name="T45" fmla="*/ 26 h 30"/>
                  <a:gd name="T46" fmla="*/ 66 w 69"/>
                  <a:gd name="T47" fmla="*/ 23 h 30"/>
                  <a:gd name="T48" fmla="*/ 68 w 69"/>
                  <a:gd name="T49" fmla="*/ 20 h 30"/>
                  <a:gd name="T50" fmla="*/ 69 w 69"/>
                  <a:gd name="T51" fmla="*/ 18 h 30"/>
                  <a:gd name="T52" fmla="*/ 69 w 69"/>
                  <a:gd name="T53" fmla="*/ 15 h 30"/>
                  <a:gd name="T54" fmla="*/ 69 w 69"/>
                  <a:gd name="T55" fmla="*/ 12 h 30"/>
                  <a:gd name="T56" fmla="*/ 68 w 69"/>
                  <a:gd name="T57" fmla="*/ 8 h 30"/>
                  <a:gd name="T58" fmla="*/ 66 w 69"/>
                  <a:gd name="T59" fmla="*/ 6 h 30"/>
                  <a:gd name="T60" fmla="*/ 64 w 69"/>
                  <a:gd name="T61" fmla="*/ 4 h 30"/>
                  <a:gd name="T62" fmla="*/ 62 w 69"/>
                  <a:gd name="T63" fmla="*/ 2 h 30"/>
                  <a:gd name="T64" fmla="*/ 59 w 69"/>
                  <a:gd name="T65" fmla="*/ 1 h 30"/>
                  <a:gd name="T66" fmla="*/ 57 w 69"/>
                  <a:gd name="T67" fmla="*/ 0 h 30"/>
                  <a:gd name="T68" fmla="*/ 54 w 69"/>
                  <a:gd name="T6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30">
                    <a:moveTo>
                      <a:pt x="54" y="0"/>
                    </a:moveTo>
                    <a:lnTo>
                      <a:pt x="15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1" y="18"/>
                    </a:lnTo>
                    <a:lnTo>
                      <a:pt x="2" y="20"/>
                    </a:lnTo>
                    <a:lnTo>
                      <a:pt x="3" y="23"/>
                    </a:lnTo>
                    <a:lnTo>
                      <a:pt x="5" y="26"/>
                    </a:lnTo>
                    <a:lnTo>
                      <a:pt x="8" y="27"/>
                    </a:lnTo>
                    <a:lnTo>
                      <a:pt x="10" y="29"/>
                    </a:lnTo>
                    <a:lnTo>
                      <a:pt x="13" y="30"/>
                    </a:lnTo>
                    <a:lnTo>
                      <a:pt x="15" y="30"/>
                    </a:lnTo>
                    <a:lnTo>
                      <a:pt x="54" y="30"/>
                    </a:lnTo>
                    <a:lnTo>
                      <a:pt x="57" y="30"/>
                    </a:lnTo>
                    <a:lnTo>
                      <a:pt x="59" y="29"/>
                    </a:lnTo>
                    <a:lnTo>
                      <a:pt x="62" y="27"/>
                    </a:lnTo>
                    <a:lnTo>
                      <a:pt x="64" y="26"/>
                    </a:lnTo>
                    <a:lnTo>
                      <a:pt x="66" y="23"/>
                    </a:lnTo>
                    <a:lnTo>
                      <a:pt x="68" y="20"/>
                    </a:lnTo>
                    <a:lnTo>
                      <a:pt x="69" y="18"/>
                    </a:lnTo>
                    <a:lnTo>
                      <a:pt x="69" y="15"/>
                    </a:lnTo>
                    <a:lnTo>
                      <a:pt x="69" y="12"/>
                    </a:lnTo>
                    <a:lnTo>
                      <a:pt x="68" y="8"/>
                    </a:lnTo>
                    <a:lnTo>
                      <a:pt x="66" y="6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01" name="Freeform 280">
                <a:extLst>
                  <a:ext uri="{FF2B5EF4-FFF2-40B4-BE49-F238E27FC236}">
                    <a16:creationId xmlns:a16="http://schemas.microsoft.com/office/drawing/2014/main" id="{E3C8C5A2-C1FF-4B83-BC67-FB879DAB8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0088" y="2020570"/>
                <a:ext cx="20638" cy="9525"/>
              </a:xfrm>
              <a:custGeom>
                <a:avLst/>
                <a:gdLst>
                  <a:gd name="T0" fmla="*/ 15 w 67"/>
                  <a:gd name="T1" fmla="*/ 30 h 30"/>
                  <a:gd name="T2" fmla="*/ 52 w 67"/>
                  <a:gd name="T3" fmla="*/ 30 h 30"/>
                  <a:gd name="T4" fmla="*/ 56 w 67"/>
                  <a:gd name="T5" fmla="*/ 30 h 30"/>
                  <a:gd name="T6" fmla="*/ 58 w 67"/>
                  <a:gd name="T7" fmla="*/ 29 h 30"/>
                  <a:gd name="T8" fmla="*/ 61 w 67"/>
                  <a:gd name="T9" fmla="*/ 27 h 30"/>
                  <a:gd name="T10" fmla="*/ 63 w 67"/>
                  <a:gd name="T11" fmla="*/ 26 h 30"/>
                  <a:gd name="T12" fmla="*/ 64 w 67"/>
                  <a:gd name="T13" fmla="*/ 23 h 30"/>
                  <a:gd name="T14" fmla="*/ 66 w 67"/>
                  <a:gd name="T15" fmla="*/ 20 h 30"/>
                  <a:gd name="T16" fmla="*/ 67 w 67"/>
                  <a:gd name="T17" fmla="*/ 18 h 30"/>
                  <a:gd name="T18" fmla="*/ 67 w 67"/>
                  <a:gd name="T19" fmla="*/ 15 h 30"/>
                  <a:gd name="T20" fmla="*/ 67 w 67"/>
                  <a:gd name="T21" fmla="*/ 12 h 30"/>
                  <a:gd name="T22" fmla="*/ 66 w 67"/>
                  <a:gd name="T23" fmla="*/ 8 h 30"/>
                  <a:gd name="T24" fmla="*/ 64 w 67"/>
                  <a:gd name="T25" fmla="*/ 6 h 30"/>
                  <a:gd name="T26" fmla="*/ 63 w 67"/>
                  <a:gd name="T27" fmla="*/ 4 h 30"/>
                  <a:gd name="T28" fmla="*/ 61 w 67"/>
                  <a:gd name="T29" fmla="*/ 2 h 30"/>
                  <a:gd name="T30" fmla="*/ 58 w 67"/>
                  <a:gd name="T31" fmla="*/ 1 h 30"/>
                  <a:gd name="T32" fmla="*/ 56 w 67"/>
                  <a:gd name="T33" fmla="*/ 0 h 30"/>
                  <a:gd name="T34" fmla="*/ 52 w 67"/>
                  <a:gd name="T35" fmla="*/ 0 h 30"/>
                  <a:gd name="T36" fmla="*/ 15 w 67"/>
                  <a:gd name="T37" fmla="*/ 0 h 30"/>
                  <a:gd name="T38" fmla="*/ 12 w 67"/>
                  <a:gd name="T39" fmla="*/ 0 h 30"/>
                  <a:gd name="T40" fmla="*/ 8 w 67"/>
                  <a:gd name="T41" fmla="*/ 1 h 30"/>
                  <a:gd name="T42" fmla="*/ 6 w 67"/>
                  <a:gd name="T43" fmla="*/ 2 h 30"/>
                  <a:gd name="T44" fmla="*/ 4 w 67"/>
                  <a:gd name="T45" fmla="*/ 4 h 30"/>
                  <a:gd name="T46" fmla="*/ 2 w 67"/>
                  <a:gd name="T47" fmla="*/ 6 h 30"/>
                  <a:gd name="T48" fmla="*/ 1 w 67"/>
                  <a:gd name="T49" fmla="*/ 8 h 30"/>
                  <a:gd name="T50" fmla="*/ 0 w 67"/>
                  <a:gd name="T51" fmla="*/ 12 h 30"/>
                  <a:gd name="T52" fmla="*/ 0 w 67"/>
                  <a:gd name="T53" fmla="*/ 15 h 30"/>
                  <a:gd name="T54" fmla="*/ 0 w 67"/>
                  <a:gd name="T55" fmla="*/ 18 h 30"/>
                  <a:gd name="T56" fmla="*/ 1 w 67"/>
                  <a:gd name="T57" fmla="*/ 20 h 30"/>
                  <a:gd name="T58" fmla="*/ 2 w 67"/>
                  <a:gd name="T59" fmla="*/ 23 h 30"/>
                  <a:gd name="T60" fmla="*/ 4 w 67"/>
                  <a:gd name="T61" fmla="*/ 26 h 30"/>
                  <a:gd name="T62" fmla="*/ 6 w 67"/>
                  <a:gd name="T63" fmla="*/ 27 h 30"/>
                  <a:gd name="T64" fmla="*/ 8 w 67"/>
                  <a:gd name="T65" fmla="*/ 29 h 30"/>
                  <a:gd name="T66" fmla="*/ 12 w 67"/>
                  <a:gd name="T67" fmla="*/ 30 h 30"/>
                  <a:gd name="T68" fmla="*/ 15 w 67"/>
                  <a:gd name="T6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7" h="30">
                    <a:moveTo>
                      <a:pt x="15" y="30"/>
                    </a:moveTo>
                    <a:lnTo>
                      <a:pt x="52" y="30"/>
                    </a:lnTo>
                    <a:lnTo>
                      <a:pt x="56" y="30"/>
                    </a:lnTo>
                    <a:lnTo>
                      <a:pt x="58" y="29"/>
                    </a:lnTo>
                    <a:lnTo>
                      <a:pt x="61" y="27"/>
                    </a:lnTo>
                    <a:lnTo>
                      <a:pt x="63" y="26"/>
                    </a:lnTo>
                    <a:lnTo>
                      <a:pt x="64" y="23"/>
                    </a:lnTo>
                    <a:lnTo>
                      <a:pt x="66" y="20"/>
                    </a:lnTo>
                    <a:lnTo>
                      <a:pt x="67" y="18"/>
                    </a:lnTo>
                    <a:lnTo>
                      <a:pt x="67" y="15"/>
                    </a:lnTo>
                    <a:lnTo>
                      <a:pt x="67" y="12"/>
                    </a:lnTo>
                    <a:lnTo>
                      <a:pt x="66" y="8"/>
                    </a:lnTo>
                    <a:lnTo>
                      <a:pt x="64" y="6"/>
                    </a:lnTo>
                    <a:lnTo>
                      <a:pt x="63" y="4"/>
                    </a:lnTo>
                    <a:lnTo>
                      <a:pt x="61" y="2"/>
                    </a:lnTo>
                    <a:lnTo>
                      <a:pt x="58" y="1"/>
                    </a:lnTo>
                    <a:lnTo>
                      <a:pt x="56" y="0"/>
                    </a:lnTo>
                    <a:lnTo>
                      <a:pt x="52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4" y="26"/>
                    </a:lnTo>
                    <a:lnTo>
                      <a:pt x="6" y="27"/>
                    </a:lnTo>
                    <a:lnTo>
                      <a:pt x="8" y="29"/>
                    </a:lnTo>
                    <a:lnTo>
                      <a:pt x="12" y="30"/>
                    </a:lnTo>
                    <a:lnTo>
                      <a:pt x="1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02" name="Freeform 281">
                <a:extLst>
                  <a:ext uri="{FF2B5EF4-FFF2-40B4-BE49-F238E27FC236}">
                    <a16:creationId xmlns:a16="http://schemas.microsoft.com/office/drawing/2014/main" id="{8CA2F140-3F1E-4154-8FBD-E40072D79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55013" y="2020570"/>
                <a:ext cx="22225" cy="9525"/>
              </a:xfrm>
              <a:custGeom>
                <a:avLst/>
                <a:gdLst>
                  <a:gd name="T0" fmla="*/ 15 w 68"/>
                  <a:gd name="T1" fmla="*/ 30 h 30"/>
                  <a:gd name="T2" fmla="*/ 53 w 68"/>
                  <a:gd name="T3" fmla="*/ 30 h 30"/>
                  <a:gd name="T4" fmla="*/ 56 w 68"/>
                  <a:gd name="T5" fmla="*/ 30 h 30"/>
                  <a:gd name="T6" fmla="*/ 58 w 68"/>
                  <a:gd name="T7" fmla="*/ 29 h 30"/>
                  <a:gd name="T8" fmla="*/ 62 w 68"/>
                  <a:gd name="T9" fmla="*/ 27 h 30"/>
                  <a:gd name="T10" fmla="*/ 64 w 68"/>
                  <a:gd name="T11" fmla="*/ 26 h 30"/>
                  <a:gd name="T12" fmla="*/ 66 w 68"/>
                  <a:gd name="T13" fmla="*/ 23 h 30"/>
                  <a:gd name="T14" fmla="*/ 67 w 68"/>
                  <a:gd name="T15" fmla="*/ 20 h 30"/>
                  <a:gd name="T16" fmla="*/ 68 w 68"/>
                  <a:gd name="T17" fmla="*/ 18 h 30"/>
                  <a:gd name="T18" fmla="*/ 68 w 68"/>
                  <a:gd name="T19" fmla="*/ 15 h 30"/>
                  <a:gd name="T20" fmla="*/ 68 w 68"/>
                  <a:gd name="T21" fmla="*/ 12 h 30"/>
                  <a:gd name="T22" fmla="*/ 67 w 68"/>
                  <a:gd name="T23" fmla="*/ 8 h 30"/>
                  <a:gd name="T24" fmla="*/ 66 w 68"/>
                  <a:gd name="T25" fmla="*/ 6 h 30"/>
                  <a:gd name="T26" fmla="*/ 64 w 68"/>
                  <a:gd name="T27" fmla="*/ 4 h 30"/>
                  <a:gd name="T28" fmla="*/ 62 w 68"/>
                  <a:gd name="T29" fmla="*/ 2 h 30"/>
                  <a:gd name="T30" fmla="*/ 58 w 68"/>
                  <a:gd name="T31" fmla="*/ 1 h 30"/>
                  <a:gd name="T32" fmla="*/ 56 w 68"/>
                  <a:gd name="T33" fmla="*/ 0 h 30"/>
                  <a:gd name="T34" fmla="*/ 53 w 68"/>
                  <a:gd name="T35" fmla="*/ 0 h 30"/>
                  <a:gd name="T36" fmla="*/ 15 w 68"/>
                  <a:gd name="T37" fmla="*/ 0 h 30"/>
                  <a:gd name="T38" fmla="*/ 12 w 68"/>
                  <a:gd name="T39" fmla="*/ 0 h 30"/>
                  <a:gd name="T40" fmla="*/ 9 w 68"/>
                  <a:gd name="T41" fmla="*/ 1 h 30"/>
                  <a:gd name="T42" fmla="*/ 7 w 68"/>
                  <a:gd name="T43" fmla="*/ 2 h 30"/>
                  <a:gd name="T44" fmla="*/ 5 w 68"/>
                  <a:gd name="T45" fmla="*/ 4 h 30"/>
                  <a:gd name="T46" fmla="*/ 3 w 68"/>
                  <a:gd name="T47" fmla="*/ 6 h 30"/>
                  <a:gd name="T48" fmla="*/ 2 w 68"/>
                  <a:gd name="T49" fmla="*/ 8 h 30"/>
                  <a:gd name="T50" fmla="*/ 0 w 68"/>
                  <a:gd name="T51" fmla="*/ 12 h 30"/>
                  <a:gd name="T52" fmla="*/ 0 w 68"/>
                  <a:gd name="T53" fmla="*/ 15 h 30"/>
                  <a:gd name="T54" fmla="*/ 0 w 68"/>
                  <a:gd name="T55" fmla="*/ 18 h 30"/>
                  <a:gd name="T56" fmla="*/ 2 w 68"/>
                  <a:gd name="T57" fmla="*/ 20 h 30"/>
                  <a:gd name="T58" fmla="*/ 3 w 68"/>
                  <a:gd name="T59" fmla="*/ 23 h 30"/>
                  <a:gd name="T60" fmla="*/ 5 w 68"/>
                  <a:gd name="T61" fmla="*/ 26 h 30"/>
                  <a:gd name="T62" fmla="*/ 7 w 68"/>
                  <a:gd name="T63" fmla="*/ 27 h 30"/>
                  <a:gd name="T64" fmla="*/ 9 w 68"/>
                  <a:gd name="T65" fmla="*/ 29 h 30"/>
                  <a:gd name="T66" fmla="*/ 12 w 68"/>
                  <a:gd name="T67" fmla="*/ 30 h 30"/>
                  <a:gd name="T68" fmla="*/ 15 w 68"/>
                  <a:gd name="T6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8" h="30">
                    <a:moveTo>
                      <a:pt x="15" y="30"/>
                    </a:moveTo>
                    <a:lnTo>
                      <a:pt x="53" y="30"/>
                    </a:lnTo>
                    <a:lnTo>
                      <a:pt x="56" y="30"/>
                    </a:lnTo>
                    <a:lnTo>
                      <a:pt x="58" y="29"/>
                    </a:lnTo>
                    <a:lnTo>
                      <a:pt x="62" y="27"/>
                    </a:lnTo>
                    <a:lnTo>
                      <a:pt x="64" y="26"/>
                    </a:lnTo>
                    <a:lnTo>
                      <a:pt x="66" y="23"/>
                    </a:lnTo>
                    <a:lnTo>
                      <a:pt x="67" y="20"/>
                    </a:lnTo>
                    <a:lnTo>
                      <a:pt x="68" y="18"/>
                    </a:lnTo>
                    <a:lnTo>
                      <a:pt x="68" y="15"/>
                    </a:lnTo>
                    <a:lnTo>
                      <a:pt x="68" y="12"/>
                    </a:lnTo>
                    <a:lnTo>
                      <a:pt x="67" y="8"/>
                    </a:lnTo>
                    <a:lnTo>
                      <a:pt x="66" y="6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8" y="1"/>
                    </a:lnTo>
                    <a:lnTo>
                      <a:pt x="56" y="0"/>
                    </a:lnTo>
                    <a:lnTo>
                      <a:pt x="53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3" y="23"/>
                    </a:lnTo>
                    <a:lnTo>
                      <a:pt x="5" y="26"/>
                    </a:lnTo>
                    <a:lnTo>
                      <a:pt x="7" y="27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03" name="Freeform 282">
                <a:extLst>
                  <a:ext uri="{FF2B5EF4-FFF2-40B4-BE49-F238E27FC236}">
                    <a16:creationId xmlns:a16="http://schemas.microsoft.com/office/drawing/2014/main" id="{6E96292F-670E-4F7B-BEDB-FA0B724088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0550" y="2172970"/>
                <a:ext cx="22225" cy="9525"/>
              </a:xfrm>
              <a:custGeom>
                <a:avLst/>
                <a:gdLst>
                  <a:gd name="T0" fmla="*/ 53 w 68"/>
                  <a:gd name="T1" fmla="*/ 0 h 31"/>
                  <a:gd name="T2" fmla="*/ 15 w 68"/>
                  <a:gd name="T3" fmla="*/ 0 h 31"/>
                  <a:gd name="T4" fmla="*/ 13 w 68"/>
                  <a:gd name="T5" fmla="*/ 1 h 31"/>
                  <a:gd name="T6" fmla="*/ 9 w 68"/>
                  <a:gd name="T7" fmla="*/ 2 h 31"/>
                  <a:gd name="T8" fmla="*/ 7 w 68"/>
                  <a:gd name="T9" fmla="*/ 4 h 31"/>
                  <a:gd name="T10" fmla="*/ 4 w 68"/>
                  <a:gd name="T11" fmla="*/ 6 h 31"/>
                  <a:gd name="T12" fmla="*/ 3 w 68"/>
                  <a:gd name="T13" fmla="*/ 8 h 31"/>
                  <a:gd name="T14" fmla="*/ 1 w 68"/>
                  <a:gd name="T15" fmla="*/ 10 h 31"/>
                  <a:gd name="T16" fmla="*/ 1 w 68"/>
                  <a:gd name="T17" fmla="*/ 13 h 31"/>
                  <a:gd name="T18" fmla="*/ 0 w 68"/>
                  <a:gd name="T19" fmla="*/ 15 h 31"/>
                  <a:gd name="T20" fmla="*/ 1 w 68"/>
                  <a:gd name="T21" fmla="*/ 19 h 31"/>
                  <a:gd name="T22" fmla="*/ 1 w 68"/>
                  <a:gd name="T23" fmla="*/ 22 h 31"/>
                  <a:gd name="T24" fmla="*/ 3 w 68"/>
                  <a:gd name="T25" fmla="*/ 24 h 31"/>
                  <a:gd name="T26" fmla="*/ 4 w 68"/>
                  <a:gd name="T27" fmla="*/ 26 h 31"/>
                  <a:gd name="T28" fmla="*/ 7 w 68"/>
                  <a:gd name="T29" fmla="*/ 28 h 31"/>
                  <a:gd name="T30" fmla="*/ 9 w 68"/>
                  <a:gd name="T31" fmla="*/ 29 h 31"/>
                  <a:gd name="T32" fmla="*/ 13 w 68"/>
                  <a:gd name="T33" fmla="*/ 30 h 31"/>
                  <a:gd name="T34" fmla="*/ 15 w 68"/>
                  <a:gd name="T35" fmla="*/ 31 h 31"/>
                  <a:gd name="T36" fmla="*/ 53 w 68"/>
                  <a:gd name="T37" fmla="*/ 30 h 31"/>
                  <a:gd name="T38" fmla="*/ 57 w 68"/>
                  <a:gd name="T39" fmla="*/ 30 h 31"/>
                  <a:gd name="T40" fmla="*/ 59 w 68"/>
                  <a:gd name="T41" fmla="*/ 29 h 31"/>
                  <a:gd name="T42" fmla="*/ 62 w 68"/>
                  <a:gd name="T43" fmla="*/ 28 h 31"/>
                  <a:gd name="T44" fmla="*/ 64 w 68"/>
                  <a:gd name="T45" fmla="*/ 26 h 31"/>
                  <a:gd name="T46" fmla="*/ 65 w 68"/>
                  <a:gd name="T47" fmla="*/ 24 h 31"/>
                  <a:gd name="T48" fmla="*/ 67 w 68"/>
                  <a:gd name="T49" fmla="*/ 22 h 31"/>
                  <a:gd name="T50" fmla="*/ 67 w 68"/>
                  <a:gd name="T51" fmla="*/ 19 h 31"/>
                  <a:gd name="T52" fmla="*/ 68 w 68"/>
                  <a:gd name="T53" fmla="*/ 15 h 31"/>
                  <a:gd name="T54" fmla="*/ 67 w 68"/>
                  <a:gd name="T55" fmla="*/ 13 h 31"/>
                  <a:gd name="T56" fmla="*/ 67 w 68"/>
                  <a:gd name="T57" fmla="*/ 10 h 31"/>
                  <a:gd name="T58" fmla="*/ 65 w 68"/>
                  <a:gd name="T59" fmla="*/ 8 h 31"/>
                  <a:gd name="T60" fmla="*/ 64 w 68"/>
                  <a:gd name="T61" fmla="*/ 6 h 31"/>
                  <a:gd name="T62" fmla="*/ 62 w 68"/>
                  <a:gd name="T63" fmla="*/ 4 h 31"/>
                  <a:gd name="T64" fmla="*/ 59 w 68"/>
                  <a:gd name="T65" fmla="*/ 2 h 31"/>
                  <a:gd name="T66" fmla="*/ 57 w 68"/>
                  <a:gd name="T67" fmla="*/ 1 h 31"/>
                  <a:gd name="T68" fmla="*/ 53 w 68"/>
                  <a:gd name="T6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8" h="31">
                    <a:moveTo>
                      <a:pt x="53" y="0"/>
                    </a:moveTo>
                    <a:lnTo>
                      <a:pt x="15" y="0"/>
                    </a:lnTo>
                    <a:lnTo>
                      <a:pt x="13" y="1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3" y="8"/>
                    </a:lnTo>
                    <a:lnTo>
                      <a:pt x="1" y="10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1" y="19"/>
                    </a:lnTo>
                    <a:lnTo>
                      <a:pt x="1" y="22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3" y="30"/>
                    </a:lnTo>
                    <a:lnTo>
                      <a:pt x="15" y="31"/>
                    </a:lnTo>
                    <a:lnTo>
                      <a:pt x="53" y="30"/>
                    </a:lnTo>
                    <a:lnTo>
                      <a:pt x="57" y="30"/>
                    </a:lnTo>
                    <a:lnTo>
                      <a:pt x="59" y="29"/>
                    </a:lnTo>
                    <a:lnTo>
                      <a:pt x="62" y="28"/>
                    </a:lnTo>
                    <a:lnTo>
                      <a:pt x="64" y="26"/>
                    </a:lnTo>
                    <a:lnTo>
                      <a:pt x="65" y="24"/>
                    </a:lnTo>
                    <a:lnTo>
                      <a:pt x="67" y="22"/>
                    </a:lnTo>
                    <a:lnTo>
                      <a:pt x="67" y="19"/>
                    </a:lnTo>
                    <a:lnTo>
                      <a:pt x="68" y="15"/>
                    </a:lnTo>
                    <a:lnTo>
                      <a:pt x="67" y="13"/>
                    </a:lnTo>
                    <a:lnTo>
                      <a:pt x="67" y="10"/>
                    </a:lnTo>
                    <a:lnTo>
                      <a:pt x="65" y="8"/>
                    </a:lnTo>
                    <a:lnTo>
                      <a:pt x="64" y="6"/>
                    </a:lnTo>
                    <a:lnTo>
                      <a:pt x="62" y="4"/>
                    </a:lnTo>
                    <a:lnTo>
                      <a:pt x="59" y="2"/>
                    </a:lnTo>
                    <a:lnTo>
                      <a:pt x="57" y="1"/>
                    </a:lnTo>
                    <a:lnTo>
                      <a:pt x="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04" name="Freeform 283">
                <a:extLst>
                  <a:ext uri="{FF2B5EF4-FFF2-40B4-BE49-F238E27FC236}">
                    <a16:creationId xmlns:a16="http://schemas.microsoft.com/office/drawing/2014/main" id="{95F0B8B2-3D77-44BE-B8D9-4240CAFB3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7063" y="2172970"/>
                <a:ext cx="22225" cy="9525"/>
              </a:xfrm>
              <a:custGeom>
                <a:avLst/>
                <a:gdLst>
                  <a:gd name="T0" fmla="*/ 54 w 69"/>
                  <a:gd name="T1" fmla="*/ 0 h 31"/>
                  <a:gd name="T2" fmla="*/ 15 w 69"/>
                  <a:gd name="T3" fmla="*/ 0 h 31"/>
                  <a:gd name="T4" fmla="*/ 13 w 69"/>
                  <a:gd name="T5" fmla="*/ 1 h 31"/>
                  <a:gd name="T6" fmla="*/ 10 w 69"/>
                  <a:gd name="T7" fmla="*/ 2 h 31"/>
                  <a:gd name="T8" fmla="*/ 8 w 69"/>
                  <a:gd name="T9" fmla="*/ 4 h 31"/>
                  <a:gd name="T10" fmla="*/ 5 w 69"/>
                  <a:gd name="T11" fmla="*/ 6 h 31"/>
                  <a:gd name="T12" fmla="*/ 4 w 69"/>
                  <a:gd name="T13" fmla="*/ 8 h 31"/>
                  <a:gd name="T14" fmla="*/ 2 w 69"/>
                  <a:gd name="T15" fmla="*/ 10 h 31"/>
                  <a:gd name="T16" fmla="*/ 2 w 69"/>
                  <a:gd name="T17" fmla="*/ 13 h 31"/>
                  <a:gd name="T18" fmla="*/ 0 w 69"/>
                  <a:gd name="T19" fmla="*/ 15 h 31"/>
                  <a:gd name="T20" fmla="*/ 2 w 69"/>
                  <a:gd name="T21" fmla="*/ 19 h 31"/>
                  <a:gd name="T22" fmla="*/ 2 w 69"/>
                  <a:gd name="T23" fmla="*/ 22 h 31"/>
                  <a:gd name="T24" fmla="*/ 4 w 69"/>
                  <a:gd name="T25" fmla="*/ 24 h 31"/>
                  <a:gd name="T26" fmla="*/ 5 w 69"/>
                  <a:gd name="T27" fmla="*/ 26 h 31"/>
                  <a:gd name="T28" fmla="*/ 8 w 69"/>
                  <a:gd name="T29" fmla="*/ 28 h 31"/>
                  <a:gd name="T30" fmla="*/ 10 w 69"/>
                  <a:gd name="T31" fmla="*/ 29 h 31"/>
                  <a:gd name="T32" fmla="*/ 13 w 69"/>
                  <a:gd name="T33" fmla="*/ 30 h 31"/>
                  <a:gd name="T34" fmla="*/ 15 w 69"/>
                  <a:gd name="T35" fmla="*/ 31 h 31"/>
                  <a:gd name="T36" fmla="*/ 54 w 69"/>
                  <a:gd name="T37" fmla="*/ 30 h 31"/>
                  <a:gd name="T38" fmla="*/ 57 w 69"/>
                  <a:gd name="T39" fmla="*/ 30 h 31"/>
                  <a:gd name="T40" fmla="*/ 59 w 69"/>
                  <a:gd name="T41" fmla="*/ 29 h 31"/>
                  <a:gd name="T42" fmla="*/ 63 w 69"/>
                  <a:gd name="T43" fmla="*/ 28 h 31"/>
                  <a:gd name="T44" fmla="*/ 65 w 69"/>
                  <a:gd name="T45" fmla="*/ 26 h 31"/>
                  <a:gd name="T46" fmla="*/ 66 w 69"/>
                  <a:gd name="T47" fmla="*/ 24 h 31"/>
                  <a:gd name="T48" fmla="*/ 68 w 69"/>
                  <a:gd name="T49" fmla="*/ 22 h 31"/>
                  <a:gd name="T50" fmla="*/ 68 w 69"/>
                  <a:gd name="T51" fmla="*/ 19 h 31"/>
                  <a:gd name="T52" fmla="*/ 69 w 69"/>
                  <a:gd name="T53" fmla="*/ 15 h 31"/>
                  <a:gd name="T54" fmla="*/ 68 w 69"/>
                  <a:gd name="T55" fmla="*/ 13 h 31"/>
                  <a:gd name="T56" fmla="*/ 68 w 69"/>
                  <a:gd name="T57" fmla="*/ 10 h 31"/>
                  <a:gd name="T58" fmla="*/ 66 w 69"/>
                  <a:gd name="T59" fmla="*/ 8 h 31"/>
                  <a:gd name="T60" fmla="*/ 65 w 69"/>
                  <a:gd name="T61" fmla="*/ 6 h 31"/>
                  <a:gd name="T62" fmla="*/ 63 w 69"/>
                  <a:gd name="T63" fmla="*/ 4 h 31"/>
                  <a:gd name="T64" fmla="*/ 59 w 69"/>
                  <a:gd name="T65" fmla="*/ 2 h 31"/>
                  <a:gd name="T66" fmla="*/ 57 w 69"/>
                  <a:gd name="T67" fmla="*/ 1 h 31"/>
                  <a:gd name="T68" fmla="*/ 54 w 69"/>
                  <a:gd name="T6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31">
                    <a:moveTo>
                      <a:pt x="54" y="0"/>
                    </a:moveTo>
                    <a:lnTo>
                      <a:pt x="15" y="0"/>
                    </a:lnTo>
                    <a:lnTo>
                      <a:pt x="13" y="1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5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5" y="26"/>
                    </a:lnTo>
                    <a:lnTo>
                      <a:pt x="8" y="28"/>
                    </a:lnTo>
                    <a:lnTo>
                      <a:pt x="10" y="29"/>
                    </a:lnTo>
                    <a:lnTo>
                      <a:pt x="13" y="30"/>
                    </a:lnTo>
                    <a:lnTo>
                      <a:pt x="15" y="31"/>
                    </a:lnTo>
                    <a:lnTo>
                      <a:pt x="54" y="30"/>
                    </a:lnTo>
                    <a:lnTo>
                      <a:pt x="57" y="30"/>
                    </a:lnTo>
                    <a:lnTo>
                      <a:pt x="59" y="29"/>
                    </a:lnTo>
                    <a:lnTo>
                      <a:pt x="63" y="28"/>
                    </a:lnTo>
                    <a:lnTo>
                      <a:pt x="65" y="26"/>
                    </a:lnTo>
                    <a:lnTo>
                      <a:pt x="66" y="24"/>
                    </a:lnTo>
                    <a:lnTo>
                      <a:pt x="68" y="22"/>
                    </a:lnTo>
                    <a:lnTo>
                      <a:pt x="68" y="19"/>
                    </a:lnTo>
                    <a:lnTo>
                      <a:pt x="69" y="15"/>
                    </a:lnTo>
                    <a:lnTo>
                      <a:pt x="68" y="13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5" y="6"/>
                    </a:lnTo>
                    <a:lnTo>
                      <a:pt x="63" y="4"/>
                    </a:lnTo>
                    <a:lnTo>
                      <a:pt x="59" y="2"/>
                    </a:lnTo>
                    <a:lnTo>
                      <a:pt x="57" y="1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05" name="Freeform 284">
                <a:extLst>
                  <a:ext uri="{FF2B5EF4-FFF2-40B4-BE49-F238E27FC236}">
                    <a16:creationId xmlns:a16="http://schemas.microsoft.com/office/drawing/2014/main" id="{026F2318-5636-4758-87EF-6781E52BA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3575" y="2172970"/>
                <a:ext cx="22225" cy="9525"/>
              </a:xfrm>
              <a:custGeom>
                <a:avLst/>
                <a:gdLst>
                  <a:gd name="T0" fmla="*/ 54 w 69"/>
                  <a:gd name="T1" fmla="*/ 0 h 31"/>
                  <a:gd name="T2" fmla="*/ 15 w 69"/>
                  <a:gd name="T3" fmla="*/ 0 h 31"/>
                  <a:gd name="T4" fmla="*/ 13 w 69"/>
                  <a:gd name="T5" fmla="*/ 1 h 31"/>
                  <a:gd name="T6" fmla="*/ 10 w 69"/>
                  <a:gd name="T7" fmla="*/ 2 h 31"/>
                  <a:gd name="T8" fmla="*/ 8 w 69"/>
                  <a:gd name="T9" fmla="*/ 4 h 31"/>
                  <a:gd name="T10" fmla="*/ 5 w 69"/>
                  <a:gd name="T11" fmla="*/ 6 h 31"/>
                  <a:gd name="T12" fmla="*/ 3 w 69"/>
                  <a:gd name="T13" fmla="*/ 8 h 31"/>
                  <a:gd name="T14" fmla="*/ 2 w 69"/>
                  <a:gd name="T15" fmla="*/ 10 h 31"/>
                  <a:gd name="T16" fmla="*/ 1 w 69"/>
                  <a:gd name="T17" fmla="*/ 13 h 31"/>
                  <a:gd name="T18" fmla="*/ 0 w 69"/>
                  <a:gd name="T19" fmla="*/ 15 h 31"/>
                  <a:gd name="T20" fmla="*/ 1 w 69"/>
                  <a:gd name="T21" fmla="*/ 19 h 31"/>
                  <a:gd name="T22" fmla="*/ 2 w 69"/>
                  <a:gd name="T23" fmla="*/ 22 h 31"/>
                  <a:gd name="T24" fmla="*/ 3 w 69"/>
                  <a:gd name="T25" fmla="*/ 24 h 31"/>
                  <a:gd name="T26" fmla="*/ 5 w 69"/>
                  <a:gd name="T27" fmla="*/ 26 h 31"/>
                  <a:gd name="T28" fmla="*/ 8 w 69"/>
                  <a:gd name="T29" fmla="*/ 28 h 31"/>
                  <a:gd name="T30" fmla="*/ 10 w 69"/>
                  <a:gd name="T31" fmla="*/ 29 h 31"/>
                  <a:gd name="T32" fmla="*/ 13 w 69"/>
                  <a:gd name="T33" fmla="*/ 30 h 31"/>
                  <a:gd name="T34" fmla="*/ 15 w 69"/>
                  <a:gd name="T35" fmla="*/ 31 h 31"/>
                  <a:gd name="T36" fmla="*/ 54 w 69"/>
                  <a:gd name="T37" fmla="*/ 30 h 31"/>
                  <a:gd name="T38" fmla="*/ 57 w 69"/>
                  <a:gd name="T39" fmla="*/ 30 h 31"/>
                  <a:gd name="T40" fmla="*/ 59 w 69"/>
                  <a:gd name="T41" fmla="*/ 29 h 31"/>
                  <a:gd name="T42" fmla="*/ 62 w 69"/>
                  <a:gd name="T43" fmla="*/ 28 h 31"/>
                  <a:gd name="T44" fmla="*/ 64 w 69"/>
                  <a:gd name="T45" fmla="*/ 26 h 31"/>
                  <a:gd name="T46" fmla="*/ 66 w 69"/>
                  <a:gd name="T47" fmla="*/ 24 h 31"/>
                  <a:gd name="T48" fmla="*/ 68 w 69"/>
                  <a:gd name="T49" fmla="*/ 22 h 31"/>
                  <a:gd name="T50" fmla="*/ 69 w 69"/>
                  <a:gd name="T51" fmla="*/ 19 h 31"/>
                  <a:gd name="T52" fmla="*/ 69 w 69"/>
                  <a:gd name="T53" fmla="*/ 15 h 31"/>
                  <a:gd name="T54" fmla="*/ 69 w 69"/>
                  <a:gd name="T55" fmla="*/ 13 h 31"/>
                  <a:gd name="T56" fmla="*/ 68 w 69"/>
                  <a:gd name="T57" fmla="*/ 10 h 31"/>
                  <a:gd name="T58" fmla="*/ 66 w 69"/>
                  <a:gd name="T59" fmla="*/ 8 h 31"/>
                  <a:gd name="T60" fmla="*/ 64 w 69"/>
                  <a:gd name="T61" fmla="*/ 6 h 31"/>
                  <a:gd name="T62" fmla="*/ 62 w 69"/>
                  <a:gd name="T63" fmla="*/ 4 h 31"/>
                  <a:gd name="T64" fmla="*/ 59 w 69"/>
                  <a:gd name="T65" fmla="*/ 2 h 31"/>
                  <a:gd name="T66" fmla="*/ 57 w 69"/>
                  <a:gd name="T67" fmla="*/ 1 h 31"/>
                  <a:gd name="T68" fmla="*/ 54 w 69"/>
                  <a:gd name="T6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31">
                    <a:moveTo>
                      <a:pt x="54" y="0"/>
                    </a:moveTo>
                    <a:lnTo>
                      <a:pt x="15" y="0"/>
                    </a:lnTo>
                    <a:lnTo>
                      <a:pt x="13" y="1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1" y="19"/>
                    </a:lnTo>
                    <a:lnTo>
                      <a:pt x="2" y="22"/>
                    </a:lnTo>
                    <a:lnTo>
                      <a:pt x="3" y="24"/>
                    </a:lnTo>
                    <a:lnTo>
                      <a:pt x="5" y="26"/>
                    </a:lnTo>
                    <a:lnTo>
                      <a:pt x="8" y="28"/>
                    </a:lnTo>
                    <a:lnTo>
                      <a:pt x="10" y="29"/>
                    </a:lnTo>
                    <a:lnTo>
                      <a:pt x="13" y="30"/>
                    </a:lnTo>
                    <a:lnTo>
                      <a:pt x="15" y="31"/>
                    </a:lnTo>
                    <a:lnTo>
                      <a:pt x="54" y="30"/>
                    </a:lnTo>
                    <a:lnTo>
                      <a:pt x="57" y="30"/>
                    </a:lnTo>
                    <a:lnTo>
                      <a:pt x="59" y="29"/>
                    </a:lnTo>
                    <a:lnTo>
                      <a:pt x="62" y="28"/>
                    </a:lnTo>
                    <a:lnTo>
                      <a:pt x="64" y="26"/>
                    </a:lnTo>
                    <a:lnTo>
                      <a:pt x="66" y="24"/>
                    </a:lnTo>
                    <a:lnTo>
                      <a:pt x="68" y="22"/>
                    </a:lnTo>
                    <a:lnTo>
                      <a:pt x="69" y="19"/>
                    </a:lnTo>
                    <a:lnTo>
                      <a:pt x="69" y="15"/>
                    </a:lnTo>
                    <a:lnTo>
                      <a:pt x="69" y="13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4" y="6"/>
                    </a:lnTo>
                    <a:lnTo>
                      <a:pt x="62" y="4"/>
                    </a:lnTo>
                    <a:lnTo>
                      <a:pt x="59" y="2"/>
                    </a:lnTo>
                    <a:lnTo>
                      <a:pt x="57" y="1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06" name="Freeform 285">
                <a:extLst>
                  <a:ext uri="{FF2B5EF4-FFF2-40B4-BE49-F238E27FC236}">
                    <a16:creationId xmlns:a16="http://schemas.microsoft.com/office/drawing/2014/main" id="{E6021F87-5F39-449B-939A-6C9FA69DE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0088" y="2172970"/>
                <a:ext cx="20638" cy="9525"/>
              </a:xfrm>
              <a:custGeom>
                <a:avLst/>
                <a:gdLst>
                  <a:gd name="T0" fmla="*/ 52 w 67"/>
                  <a:gd name="T1" fmla="*/ 0 h 31"/>
                  <a:gd name="T2" fmla="*/ 15 w 67"/>
                  <a:gd name="T3" fmla="*/ 0 h 31"/>
                  <a:gd name="T4" fmla="*/ 12 w 67"/>
                  <a:gd name="T5" fmla="*/ 1 h 31"/>
                  <a:gd name="T6" fmla="*/ 8 w 67"/>
                  <a:gd name="T7" fmla="*/ 2 h 31"/>
                  <a:gd name="T8" fmla="*/ 6 w 67"/>
                  <a:gd name="T9" fmla="*/ 4 h 31"/>
                  <a:gd name="T10" fmla="*/ 4 w 67"/>
                  <a:gd name="T11" fmla="*/ 6 h 31"/>
                  <a:gd name="T12" fmla="*/ 2 w 67"/>
                  <a:gd name="T13" fmla="*/ 8 h 31"/>
                  <a:gd name="T14" fmla="*/ 1 w 67"/>
                  <a:gd name="T15" fmla="*/ 10 h 31"/>
                  <a:gd name="T16" fmla="*/ 0 w 67"/>
                  <a:gd name="T17" fmla="*/ 13 h 31"/>
                  <a:gd name="T18" fmla="*/ 0 w 67"/>
                  <a:gd name="T19" fmla="*/ 15 h 31"/>
                  <a:gd name="T20" fmla="*/ 0 w 67"/>
                  <a:gd name="T21" fmla="*/ 19 h 31"/>
                  <a:gd name="T22" fmla="*/ 1 w 67"/>
                  <a:gd name="T23" fmla="*/ 22 h 31"/>
                  <a:gd name="T24" fmla="*/ 2 w 67"/>
                  <a:gd name="T25" fmla="*/ 24 h 31"/>
                  <a:gd name="T26" fmla="*/ 4 w 67"/>
                  <a:gd name="T27" fmla="*/ 26 h 31"/>
                  <a:gd name="T28" fmla="*/ 6 w 67"/>
                  <a:gd name="T29" fmla="*/ 28 h 31"/>
                  <a:gd name="T30" fmla="*/ 8 w 67"/>
                  <a:gd name="T31" fmla="*/ 29 h 31"/>
                  <a:gd name="T32" fmla="*/ 12 w 67"/>
                  <a:gd name="T33" fmla="*/ 30 h 31"/>
                  <a:gd name="T34" fmla="*/ 15 w 67"/>
                  <a:gd name="T35" fmla="*/ 31 h 31"/>
                  <a:gd name="T36" fmla="*/ 52 w 67"/>
                  <a:gd name="T37" fmla="*/ 30 h 31"/>
                  <a:gd name="T38" fmla="*/ 56 w 67"/>
                  <a:gd name="T39" fmla="*/ 30 h 31"/>
                  <a:gd name="T40" fmla="*/ 58 w 67"/>
                  <a:gd name="T41" fmla="*/ 29 h 31"/>
                  <a:gd name="T42" fmla="*/ 61 w 67"/>
                  <a:gd name="T43" fmla="*/ 28 h 31"/>
                  <a:gd name="T44" fmla="*/ 63 w 67"/>
                  <a:gd name="T45" fmla="*/ 26 h 31"/>
                  <a:gd name="T46" fmla="*/ 64 w 67"/>
                  <a:gd name="T47" fmla="*/ 24 h 31"/>
                  <a:gd name="T48" fmla="*/ 66 w 67"/>
                  <a:gd name="T49" fmla="*/ 22 h 31"/>
                  <a:gd name="T50" fmla="*/ 67 w 67"/>
                  <a:gd name="T51" fmla="*/ 19 h 31"/>
                  <a:gd name="T52" fmla="*/ 67 w 67"/>
                  <a:gd name="T53" fmla="*/ 15 h 31"/>
                  <a:gd name="T54" fmla="*/ 67 w 67"/>
                  <a:gd name="T55" fmla="*/ 13 h 31"/>
                  <a:gd name="T56" fmla="*/ 66 w 67"/>
                  <a:gd name="T57" fmla="*/ 10 h 31"/>
                  <a:gd name="T58" fmla="*/ 64 w 67"/>
                  <a:gd name="T59" fmla="*/ 8 h 31"/>
                  <a:gd name="T60" fmla="*/ 63 w 67"/>
                  <a:gd name="T61" fmla="*/ 6 h 31"/>
                  <a:gd name="T62" fmla="*/ 61 w 67"/>
                  <a:gd name="T63" fmla="*/ 4 h 31"/>
                  <a:gd name="T64" fmla="*/ 58 w 67"/>
                  <a:gd name="T65" fmla="*/ 2 h 31"/>
                  <a:gd name="T66" fmla="*/ 56 w 67"/>
                  <a:gd name="T67" fmla="*/ 1 h 31"/>
                  <a:gd name="T68" fmla="*/ 52 w 67"/>
                  <a:gd name="T6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7" h="31">
                    <a:moveTo>
                      <a:pt x="52" y="0"/>
                    </a:moveTo>
                    <a:lnTo>
                      <a:pt x="15" y="0"/>
                    </a:lnTo>
                    <a:lnTo>
                      <a:pt x="12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8" y="29"/>
                    </a:lnTo>
                    <a:lnTo>
                      <a:pt x="12" y="30"/>
                    </a:lnTo>
                    <a:lnTo>
                      <a:pt x="15" y="31"/>
                    </a:lnTo>
                    <a:lnTo>
                      <a:pt x="52" y="30"/>
                    </a:lnTo>
                    <a:lnTo>
                      <a:pt x="56" y="30"/>
                    </a:lnTo>
                    <a:lnTo>
                      <a:pt x="58" y="29"/>
                    </a:lnTo>
                    <a:lnTo>
                      <a:pt x="61" y="28"/>
                    </a:lnTo>
                    <a:lnTo>
                      <a:pt x="63" y="26"/>
                    </a:lnTo>
                    <a:lnTo>
                      <a:pt x="64" y="24"/>
                    </a:lnTo>
                    <a:lnTo>
                      <a:pt x="66" y="22"/>
                    </a:lnTo>
                    <a:lnTo>
                      <a:pt x="67" y="19"/>
                    </a:lnTo>
                    <a:lnTo>
                      <a:pt x="67" y="15"/>
                    </a:lnTo>
                    <a:lnTo>
                      <a:pt x="67" y="13"/>
                    </a:lnTo>
                    <a:lnTo>
                      <a:pt x="66" y="10"/>
                    </a:lnTo>
                    <a:lnTo>
                      <a:pt x="64" y="8"/>
                    </a:lnTo>
                    <a:lnTo>
                      <a:pt x="63" y="6"/>
                    </a:lnTo>
                    <a:lnTo>
                      <a:pt x="61" y="4"/>
                    </a:lnTo>
                    <a:lnTo>
                      <a:pt x="58" y="2"/>
                    </a:lnTo>
                    <a:lnTo>
                      <a:pt x="56" y="1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07" name="Freeform 286">
                <a:extLst>
                  <a:ext uri="{FF2B5EF4-FFF2-40B4-BE49-F238E27FC236}">
                    <a16:creationId xmlns:a16="http://schemas.microsoft.com/office/drawing/2014/main" id="{53477190-8DF8-4846-9CE6-648949B2C0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55013" y="2172970"/>
                <a:ext cx="22225" cy="9525"/>
              </a:xfrm>
              <a:custGeom>
                <a:avLst/>
                <a:gdLst>
                  <a:gd name="T0" fmla="*/ 0 w 68"/>
                  <a:gd name="T1" fmla="*/ 15 h 31"/>
                  <a:gd name="T2" fmla="*/ 0 w 68"/>
                  <a:gd name="T3" fmla="*/ 19 h 31"/>
                  <a:gd name="T4" fmla="*/ 2 w 68"/>
                  <a:gd name="T5" fmla="*/ 22 h 31"/>
                  <a:gd name="T6" fmla="*/ 3 w 68"/>
                  <a:gd name="T7" fmla="*/ 24 h 31"/>
                  <a:gd name="T8" fmla="*/ 5 w 68"/>
                  <a:gd name="T9" fmla="*/ 26 h 31"/>
                  <a:gd name="T10" fmla="*/ 7 w 68"/>
                  <a:gd name="T11" fmla="*/ 28 h 31"/>
                  <a:gd name="T12" fmla="*/ 9 w 68"/>
                  <a:gd name="T13" fmla="*/ 29 h 31"/>
                  <a:gd name="T14" fmla="*/ 12 w 68"/>
                  <a:gd name="T15" fmla="*/ 30 h 31"/>
                  <a:gd name="T16" fmla="*/ 15 w 68"/>
                  <a:gd name="T17" fmla="*/ 31 h 31"/>
                  <a:gd name="T18" fmla="*/ 53 w 68"/>
                  <a:gd name="T19" fmla="*/ 30 h 31"/>
                  <a:gd name="T20" fmla="*/ 56 w 68"/>
                  <a:gd name="T21" fmla="*/ 30 h 31"/>
                  <a:gd name="T22" fmla="*/ 58 w 68"/>
                  <a:gd name="T23" fmla="*/ 29 h 31"/>
                  <a:gd name="T24" fmla="*/ 62 w 68"/>
                  <a:gd name="T25" fmla="*/ 28 h 31"/>
                  <a:gd name="T26" fmla="*/ 64 w 68"/>
                  <a:gd name="T27" fmla="*/ 26 h 31"/>
                  <a:gd name="T28" fmla="*/ 66 w 68"/>
                  <a:gd name="T29" fmla="*/ 24 h 31"/>
                  <a:gd name="T30" fmla="*/ 67 w 68"/>
                  <a:gd name="T31" fmla="*/ 22 h 31"/>
                  <a:gd name="T32" fmla="*/ 68 w 68"/>
                  <a:gd name="T33" fmla="*/ 19 h 31"/>
                  <a:gd name="T34" fmla="*/ 68 w 68"/>
                  <a:gd name="T35" fmla="*/ 15 h 31"/>
                  <a:gd name="T36" fmla="*/ 68 w 68"/>
                  <a:gd name="T37" fmla="*/ 13 h 31"/>
                  <a:gd name="T38" fmla="*/ 67 w 68"/>
                  <a:gd name="T39" fmla="*/ 10 h 31"/>
                  <a:gd name="T40" fmla="*/ 66 w 68"/>
                  <a:gd name="T41" fmla="*/ 8 h 31"/>
                  <a:gd name="T42" fmla="*/ 64 w 68"/>
                  <a:gd name="T43" fmla="*/ 6 h 31"/>
                  <a:gd name="T44" fmla="*/ 62 w 68"/>
                  <a:gd name="T45" fmla="*/ 4 h 31"/>
                  <a:gd name="T46" fmla="*/ 58 w 68"/>
                  <a:gd name="T47" fmla="*/ 2 h 31"/>
                  <a:gd name="T48" fmla="*/ 56 w 68"/>
                  <a:gd name="T49" fmla="*/ 1 h 31"/>
                  <a:gd name="T50" fmla="*/ 53 w 68"/>
                  <a:gd name="T51" fmla="*/ 0 h 31"/>
                  <a:gd name="T52" fmla="*/ 15 w 68"/>
                  <a:gd name="T53" fmla="*/ 0 h 31"/>
                  <a:gd name="T54" fmla="*/ 12 w 68"/>
                  <a:gd name="T55" fmla="*/ 1 h 31"/>
                  <a:gd name="T56" fmla="*/ 9 w 68"/>
                  <a:gd name="T57" fmla="*/ 2 h 31"/>
                  <a:gd name="T58" fmla="*/ 7 w 68"/>
                  <a:gd name="T59" fmla="*/ 4 h 31"/>
                  <a:gd name="T60" fmla="*/ 5 w 68"/>
                  <a:gd name="T61" fmla="*/ 6 h 31"/>
                  <a:gd name="T62" fmla="*/ 3 w 68"/>
                  <a:gd name="T63" fmla="*/ 8 h 31"/>
                  <a:gd name="T64" fmla="*/ 2 w 68"/>
                  <a:gd name="T65" fmla="*/ 10 h 31"/>
                  <a:gd name="T66" fmla="*/ 0 w 68"/>
                  <a:gd name="T67" fmla="*/ 13 h 31"/>
                  <a:gd name="T68" fmla="*/ 0 w 68"/>
                  <a:gd name="T6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8" h="31">
                    <a:moveTo>
                      <a:pt x="0" y="15"/>
                    </a:moveTo>
                    <a:lnTo>
                      <a:pt x="0" y="19"/>
                    </a:lnTo>
                    <a:lnTo>
                      <a:pt x="2" y="22"/>
                    </a:lnTo>
                    <a:lnTo>
                      <a:pt x="3" y="24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5" y="31"/>
                    </a:lnTo>
                    <a:lnTo>
                      <a:pt x="53" y="30"/>
                    </a:lnTo>
                    <a:lnTo>
                      <a:pt x="56" y="30"/>
                    </a:lnTo>
                    <a:lnTo>
                      <a:pt x="58" y="29"/>
                    </a:lnTo>
                    <a:lnTo>
                      <a:pt x="62" y="28"/>
                    </a:lnTo>
                    <a:lnTo>
                      <a:pt x="64" y="26"/>
                    </a:lnTo>
                    <a:lnTo>
                      <a:pt x="66" y="24"/>
                    </a:lnTo>
                    <a:lnTo>
                      <a:pt x="67" y="22"/>
                    </a:lnTo>
                    <a:lnTo>
                      <a:pt x="68" y="19"/>
                    </a:lnTo>
                    <a:lnTo>
                      <a:pt x="68" y="15"/>
                    </a:lnTo>
                    <a:lnTo>
                      <a:pt x="68" y="13"/>
                    </a:lnTo>
                    <a:lnTo>
                      <a:pt x="67" y="10"/>
                    </a:lnTo>
                    <a:lnTo>
                      <a:pt x="66" y="8"/>
                    </a:lnTo>
                    <a:lnTo>
                      <a:pt x="64" y="6"/>
                    </a:lnTo>
                    <a:lnTo>
                      <a:pt x="62" y="4"/>
                    </a:lnTo>
                    <a:lnTo>
                      <a:pt x="58" y="2"/>
                    </a:lnTo>
                    <a:lnTo>
                      <a:pt x="56" y="1"/>
                    </a:lnTo>
                    <a:lnTo>
                      <a:pt x="53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2" y="10"/>
                    </a:lnTo>
                    <a:lnTo>
                      <a:pt x="0" y="13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108" name="Freeform 287">
                <a:extLst>
                  <a:ext uri="{FF2B5EF4-FFF2-40B4-BE49-F238E27FC236}">
                    <a16:creationId xmlns:a16="http://schemas.microsoft.com/office/drawing/2014/main" id="{BFD2C3D1-2A42-4501-8BCF-4FDF728480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62925" y="1953895"/>
                <a:ext cx="285750" cy="257175"/>
              </a:xfrm>
              <a:custGeom>
                <a:avLst/>
                <a:gdLst>
                  <a:gd name="T0" fmla="*/ 851 w 901"/>
                  <a:gd name="T1" fmla="*/ 563 h 811"/>
                  <a:gd name="T2" fmla="*/ 598 w 901"/>
                  <a:gd name="T3" fmla="*/ 567 h 811"/>
                  <a:gd name="T4" fmla="*/ 571 w 901"/>
                  <a:gd name="T5" fmla="*/ 525 h 811"/>
                  <a:gd name="T6" fmla="*/ 590 w 901"/>
                  <a:gd name="T7" fmla="*/ 398 h 811"/>
                  <a:gd name="T8" fmla="*/ 843 w 901"/>
                  <a:gd name="T9" fmla="*/ 393 h 811"/>
                  <a:gd name="T10" fmla="*/ 871 w 901"/>
                  <a:gd name="T11" fmla="*/ 435 h 811"/>
                  <a:gd name="T12" fmla="*/ 746 w 901"/>
                  <a:gd name="T13" fmla="*/ 736 h 811"/>
                  <a:gd name="T14" fmla="*/ 721 w 901"/>
                  <a:gd name="T15" fmla="*/ 770 h 811"/>
                  <a:gd name="T16" fmla="*/ 683 w 901"/>
                  <a:gd name="T17" fmla="*/ 781 h 811"/>
                  <a:gd name="T18" fmla="*/ 69 w 901"/>
                  <a:gd name="T19" fmla="*/ 772 h 811"/>
                  <a:gd name="T20" fmla="*/ 38 w 901"/>
                  <a:gd name="T21" fmla="*/ 742 h 811"/>
                  <a:gd name="T22" fmla="*/ 30 w 901"/>
                  <a:gd name="T23" fmla="*/ 105 h 811"/>
                  <a:gd name="T24" fmla="*/ 43 w 901"/>
                  <a:gd name="T25" fmla="*/ 63 h 811"/>
                  <a:gd name="T26" fmla="*/ 76 w 901"/>
                  <a:gd name="T27" fmla="*/ 35 h 811"/>
                  <a:gd name="T28" fmla="*/ 600 w 901"/>
                  <a:gd name="T29" fmla="*/ 30 h 811"/>
                  <a:gd name="T30" fmla="*/ 652 w 901"/>
                  <a:gd name="T31" fmla="*/ 53 h 811"/>
                  <a:gd name="T32" fmla="*/ 661 w 901"/>
                  <a:gd name="T33" fmla="*/ 120 h 811"/>
                  <a:gd name="T34" fmla="*/ 106 w 901"/>
                  <a:gd name="T35" fmla="*/ 114 h 811"/>
                  <a:gd name="T36" fmla="*/ 106 w 901"/>
                  <a:gd name="T37" fmla="*/ 94 h 811"/>
                  <a:gd name="T38" fmla="*/ 583 w 901"/>
                  <a:gd name="T39" fmla="*/ 91 h 811"/>
                  <a:gd name="T40" fmla="*/ 594 w 901"/>
                  <a:gd name="T41" fmla="*/ 87 h 811"/>
                  <a:gd name="T42" fmla="*/ 597 w 901"/>
                  <a:gd name="T43" fmla="*/ 69 h 811"/>
                  <a:gd name="T44" fmla="*/ 583 w 901"/>
                  <a:gd name="T45" fmla="*/ 61 h 811"/>
                  <a:gd name="T46" fmla="*/ 81 w 901"/>
                  <a:gd name="T47" fmla="*/ 77 h 811"/>
                  <a:gd name="T48" fmla="*/ 81 w 901"/>
                  <a:gd name="T49" fmla="*/ 132 h 811"/>
                  <a:gd name="T50" fmla="*/ 676 w 901"/>
                  <a:gd name="T51" fmla="*/ 150 h 811"/>
                  <a:gd name="T52" fmla="*/ 718 w 901"/>
                  <a:gd name="T53" fmla="*/ 163 h 811"/>
                  <a:gd name="T54" fmla="*/ 745 w 901"/>
                  <a:gd name="T55" fmla="*/ 196 h 811"/>
                  <a:gd name="T56" fmla="*/ 616 w 901"/>
                  <a:gd name="T57" fmla="*/ 360 h 811"/>
                  <a:gd name="T58" fmla="*/ 573 w 901"/>
                  <a:gd name="T59" fmla="*/ 373 h 811"/>
                  <a:gd name="T60" fmla="*/ 546 w 901"/>
                  <a:gd name="T61" fmla="*/ 406 h 811"/>
                  <a:gd name="T62" fmla="*/ 541 w 901"/>
                  <a:gd name="T63" fmla="*/ 533 h 811"/>
                  <a:gd name="T64" fmla="*/ 558 w 901"/>
                  <a:gd name="T65" fmla="*/ 573 h 811"/>
                  <a:gd name="T66" fmla="*/ 594 w 901"/>
                  <a:gd name="T67" fmla="*/ 597 h 811"/>
                  <a:gd name="T68" fmla="*/ 826 w 901"/>
                  <a:gd name="T69" fmla="*/ 360 h 811"/>
                  <a:gd name="T70" fmla="*/ 774 w 901"/>
                  <a:gd name="T71" fmla="*/ 187 h 811"/>
                  <a:gd name="T72" fmla="*/ 742 w 901"/>
                  <a:gd name="T73" fmla="*/ 143 h 811"/>
                  <a:gd name="T74" fmla="*/ 691 w 901"/>
                  <a:gd name="T75" fmla="*/ 121 h 811"/>
                  <a:gd name="T76" fmla="*/ 678 w 901"/>
                  <a:gd name="T77" fmla="*/ 38 h 811"/>
                  <a:gd name="T78" fmla="*/ 635 w 901"/>
                  <a:gd name="T79" fmla="*/ 8 h 811"/>
                  <a:gd name="T80" fmla="*/ 105 w 901"/>
                  <a:gd name="T81" fmla="*/ 0 h 811"/>
                  <a:gd name="T82" fmla="*/ 46 w 901"/>
                  <a:gd name="T83" fmla="*/ 17 h 811"/>
                  <a:gd name="T84" fmla="*/ 8 w 901"/>
                  <a:gd name="T85" fmla="*/ 64 h 811"/>
                  <a:gd name="T86" fmla="*/ 0 w 901"/>
                  <a:gd name="T87" fmla="*/ 716 h 811"/>
                  <a:gd name="T88" fmla="*/ 23 w 901"/>
                  <a:gd name="T89" fmla="*/ 773 h 811"/>
                  <a:gd name="T90" fmla="*/ 74 w 901"/>
                  <a:gd name="T91" fmla="*/ 806 h 811"/>
                  <a:gd name="T92" fmla="*/ 702 w 901"/>
                  <a:gd name="T93" fmla="*/ 809 h 811"/>
                  <a:gd name="T94" fmla="*/ 752 w 901"/>
                  <a:gd name="T95" fmla="*/ 781 h 811"/>
                  <a:gd name="T96" fmla="*/ 780 w 901"/>
                  <a:gd name="T97" fmla="*/ 727 h 811"/>
                  <a:gd name="T98" fmla="*/ 841 w 901"/>
                  <a:gd name="T99" fmla="*/ 599 h 811"/>
                  <a:gd name="T100" fmla="*/ 879 w 901"/>
                  <a:gd name="T101" fmla="*/ 579 h 811"/>
                  <a:gd name="T102" fmla="*/ 900 w 901"/>
                  <a:gd name="T103" fmla="*/ 540 h 811"/>
                  <a:gd name="T104" fmla="*/ 898 w 901"/>
                  <a:gd name="T105" fmla="*/ 413 h 811"/>
                  <a:gd name="T106" fmla="*/ 873 w 901"/>
                  <a:gd name="T107" fmla="*/ 377 h 811"/>
                  <a:gd name="T108" fmla="*/ 834 w 901"/>
                  <a:gd name="T109" fmla="*/ 360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01" h="811">
                    <a:moveTo>
                      <a:pt x="871" y="525"/>
                    </a:moveTo>
                    <a:lnTo>
                      <a:pt x="870" y="535"/>
                    </a:lnTo>
                    <a:lnTo>
                      <a:pt x="868" y="543"/>
                    </a:lnTo>
                    <a:lnTo>
                      <a:pt x="864" y="551"/>
                    </a:lnTo>
                    <a:lnTo>
                      <a:pt x="858" y="557"/>
                    </a:lnTo>
                    <a:lnTo>
                      <a:pt x="851" y="563"/>
                    </a:lnTo>
                    <a:lnTo>
                      <a:pt x="843" y="567"/>
                    </a:lnTo>
                    <a:lnTo>
                      <a:pt x="835" y="569"/>
                    </a:lnTo>
                    <a:lnTo>
                      <a:pt x="826" y="570"/>
                    </a:lnTo>
                    <a:lnTo>
                      <a:pt x="616" y="570"/>
                    </a:lnTo>
                    <a:lnTo>
                      <a:pt x="606" y="569"/>
                    </a:lnTo>
                    <a:lnTo>
                      <a:pt x="598" y="567"/>
                    </a:lnTo>
                    <a:lnTo>
                      <a:pt x="590" y="563"/>
                    </a:lnTo>
                    <a:lnTo>
                      <a:pt x="584" y="557"/>
                    </a:lnTo>
                    <a:lnTo>
                      <a:pt x="579" y="551"/>
                    </a:lnTo>
                    <a:lnTo>
                      <a:pt x="574" y="543"/>
                    </a:lnTo>
                    <a:lnTo>
                      <a:pt x="571" y="535"/>
                    </a:lnTo>
                    <a:lnTo>
                      <a:pt x="571" y="525"/>
                    </a:lnTo>
                    <a:lnTo>
                      <a:pt x="571" y="435"/>
                    </a:lnTo>
                    <a:lnTo>
                      <a:pt x="571" y="427"/>
                    </a:lnTo>
                    <a:lnTo>
                      <a:pt x="574" y="418"/>
                    </a:lnTo>
                    <a:lnTo>
                      <a:pt x="579" y="410"/>
                    </a:lnTo>
                    <a:lnTo>
                      <a:pt x="584" y="403"/>
                    </a:lnTo>
                    <a:lnTo>
                      <a:pt x="590" y="398"/>
                    </a:lnTo>
                    <a:lnTo>
                      <a:pt x="598" y="393"/>
                    </a:lnTo>
                    <a:lnTo>
                      <a:pt x="606" y="391"/>
                    </a:lnTo>
                    <a:lnTo>
                      <a:pt x="616" y="390"/>
                    </a:lnTo>
                    <a:lnTo>
                      <a:pt x="826" y="390"/>
                    </a:lnTo>
                    <a:lnTo>
                      <a:pt x="835" y="391"/>
                    </a:lnTo>
                    <a:lnTo>
                      <a:pt x="843" y="393"/>
                    </a:lnTo>
                    <a:lnTo>
                      <a:pt x="851" y="398"/>
                    </a:lnTo>
                    <a:lnTo>
                      <a:pt x="858" y="403"/>
                    </a:lnTo>
                    <a:lnTo>
                      <a:pt x="864" y="410"/>
                    </a:lnTo>
                    <a:lnTo>
                      <a:pt x="868" y="418"/>
                    </a:lnTo>
                    <a:lnTo>
                      <a:pt x="870" y="427"/>
                    </a:lnTo>
                    <a:lnTo>
                      <a:pt x="871" y="435"/>
                    </a:lnTo>
                    <a:lnTo>
                      <a:pt x="871" y="525"/>
                    </a:lnTo>
                    <a:close/>
                    <a:moveTo>
                      <a:pt x="751" y="706"/>
                    </a:moveTo>
                    <a:lnTo>
                      <a:pt x="751" y="714"/>
                    </a:lnTo>
                    <a:lnTo>
                      <a:pt x="750" y="721"/>
                    </a:lnTo>
                    <a:lnTo>
                      <a:pt x="749" y="729"/>
                    </a:lnTo>
                    <a:lnTo>
                      <a:pt x="746" y="736"/>
                    </a:lnTo>
                    <a:lnTo>
                      <a:pt x="744" y="743"/>
                    </a:lnTo>
                    <a:lnTo>
                      <a:pt x="739" y="749"/>
                    </a:lnTo>
                    <a:lnTo>
                      <a:pt x="736" y="756"/>
                    </a:lnTo>
                    <a:lnTo>
                      <a:pt x="731" y="761"/>
                    </a:lnTo>
                    <a:lnTo>
                      <a:pt x="727" y="765"/>
                    </a:lnTo>
                    <a:lnTo>
                      <a:pt x="721" y="770"/>
                    </a:lnTo>
                    <a:lnTo>
                      <a:pt x="715" y="773"/>
                    </a:lnTo>
                    <a:lnTo>
                      <a:pt x="709" y="776"/>
                    </a:lnTo>
                    <a:lnTo>
                      <a:pt x="703" y="778"/>
                    </a:lnTo>
                    <a:lnTo>
                      <a:pt x="697" y="779"/>
                    </a:lnTo>
                    <a:lnTo>
                      <a:pt x="689" y="780"/>
                    </a:lnTo>
                    <a:lnTo>
                      <a:pt x="683" y="781"/>
                    </a:lnTo>
                    <a:lnTo>
                      <a:pt x="105" y="781"/>
                    </a:lnTo>
                    <a:lnTo>
                      <a:pt x="97" y="780"/>
                    </a:lnTo>
                    <a:lnTo>
                      <a:pt x="90" y="779"/>
                    </a:lnTo>
                    <a:lnTo>
                      <a:pt x="82" y="777"/>
                    </a:lnTo>
                    <a:lnTo>
                      <a:pt x="76" y="775"/>
                    </a:lnTo>
                    <a:lnTo>
                      <a:pt x="69" y="772"/>
                    </a:lnTo>
                    <a:lnTo>
                      <a:pt x="63" y="769"/>
                    </a:lnTo>
                    <a:lnTo>
                      <a:pt x="56" y="764"/>
                    </a:lnTo>
                    <a:lnTo>
                      <a:pt x="52" y="759"/>
                    </a:lnTo>
                    <a:lnTo>
                      <a:pt x="47" y="754"/>
                    </a:lnTo>
                    <a:lnTo>
                      <a:pt x="43" y="748"/>
                    </a:lnTo>
                    <a:lnTo>
                      <a:pt x="38" y="742"/>
                    </a:lnTo>
                    <a:lnTo>
                      <a:pt x="35" y="735"/>
                    </a:lnTo>
                    <a:lnTo>
                      <a:pt x="33" y="728"/>
                    </a:lnTo>
                    <a:lnTo>
                      <a:pt x="31" y="721"/>
                    </a:lnTo>
                    <a:lnTo>
                      <a:pt x="30" y="714"/>
                    </a:lnTo>
                    <a:lnTo>
                      <a:pt x="30" y="705"/>
                    </a:lnTo>
                    <a:lnTo>
                      <a:pt x="30" y="105"/>
                    </a:lnTo>
                    <a:lnTo>
                      <a:pt x="30" y="97"/>
                    </a:lnTo>
                    <a:lnTo>
                      <a:pt x="31" y="90"/>
                    </a:lnTo>
                    <a:lnTo>
                      <a:pt x="33" y="82"/>
                    </a:lnTo>
                    <a:lnTo>
                      <a:pt x="35" y="75"/>
                    </a:lnTo>
                    <a:lnTo>
                      <a:pt x="38" y="68"/>
                    </a:lnTo>
                    <a:lnTo>
                      <a:pt x="43" y="63"/>
                    </a:lnTo>
                    <a:lnTo>
                      <a:pt x="47" y="57"/>
                    </a:lnTo>
                    <a:lnTo>
                      <a:pt x="52" y="51"/>
                    </a:lnTo>
                    <a:lnTo>
                      <a:pt x="56" y="47"/>
                    </a:lnTo>
                    <a:lnTo>
                      <a:pt x="63" y="43"/>
                    </a:lnTo>
                    <a:lnTo>
                      <a:pt x="69" y="38"/>
                    </a:lnTo>
                    <a:lnTo>
                      <a:pt x="76" y="35"/>
                    </a:lnTo>
                    <a:lnTo>
                      <a:pt x="82" y="33"/>
                    </a:lnTo>
                    <a:lnTo>
                      <a:pt x="90" y="31"/>
                    </a:lnTo>
                    <a:lnTo>
                      <a:pt x="97" y="30"/>
                    </a:lnTo>
                    <a:lnTo>
                      <a:pt x="105" y="30"/>
                    </a:lnTo>
                    <a:lnTo>
                      <a:pt x="586" y="30"/>
                    </a:lnTo>
                    <a:lnTo>
                      <a:pt x="600" y="30"/>
                    </a:lnTo>
                    <a:lnTo>
                      <a:pt x="614" y="33"/>
                    </a:lnTo>
                    <a:lnTo>
                      <a:pt x="627" y="37"/>
                    </a:lnTo>
                    <a:lnTo>
                      <a:pt x="639" y="43"/>
                    </a:lnTo>
                    <a:lnTo>
                      <a:pt x="643" y="46"/>
                    </a:lnTo>
                    <a:lnTo>
                      <a:pt x="647" y="50"/>
                    </a:lnTo>
                    <a:lnTo>
                      <a:pt x="652" y="53"/>
                    </a:lnTo>
                    <a:lnTo>
                      <a:pt x="655" y="58"/>
                    </a:lnTo>
                    <a:lnTo>
                      <a:pt x="657" y="61"/>
                    </a:lnTo>
                    <a:lnTo>
                      <a:pt x="659" y="65"/>
                    </a:lnTo>
                    <a:lnTo>
                      <a:pt x="660" y="70"/>
                    </a:lnTo>
                    <a:lnTo>
                      <a:pt x="661" y="75"/>
                    </a:lnTo>
                    <a:lnTo>
                      <a:pt x="661" y="120"/>
                    </a:lnTo>
                    <a:lnTo>
                      <a:pt x="120" y="120"/>
                    </a:lnTo>
                    <a:lnTo>
                      <a:pt x="115" y="120"/>
                    </a:lnTo>
                    <a:lnTo>
                      <a:pt x="112" y="119"/>
                    </a:lnTo>
                    <a:lnTo>
                      <a:pt x="109" y="118"/>
                    </a:lnTo>
                    <a:lnTo>
                      <a:pt x="108" y="117"/>
                    </a:lnTo>
                    <a:lnTo>
                      <a:pt x="106" y="114"/>
                    </a:lnTo>
                    <a:lnTo>
                      <a:pt x="106" y="112"/>
                    </a:lnTo>
                    <a:lnTo>
                      <a:pt x="105" y="109"/>
                    </a:lnTo>
                    <a:lnTo>
                      <a:pt x="105" y="105"/>
                    </a:lnTo>
                    <a:lnTo>
                      <a:pt x="105" y="101"/>
                    </a:lnTo>
                    <a:lnTo>
                      <a:pt x="106" y="97"/>
                    </a:lnTo>
                    <a:lnTo>
                      <a:pt x="106" y="94"/>
                    </a:lnTo>
                    <a:lnTo>
                      <a:pt x="108" y="92"/>
                    </a:lnTo>
                    <a:lnTo>
                      <a:pt x="109" y="91"/>
                    </a:lnTo>
                    <a:lnTo>
                      <a:pt x="112" y="90"/>
                    </a:lnTo>
                    <a:lnTo>
                      <a:pt x="115" y="90"/>
                    </a:lnTo>
                    <a:lnTo>
                      <a:pt x="120" y="90"/>
                    </a:lnTo>
                    <a:lnTo>
                      <a:pt x="583" y="91"/>
                    </a:lnTo>
                    <a:lnTo>
                      <a:pt x="583" y="91"/>
                    </a:lnTo>
                    <a:lnTo>
                      <a:pt x="583" y="91"/>
                    </a:lnTo>
                    <a:lnTo>
                      <a:pt x="586" y="91"/>
                    </a:lnTo>
                    <a:lnTo>
                      <a:pt x="589" y="90"/>
                    </a:lnTo>
                    <a:lnTo>
                      <a:pt x="591" y="89"/>
                    </a:lnTo>
                    <a:lnTo>
                      <a:pt x="594" y="87"/>
                    </a:lnTo>
                    <a:lnTo>
                      <a:pt x="596" y="84"/>
                    </a:lnTo>
                    <a:lnTo>
                      <a:pt x="597" y="81"/>
                    </a:lnTo>
                    <a:lnTo>
                      <a:pt x="598" y="79"/>
                    </a:lnTo>
                    <a:lnTo>
                      <a:pt x="598" y="76"/>
                    </a:lnTo>
                    <a:lnTo>
                      <a:pt x="598" y="73"/>
                    </a:lnTo>
                    <a:lnTo>
                      <a:pt x="597" y="69"/>
                    </a:lnTo>
                    <a:lnTo>
                      <a:pt x="596" y="67"/>
                    </a:lnTo>
                    <a:lnTo>
                      <a:pt x="594" y="65"/>
                    </a:lnTo>
                    <a:lnTo>
                      <a:pt x="591" y="63"/>
                    </a:lnTo>
                    <a:lnTo>
                      <a:pt x="589" y="62"/>
                    </a:lnTo>
                    <a:lnTo>
                      <a:pt x="586" y="61"/>
                    </a:lnTo>
                    <a:lnTo>
                      <a:pt x="583" y="61"/>
                    </a:lnTo>
                    <a:lnTo>
                      <a:pt x="120" y="60"/>
                    </a:lnTo>
                    <a:lnTo>
                      <a:pt x="109" y="60"/>
                    </a:lnTo>
                    <a:lnTo>
                      <a:pt x="100" y="62"/>
                    </a:lnTo>
                    <a:lnTo>
                      <a:pt x="93" y="66"/>
                    </a:lnTo>
                    <a:lnTo>
                      <a:pt x="86" y="70"/>
                    </a:lnTo>
                    <a:lnTo>
                      <a:pt x="81" y="77"/>
                    </a:lnTo>
                    <a:lnTo>
                      <a:pt x="78" y="86"/>
                    </a:lnTo>
                    <a:lnTo>
                      <a:pt x="76" y="94"/>
                    </a:lnTo>
                    <a:lnTo>
                      <a:pt x="75" y="105"/>
                    </a:lnTo>
                    <a:lnTo>
                      <a:pt x="76" y="114"/>
                    </a:lnTo>
                    <a:lnTo>
                      <a:pt x="78" y="124"/>
                    </a:lnTo>
                    <a:lnTo>
                      <a:pt x="81" y="132"/>
                    </a:lnTo>
                    <a:lnTo>
                      <a:pt x="86" y="138"/>
                    </a:lnTo>
                    <a:lnTo>
                      <a:pt x="93" y="143"/>
                    </a:lnTo>
                    <a:lnTo>
                      <a:pt x="100" y="147"/>
                    </a:lnTo>
                    <a:lnTo>
                      <a:pt x="109" y="149"/>
                    </a:lnTo>
                    <a:lnTo>
                      <a:pt x="120" y="150"/>
                    </a:lnTo>
                    <a:lnTo>
                      <a:pt x="676" y="150"/>
                    </a:lnTo>
                    <a:lnTo>
                      <a:pt x="684" y="150"/>
                    </a:lnTo>
                    <a:lnTo>
                      <a:pt x="691" y="151"/>
                    </a:lnTo>
                    <a:lnTo>
                      <a:pt x="699" y="153"/>
                    </a:lnTo>
                    <a:lnTo>
                      <a:pt x="705" y="155"/>
                    </a:lnTo>
                    <a:lnTo>
                      <a:pt x="712" y="158"/>
                    </a:lnTo>
                    <a:lnTo>
                      <a:pt x="718" y="163"/>
                    </a:lnTo>
                    <a:lnTo>
                      <a:pt x="723" y="167"/>
                    </a:lnTo>
                    <a:lnTo>
                      <a:pt x="729" y="171"/>
                    </a:lnTo>
                    <a:lnTo>
                      <a:pt x="734" y="177"/>
                    </a:lnTo>
                    <a:lnTo>
                      <a:pt x="738" y="183"/>
                    </a:lnTo>
                    <a:lnTo>
                      <a:pt x="742" y="188"/>
                    </a:lnTo>
                    <a:lnTo>
                      <a:pt x="745" y="196"/>
                    </a:lnTo>
                    <a:lnTo>
                      <a:pt x="748" y="202"/>
                    </a:lnTo>
                    <a:lnTo>
                      <a:pt x="749" y="210"/>
                    </a:lnTo>
                    <a:lnTo>
                      <a:pt x="750" y="217"/>
                    </a:lnTo>
                    <a:lnTo>
                      <a:pt x="751" y="225"/>
                    </a:lnTo>
                    <a:lnTo>
                      <a:pt x="751" y="360"/>
                    </a:lnTo>
                    <a:lnTo>
                      <a:pt x="616" y="360"/>
                    </a:lnTo>
                    <a:lnTo>
                      <a:pt x="609" y="360"/>
                    </a:lnTo>
                    <a:lnTo>
                      <a:pt x="601" y="361"/>
                    </a:lnTo>
                    <a:lnTo>
                      <a:pt x="594" y="363"/>
                    </a:lnTo>
                    <a:lnTo>
                      <a:pt x="586" y="366"/>
                    </a:lnTo>
                    <a:lnTo>
                      <a:pt x="580" y="369"/>
                    </a:lnTo>
                    <a:lnTo>
                      <a:pt x="573" y="373"/>
                    </a:lnTo>
                    <a:lnTo>
                      <a:pt x="568" y="377"/>
                    </a:lnTo>
                    <a:lnTo>
                      <a:pt x="563" y="383"/>
                    </a:lnTo>
                    <a:lnTo>
                      <a:pt x="558" y="388"/>
                    </a:lnTo>
                    <a:lnTo>
                      <a:pt x="554" y="393"/>
                    </a:lnTo>
                    <a:lnTo>
                      <a:pt x="550" y="400"/>
                    </a:lnTo>
                    <a:lnTo>
                      <a:pt x="546" y="406"/>
                    </a:lnTo>
                    <a:lnTo>
                      <a:pt x="544" y="413"/>
                    </a:lnTo>
                    <a:lnTo>
                      <a:pt x="542" y="420"/>
                    </a:lnTo>
                    <a:lnTo>
                      <a:pt x="541" y="428"/>
                    </a:lnTo>
                    <a:lnTo>
                      <a:pt x="541" y="435"/>
                    </a:lnTo>
                    <a:lnTo>
                      <a:pt x="541" y="525"/>
                    </a:lnTo>
                    <a:lnTo>
                      <a:pt x="541" y="533"/>
                    </a:lnTo>
                    <a:lnTo>
                      <a:pt x="542" y="540"/>
                    </a:lnTo>
                    <a:lnTo>
                      <a:pt x="544" y="548"/>
                    </a:lnTo>
                    <a:lnTo>
                      <a:pt x="546" y="554"/>
                    </a:lnTo>
                    <a:lnTo>
                      <a:pt x="550" y="562"/>
                    </a:lnTo>
                    <a:lnTo>
                      <a:pt x="554" y="567"/>
                    </a:lnTo>
                    <a:lnTo>
                      <a:pt x="558" y="573"/>
                    </a:lnTo>
                    <a:lnTo>
                      <a:pt x="563" y="579"/>
                    </a:lnTo>
                    <a:lnTo>
                      <a:pt x="568" y="583"/>
                    </a:lnTo>
                    <a:lnTo>
                      <a:pt x="573" y="587"/>
                    </a:lnTo>
                    <a:lnTo>
                      <a:pt x="580" y="592"/>
                    </a:lnTo>
                    <a:lnTo>
                      <a:pt x="586" y="595"/>
                    </a:lnTo>
                    <a:lnTo>
                      <a:pt x="594" y="597"/>
                    </a:lnTo>
                    <a:lnTo>
                      <a:pt x="601" y="599"/>
                    </a:lnTo>
                    <a:lnTo>
                      <a:pt x="609" y="600"/>
                    </a:lnTo>
                    <a:lnTo>
                      <a:pt x="616" y="600"/>
                    </a:lnTo>
                    <a:lnTo>
                      <a:pt x="751" y="600"/>
                    </a:lnTo>
                    <a:lnTo>
                      <a:pt x="751" y="706"/>
                    </a:lnTo>
                    <a:close/>
                    <a:moveTo>
                      <a:pt x="826" y="360"/>
                    </a:moveTo>
                    <a:lnTo>
                      <a:pt x="781" y="360"/>
                    </a:lnTo>
                    <a:lnTo>
                      <a:pt x="781" y="225"/>
                    </a:lnTo>
                    <a:lnTo>
                      <a:pt x="780" y="215"/>
                    </a:lnTo>
                    <a:lnTo>
                      <a:pt x="779" y="206"/>
                    </a:lnTo>
                    <a:lnTo>
                      <a:pt x="777" y="196"/>
                    </a:lnTo>
                    <a:lnTo>
                      <a:pt x="774" y="187"/>
                    </a:lnTo>
                    <a:lnTo>
                      <a:pt x="771" y="179"/>
                    </a:lnTo>
                    <a:lnTo>
                      <a:pt x="766" y="170"/>
                    </a:lnTo>
                    <a:lnTo>
                      <a:pt x="761" y="163"/>
                    </a:lnTo>
                    <a:lnTo>
                      <a:pt x="756" y="155"/>
                    </a:lnTo>
                    <a:lnTo>
                      <a:pt x="749" y="149"/>
                    </a:lnTo>
                    <a:lnTo>
                      <a:pt x="742" y="143"/>
                    </a:lnTo>
                    <a:lnTo>
                      <a:pt x="734" y="137"/>
                    </a:lnTo>
                    <a:lnTo>
                      <a:pt x="727" y="133"/>
                    </a:lnTo>
                    <a:lnTo>
                      <a:pt x="718" y="128"/>
                    </a:lnTo>
                    <a:lnTo>
                      <a:pt x="709" y="125"/>
                    </a:lnTo>
                    <a:lnTo>
                      <a:pt x="701" y="123"/>
                    </a:lnTo>
                    <a:lnTo>
                      <a:pt x="691" y="121"/>
                    </a:lnTo>
                    <a:lnTo>
                      <a:pt x="691" y="75"/>
                    </a:lnTo>
                    <a:lnTo>
                      <a:pt x="690" y="66"/>
                    </a:lnTo>
                    <a:lnTo>
                      <a:pt x="689" y="60"/>
                    </a:lnTo>
                    <a:lnTo>
                      <a:pt x="686" y="52"/>
                    </a:lnTo>
                    <a:lnTo>
                      <a:pt x="683" y="45"/>
                    </a:lnTo>
                    <a:lnTo>
                      <a:pt x="678" y="38"/>
                    </a:lnTo>
                    <a:lnTo>
                      <a:pt x="673" y="32"/>
                    </a:lnTo>
                    <a:lnTo>
                      <a:pt x="667" y="27"/>
                    </a:lnTo>
                    <a:lnTo>
                      <a:pt x="660" y="21"/>
                    </a:lnTo>
                    <a:lnTo>
                      <a:pt x="653" y="17"/>
                    </a:lnTo>
                    <a:lnTo>
                      <a:pt x="644" y="13"/>
                    </a:lnTo>
                    <a:lnTo>
                      <a:pt x="635" y="8"/>
                    </a:lnTo>
                    <a:lnTo>
                      <a:pt x="627" y="5"/>
                    </a:lnTo>
                    <a:lnTo>
                      <a:pt x="617" y="3"/>
                    </a:lnTo>
                    <a:lnTo>
                      <a:pt x="606" y="1"/>
                    </a:lnTo>
                    <a:lnTo>
                      <a:pt x="597" y="0"/>
                    </a:lnTo>
                    <a:lnTo>
                      <a:pt x="586" y="0"/>
                    </a:lnTo>
                    <a:lnTo>
                      <a:pt x="105" y="0"/>
                    </a:lnTo>
                    <a:lnTo>
                      <a:pt x="94" y="0"/>
                    </a:lnTo>
                    <a:lnTo>
                      <a:pt x="83" y="2"/>
                    </a:lnTo>
                    <a:lnTo>
                      <a:pt x="74" y="4"/>
                    </a:lnTo>
                    <a:lnTo>
                      <a:pt x="64" y="7"/>
                    </a:lnTo>
                    <a:lnTo>
                      <a:pt x="54" y="12"/>
                    </a:lnTo>
                    <a:lnTo>
                      <a:pt x="46" y="17"/>
                    </a:lnTo>
                    <a:lnTo>
                      <a:pt x="38" y="23"/>
                    </a:lnTo>
                    <a:lnTo>
                      <a:pt x="31" y="30"/>
                    </a:lnTo>
                    <a:lnTo>
                      <a:pt x="23" y="37"/>
                    </a:lnTo>
                    <a:lnTo>
                      <a:pt x="18" y="46"/>
                    </a:lnTo>
                    <a:lnTo>
                      <a:pt x="12" y="54"/>
                    </a:lnTo>
                    <a:lnTo>
                      <a:pt x="8" y="64"/>
                    </a:lnTo>
                    <a:lnTo>
                      <a:pt x="4" y="74"/>
                    </a:lnTo>
                    <a:lnTo>
                      <a:pt x="2" y="83"/>
                    </a:lnTo>
                    <a:lnTo>
                      <a:pt x="0" y="94"/>
                    </a:lnTo>
                    <a:lnTo>
                      <a:pt x="0" y="105"/>
                    </a:lnTo>
                    <a:lnTo>
                      <a:pt x="0" y="705"/>
                    </a:lnTo>
                    <a:lnTo>
                      <a:pt x="0" y="716"/>
                    </a:lnTo>
                    <a:lnTo>
                      <a:pt x="2" y="727"/>
                    </a:lnTo>
                    <a:lnTo>
                      <a:pt x="4" y="737"/>
                    </a:lnTo>
                    <a:lnTo>
                      <a:pt x="8" y="747"/>
                    </a:lnTo>
                    <a:lnTo>
                      <a:pt x="12" y="756"/>
                    </a:lnTo>
                    <a:lnTo>
                      <a:pt x="18" y="764"/>
                    </a:lnTo>
                    <a:lnTo>
                      <a:pt x="23" y="773"/>
                    </a:lnTo>
                    <a:lnTo>
                      <a:pt x="31" y="780"/>
                    </a:lnTo>
                    <a:lnTo>
                      <a:pt x="38" y="787"/>
                    </a:lnTo>
                    <a:lnTo>
                      <a:pt x="46" y="793"/>
                    </a:lnTo>
                    <a:lnTo>
                      <a:pt x="54" y="799"/>
                    </a:lnTo>
                    <a:lnTo>
                      <a:pt x="64" y="803"/>
                    </a:lnTo>
                    <a:lnTo>
                      <a:pt x="74" y="806"/>
                    </a:lnTo>
                    <a:lnTo>
                      <a:pt x="83" y="809"/>
                    </a:lnTo>
                    <a:lnTo>
                      <a:pt x="94" y="810"/>
                    </a:lnTo>
                    <a:lnTo>
                      <a:pt x="105" y="811"/>
                    </a:lnTo>
                    <a:lnTo>
                      <a:pt x="683" y="811"/>
                    </a:lnTo>
                    <a:lnTo>
                      <a:pt x="692" y="810"/>
                    </a:lnTo>
                    <a:lnTo>
                      <a:pt x="702" y="809"/>
                    </a:lnTo>
                    <a:lnTo>
                      <a:pt x="712" y="807"/>
                    </a:lnTo>
                    <a:lnTo>
                      <a:pt x="721" y="804"/>
                    </a:lnTo>
                    <a:lnTo>
                      <a:pt x="730" y="800"/>
                    </a:lnTo>
                    <a:lnTo>
                      <a:pt x="737" y="794"/>
                    </a:lnTo>
                    <a:lnTo>
                      <a:pt x="746" y="789"/>
                    </a:lnTo>
                    <a:lnTo>
                      <a:pt x="752" y="781"/>
                    </a:lnTo>
                    <a:lnTo>
                      <a:pt x="760" y="774"/>
                    </a:lnTo>
                    <a:lnTo>
                      <a:pt x="765" y="765"/>
                    </a:lnTo>
                    <a:lnTo>
                      <a:pt x="771" y="757"/>
                    </a:lnTo>
                    <a:lnTo>
                      <a:pt x="775" y="747"/>
                    </a:lnTo>
                    <a:lnTo>
                      <a:pt x="778" y="737"/>
                    </a:lnTo>
                    <a:lnTo>
                      <a:pt x="780" y="727"/>
                    </a:lnTo>
                    <a:lnTo>
                      <a:pt x="781" y="716"/>
                    </a:lnTo>
                    <a:lnTo>
                      <a:pt x="781" y="705"/>
                    </a:lnTo>
                    <a:lnTo>
                      <a:pt x="781" y="600"/>
                    </a:lnTo>
                    <a:lnTo>
                      <a:pt x="826" y="600"/>
                    </a:lnTo>
                    <a:lnTo>
                      <a:pt x="834" y="600"/>
                    </a:lnTo>
                    <a:lnTo>
                      <a:pt x="841" y="599"/>
                    </a:lnTo>
                    <a:lnTo>
                      <a:pt x="849" y="597"/>
                    </a:lnTo>
                    <a:lnTo>
                      <a:pt x="855" y="595"/>
                    </a:lnTo>
                    <a:lnTo>
                      <a:pt x="862" y="592"/>
                    </a:lnTo>
                    <a:lnTo>
                      <a:pt x="868" y="587"/>
                    </a:lnTo>
                    <a:lnTo>
                      <a:pt x="873" y="583"/>
                    </a:lnTo>
                    <a:lnTo>
                      <a:pt x="879" y="579"/>
                    </a:lnTo>
                    <a:lnTo>
                      <a:pt x="884" y="573"/>
                    </a:lnTo>
                    <a:lnTo>
                      <a:pt x="888" y="567"/>
                    </a:lnTo>
                    <a:lnTo>
                      <a:pt x="893" y="562"/>
                    </a:lnTo>
                    <a:lnTo>
                      <a:pt x="896" y="554"/>
                    </a:lnTo>
                    <a:lnTo>
                      <a:pt x="898" y="548"/>
                    </a:lnTo>
                    <a:lnTo>
                      <a:pt x="900" y="540"/>
                    </a:lnTo>
                    <a:lnTo>
                      <a:pt x="901" y="533"/>
                    </a:lnTo>
                    <a:lnTo>
                      <a:pt x="901" y="525"/>
                    </a:lnTo>
                    <a:lnTo>
                      <a:pt x="901" y="435"/>
                    </a:lnTo>
                    <a:lnTo>
                      <a:pt x="901" y="428"/>
                    </a:lnTo>
                    <a:lnTo>
                      <a:pt x="900" y="420"/>
                    </a:lnTo>
                    <a:lnTo>
                      <a:pt x="898" y="413"/>
                    </a:lnTo>
                    <a:lnTo>
                      <a:pt x="896" y="406"/>
                    </a:lnTo>
                    <a:lnTo>
                      <a:pt x="893" y="400"/>
                    </a:lnTo>
                    <a:lnTo>
                      <a:pt x="888" y="393"/>
                    </a:lnTo>
                    <a:lnTo>
                      <a:pt x="884" y="388"/>
                    </a:lnTo>
                    <a:lnTo>
                      <a:pt x="879" y="383"/>
                    </a:lnTo>
                    <a:lnTo>
                      <a:pt x="873" y="377"/>
                    </a:lnTo>
                    <a:lnTo>
                      <a:pt x="868" y="373"/>
                    </a:lnTo>
                    <a:lnTo>
                      <a:pt x="862" y="369"/>
                    </a:lnTo>
                    <a:lnTo>
                      <a:pt x="855" y="366"/>
                    </a:lnTo>
                    <a:lnTo>
                      <a:pt x="849" y="363"/>
                    </a:lnTo>
                    <a:lnTo>
                      <a:pt x="841" y="361"/>
                    </a:lnTo>
                    <a:lnTo>
                      <a:pt x="834" y="360"/>
                    </a:lnTo>
                    <a:lnTo>
                      <a:pt x="826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</p:grp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EAD2B216-9BEE-4320-8F13-D81D9F6EFF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25288" y="2299595"/>
              <a:ext cx="281009" cy="282504"/>
            </a:xfrm>
            <a:custGeom>
              <a:avLst/>
              <a:gdLst>
                <a:gd name="T0" fmla="*/ 625 w 753"/>
                <a:gd name="T1" fmla="*/ 395 h 754"/>
                <a:gd name="T2" fmla="*/ 552 w 753"/>
                <a:gd name="T3" fmla="*/ 417 h 754"/>
                <a:gd name="T4" fmla="*/ 510 w 753"/>
                <a:gd name="T5" fmla="*/ 417 h 754"/>
                <a:gd name="T6" fmla="*/ 465 w 753"/>
                <a:gd name="T7" fmla="*/ 405 h 754"/>
                <a:gd name="T8" fmla="*/ 436 w 753"/>
                <a:gd name="T9" fmla="*/ 395 h 754"/>
                <a:gd name="T10" fmla="*/ 105 w 753"/>
                <a:gd name="T11" fmla="*/ 721 h 754"/>
                <a:gd name="T12" fmla="*/ 66 w 753"/>
                <a:gd name="T13" fmla="*/ 727 h 754"/>
                <a:gd name="T14" fmla="*/ 34 w 753"/>
                <a:gd name="T15" fmla="*/ 707 h 754"/>
                <a:gd name="T16" fmla="*/ 27 w 753"/>
                <a:gd name="T17" fmla="*/ 667 h 754"/>
                <a:gd name="T18" fmla="*/ 356 w 753"/>
                <a:gd name="T19" fmla="*/ 326 h 754"/>
                <a:gd name="T20" fmla="*/ 358 w 753"/>
                <a:gd name="T21" fmla="*/ 310 h 754"/>
                <a:gd name="T22" fmla="*/ 339 w 753"/>
                <a:gd name="T23" fmla="*/ 252 h 754"/>
                <a:gd name="T24" fmla="*/ 339 w 753"/>
                <a:gd name="T25" fmla="*/ 191 h 754"/>
                <a:gd name="T26" fmla="*/ 358 w 753"/>
                <a:gd name="T27" fmla="*/ 133 h 754"/>
                <a:gd name="T28" fmla="*/ 395 w 753"/>
                <a:gd name="T29" fmla="*/ 83 h 754"/>
                <a:gd name="T30" fmla="*/ 458 w 753"/>
                <a:gd name="T31" fmla="*/ 40 h 754"/>
                <a:gd name="T32" fmla="*/ 534 w 753"/>
                <a:gd name="T33" fmla="*/ 26 h 754"/>
                <a:gd name="T34" fmla="*/ 610 w 753"/>
                <a:gd name="T35" fmla="*/ 41 h 754"/>
                <a:gd name="T36" fmla="*/ 525 w 753"/>
                <a:gd name="T37" fmla="*/ 233 h 754"/>
                <a:gd name="T38" fmla="*/ 538 w 753"/>
                <a:gd name="T39" fmla="*/ 246 h 754"/>
                <a:gd name="T40" fmla="*/ 714 w 753"/>
                <a:gd name="T41" fmla="*/ 149 h 754"/>
                <a:gd name="T42" fmla="*/ 728 w 753"/>
                <a:gd name="T43" fmla="*/ 204 h 754"/>
                <a:gd name="T44" fmla="*/ 724 w 753"/>
                <a:gd name="T45" fmla="*/ 260 h 754"/>
                <a:gd name="T46" fmla="*/ 705 w 753"/>
                <a:gd name="T47" fmla="*/ 314 h 754"/>
                <a:gd name="T48" fmla="*/ 671 w 753"/>
                <a:gd name="T49" fmla="*/ 361 h 754"/>
                <a:gd name="T50" fmla="*/ 723 w 753"/>
                <a:gd name="T51" fmla="*/ 115 h 754"/>
                <a:gd name="T52" fmla="*/ 606 w 753"/>
                <a:gd name="T53" fmla="*/ 220 h 754"/>
                <a:gd name="T54" fmla="*/ 641 w 753"/>
                <a:gd name="T55" fmla="*/ 42 h 754"/>
                <a:gd name="T56" fmla="*/ 642 w 753"/>
                <a:gd name="T57" fmla="*/ 30 h 754"/>
                <a:gd name="T58" fmla="*/ 624 w 753"/>
                <a:gd name="T59" fmla="*/ 18 h 754"/>
                <a:gd name="T60" fmla="*/ 574 w 753"/>
                <a:gd name="T61" fmla="*/ 3 h 754"/>
                <a:gd name="T62" fmla="*/ 512 w 753"/>
                <a:gd name="T63" fmla="*/ 1 h 754"/>
                <a:gd name="T64" fmla="*/ 439 w 753"/>
                <a:gd name="T65" fmla="*/ 22 h 754"/>
                <a:gd name="T66" fmla="*/ 402 w 753"/>
                <a:gd name="T67" fmla="*/ 43 h 754"/>
                <a:gd name="T68" fmla="*/ 365 w 753"/>
                <a:gd name="T69" fmla="*/ 77 h 754"/>
                <a:gd name="T70" fmla="*/ 329 w 753"/>
                <a:gd name="T71" fmla="*/ 135 h 754"/>
                <a:gd name="T72" fmla="*/ 313 w 753"/>
                <a:gd name="T73" fmla="*/ 200 h 754"/>
                <a:gd name="T74" fmla="*/ 315 w 753"/>
                <a:gd name="T75" fmla="*/ 266 h 754"/>
                <a:gd name="T76" fmla="*/ 22 w 753"/>
                <a:gd name="T77" fmla="*/ 623 h 754"/>
                <a:gd name="T78" fmla="*/ 6 w 753"/>
                <a:gd name="T79" fmla="*/ 649 h 754"/>
                <a:gd name="T80" fmla="*/ 0 w 753"/>
                <a:gd name="T81" fmla="*/ 678 h 754"/>
                <a:gd name="T82" fmla="*/ 6 w 753"/>
                <a:gd name="T83" fmla="*/ 707 h 754"/>
                <a:gd name="T84" fmla="*/ 22 w 753"/>
                <a:gd name="T85" fmla="*/ 732 h 754"/>
                <a:gd name="T86" fmla="*/ 47 w 753"/>
                <a:gd name="T87" fmla="*/ 748 h 754"/>
                <a:gd name="T88" fmla="*/ 77 w 753"/>
                <a:gd name="T89" fmla="*/ 754 h 754"/>
                <a:gd name="T90" fmla="*/ 106 w 753"/>
                <a:gd name="T91" fmla="*/ 748 h 754"/>
                <a:gd name="T92" fmla="*/ 131 w 753"/>
                <a:gd name="T93" fmla="*/ 732 h 754"/>
                <a:gd name="T94" fmla="*/ 473 w 753"/>
                <a:gd name="T95" fmla="*/ 435 h 754"/>
                <a:gd name="T96" fmla="*/ 520 w 753"/>
                <a:gd name="T97" fmla="*/ 442 h 754"/>
                <a:gd name="T98" fmla="*/ 555 w 753"/>
                <a:gd name="T99" fmla="*/ 442 h 754"/>
                <a:gd name="T100" fmla="*/ 636 w 753"/>
                <a:gd name="T101" fmla="*/ 417 h 754"/>
                <a:gd name="T102" fmla="*/ 680 w 753"/>
                <a:gd name="T103" fmla="*/ 386 h 754"/>
                <a:gd name="T104" fmla="*/ 721 w 753"/>
                <a:gd name="T105" fmla="*/ 337 h 754"/>
                <a:gd name="T106" fmla="*/ 748 w 753"/>
                <a:gd name="T107" fmla="*/ 273 h 754"/>
                <a:gd name="T108" fmla="*/ 753 w 753"/>
                <a:gd name="T109" fmla="*/ 205 h 754"/>
                <a:gd name="T110" fmla="*/ 737 w 753"/>
                <a:gd name="T111" fmla="*/ 138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53" h="754">
                  <a:moveTo>
                    <a:pt x="671" y="361"/>
                  </a:moveTo>
                  <a:lnTo>
                    <a:pt x="657" y="374"/>
                  </a:lnTo>
                  <a:lnTo>
                    <a:pt x="641" y="384"/>
                  </a:lnTo>
                  <a:lnTo>
                    <a:pt x="625" y="395"/>
                  </a:lnTo>
                  <a:lnTo>
                    <a:pt x="607" y="403"/>
                  </a:lnTo>
                  <a:lnTo>
                    <a:pt x="589" y="409"/>
                  </a:lnTo>
                  <a:lnTo>
                    <a:pt x="571" y="413"/>
                  </a:lnTo>
                  <a:lnTo>
                    <a:pt x="552" y="417"/>
                  </a:lnTo>
                  <a:lnTo>
                    <a:pt x="532" y="418"/>
                  </a:lnTo>
                  <a:lnTo>
                    <a:pt x="532" y="418"/>
                  </a:lnTo>
                  <a:lnTo>
                    <a:pt x="520" y="418"/>
                  </a:lnTo>
                  <a:lnTo>
                    <a:pt x="510" y="417"/>
                  </a:lnTo>
                  <a:lnTo>
                    <a:pt x="498" y="415"/>
                  </a:lnTo>
                  <a:lnTo>
                    <a:pt x="486" y="412"/>
                  </a:lnTo>
                  <a:lnTo>
                    <a:pt x="475" y="409"/>
                  </a:lnTo>
                  <a:lnTo>
                    <a:pt x="465" y="405"/>
                  </a:lnTo>
                  <a:lnTo>
                    <a:pt x="454" y="401"/>
                  </a:lnTo>
                  <a:lnTo>
                    <a:pt x="443" y="396"/>
                  </a:lnTo>
                  <a:lnTo>
                    <a:pt x="439" y="395"/>
                  </a:lnTo>
                  <a:lnTo>
                    <a:pt x="436" y="395"/>
                  </a:lnTo>
                  <a:lnTo>
                    <a:pt x="431" y="396"/>
                  </a:lnTo>
                  <a:lnTo>
                    <a:pt x="428" y="398"/>
                  </a:lnTo>
                  <a:lnTo>
                    <a:pt x="114" y="714"/>
                  </a:lnTo>
                  <a:lnTo>
                    <a:pt x="105" y="721"/>
                  </a:lnTo>
                  <a:lnTo>
                    <a:pt x="96" y="725"/>
                  </a:lnTo>
                  <a:lnTo>
                    <a:pt x="87" y="727"/>
                  </a:lnTo>
                  <a:lnTo>
                    <a:pt x="77" y="728"/>
                  </a:lnTo>
                  <a:lnTo>
                    <a:pt x="66" y="727"/>
                  </a:lnTo>
                  <a:lnTo>
                    <a:pt x="57" y="725"/>
                  </a:lnTo>
                  <a:lnTo>
                    <a:pt x="48" y="721"/>
                  </a:lnTo>
                  <a:lnTo>
                    <a:pt x="41" y="714"/>
                  </a:lnTo>
                  <a:lnTo>
                    <a:pt x="34" y="707"/>
                  </a:lnTo>
                  <a:lnTo>
                    <a:pt x="29" y="697"/>
                  </a:lnTo>
                  <a:lnTo>
                    <a:pt x="27" y="687"/>
                  </a:lnTo>
                  <a:lnTo>
                    <a:pt x="26" y="678"/>
                  </a:lnTo>
                  <a:lnTo>
                    <a:pt x="27" y="667"/>
                  </a:lnTo>
                  <a:lnTo>
                    <a:pt x="30" y="657"/>
                  </a:lnTo>
                  <a:lnTo>
                    <a:pt x="34" y="649"/>
                  </a:lnTo>
                  <a:lnTo>
                    <a:pt x="41" y="640"/>
                  </a:lnTo>
                  <a:lnTo>
                    <a:pt x="356" y="326"/>
                  </a:lnTo>
                  <a:lnTo>
                    <a:pt x="358" y="322"/>
                  </a:lnTo>
                  <a:lnTo>
                    <a:pt x="359" y="319"/>
                  </a:lnTo>
                  <a:lnTo>
                    <a:pt x="359" y="315"/>
                  </a:lnTo>
                  <a:lnTo>
                    <a:pt x="358" y="310"/>
                  </a:lnTo>
                  <a:lnTo>
                    <a:pt x="352" y="296"/>
                  </a:lnTo>
                  <a:lnTo>
                    <a:pt x="347" y="281"/>
                  </a:lnTo>
                  <a:lnTo>
                    <a:pt x="342" y="267"/>
                  </a:lnTo>
                  <a:lnTo>
                    <a:pt x="339" y="252"/>
                  </a:lnTo>
                  <a:lnTo>
                    <a:pt x="338" y="237"/>
                  </a:lnTo>
                  <a:lnTo>
                    <a:pt x="337" y="221"/>
                  </a:lnTo>
                  <a:lnTo>
                    <a:pt x="338" y="206"/>
                  </a:lnTo>
                  <a:lnTo>
                    <a:pt x="339" y="191"/>
                  </a:lnTo>
                  <a:lnTo>
                    <a:pt x="342" y="176"/>
                  </a:lnTo>
                  <a:lnTo>
                    <a:pt x="347" y="162"/>
                  </a:lnTo>
                  <a:lnTo>
                    <a:pt x="352" y="147"/>
                  </a:lnTo>
                  <a:lnTo>
                    <a:pt x="358" y="133"/>
                  </a:lnTo>
                  <a:lnTo>
                    <a:pt x="366" y="120"/>
                  </a:lnTo>
                  <a:lnTo>
                    <a:pt x="374" y="107"/>
                  </a:lnTo>
                  <a:lnTo>
                    <a:pt x="384" y="95"/>
                  </a:lnTo>
                  <a:lnTo>
                    <a:pt x="395" y="83"/>
                  </a:lnTo>
                  <a:lnTo>
                    <a:pt x="410" y="70"/>
                  </a:lnTo>
                  <a:lnTo>
                    <a:pt x="425" y="58"/>
                  </a:lnTo>
                  <a:lnTo>
                    <a:pt x="441" y="48"/>
                  </a:lnTo>
                  <a:lnTo>
                    <a:pt x="458" y="40"/>
                  </a:lnTo>
                  <a:lnTo>
                    <a:pt x="476" y="33"/>
                  </a:lnTo>
                  <a:lnTo>
                    <a:pt x="496" y="29"/>
                  </a:lnTo>
                  <a:lnTo>
                    <a:pt x="515" y="27"/>
                  </a:lnTo>
                  <a:lnTo>
                    <a:pt x="534" y="26"/>
                  </a:lnTo>
                  <a:lnTo>
                    <a:pt x="554" y="27"/>
                  </a:lnTo>
                  <a:lnTo>
                    <a:pt x="572" y="29"/>
                  </a:lnTo>
                  <a:lnTo>
                    <a:pt x="591" y="34"/>
                  </a:lnTo>
                  <a:lnTo>
                    <a:pt x="610" y="41"/>
                  </a:lnTo>
                  <a:lnTo>
                    <a:pt x="528" y="133"/>
                  </a:lnTo>
                  <a:lnTo>
                    <a:pt x="525" y="138"/>
                  </a:lnTo>
                  <a:lnTo>
                    <a:pt x="525" y="143"/>
                  </a:lnTo>
                  <a:lnTo>
                    <a:pt x="525" y="233"/>
                  </a:lnTo>
                  <a:lnTo>
                    <a:pt x="526" y="237"/>
                  </a:lnTo>
                  <a:lnTo>
                    <a:pt x="528" y="242"/>
                  </a:lnTo>
                  <a:lnTo>
                    <a:pt x="532" y="245"/>
                  </a:lnTo>
                  <a:lnTo>
                    <a:pt x="538" y="246"/>
                  </a:lnTo>
                  <a:lnTo>
                    <a:pt x="612" y="246"/>
                  </a:lnTo>
                  <a:lnTo>
                    <a:pt x="617" y="244"/>
                  </a:lnTo>
                  <a:lnTo>
                    <a:pt x="620" y="242"/>
                  </a:lnTo>
                  <a:lnTo>
                    <a:pt x="714" y="149"/>
                  </a:lnTo>
                  <a:lnTo>
                    <a:pt x="719" y="162"/>
                  </a:lnTo>
                  <a:lnTo>
                    <a:pt x="723" y="176"/>
                  </a:lnTo>
                  <a:lnTo>
                    <a:pt x="726" y="190"/>
                  </a:lnTo>
                  <a:lnTo>
                    <a:pt x="728" y="204"/>
                  </a:lnTo>
                  <a:lnTo>
                    <a:pt x="729" y="218"/>
                  </a:lnTo>
                  <a:lnTo>
                    <a:pt x="728" y="232"/>
                  </a:lnTo>
                  <a:lnTo>
                    <a:pt x="727" y="246"/>
                  </a:lnTo>
                  <a:lnTo>
                    <a:pt x="724" y="260"/>
                  </a:lnTo>
                  <a:lnTo>
                    <a:pt x="721" y="274"/>
                  </a:lnTo>
                  <a:lnTo>
                    <a:pt x="717" y="288"/>
                  </a:lnTo>
                  <a:lnTo>
                    <a:pt x="712" y="301"/>
                  </a:lnTo>
                  <a:lnTo>
                    <a:pt x="705" y="314"/>
                  </a:lnTo>
                  <a:lnTo>
                    <a:pt x="699" y="326"/>
                  </a:lnTo>
                  <a:lnTo>
                    <a:pt x="690" y="338"/>
                  </a:lnTo>
                  <a:lnTo>
                    <a:pt x="680" y="349"/>
                  </a:lnTo>
                  <a:lnTo>
                    <a:pt x="671" y="361"/>
                  </a:lnTo>
                  <a:close/>
                  <a:moveTo>
                    <a:pt x="730" y="121"/>
                  </a:moveTo>
                  <a:lnTo>
                    <a:pt x="728" y="118"/>
                  </a:lnTo>
                  <a:lnTo>
                    <a:pt x="726" y="116"/>
                  </a:lnTo>
                  <a:lnTo>
                    <a:pt x="723" y="115"/>
                  </a:lnTo>
                  <a:lnTo>
                    <a:pt x="720" y="113"/>
                  </a:lnTo>
                  <a:lnTo>
                    <a:pt x="714" y="114"/>
                  </a:lnTo>
                  <a:lnTo>
                    <a:pt x="709" y="117"/>
                  </a:lnTo>
                  <a:lnTo>
                    <a:pt x="606" y="220"/>
                  </a:lnTo>
                  <a:lnTo>
                    <a:pt x="549" y="220"/>
                  </a:lnTo>
                  <a:lnTo>
                    <a:pt x="549" y="146"/>
                  </a:lnTo>
                  <a:lnTo>
                    <a:pt x="640" y="44"/>
                  </a:lnTo>
                  <a:lnTo>
                    <a:pt x="641" y="42"/>
                  </a:lnTo>
                  <a:lnTo>
                    <a:pt x="642" y="39"/>
                  </a:lnTo>
                  <a:lnTo>
                    <a:pt x="643" y="36"/>
                  </a:lnTo>
                  <a:lnTo>
                    <a:pt x="643" y="33"/>
                  </a:lnTo>
                  <a:lnTo>
                    <a:pt x="642" y="30"/>
                  </a:lnTo>
                  <a:lnTo>
                    <a:pt x="640" y="28"/>
                  </a:lnTo>
                  <a:lnTo>
                    <a:pt x="639" y="26"/>
                  </a:lnTo>
                  <a:lnTo>
                    <a:pt x="635" y="24"/>
                  </a:lnTo>
                  <a:lnTo>
                    <a:pt x="624" y="18"/>
                  </a:lnTo>
                  <a:lnTo>
                    <a:pt x="612" y="14"/>
                  </a:lnTo>
                  <a:lnTo>
                    <a:pt x="599" y="10"/>
                  </a:lnTo>
                  <a:lnTo>
                    <a:pt x="587" y="7"/>
                  </a:lnTo>
                  <a:lnTo>
                    <a:pt x="574" y="3"/>
                  </a:lnTo>
                  <a:lnTo>
                    <a:pt x="560" y="1"/>
                  </a:lnTo>
                  <a:lnTo>
                    <a:pt x="547" y="0"/>
                  </a:lnTo>
                  <a:lnTo>
                    <a:pt x="534" y="0"/>
                  </a:lnTo>
                  <a:lnTo>
                    <a:pt x="512" y="1"/>
                  </a:lnTo>
                  <a:lnTo>
                    <a:pt x="490" y="4"/>
                  </a:lnTo>
                  <a:lnTo>
                    <a:pt x="469" y="10"/>
                  </a:lnTo>
                  <a:lnTo>
                    <a:pt x="449" y="16"/>
                  </a:lnTo>
                  <a:lnTo>
                    <a:pt x="439" y="22"/>
                  </a:lnTo>
                  <a:lnTo>
                    <a:pt x="429" y="26"/>
                  </a:lnTo>
                  <a:lnTo>
                    <a:pt x="420" y="31"/>
                  </a:lnTo>
                  <a:lnTo>
                    <a:pt x="411" y="37"/>
                  </a:lnTo>
                  <a:lnTo>
                    <a:pt x="402" y="43"/>
                  </a:lnTo>
                  <a:lnTo>
                    <a:pt x="394" y="51"/>
                  </a:lnTo>
                  <a:lnTo>
                    <a:pt x="385" y="57"/>
                  </a:lnTo>
                  <a:lnTo>
                    <a:pt x="377" y="64"/>
                  </a:lnTo>
                  <a:lnTo>
                    <a:pt x="365" y="77"/>
                  </a:lnTo>
                  <a:lnTo>
                    <a:pt x="354" y="91"/>
                  </a:lnTo>
                  <a:lnTo>
                    <a:pt x="344" y="105"/>
                  </a:lnTo>
                  <a:lnTo>
                    <a:pt x="337" y="120"/>
                  </a:lnTo>
                  <a:lnTo>
                    <a:pt x="329" y="135"/>
                  </a:lnTo>
                  <a:lnTo>
                    <a:pt x="323" y="150"/>
                  </a:lnTo>
                  <a:lnTo>
                    <a:pt x="319" y="167"/>
                  </a:lnTo>
                  <a:lnTo>
                    <a:pt x="315" y="183"/>
                  </a:lnTo>
                  <a:lnTo>
                    <a:pt x="313" y="200"/>
                  </a:lnTo>
                  <a:lnTo>
                    <a:pt x="311" y="216"/>
                  </a:lnTo>
                  <a:lnTo>
                    <a:pt x="312" y="233"/>
                  </a:lnTo>
                  <a:lnTo>
                    <a:pt x="313" y="249"/>
                  </a:lnTo>
                  <a:lnTo>
                    <a:pt x="315" y="266"/>
                  </a:lnTo>
                  <a:lnTo>
                    <a:pt x="320" y="282"/>
                  </a:lnTo>
                  <a:lnTo>
                    <a:pt x="325" y="299"/>
                  </a:lnTo>
                  <a:lnTo>
                    <a:pt x="332" y="315"/>
                  </a:lnTo>
                  <a:lnTo>
                    <a:pt x="22" y="623"/>
                  </a:lnTo>
                  <a:lnTo>
                    <a:pt x="17" y="628"/>
                  </a:lnTo>
                  <a:lnTo>
                    <a:pt x="13" y="635"/>
                  </a:lnTo>
                  <a:lnTo>
                    <a:pt x="9" y="641"/>
                  </a:lnTo>
                  <a:lnTo>
                    <a:pt x="6" y="649"/>
                  </a:lnTo>
                  <a:lnTo>
                    <a:pt x="3" y="655"/>
                  </a:lnTo>
                  <a:lnTo>
                    <a:pt x="2" y="663"/>
                  </a:lnTo>
                  <a:lnTo>
                    <a:pt x="1" y="670"/>
                  </a:lnTo>
                  <a:lnTo>
                    <a:pt x="0" y="678"/>
                  </a:lnTo>
                  <a:lnTo>
                    <a:pt x="1" y="685"/>
                  </a:lnTo>
                  <a:lnTo>
                    <a:pt x="2" y="693"/>
                  </a:lnTo>
                  <a:lnTo>
                    <a:pt x="3" y="700"/>
                  </a:lnTo>
                  <a:lnTo>
                    <a:pt x="6" y="707"/>
                  </a:lnTo>
                  <a:lnTo>
                    <a:pt x="9" y="713"/>
                  </a:lnTo>
                  <a:lnTo>
                    <a:pt x="13" y="721"/>
                  </a:lnTo>
                  <a:lnTo>
                    <a:pt x="17" y="726"/>
                  </a:lnTo>
                  <a:lnTo>
                    <a:pt x="22" y="732"/>
                  </a:lnTo>
                  <a:lnTo>
                    <a:pt x="28" y="737"/>
                  </a:lnTo>
                  <a:lnTo>
                    <a:pt x="34" y="741"/>
                  </a:lnTo>
                  <a:lnTo>
                    <a:pt x="41" y="745"/>
                  </a:lnTo>
                  <a:lnTo>
                    <a:pt x="47" y="748"/>
                  </a:lnTo>
                  <a:lnTo>
                    <a:pt x="55" y="751"/>
                  </a:lnTo>
                  <a:lnTo>
                    <a:pt x="62" y="753"/>
                  </a:lnTo>
                  <a:lnTo>
                    <a:pt x="70" y="754"/>
                  </a:lnTo>
                  <a:lnTo>
                    <a:pt x="77" y="754"/>
                  </a:lnTo>
                  <a:lnTo>
                    <a:pt x="85" y="754"/>
                  </a:lnTo>
                  <a:lnTo>
                    <a:pt x="92" y="753"/>
                  </a:lnTo>
                  <a:lnTo>
                    <a:pt x="100" y="751"/>
                  </a:lnTo>
                  <a:lnTo>
                    <a:pt x="106" y="748"/>
                  </a:lnTo>
                  <a:lnTo>
                    <a:pt x="113" y="745"/>
                  </a:lnTo>
                  <a:lnTo>
                    <a:pt x="119" y="741"/>
                  </a:lnTo>
                  <a:lnTo>
                    <a:pt x="125" y="737"/>
                  </a:lnTo>
                  <a:lnTo>
                    <a:pt x="131" y="732"/>
                  </a:lnTo>
                  <a:lnTo>
                    <a:pt x="440" y="423"/>
                  </a:lnTo>
                  <a:lnTo>
                    <a:pt x="451" y="427"/>
                  </a:lnTo>
                  <a:lnTo>
                    <a:pt x="463" y="432"/>
                  </a:lnTo>
                  <a:lnTo>
                    <a:pt x="473" y="435"/>
                  </a:lnTo>
                  <a:lnTo>
                    <a:pt x="485" y="438"/>
                  </a:lnTo>
                  <a:lnTo>
                    <a:pt x="497" y="440"/>
                  </a:lnTo>
                  <a:lnTo>
                    <a:pt x="509" y="441"/>
                  </a:lnTo>
                  <a:lnTo>
                    <a:pt x="520" y="442"/>
                  </a:lnTo>
                  <a:lnTo>
                    <a:pt x="532" y="444"/>
                  </a:lnTo>
                  <a:lnTo>
                    <a:pt x="532" y="444"/>
                  </a:lnTo>
                  <a:lnTo>
                    <a:pt x="532" y="444"/>
                  </a:lnTo>
                  <a:lnTo>
                    <a:pt x="555" y="442"/>
                  </a:lnTo>
                  <a:lnTo>
                    <a:pt x="576" y="439"/>
                  </a:lnTo>
                  <a:lnTo>
                    <a:pt x="597" y="434"/>
                  </a:lnTo>
                  <a:lnTo>
                    <a:pt x="617" y="426"/>
                  </a:lnTo>
                  <a:lnTo>
                    <a:pt x="636" y="417"/>
                  </a:lnTo>
                  <a:lnTo>
                    <a:pt x="655" y="406"/>
                  </a:lnTo>
                  <a:lnTo>
                    <a:pt x="664" y="400"/>
                  </a:lnTo>
                  <a:lnTo>
                    <a:pt x="673" y="393"/>
                  </a:lnTo>
                  <a:lnTo>
                    <a:pt x="680" y="386"/>
                  </a:lnTo>
                  <a:lnTo>
                    <a:pt x="689" y="378"/>
                  </a:lnTo>
                  <a:lnTo>
                    <a:pt x="701" y="365"/>
                  </a:lnTo>
                  <a:lnTo>
                    <a:pt x="712" y="351"/>
                  </a:lnTo>
                  <a:lnTo>
                    <a:pt x="721" y="337"/>
                  </a:lnTo>
                  <a:lnTo>
                    <a:pt x="730" y="321"/>
                  </a:lnTo>
                  <a:lnTo>
                    <a:pt x="737" y="306"/>
                  </a:lnTo>
                  <a:lnTo>
                    <a:pt x="743" y="290"/>
                  </a:lnTo>
                  <a:lnTo>
                    <a:pt x="748" y="273"/>
                  </a:lnTo>
                  <a:lnTo>
                    <a:pt x="751" y="257"/>
                  </a:lnTo>
                  <a:lnTo>
                    <a:pt x="753" y="240"/>
                  </a:lnTo>
                  <a:lnTo>
                    <a:pt x="753" y="222"/>
                  </a:lnTo>
                  <a:lnTo>
                    <a:pt x="753" y="205"/>
                  </a:lnTo>
                  <a:lnTo>
                    <a:pt x="751" y="188"/>
                  </a:lnTo>
                  <a:lnTo>
                    <a:pt x="748" y="171"/>
                  </a:lnTo>
                  <a:lnTo>
                    <a:pt x="743" y="154"/>
                  </a:lnTo>
                  <a:lnTo>
                    <a:pt x="737" y="138"/>
                  </a:lnTo>
                  <a:lnTo>
                    <a:pt x="730" y="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FCDDC90-ED51-43F7-9F04-FCABC41174F7}"/>
                </a:ext>
              </a:extLst>
            </p:cNvPr>
            <p:cNvGrpSpPr/>
            <p:nvPr/>
          </p:nvGrpSpPr>
          <p:grpSpPr>
            <a:xfrm>
              <a:off x="10568651" y="2297178"/>
              <a:ext cx="287338" cy="287338"/>
              <a:chOff x="8736013" y="1925638"/>
              <a:chExt cx="287338" cy="287338"/>
            </a:xfrm>
            <a:solidFill>
              <a:schemeClr val="bg1"/>
            </a:solidFill>
          </p:grpSpPr>
          <p:sp>
            <p:nvSpPr>
              <p:cNvPr id="95" name="Freeform 97">
                <a:extLst>
                  <a:ext uri="{FF2B5EF4-FFF2-40B4-BE49-F238E27FC236}">
                    <a16:creationId xmlns:a16="http://schemas.microsoft.com/office/drawing/2014/main" id="{CB3CB4AC-8B8F-4DC2-9369-1872F0888F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36013" y="1925638"/>
                <a:ext cx="287338" cy="287338"/>
              </a:xfrm>
              <a:custGeom>
                <a:avLst/>
                <a:gdLst>
                  <a:gd name="T0" fmla="*/ 481 w 902"/>
                  <a:gd name="T1" fmla="*/ 863 h 902"/>
                  <a:gd name="T2" fmla="*/ 872 w 902"/>
                  <a:gd name="T3" fmla="*/ 219 h 902"/>
                  <a:gd name="T4" fmla="*/ 30 w 902"/>
                  <a:gd name="T5" fmla="*/ 219 h 902"/>
                  <a:gd name="T6" fmla="*/ 451 w 902"/>
                  <a:gd name="T7" fmla="*/ 864 h 902"/>
                  <a:gd name="T8" fmla="*/ 30 w 902"/>
                  <a:gd name="T9" fmla="*/ 219 h 902"/>
                  <a:gd name="T10" fmla="*/ 54 w 902"/>
                  <a:gd name="T11" fmla="*/ 197 h 902"/>
                  <a:gd name="T12" fmla="*/ 648 w 902"/>
                  <a:gd name="T13" fmla="*/ 290 h 902"/>
                  <a:gd name="T14" fmla="*/ 466 w 902"/>
                  <a:gd name="T15" fmla="*/ 32 h 902"/>
                  <a:gd name="T16" fmla="*/ 683 w 902"/>
                  <a:gd name="T17" fmla="*/ 274 h 902"/>
                  <a:gd name="T18" fmla="*/ 466 w 902"/>
                  <a:gd name="T19" fmla="*/ 32 h 902"/>
                  <a:gd name="T20" fmla="*/ 902 w 902"/>
                  <a:gd name="T21" fmla="*/ 195 h 902"/>
                  <a:gd name="T22" fmla="*/ 901 w 902"/>
                  <a:gd name="T23" fmla="*/ 191 h 902"/>
                  <a:gd name="T24" fmla="*/ 901 w 902"/>
                  <a:gd name="T25" fmla="*/ 190 h 902"/>
                  <a:gd name="T26" fmla="*/ 898 w 902"/>
                  <a:gd name="T27" fmla="*/ 186 h 902"/>
                  <a:gd name="T28" fmla="*/ 898 w 902"/>
                  <a:gd name="T29" fmla="*/ 185 h 902"/>
                  <a:gd name="T30" fmla="*/ 896 w 902"/>
                  <a:gd name="T31" fmla="*/ 184 h 902"/>
                  <a:gd name="T32" fmla="*/ 893 w 902"/>
                  <a:gd name="T33" fmla="*/ 183 h 902"/>
                  <a:gd name="T34" fmla="*/ 892 w 902"/>
                  <a:gd name="T35" fmla="*/ 182 h 902"/>
                  <a:gd name="T36" fmla="*/ 469 w 902"/>
                  <a:gd name="T37" fmla="*/ 0 h 902"/>
                  <a:gd name="T38" fmla="*/ 463 w 902"/>
                  <a:gd name="T39" fmla="*/ 0 h 902"/>
                  <a:gd name="T40" fmla="*/ 10 w 902"/>
                  <a:gd name="T41" fmla="*/ 182 h 902"/>
                  <a:gd name="T42" fmla="*/ 9 w 902"/>
                  <a:gd name="T43" fmla="*/ 183 h 902"/>
                  <a:gd name="T44" fmla="*/ 6 w 902"/>
                  <a:gd name="T45" fmla="*/ 184 h 902"/>
                  <a:gd name="T46" fmla="*/ 4 w 902"/>
                  <a:gd name="T47" fmla="*/ 185 h 902"/>
                  <a:gd name="T48" fmla="*/ 4 w 902"/>
                  <a:gd name="T49" fmla="*/ 186 h 902"/>
                  <a:gd name="T50" fmla="*/ 1 w 902"/>
                  <a:gd name="T51" fmla="*/ 189 h 902"/>
                  <a:gd name="T52" fmla="*/ 1 w 902"/>
                  <a:gd name="T53" fmla="*/ 190 h 902"/>
                  <a:gd name="T54" fmla="*/ 0 w 902"/>
                  <a:gd name="T55" fmla="*/ 195 h 902"/>
                  <a:gd name="T56" fmla="*/ 0 w 902"/>
                  <a:gd name="T57" fmla="*/ 195 h 902"/>
                  <a:gd name="T58" fmla="*/ 0 w 902"/>
                  <a:gd name="T59" fmla="*/ 195 h 902"/>
                  <a:gd name="T60" fmla="*/ 0 w 902"/>
                  <a:gd name="T61" fmla="*/ 681 h 902"/>
                  <a:gd name="T62" fmla="*/ 5 w 902"/>
                  <a:gd name="T63" fmla="*/ 688 h 902"/>
                  <a:gd name="T64" fmla="*/ 460 w 902"/>
                  <a:gd name="T65" fmla="*/ 901 h 902"/>
                  <a:gd name="T66" fmla="*/ 461 w 902"/>
                  <a:gd name="T67" fmla="*/ 901 h 902"/>
                  <a:gd name="T68" fmla="*/ 466 w 902"/>
                  <a:gd name="T69" fmla="*/ 902 h 902"/>
                  <a:gd name="T70" fmla="*/ 472 w 902"/>
                  <a:gd name="T71" fmla="*/ 901 h 902"/>
                  <a:gd name="T72" fmla="*/ 472 w 902"/>
                  <a:gd name="T73" fmla="*/ 900 h 902"/>
                  <a:gd name="T74" fmla="*/ 897 w 902"/>
                  <a:gd name="T75" fmla="*/ 688 h 902"/>
                  <a:gd name="T76" fmla="*/ 901 w 902"/>
                  <a:gd name="T77" fmla="*/ 681 h 902"/>
                  <a:gd name="T78" fmla="*/ 902 w 902"/>
                  <a:gd name="T79" fmla="*/ 195 h 902"/>
                  <a:gd name="T80" fmla="*/ 902 w 902"/>
                  <a:gd name="T81" fmla="*/ 195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2" h="902">
                    <a:moveTo>
                      <a:pt x="872" y="668"/>
                    </a:moveTo>
                    <a:lnTo>
                      <a:pt x="481" y="863"/>
                    </a:lnTo>
                    <a:lnTo>
                      <a:pt x="481" y="401"/>
                    </a:lnTo>
                    <a:lnTo>
                      <a:pt x="872" y="219"/>
                    </a:lnTo>
                    <a:lnTo>
                      <a:pt x="872" y="668"/>
                    </a:lnTo>
                    <a:close/>
                    <a:moveTo>
                      <a:pt x="30" y="219"/>
                    </a:moveTo>
                    <a:lnTo>
                      <a:pt x="451" y="401"/>
                    </a:lnTo>
                    <a:lnTo>
                      <a:pt x="451" y="864"/>
                    </a:lnTo>
                    <a:lnTo>
                      <a:pt x="30" y="667"/>
                    </a:lnTo>
                    <a:lnTo>
                      <a:pt x="30" y="219"/>
                    </a:lnTo>
                    <a:close/>
                    <a:moveTo>
                      <a:pt x="466" y="374"/>
                    </a:moveTo>
                    <a:lnTo>
                      <a:pt x="54" y="197"/>
                    </a:lnTo>
                    <a:lnTo>
                      <a:pt x="266" y="112"/>
                    </a:lnTo>
                    <a:lnTo>
                      <a:pt x="648" y="290"/>
                    </a:lnTo>
                    <a:lnTo>
                      <a:pt x="466" y="374"/>
                    </a:lnTo>
                    <a:close/>
                    <a:moveTo>
                      <a:pt x="466" y="32"/>
                    </a:moveTo>
                    <a:lnTo>
                      <a:pt x="851" y="197"/>
                    </a:lnTo>
                    <a:lnTo>
                      <a:pt x="683" y="274"/>
                    </a:lnTo>
                    <a:lnTo>
                      <a:pt x="304" y="97"/>
                    </a:lnTo>
                    <a:lnTo>
                      <a:pt x="466" y="32"/>
                    </a:lnTo>
                    <a:close/>
                    <a:moveTo>
                      <a:pt x="902" y="195"/>
                    </a:moveTo>
                    <a:lnTo>
                      <a:pt x="902" y="195"/>
                    </a:lnTo>
                    <a:lnTo>
                      <a:pt x="902" y="193"/>
                    </a:lnTo>
                    <a:lnTo>
                      <a:pt x="901" y="191"/>
                    </a:lnTo>
                    <a:lnTo>
                      <a:pt x="901" y="190"/>
                    </a:lnTo>
                    <a:lnTo>
                      <a:pt x="901" y="190"/>
                    </a:lnTo>
                    <a:lnTo>
                      <a:pt x="900" y="188"/>
                    </a:lnTo>
                    <a:lnTo>
                      <a:pt x="898" y="186"/>
                    </a:lnTo>
                    <a:lnTo>
                      <a:pt x="898" y="186"/>
                    </a:lnTo>
                    <a:lnTo>
                      <a:pt x="898" y="185"/>
                    </a:lnTo>
                    <a:lnTo>
                      <a:pt x="897" y="184"/>
                    </a:lnTo>
                    <a:lnTo>
                      <a:pt x="896" y="184"/>
                    </a:lnTo>
                    <a:lnTo>
                      <a:pt x="895" y="183"/>
                    </a:lnTo>
                    <a:lnTo>
                      <a:pt x="893" y="183"/>
                    </a:lnTo>
                    <a:lnTo>
                      <a:pt x="893" y="183"/>
                    </a:lnTo>
                    <a:lnTo>
                      <a:pt x="892" y="182"/>
                    </a:lnTo>
                    <a:lnTo>
                      <a:pt x="471" y="2"/>
                    </a:lnTo>
                    <a:lnTo>
                      <a:pt x="469" y="0"/>
                    </a:lnTo>
                    <a:lnTo>
                      <a:pt x="466" y="0"/>
                    </a:lnTo>
                    <a:lnTo>
                      <a:pt x="463" y="0"/>
                    </a:lnTo>
                    <a:lnTo>
                      <a:pt x="461" y="2"/>
                    </a:lnTo>
                    <a:lnTo>
                      <a:pt x="10" y="182"/>
                    </a:lnTo>
                    <a:lnTo>
                      <a:pt x="9" y="182"/>
                    </a:lnTo>
                    <a:lnTo>
                      <a:pt x="9" y="183"/>
                    </a:lnTo>
                    <a:lnTo>
                      <a:pt x="8" y="183"/>
                    </a:lnTo>
                    <a:lnTo>
                      <a:pt x="6" y="184"/>
                    </a:lnTo>
                    <a:lnTo>
                      <a:pt x="5" y="184"/>
                    </a:lnTo>
                    <a:lnTo>
                      <a:pt x="4" y="185"/>
                    </a:lnTo>
                    <a:lnTo>
                      <a:pt x="4" y="185"/>
                    </a:lnTo>
                    <a:lnTo>
                      <a:pt x="4" y="186"/>
                    </a:lnTo>
                    <a:lnTo>
                      <a:pt x="2" y="187"/>
                    </a:lnTo>
                    <a:lnTo>
                      <a:pt x="1" y="189"/>
                    </a:lnTo>
                    <a:lnTo>
                      <a:pt x="1" y="190"/>
                    </a:lnTo>
                    <a:lnTo>
                      <a:pt x="1" y="190"/>
                    </a:lnTo>
                    <a:lnTo>
                      <a:pt x="0" y="192"/>
                    </a:lnTo>
                    <a:lnTo>
                      <a:pt x="0" y="195"/>
                    </a:lnTo>
                    <a:lnTo>
                      <a:pt x="0" y="195"/>
                    </a:lnTo>
                    <a:lnTo>
                      <a:pt x="0" y="195"/>
                    </a:lnTo>
                    <a:lnTo>
                      <a:pt x="0" y="195"/>
                    </a:lnTo>
                    <a:lnTo>
                      <a:pt x="0" y="195"/>
                    </a:lnTo>
                    <a:lnTo>
                      <a:pt x="0" y="676"/>
                    </a:lnTo>
                    <a:lnTo>
                      <a:pt x="0" y="681"/>
                    </a:lnTo>
                    <a:lnTo>
                      <a:pt x="2" y="685"/>
                    </a:lnTo>
                    <a:lnTo>
                      <a:pt x="5" y="688"/>
                    </a:lnTo>
                    <a:lnTo>
                      <a:pt x="9" y="690"/>
                    </a:lnTo>
                    <a:lnTo>
                      <a:pt x="460" y="901"/>
                    </a:lnTo>
                    <a:lnTo>
                      <a:pt x="460" y="901"/>
                    </a:lnTo>
                    <a:lnTo>
                      <a:pt x="461" y="901"/>
                    </a:lnTo>
                    <a:lnTo>
                      <a:pt x="463" y="902"/>
                    </a:lnTo>
                    <a:lnTo>
                      <a:pt x="466" y="902"/>
                    </a:lnTo>
                    <a:lnTo>
                      <a:pt x="469" y="902"/>
                    </a:lnTo>
                    <a:lnTo>
                      <a:pt x="472" y="901"/>
                    </a:lnTo>
                    <a:lnTo>
                      <a:pt x="472" y="901"/>
                    </a:lnTo>
                    <a:lnTo>
                      <a:pt x="472" y="900"/>
                    </a:lnTo>
                    <a:lnTo>
                      <a:pt x="893" y="690"/>
                    </a:lnTo>
                    <a:lnTo>
                      <a:pt x="897" y="688"/>
                    </a:lnTo>
                    <a:lnTo>
                      <a:pt x="900" y="685"/>
                    </a:lnTo>
                    <a:lnTo>
                      <a:pt x="901" y="681"/>
                    </a:lnTo>
                    <a:lnTo>
                      <a:pt x="902" y="676"/>
                    </a:lnTo>
                    <a:lnTo>
                      <a:pt x="902" y="195"/>
                    </a:lnTo>
                    <a:lnTo>
                      <a:pt x="902" y="195"/>
                    </a:lnTo>
                    <a:lnTo>
                      <a:pt x="902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96" name="Freeform 98">
                <a:extLst>
                  <a:ext uri="{FF2B5EF4-FFF2-40B4-BE49-F238E27FC236}">
                    <a16:creationId xmlns:a16="http://schemas.microsoft.com/office/drawing/2014/main" id="{88098160-6233-4DA8-A90E-48EDCE093E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74113" y="2041525"/>
                <a:ext cx="77788" cy="100013"/>
              </a:xfrm>
              <a:custGeom>
                <a:avLst/>
                <a:gdLst>
                  <a:gd name="T0" fmla="*/ 211 w 241"/>
                  <a:gd name="T1" fmla="*/ 278 h 315"/>
                  <a:gd name="T2" fmla="*/ 30 w 241"/>
                  <a:gd name="T3" fmla="*/ 201 h 315"/>
                  <a:gd name="T4" fmla="*/ 30 w 241"/>
                  <a:gd name="T5" fmla="*/ 38 h 315"/>
                  <a:gd name="T6" fmla="*/ 211 w 241"/>
                  <a:gd name="T7" fmla="*/ 115 h 315"/>
                  <a:gd name="T8" fmla="*/ 211 w 241"/>
                  <a:gd name="T9" fmla="*/ 278 h 315"/>
                  <a:gd name="T10" fmla="*/ 231 w 241"/>
                  <a:gd name="T11" fmla="*/ 92 h 315"/>
                  <a:gd name="T12" fmla="*/ 21 w 241"/>
                  <a:gd name="T13" fmla="*/ 2 h 315"/>
                  <a:gd name="T14" fmla="*/ 17 w 241"/>
                  <a:gd name="T15" fmla="*/ 0 h 315"/>
                  <a:gd name="T16" fmla="*/ 14 w 241"/>
                  <a:gd name="T17" fmla="*/ 0 h 315"/>
                  <a:gd name="T18" fmla="*/ 11 w 241"/>
                  <a:gd name="T19" fmla="*/ 0 h 315"/>
                  <a:gd name="T20" fmla="*/ 6 w 241"/>
                  <a:gd name="T21" fmla="*/ 3 h 315"/>
                  <a:gd name="T22" fmla="*/ 4 w 241"/>
                  <a:gd name="T23" fmla="*/ 5 h 315"/>
                  <a:gd name="T24" fmla="*/ 2 w 241"/>
                  <a:gd name="T25" fmla="*/ 8 h 315"/>
                  <a:gd name="T26" fmla="*/ 1 w 241"/>
                  <a:gd name="T27" fmla="*/ 11 h 315"/>
                  <a:gd name="T28" fmla="*/ 0 w 241"/>
                  <a:gd name="T29" fmla="*/ 15 h 315"/>
                  <a:gd name="T30" fmla="*/ 0 w 241"/>
                  <a:gd name="T31" fmla="*/ 210 h 315"/>
                  <a:gd name="T32" fmla="*/ 1 w 241"/>
                  <a:gd name="T33" fmla="*/ 215 h 315"/>
                  <a:gd name="T34" fmla="*/ 2 w 241"/>
                  <a:gd name="T35" fmla="*/ 219 h 315"/>
                  <a:gd name="T36" fmla="*/ 5 w 241"/>
                  <a:gd name="T37" fmla="*/ 222 h 315"/>
                  <a:gd name="T38" fmla="*/ 10 w 241"/>
                  <a:gd name="T39" fmla="*/ 224 h 315"/>
                  <a:gd name="T40" fmla="*/ 220 w 241"/>
                  <a:gd name="T41" fmla="*/ 314 h 315"/>
                  <a:gd name="T42" fmla="*/ 223 w 241"/>
                  <a:gd name="T43" fmla="*/ 315 h 315"/>
                  <a:gd name="T44" fmla="*/ 226 w 241"/>
                  <a:gd name="T45" fmla="*/ 315 h 315"/>
                  <a:gd name="T46" fmla="*/ 230 w 241"/>
                  <a:gd name="T47" fmla="*/ 315 h 315"/>
                  <a:gd name="T48" fmla="*/ 234 w 241"/>
                  <a:gd name="T49" fmla="*/ 313 h 315"/>
                  <a:gd name="T50" fmla="*/ 237 w 241"/>
                  <a:gd name="T51" fmla="*/ 311 h 315"/>
                  <a:gd name="T52" fmla="*/ 239 w 241"/>
                  <a:gd name="T53" fmla="*/ 308 h 315"/>
                  <a:gd name="T54" fmla="*/ 240 w 241"/>
                  <a:gd name="T55" fmla="*/ 305 h 315"/>
                  <a:gd name="T56" fmla="*/ 241 w 241"/>
                  <a:gd name="T57" fmla="*/ 300 h 315"/>
                  <a:gd name="T58" fmla="*/ 241 w 241"/>
                  <a:gd name="T59" fmla="*/ 105 h 315"/>
                  <a:gd name="T60" fmla="*/ 240 w 241"/>
                  <a:gd name="T61" fmla="*/ 101 h 315"/>
                  <a:gd name="T62" fmla="*/ 238 w 241"/>
                  <a:gd name="T63" fmla="*/ 97 h 315"/>
                  <a:gd name="T64" fmla="*/ 236 w 241"/>
                  <a:gd name="T65" fmla="*/ 94 h 315"/>
                  <a:gd name="T66" fmla="*/ 231 w 241"/>
                  <a:gd name="T67" fmla="*/ 92 h 315"/>
                  <a:gd name="T68" fmla="*/ 231 w 241"/>
                  <a:gd name="T69" fmla="*/ 9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1" h="315">
                    <a:moveTo>
                      <a:pt x="211" y="278"/>
                    </a:moveTo>
                    <a:lnTo>
                      <a:pt x="30" y="201"/>
                    </a:lnTo>
                    <a:lnTo>
                      <a:pt x="30" y="38"/>
                    </a:lnTo>
                    <a:lnTo>
                      <a:pt x="211" y="115"/>
                    </a:lnTo>
                    <a:lnTo>
                      <a:pt x="211" y="278"/>
                    </a:lnTo>
                    <a:close/>
                    <a:moveTo>
                      <a:pt x="231" y="92"/>
                    </a:moveTo>
                    <a:lnTo>
                      <a:pt x="21" y="2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8"/>
                    </a:lnTo>
                    <a:lnTo>
                      <a:pt x="1" y="11"/>
                    </a:lnTo>
                    <a:lnTo>
                      <a:pt x="0" y="15"/>
                    </a:lnTo>
                    <a:lnTo>
                      <a:pt x="0" y="210"/>
                    </a:lnTo>
                    <a:lnTo>
                      <a:pt x="1" y="215"/>
                    </a:lnTo>
                    <a:lnTo>
                      <a:pt x="2" y="219"/>
                    </a:lnTo>
                    <a:lnTo>
                      <a:pt x="5" y="222"/>
                    </a:lnTo>
                    <a:lnTo>
                      <a:pt x="10" y="224"/>
                    </a:lnTo>
                    <a:lnTo>
                      <a:pt x="220" y="314"/>
                    </a:lnTo>
                    <a:lnTo>
                      <a:pt x="223" y="315"/>
                    </a:lnTo>
                    <a:lnTo>
                      <a:pt x="226" y="315"/>
                    </a:lnTo>
                    <a:lnTo>
                      <a:pt x="230" y="315"/>
                    </a:lnTo>
                    <a:lnTo>
                      <a:pt x="234" y="313"/>
                    </a:lnTo>
                    <a:lnTo>
                      <a:pt x="237" y="311"/>
                    </a:lnTo>
                    <a:lnTo>
                      <a:pt x="239" y="308"/>
                    </a:lnTo>
                    <a:lnTo>
                      <a:pt x="240" y="305"/>
                    </a:lnTo>
                    <a:lnTo>
                      <a:pt x="241" y="300"/>
                    </a:lnTo>
                    <a:lnTo>
                      <a:pt x="241" y="105"/>
                    </a:lnTo>
                    <a:lnTo>
                      <a:pt x="240" y="101"/>
                    </a:lnTo>
                    <a:lnTo>
                      <a:pt x="238" y="97"/>
                    </a:lnTo>
                    <a:lnTo>
                      <a:pt x="236" y="94"/>
                    </a:lnTo>
                    <a:lnTo>
                      <a:pt x="231" y="92"/>
                    </a:lnTo>
                    <a:lnTo>
                      <a:pt x="231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5A131A3-9762-47A0-8E5E-995ABF9A98E7}"/>
                </a:ext>
              </a:extLst>
            </p:cNvPr>
            <p:cNvSpPr txBox="1"/>
            <p:nvPr/>
          </p:nvSpPr>
          <p:spPr>
            <a:xfrm>
              <a:off x="851160" y="3026624"/>
              <a:ext cx="1257041" cy="252280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JAN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BCAB4DE-0931-4EE9-AB97-D4F56269C7FD}"/>
                </a:ext>
              </a:extLst>
            </p:cNvPr>
            <p:cNvSpPr txBox="1"/>
            <p:nvPr/>
          </p:nvSpPr>
          <p:spPr>
            <a:xfrm>
              <a:off x="2697688" y="3026624"/>
              <a:ext cx="1257041" cy="252280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FEB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2E828FA-7BD0-401C-8C52-BB777902A9E4}"/>
                </a:ext>
              </a:extLst>
            </p:cNvPr>
            <p:cNvSpPr txBox="1"/>
            <p:nvPr/>
          </p:nvSpPr>
          <p:spPr>
            <a:xfrm>
              <a:off x="4544216" y="3026624"/>
              <a:ext cx="1257041" cy="252280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MAR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B07B8FA-0501-4F7F-B6C5-C9CB27CF8340}"/>
                </a:ext>
              </a:extLst>
            </p:cNvPr>
            <p:cNvSpPr txBox="1"/>
            <p:nvPr/>
          </p:nvSpPr>
          <p:spPr>
            <a:xfrm>
              <a:off x="6390744" y="3026624"/>
              <a:ext cx="1257041" cy="252280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APR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6F2622C-8CF3-423E-AA87-5C492D092F93}"/>
                </a:ext>
              </a:extLst>
            </p:cNvPr>
            <p:cNvSpPr txBox="1"/>
            <p:nvPr/>
          </p:nvSpPr>
          <p:spPr>
            <a:xfrm>
              <a:off x="8237272" y="3026624"/>
              <a:ext cx="1257041" cy="252280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MAY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4C35B71-EBB3-4015-A62B-82B30D7BBB78}"/>
                </a:ext>
              </a:extLst>
            </p:cNvPr>
            <p:cNvSpPr txBox="1"/>
            <p:nvPr/>
          </p:nvSpPr>
          <p:spPr>
            <a:xfrm>
              <a:off x="10083800" y="3026624"/>
              <a:ext cx="1257041" cy="252280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JUN</a:t>
              </a: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250EDBDC-CD63-4BEC-B7CD-BC32EE8A5DC6}"/>
                </a:ext>
              </a:extLst>
            </p:cNvPr>
            <p:cNvSpPr/>
            <p:nvPr/>
          </p:nvSpPr>
          <p:spPr>
            <a:xfrm>
              <a:off x="10195560" y="4401817"/>
              <a:ext cx="1033520" cy="10335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30D69E5-EC36-42C3-B5BA-F27C056BA207}"/>
                </a:ext>
              </a:extLst>
            </p:cNvPr>
            <p:cNvSpPr/>
            <p:nvPr/>
          </p:nvSpPr>
          <p:spPr>
            <a:xfrm>
              <a:off x="8349032" y="4401817"/>
              <a:ext cx="1033520" cy="10335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43D0D1B1-98D9-4B7B-89B8-8FCE0122C070}"/>
                </a:ext>
              </a:extLst>
            </p:cNvPr>
            <p:cNvSpPr/>
            <p:nvPr/>
          </p:nvSpPr>
          <p:spPr>
            <a:xfrm>
              <a:off x="6502504" y="4401817"/>
              <a:ext cx="1033520" cy="10335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600B3FAE-692C-4D1E-8199-5CB3A156D7FC}"/>
                </a:ext>
              </a:extLst>
            </p:cNvPr>
            <p:cNvSpPr/>
            <p:nvPr/>
          </p:nvSpPr>
          <p:spPr>
            <a:xfrm>
              <a:off x="4655976" y="4401817"/>
              <a:ext cx="1033520" cy="10335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1A2AA6A0-494A-40BD-839F-35E890487738}"/>
                </a:ext>
              </a:extLst>
            </p:cNvPr>
            <p:cNvSpPr/>
            <p:nvPr/>
          </p:nvSpPr>
          <p:spPr>
            <a:xfrm>
              <a:off x="2809448" y="4401817"/>
              <a:ext cx="1033520" cy="10335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D637927-6163-476B-A2C8-2364598EE21D}"/>
                </a:ext>
              </a:extLst>
            </p:cNvPr>
            <p:cNvSpPr/>
            <p:nvPr/>
          </p:nvSpPr>
          <p:spPr>
            <a:xfrm>
              <a:off x="962920" y="4401817"/>
              <a:ext cx="1033520" cy="10335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AC9152-B6E7-434E-BFD2-4AF019DECE74}"/>
                </a:ext>
              </a:extLst>
            </p:cNvPr>
            <p:cNvSpPr/>
            <p:nvPr/>
          </p:nvSpPr>
          <p:spPr>
            <a:xfrm>
              <a:off x="1035180" y="4474077"/>
              <a:ext cx="889000" cy="889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2CC0040B-F5A6-427B-94C6-D178B7897BF0}"/>
                </a:ext>
              </a:extLst>
            </p:cNvPr>
            <p:cNvSpPr/>
            <p:nvPr/>
          </p:nvSpPr>
          <p:spPr>
            <a:xfrm>
              <a:off x="2881708" y="4474077"/>
              <a:ext cx="889000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D3A073E8-C894-46FB-8924-12E8E2155E9E}"/>
                </a:ext>
              </a:extLst>
            </p:cNvPr>
            <p:cNvSpPr/>
            <p:nvPr/>
          </p:nvSpPr>
          <p:spPr>
            <a:xfrm>
              <a:off x="4728236" y="4474077"/>
              <a:ext cx="889000" cy="889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FFAE3BEA-CE99-42ED-A52C-805A5C443BA8}"/>
                </a:ext>
              </a:extLst>
            </p:cNvPr>
            <p:cNvSpPr/>
            <p:nvPr/>
          </p:nvSpPr>
          <p:spPr>
            <a:xfrm>
              <a:off x="6574764" y="4474077"/>
              <a:ext cx="889000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55E6E50D-C0BE-43F2-BD3C-1F6C30A5AAF0}"/>
                </a:ext>
              </a:extLst>
            </p:cNvPr>
            <p:cNvSpPr/>
            <p:nvPr/>
          </p:nvSpPr>
          <p:spPr>
            <a:xfrm>
              <a:off x="8421292" y="4474077"/>
              <a:ext cx="889000" cy="889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CB4B85C-C567-49A7-A37C-9C768594BC30}"/>
                </a:ext>
              </a:extLst>
            </p:cNvPr>
            <p:cNvSpPr/>
            <p:nvPr/>
          </p:nvSpPr>
          <p:spPr>
            <a:xfrm>
              <a:off x="10267820" y="4474077"/>
              <a:ext cx="889000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6DFCB99-3AF9-4818-80F0-D40F11F451DC}"/>
                </a:ext>
              </a:extLst>
            </p:cNvPr>
            <p:cNvSpPr txBox="1"/>
            <p:nvPr/>
          </p:nvSpPr>
          <p:spPr>
            <a:xfrm>
              <a:off x="428040" y="3323821"/>
              <a:ext cx="2240719" cy="50814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t">
              <a:spAutoFit/>
            </a:bodyPr>
            <a:lstStyle/>
            <a:p>
              <a:pPr lvl="0" algn="ctr">
                <a:defRPr/>
              </a:pPr>
              <a:r>
                <a:rPr lang="en-MY" dirty="0" err="1"/>
                <a:t>Urusan</a:t>
              </a:r>
              <a:r>
                <a:rPr lang="en-MY" dirty="0"/>
                <a:t> </a:t>
              </a:r>
              <a:r>
                <a:rPr lang="en-MY" dirty="0" err="1"/>
                <a:t>temuduga</a:t>
              </a:r>
              <a:r>
                <a:rPr lang="en-MY" dirty="0"/>
                <a:t>/ entrance exam di </a:t>
              </a:r>
              <a:r>
                <a:rPr lang="en-MY" dirty="0" err="1"/>
                <a:t>peringkat</a:t>
              </a:r>
              <a:r>
                <a:rPr lang="en-MY" dirty="0"/>
                <a:t> </a:t>
              </a:r>
              <a:r>
                <a:rPr lang="en-MY" dirty="0" err="1"/>
                <a:t>Universiti</a:t>
              </a:r>
              <a:r>
                <a:rPr lang="en-MY" dirty="0"/>
                <a:t> </a:t>
              </a:r>
              <a:r>
                <a:rPr lang="en-MY" dirty="0" err="1"/>
                <a:t>Awam</a:t>
              </a:r>
              <a:r>
                <a:rPr lang="en-MY" dirty="0"/>
                <a:t> (</a:t>
              </a:r>
              <a:r>
                <a:rPr lang="en-MY" dirty="0" err="1"/>
                <a:t>saringan</a:t>
              </a:r>
              <a:r>
                <a:rPr lang="en-MY" dirty="0"/>
                <a:t> II</a:t>
              </a:r>
              <a:r>
                <a:rPr lang="en-MY" dirty="0" smtClean="0"/>
                <a:t>)</a:t>
              </a:r>
              <a:endParaRPr lang="en-US" sz="2100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AB14FBC-E873-4EF8-A714-4AF7C067E7D1}"/>
                </a:ext>
              </a:extLst>
            </p:cNvPr>
            <p:cNvSpPr txBox="1"/>
            <p:nvPr/>
          </p:nvSpPr>
          <p:spPr>
            <a:xfrm>
              <a:off x="2332080" y="5459999"/>
              <a:ext cx="2323896" cy="75280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MY" sz="2000" dirty="0"/>
                <a:t>BPL KKM </a:t>
              </a:r>
              <a:r>
                <a:rPr lang="en-MY" sz="2000" dirty="0" err="1"/>
                <a:t>memaklumkan</a:t>
              </a:r>
              <a:r>
                <a:rPr lang="en-MY" sz="2000" dirty="0"/>
                <a:t> status </a:t>
              </a:r>
              <a:r>
                <a:rPr lang="en-MY" sz="2000" dirty="0" err="1"/>
                <a:t>permohonan</a:t>
              </a:r>
              <a:r>
                <a:rPr lang="en-MY" sz="2000" dirty="0"/>
                <a:t> </a:t>
              </a:r>
              <a:r>
                <a:rPr lang="en-MY" sz="2000" dirty="0" err="1"/>
                <a:t>saringan</a:t>
              </a:r>
              <a:r>
                <a:rPr lang="en-MY" sz="2000" dirty="0"/>
                <a:t> 1 </a:t>
              </a:r>
              <a:r>
                <a:rPr lang="en-MY" sz="2000" dirty="0" err="1"/>
                <a:t>melalui</a:t>
              </a:r>
              <a:r>
                <a:rPr lang="en-MY" sz="2000" dirty="0"/>
                <a:t> </a:t>
              </a:r>
              <a:r>
                <a:rPr lang="en-MY" sz="2000" dirty="0" err="1"/>
                <a:t>sistem</a:t>
              </a:r>
              <a:r>
                <a:rPr lang="en-MY" sz="2000" dirty="0"/>
                <a:t> </a:t>
              </a:r>
              <a:r>
                <a:rPr lang="en-MY" sz="2000" dirty="0" err="1"/>
                <a:t>eHLP</a:t>
              </a:r>
              <a:r>
                <a:rPr lang="en-MY" sz="2000" dirty="0"/>
                <a:t> </a:t>
              </a:r>
              <a:r>
                <a:rPr lang="en-MY" sz="2000" dirty="0" err="1"/>
                <a:t>kepada</a:t>
              </a:r>
              <a:r>
                <a:rPr lang="en-MY" sz="2000" dirty="0"/>
                <a:t> </a:t>
              </a:r>
              <a:r>
                <a:rPr lang="en-MY" sz="2000" dirty="0" err="1"/>
                <a:t>calon</a:t>
              </a:r>
              <a:r>
                <a:rPr lang="en-MY" sz="2000" dirty="0"/>
                <a:t> yang </a:t>
              </a:r>
              <a:r>
                <a:rPr lang="en-MY" sz="2000" dirty="0" err="1"/>
                <a:t>memohon</a:t>
              </a:r>
              <a:r>
                <a:rPr lang="en-MY" sz="2000" dirty="0"/>
                <a:t>.</a:t>
              </a:r>
              <a:endParaRPr lang="en-US" sz="2000" dirty="0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DDEF7F2-ED9D-42C6-900D-091ADE5AED54}"/>
                </a:ext>
              </a:extLst>
            </p:cNvPr>
            <p:cNvSpPr txBox="1"/>
            <p:nvPr/>
          </p:nvSpPr>
          <p:spPr>
            <a:xfrm>
              <a:off x="4655976" y="5560609"/>
              <a:ext cx="2991809" cy="56460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t">
              <a:spAutoFit/>
            </a:bodyPr>
            <a:lstStyle/>
            <a:p>
              <a:pPr lvl="0" algn="ctr">
                <a:defRPr/>
              </a:pPr>
              <a:r>
                <a:rPr lang="en-MY" sz="2000" dirty="0" err="1"/>
                <a:t>Urusan</a:t>
              </a:r>
              <a:r>
                <a:rPr lang="en-MY" sz="2000" dirty="0"/>
                <a:t> </a:t>
              </a:r>
              <a:r>
                <a:rPr lang="en-MY" sz="2000" dirty="0" err="1"/>
                <a:t>semakan</a:t>
              </a:r>
              <a:r>
                <a:rPr lang="en-MY" sz="2000" dirty="0"/>
                <a:t> </a:t>
              </a:r>
              <a:r>
                <a:rPr lang="en-MY" sz="2000" dirty="0" err="1"/>
                <a:t>borang</a:t>
              </a:r>
              <a:r>
                <a:rPr lang="en-MY" sz="2000" dirty="0"/>
                <a:t> </a:t>
              </a:r>
              <a:r>
                <a:rPr lang="en-MY" sz="2000" dirty="0" err="1"/>
                <a:t>permohonan</a:t>
              </a:r>
              <a:r>
                <a:rPr lang="en-MY" sz="2000" dirty="0"/>
                <a:t> </a:t>
              </a:r>
              <a:r>
                <a:rPr lang="en-MY" sz="2000" dirty="0" err="1"/>
                <a:t>kemasukan</a:t>
              </a:r>
              <a:r>
                <a:rPr lang="en-MY" sz="2000" dirty="0"/>
                <a:t> </a:t>
              </a:r>
              <a:r>
                <a:rPr lang="en-MY" sz="2000" dirty="0" err="1"/>
                <a:t>ke</a:t>
              </a:r>
              <a:r>
                <a:rPr lang="en-MY" sz="2000" dirty="0"/>
                <a:t> Program </a:t>
              </a:r>
              <a:r>
                <a:rPr lang="en-MY" sz="2000" dirty="0" err="1"/>
                <a:t>Sarjana</a:t>
              </a:r>
              <a:r>
                <a:rPr lang="en-MY" sz="2000" dirty="0"/>
                <a:t> </a:t>
              </a:r>
              <a:r>
                <a:rPr lang="en-MY" sz="2000" dirty="0" err="1"/>
                <a:t>Perubatan</a:t>
              </a:r>
              <a:r>
                <a:rPr lang="en-MY" sz="2000" dirty="0"/>
                <a:t>.</a:t>
              </a:r>
              <a:r>
                <a:rPr lang="en-US" sz="20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FB47466-EE41-468E-B84C-8125C04D516E}"/>
                </a:ext>
              </a:extLst>
            </p:cNvPr>
            <p:cNvSpPr txBox="1"/>
            <p:nvPr/>
          </p:nvSpPr>
          <p:spPr>
            <a:xfrm>
              <a:off x="8101041" y="5505953"/>
              <a:ext cx="1758101" cy="56460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t">
              <a:spAutoFit/>
            </a:bodyPr>
            <a:lstStyle/>
            <a:p>
              <a:pPr lvl="0" algn="ctr">
                <a:defRPr/>
              </a:pPr>
              <a:r>
                <a:rPr lang="en-MY" sz="2000" dirty="0" err="1"/>
                <a:t>Tarikh</a:t>
              </a:r>
              <a:r>
                <a:rPr lang="en-MY" sz="2000" dirty="0"/>
                <a:t> </a:t>
              </a:r>
              <a:r>
                <a:rPr lang="en-MY" sz="2000" dirty="0" err="1"/>
                <a:t>tutup</a:t>
              </a:r>
              <a:r>
                <a:rPr lang="en-MY" sz="2000" dirty="0"/>
                <a:t> </a:t>
              </a:r>
              <a:r>
                <a:rPr lang="en-MY" sz="2000" dirty="0" err="1"/>
                <a:t>iklan</a:t>
              </a:r>
              <a:r>
                <a:rPr lang="en-MY" sz="2000" dirty="0"/>
                <a:t> HLP </a:t>
              </a:r>
              <a:r>
                <a:rPr lang="en-MY" sz="2000" dirty="0" err="1"/>
                <a:t>bagi</a:t>
              </a:r>
              <a:r>
                <a:rPr lang="en-MY" sz="2000" dirty="0"/>
                <a:t> Program </a:t>
              </a:r>
              <a:r>
                <a:rPr lang="en-MY" sz="2000" dirty="0" err="1"/>
                <a:t>Sarjana</a:t>
              </a:r>
              <a:r>
                <a:rPr lang="en-MY" sz="2000" dirty="0"/>
                <a:t> </a:t>
              </a:r>
              <a:r>
                <a:rPr lang="en-MY" sz="2000" dirty="0" err="1"/>
                <a:t>Perubatan</a:t>
              </a:r>
              <a:r>
                <a:rPr lang="en-MY" sz="2000" dirty="0"/>
                <a:t> </a:t>
              </a:r>
              <a:endParaRPr 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19D3714-2FB8-4EF2-88F2-B225E39EB8EC}"/>
                </a:ext>
              </a:extLst>
            </p:cNvPr>
            <p:cNvSpPr txBox="1"/>
            <p:nvPr/>
          </p:nvSpPr>
          <p:spPr>
            <a:xfrm>
              <a:off x="10195560" y="5510172"/>
              <a:ext cx="1556909" cy="56460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t">
              <a:spAutoFit/>
            </a:bodyPr>
            <a:lstStyle/>
            <a:p>
              <a:pPr lvl="0" algn="ctr">
                <a:defRPr/>
              </a:pPr>
              <a:r>
                <a:rPr lang="en-MY" sz="2000" dirty="0" err="1"/>
                <a:t>Iklan</a:t>
              </a:r>
              <a:r>
                <a:rPr lang="en-MY" sz="2000" dirty="0"/>
                <a:t> HLP </a:t>
              </a:r>
              <a:r>
                <a:rPr lang="en-MY" sz="2000" dirty="0" err="1"/>
                <a:t>bagi</a:t>
              </a:r>
              <a:r>
                <a:rPr lang="en-MY" sz="2000" dirty="0"/>
                <a:t> Program </a:t>
              </a:r>
              <a:r>
                <a:rPr lang="en-MY" sz="2000" dirty="0" err="1"/>
                <a:t>Sarjana</a:t>
              </a:r>
              <a:r>
                <a:rPr lang="en-MY" sz="2000" dirty="0"/>
                <a:t> </a:t>
              </a:r>
              <a:r>
                <a:rPr lang="en-MY" sz="2000" dirty="0" err="1"/>
                <a:t>Perubatan</a:t>
              </a:r>
              <a:r>
                <a:rPr lang="en-MY" sz="2000" dirty="0"/>
                <a:t> </a:t>
              </a:r>
              <a:r>
                <a:rPr lang="en-US" sz="20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Freeform 114">
              <a:extLst>
                <a:ext uri="{FF2B5EF4-FFF2-40B4-BE49-F238E27FC236}">
                  <a16:creationId xmlns:a16="http://schemas.microsoft.com/office/drawing/2014/main" id="{DC2668E9-0709-4F63-9C85-8C41DBDAF8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73414" y="4779671"/>
              <a:ext cx="277813" cy="277813"/>
            </a:xfrm>
            <a:custGeom>
              <a:avLst/>
              <a:gdLst>
                <a:gd name="T0" fmla="*/ 752 w 873"/>
                <a:gd name="T1" fmla="*/ 693 h 873"/>
                <a:gd name="T2" fmla="*/ 511 w 873"/>
                <a:gd name="T3" fmla="*/ 693 h 873"/>
                <a:gd name="T4" fmla="*/ 421 w 873"/>
                <a:gd name="T5" fmla="*/ 693 h 873"/>
                <a:gd name="T6" fmla="*/ 180 w 873"/>
                <a:gd name="T7" fmla="*/ 843 h 873"/>
                <a:gd name="T8" fmla="*/ 120 w 873"/>
                <a:gd name="T9" fmla="*/ 693 h 873"/>
                <a:gd name="T10" fmla="*/ 692 w 873"/>
                <a:gd name="T11" fmla="*/ 30 h 873"/>
                <a:gd name="T12" fmla="*/ 180 w 873"/>
                <a:gd name="T13" fmla="*/ 151 h 873"/>
                <a:gd name="T14" fmla="*/ 782 w 873"/>
                <a:gd name="T15" fmla="*/ 435 h 873"/>
                <a:gd name="T16" fmla="*/ 776 w 873"/>
                <a:gd name="T17" fmla="*/ 425 h 873"/>
                <a:gd name="T18" fmla="*/ 451 w 873"/>
                <a:gd name="T19" fmla="*/ 422 h 873"/>
                <a:gd name="T20" fmla="*/ 713 w 873"/>
                <a:gd name="T21" fmla="*/ 180 h 873"/>
                <a:gd name="T22" fmla="*/ 721 w 873"/>
                <a:gd name="T23" fmla="*/ 172 h 873"/>
                <a:gd name="T24" fmla="*/ 721 w 873"/>
                <a:gd name="T25" fmla="*/ 13 h 873"/>
                <a:gd name="T26" fmla="*/ 716 w 873"/>
                <a:gd name="T27" fmla="*/ 3 h 873"/>
                <a:gd name="T28" fmla="*/ 165 w 873"/>
                <a:gd name="T29" fmla="*/ 0 h 873"/>
                <a:gd name="T30" fmla="*/ 155 w 873"/>
                <a:gd name="T31" fmla="*/ 6 h 873"/>
                <a:gd name="T32" fmla="*/ 150 w 873"/>
                <a:gd name="T33" fmla="*/ 15 h 873"/>
                <a:gd name="T34" fmla="*/ 153 w 873"/>
                <a:gd name="T35" fmla="*/ 175 h 873"/>
                <a:gd name="T36" fmla="*/ 163 w 873"/>
                <a:gd name="T37" fmla="*/ 181 h 873"/>
                <a:gd name="T38" fmla="*/ 105 w 873"/>
                <a:gd name="T39" fmla="*/ 422 h 873"/>
                <a:gd name="T40" fmla="*/ 94 w 873"/>
                <a:gd name="T41" fmla="*/ 427 h 873"/>
                <a:gd name="T42" fmla="*/ 90 w 873"/>
                <a:gd name="T43" fmla="*/ 437 h 873"/>
                <a:gd name="T44" fmla="*/ 9 w 873"/>
                <a:gd name="T45" fmla="*/ 664 h 873"/>
                <a:gd name="T46" fmla="*/ 1 w 873"/>
                <a:gd name="T47" fmla="*/ 673 h 873"/>
                <a:gd name="T48" fmla="*/ 0 w 873"/>
                <a:gd name="T49" fmla="*/ 861 h 873"/>
                <a:gd name="T50" fmla="*/ 6 w 873"/>
                <a:gd name="T51" fmla="*/ 871 h 873"/>
                <a:gd name="T52" fmla="*/ 196 w 873"/>
                <a:gd name="T53" fmla="*/ 873 h 873"/>
                <a:gd name="T54" fmla="*/ 205 w 873"/>
                <a:gd name="T55" fmla="*/ 869 h 873"/>
                <a:gd name="T56" fmla="*/ 211 w 873"/>
                <a:gd name="T57" fmla="*/ 858 h 873"/>
                <a:gd name="T58" fmla="*/ 208 w 873"/>
                <a:gd name="T59" fmla="*/ 669 h 873"/>
                <a:gd name="T60" fmla="*/ 198 w 873"/>
                <a:gd name="T61" fmla="*/ 663 h 873"/>
                <a:gd name="T62" fmla="*/ 421 w 873"/>
                <a:gd name="T63" fmla="*/ 452 h 873"/>
                <a:gd name="T64" fmla="*/ 340 w 873"/>
                <a:gd name="T65" fmla="*/ 664 h 873"/>
                <a:gd name="T66" fmla="*/ 332 w 873"/>
                <a:gd name="T67" fmla="*/ 673 h 873"/>
                <a:gd name="T68" fmla="*/ 331 w 873"/>
                <a:gd name="T69" fmla="*/ 861 h 873"/>
                <a:gd name="T70" fmla="*/ 337 w 873"/>
                <a:gd name="T71" fmla="*/ 871 h 873"/>
                <a:gd name="T72" fmla="*/ 526 w 873"/>
                <a:gd name="T73" fmla="*/ 873 h 873"/>
                <a:gd name="T74" fmla="*/ 537 w 873"/>
                <a:gd name="T75" fmla="*/ 869 h 873"/>
                <a:gd name="T76" fmla="*/ 541 w 873"/>
                <a:gd name="T77" fmla="*/ 858 h 873"/>
                <a:gd name="T78" fmla="*/ 539 w 873"/>
                <a:gd name="T79" fmla="*/ 669 h 873"/>
                <a:gd name="T80" fmla="*/ 529 w 873"/>
                <a:gd name="T81" fmla="*/ 663 h 873"/>
                <a:gd name="T82" fmla="*/ 752 w 873"/>
                <a:gd name="T83" fmla="*/ 452 h 873"/>
                <a:gd name="T84" fmla="*/ 671 w 873"/>
                <a:gd name="T85" fmla="*/ 664 h 873"/>
                <a:gd name="T86" fmla="*/ 663 w 873"/>
                <a:gd name="T87" fmla="*/ 673 h 873"/>
                <a:gd name="T88" fmla="*/ 662 w 873"/>
                <a:gd name="T89" fmla="*/ 861 h 873"/>
                <a:gd name="T90" fmla="*/ 669 w 873"/>
                <a:gd name="T91" fmla="*/ 871 h 873"/>
                <a:gd name="T92" fmla="*/ 858 w 873"/>
                <a:gd name="T93" fmla="*/ 873 h 873"/>
                <a:gd name="T94" fmla="*/ 868 w 873"/>
                <a:gd name="T95" fmla="*/ 869 h 873"/>
                <a:gd name="T96" fmla="*/ 873 w 873"/>
                <a:gd name="T97" fmla="*/ 858 h 873"/>
                <a:gd name="T98" fmla="*/ 870 w 873"/>
                <a:gd name="T99" fmla="*/ 669 h 873"/>
                <a:gd name="T100" fmla="*/ 861 w 873"/>
                <a:gd name="T101" fmla="*/ 663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873">
                  <a:moveTo>
                    <a:pt x="843" y="843"/>
                  </a:moveTo>
                  <a:lnTo>
                    <a:pt x="692" y="843"/>
                  </a:lnTo>
                  <a:lnTo>
                    <a:pt x="692" y="693"/>
                  </a:lnTo>
                  <a:lnTo>
                    <a:pt x="752" y="693"/>
                  </a:lnTo>
                  <a:lnTo>
                    <a:pt x="782" y="693"/>
                  </a:lnTo>
                  <a:lnTo>
                    <a:pt x="843" y="693"/>
                  </a:lnTo>
                  <a:lnTo>
                    <a:pt x="843" y="843"/>
                  </a:lnTo>
                  <a:close/>
                  <a:moveTo>
                    <a:pt x="511" y="693"/>
                  </a:moveTo>
                  <a:lnTo>
                    <a:pt x="511" y="843"/>
                  </a:lnTo>
                  <a:lnTo>
                    <a:pt x="361" y="843"/>
                  </a:lnTo>
                  <a:lnTo>
                    <a:pt x="361" y="693"/>
                  </a:lnTo>
                  <a:lnTo>
                    <a:pt x="421" y="693"/>
                  </a:lnTo>
                  <a:lnTo>
                    <a:pt x="451" y="693"/>
                  </a:lnTo>
                  <a:lnTo>
                    <a:pt x="511" y="693"/>
                  </a:lnTo>
                  <a:close/>
                  <a:moveTo>
                    <a:pt x="180" y="693"/>
                  </a:moveTo>
                  <a:lnTo>
                    <a:pt x="180" y="843"/>
                  </a:lnTo>
                  <a:lnTo>
                    <a:pt x="30" y="843"/>
                  </a:lnTo>
                  <a:lnTo>
                    <a:pt x="30" y="693"/>
                  </a:lnTo>
                  <a:lnTo>
                    <a:pt x="90" y="693"/>
                  </a:lnTo>
                  <a:lnTo>
                    <a:pt x="120" y="693"/>
                  </a:lnTo>
                  <a:lnTo>
                    <a:pt x="180" y="693"/>
                  </a:lnTo>
                  <a:close/>
                  <a:moveTo>
                    <a:pt x="180" y="151"/>
                  </a:moveTo>
                  <a:lnTo>
                    <a:pt x="180" y="30"/>
                  </a:lnTo>
                  <a:lnTo>
                    <a:pt x="692" y="30"/>
                  </a:lnTo>
                  <a:lnTo>
                    <a:pt x="692" y="151"/>
                  </a:lnTo>
                  <a:lnTo>
                    <a:pt x="451" y="151"/>
                  </a:lnTo>
                  <a:lnTo>
                    <a:pt x="421" y="151"/>
                  </a:lnTo>
                  <a:lnTo>
                    <a:pt x="180" y="151"/>
                  </a:lnTo>
                  <a:close/>
                  <a:moveTo>
                    <a:pt x="858" y="663"/>
                  </a:moveTo>
                  <a:lnTo>
                    <a:pt x="782" y="663"/>
                  </a:lnTo>
                  <a:lnTo>
                    <a:pt x="782" y="437"/>
                  </a:lnTo>
                  <a:lnTo>
                    <a:pt x="782" y="435"/>
                  </a:lnTo>
                  <a:lnTo>
                    <a:pt x="781" y="431"/>
                  </a:lnTo>
                  <a:lnTo>
                    <a:pt x="779" y="429"/>
                  </a:lnTo>
                  <a:lnTo>
                    <a:pt x="778" y="427"/>
                  </a:lnTo>
                  <a:lnTo>
                    <a:pt x="776" y="425"/>
                  </a:lnTo>
                  <a:lnTo>
                    <a:pt x="773" y="424"/>
                  </a:lnTo>
                  <a:lnTo>
                    <a:pt x="771" y="423"/>
                  </a:lnTo>
                  <a:lnTo>
                    <a:pt x="767" y="422"/>
                  </a:lnTo>
                  <a:lnTo>
                    <a:pt x="451" y="422"/>
                  </a:lnTo>
                  <a:lnTo>
                    <a:pt x="451" y="181"/>
                  </a:lnTo>
                  <a:lnTo>
                    <a:pt x="707" y="181"/>
                  </a:lnTo>
                  <a:lnTo>
                    <a:pt x="711" y="181"/>
                  </a:lnTo>
                  <a:lnTo>
                    <a:pt x="713" y="180"/>
                  </a:lnTo>
                  <a:lnTo>
                    <a:pt x="716" y="178"/>
                  </a:lnTo>
                  <a:lnTo>
                    <a:pt x="718" y="177"/>
                  </a:lnTo>
                  <a:lnTo>
                    <a:pt x="719" y="175"/>
                  </a:lnTo>
                  <a:lnTo>
                    <a:pt x="721" y="172"/>
                  </a:lnTo>
                  <a:lnTo>
                    <a:pt x="721" y="170"/>
                  </a:lnTo>
                  <a:lnTo>
                    <a:pt x="722" y="166"/>
                  </a:lnTo>
                  <a:lnTo>
                    <a:pt x="722" y="15"/>
                  </a:lnTo>
                  <a:lnTo>
                    <a:pt x="721" y="13"/>
                  </a:lnTo>
                  <a:lnTo>
                    <a:pt x="721" y="10"/>
                  </a:lnTo>
                  <a:lnTo>
                    <a:pt x="719" y="8"/>
                  </a:lnTo>
                  <a:lnTo>
                    <a:pt x="718" y="6"/>
                  </a:lnTo>
                  <a:lnTo>
                    <a:pt x="716" y="3"/>
                  </a:lnTo>
                  <a:lnTo>
                    <a:pt x="713" y="2"/>
                  </a:lnTo>
                  <a:lnTo>
                    <a:pt x="711" y="1"/>
                  </a:lnTo>
                  <a:lnTo>
                    <a:pt x="707" y="0"/>
                  </a:lnTo>
                  <a:lnTo>
                    <a:pt x="165" y="0"/>
                  </a:lnTo>
                  <a:lnTo>
                    <a:pt x="163" y="1"/>
                  </a:lnTo>
                  <a:lnTo>
                    <a:pt x="159" y="2"/>
                  </a:lnTo>
                  <a:lnTo>
                    <a:pt x="157" y="3"/>
                  </a:lnTo>
                  <a:lnTo>
                    <a:pt x="155" y="6"/>
                  </a:lnTo>
                  <a:lnTo>
                    <a:pt x="153" y="8"/>
                  </a:lnTo>
                  <a:lnTo>
                    <a:pt x="152" y="10"/>
                  </a:lnTo>
                  <a:lnTo>
                    <a:pt x="151" y="13"/>
                  </a:lnTo>
                  <a:lnTo>
                    <a:pt x="150" y="15"/>
                  </a:lnTo>
                  <a:lnTo>
                    <a:pt x="150" y="166"/>
                  </a:lnTo>
                  <a:lnTo>
                    <a:pt x="151" y="170"/>
                  </a:lnTo>
                  <a:lnTo>
                    <a:pt x="152" y="172"/>
                  </a:lnTo>
                  <a:lnTo>
                    <a:pt x="153" y="175"/>
                  </a:lnTo>
                  <a:lnTo>
                    <a:pt x="155" y="177"/>
                  </a:lnTo>
                  <a:lnTo>
                    <a:pt x="157" y="178"/>
                  </a:lnTo>
                  <a:lnTo>
                    <a:pt x="159" y="180"/>
                  </a:lnTo>
                  <a:lnTo>
                    <a:pt x="163" y="181"/>
                  </a:lnTo>
                  <a:lnTo>
                    <a:pt x="165" y="181"/>
                  </a:lnTo>
                  <a:lnTo>
                    <a:pt x="421" y="181"/>
                  </a:lnTo>
                  <a:lnTo>
                    <a:pt x="421" y="422"/>
                  </a:lnTo>
                  <a:lnTo>
                    <a:pt x="105" y="422"/>
                  </a:lnTo>
                  <a:lnTo>
                    <a:pt x="101" y="423"/>
                  </a:lnTo>
                  <a:lnTo>
                    <a:pt x="99" y="424"/>
                  </a:lnTo>
                  <a:lnTo>
                    <a:pt x="96" y="425"/>
                  </a:lnTo>
                  <a:lnTo>
                    <a:pt x="94" y="427"/>
                  </a:lnTo>
                  <a:lnTo>
                    <a:pt x="93" y="429"/>
                  </a:lnTo>
                  <a:lnTo>
                    <a:pt x="91" y="431"/>
                  </a:lnTo>
                  <a:lnTo>
                    <a:pt x="91" y="435"/>
                  </a:lnTo>
                  <a:lnTo>
                    <a:pt x="90" y="437"/>
                  </a:lnTo>
                  <a:lnTo>
                    <a:pt x="90" y="663"/>
                  </a:lnTo>
                  <a:lnTo>
                    <a:pt x="15" y="663"/>
                  </a:lnTo>
                  <a:lnTo>
                    <a:pt x="11" y="663"/>
                  </a:lnTo>
                  <a:lnTo>
                    <a:pt x="9" y="664"/>
                  </a:lnTo>
                  <a:lnTo>
                    <a:pt x="6" y="665"/>
                  </a:lnTo>
                  <a:lnTo>
                    <a:pt x="4" y="667"/>
                  </a:lnTo>
                  <a:lnTo>
                    <a:pt x="2" y="669"/>
                  </a:lnTo>
                  <a:lnTo>
                    <a:pt x="1" y="673"/>
                  </a:lnTo>
                  <a:lnTo>
                    <a:pt x="0" y="675"/>
                  </a:lnTo>
                  <a:lnTo>
                    <a:pt x="0" y="678"/>
                  </a:lnTo>
                  <a:lnTo>
                    <a:pt x="0" y="858"/>
                  </a:lnTo>
                  <a:lnTo>
                    <a:pt x="0" y="861"/>
                  </a:lnTo>
                  <a:lnTo>
                    <a:pt x="1" y="865"/>
                  </a:lnTo>
                  <a:lnTo>
                    <a:pt x="2" y="867"/>
                  </a:lnTo>
                  <a:lnTo>
                    <a:pt x="4" y="869"/>
                  </a:lnTo>
                  <a:lnTo>
                    <a:pt x="6" y="871"/>
                  </a:lnTo>
                  <a:lnTo>
                    <a:pt x="9" y="872"/>
                  </a:lnTo>
                  <a:lnTo>
                    <a:pt x="11" y="873"/>
                  </a:lnTo>
                  <a:lnTo>
                    <a:pt x="15" y="873"/>
                  </a:lnTo>
                  <a:lnTo>
                    <a:pt x="196" y="873"/>
                  </a:lnTo>
                  <a:lnTo>
                    <a:pt x="198" y="873"/>
                  </a:lnTo>
                  <a:lnTo>
                    <a:pt x="201" y="872"/>
                  </a:lnTo>
                  <a:lnTo>
                    <a:pt x="203" y="871"/>
                  </a:lnTo>
                  <a:lnTo>
                    <a:pt x="205" y="869"/>
                  </a:lnTo>
                  <a:lnTo>
                    <a:pt x="208" y="867"/>
                  </a:lnTo>
                  <a:lnTo>
                    <a:pt x="209" y="865"/>
                  </a:lnTo>
                  <a:lnTo>
                    <a:pt x="210" y="861"/>
                  </a:lnTo>
                  <a:lnTo>
                    <a:pt x="211" y="858"/>
                  </a:lnTo>
                  <a:lnTo>
                    <a:pt x="211" y="678"/>
                  </a:lnTo>
                  <a:lnTo>
                    <a:pt x="210" y="675"/>
                  </a:lnTo>
                  <a:lnTo>
                    <a:pt x="209" y="673"/>
                  </a:lnTo>
                  <a:lnTo>
                    <a:pt x="208" y="669"/>
                  </a:lnTo>
                  <a:lnTo>
                    <a:pt x="205" y="667"/>
                  </a:lnTo>
                  <a:lnTo>
                    <a:pt x="203" y="665"/>
                  </a:lnTo>
                  <a:lnTo>
                    <a:pt x="201" y="664"/>
                  </a:lnTo>
                  <a:lnTo>
                    <a:pt x="198" y="663"/>
                  </a:lnTo>
                  <a:lnTo>
                    <a:pt x="196" y="663"/>
                  </a:lnTo>
                  <a:lnTo>
                    <a:pt x="120" y="663"/>
                  </a:lnTo>
                  <a:lnTo>
                    <a:pt x="120" y="452"/>
                  </a:lnTo>
                  <a:lnTo>
                    <a:pt x="421" y="452"/>
                  </a:lnTo>
                  <a:lnTo>
                    <a:pt x="421" y="663"/>
                  </a:lnTo>
                  <a:lnTo>
                    <a:pt x="346" y="663"/>
                  </a:lnTo>
                  <a:lnTo>
                    <a:pt x="343" y="663"/>
                  </a:lnTo>
                  <a:lnTo>
                    <a:pt x="340" y="664"/>
                  </a:lnTo>
                  <a:lnTo>
                    <a:pt x="337" y="665"/>
                  </a:lnTo>
                  <a:lnTo>
                    <a:pt x="335" y="667"/>
                  </a:lnTo>
                  <a:lnTo>
                    <a:pt x="333" y="669"/>
                  </a:lnTo>
                  <a:lnTo>
                    <a:pt x="332" y="673"/>
                  </a:lnTo>
                  <a:lnTo>
                    <a:pt x="331" y="675"/>
                  </a:lnTo>
                  <a:lnTo>
                    <a:pt x="331" y="678"/>
                  </a:lnTo>
                  <a:lnTo>
                    <a:pt x="331" y="858"/>
                  </a:lnTo>
                  <a:lnTo>
                    <a:pt x="331" y="861"/>
                  </a:lnTo>
                  <a:lnTo>
                    <a:pt x="332" y="865"/>
                  </a:lnTo>
                  <a:lnTo>
                    <a:pt x="333" y="867"/>
                  </a:lnTo>
                  <a:lnTo>
                    <a:pt x="335" y="869"/>
                  </a:lnTo>
                  <a:lnTo>
                    <a:pt x="337" y="871"/>
                  </a:lnTo>
                  <a:lnTo>
                    <a:pt x="340" y="872"/>
                  </a:lnTo>
                  <a:lnTo>
                    <a:pt x="343" y="873"/>
                  </a:lnTo>
                  <a:lnTo>
                    <a:pt x="346" y="873"/>
                  </a:lnTo>
                  <a:lnTo>
                    <a:pt x="526" y="873"/>
                  </a:lnTo>
                  <a:lnTo>
                    <a:pt x="529" y="873"/>
                  </a:lnTo>
                  <a:lnTo>
                    <a:pt x="533" y="872"/>
                  </a:lnTo>
                  <a:lnTo>
                    <a:pt x="535" y="871"/>
                  </a:lnTo>
                  <a:lnTo>
                    <a:pt x="537" y="869"/>
                  </a:lnTo>
                  <a:lnTo>
                    <a:pt x="539" y="867"/>
                  </a:lnTo>
                  <a:lnTo>
                    <a:pt x="540" y="865"/>
                  </a:lnTo>
                  <a:lnTo>
                    <a:pt x="541" y="861"/>
                  </a:lnTo>
                  <a:lnTo>
                    <a:pt x="541" y="858"/>
                  </a:lnTo>
                  <a:lnTo>
                    <a:pt x="541" y="678"/>
                  </a:lnTo>
                  <a:lnTo>
                    <a:pt x="541" y="675"/>
                  </a:lnTo>
                  <a:lnTo>
                    <a:pt x="540" y="673"/>
                  </a:lnTo>
                  <a:lnTo>
                    <a:pt x="539" y="669"/>
                  </a:lnTo>
                  <a:lnTo>
                    <a:pt x="537" y="667"/>
                  </a:lnTo>
                  <a:lnTo>
                    <a:pt x="535" y="665"/>
                  </a:lnTo>
                  <a:lnTo>
                    <a:pt x="533" y="664"/>
                  </a:lnTo>
                  <a:lnTo>
                    <a:pt x="529" y="663"/>
                  </a:lnTo>
                  <a:lnTo>
                    <a:pt x="526" y="663"/>
                  </a:lnTo>
                  <a:lnTo>
                    <a:pt x="451" y="663"/>
                  </a:lnTo>
                  <a:lnTo>
                    <a:pt x="451" y="452"/>
                  </a:lnTo>
                  <a:lnTo>
                    <a:pt x="752" y="452"/>
                  </a:lnTo>
                  <a:lnTo>
                    <a:pt x="752" y="663"/>
                  </a:lnTo>
                  <a:lnTo>
                    <a:pt x="677" y="663"/>
                  </a:lnTo>
                  <a:lnTo>
                    <a:pt x="674" y="663"/>
                  </a:lnTo>
                  <a:lnTo>
                    <a:pt x="671" y="664"/>
                  </a:lnTo>
                  <a:lnTo>
                    <a:pt x="669" y="665"/>
                  </a:lnTo>
                  <a:lnTo>
                    <a:pt x="667" y="667"/>
                  </a:lnTo>
                  <a:lnTo>
                    <a:pt x="664" y="669"/>
                  </a:lnTo>
                  <a:lnTo>
                    <a:pt x="663" y="673"/>
                  </a:lnTo>
                  <a:lnTo>
                    <a:pt x="662" y="675"/>
                  </a:lnTo>
                  <a:lnTo>
                    <a:pt x="662" y="678"/>
                  </a:lnTo>
                  <a:lnTo>
                    <a:pt x="662" y="858"/>
                  </a:lnTo>
                  <a:lnTo>
                    <a:pt x="662" y="861"/>
                  </a:lnTo>
                  <a:lnTo>
                    <a:pt x="663" y="865"/>
                  </a:lnTo>
                  <a:lnTo>
                    <a:pt x="664" y="867"/>
                  </a:lnTo>
                  <a:lnTo>
                    <a:pt x="667" y="869"/>
                  </a:lnTo>
                  <a:lnTo>
                    <a:pt x="669" y="871"/>
                  </a:lnTo>
                  <a:lnTo>
                    <a:pt x="671" y="872"/>
                  </a:lnTo>
                  <a:lnTo>
                    <a:pt x="674" y="873"/>
                  </a:lnTo>
                  <a:lnTo>
                    <a:pt x="677" y="873"/>
                  </a:lnTo>
                  <a:lnTo>
                    <a:pt x="858" y="873"/>
                  </a:lnTo>
                  <a:lnTo>
                    <a:pt x="861" y="873"/>
                  </a:lnTo>
                  <a:lnTo>
                    <a:pt x="864" y="872"/>
                  </a:lnTo>
                  <a:lnTo>
                    <a:pt x="866" y="871"/>
                  </a:lnTo>
                  <a:lnTo>
                    <a:pt x="868" y="869"/>
                  </a:lnTo>
                  <a:lnTo>
                    <a:pt x="870" y="867"/>
                  </a:lnTo>
                  <a:lnTo>
                    <a:pt x="871" y="865"/>
                  </a:lnTo>
                  <a:lnTo>
                    <a:pt x="873" y="861"/>
                  </a:lnTo>
                  <a:lnTo>
                    <a:pt x="873" y="858"/>
                  </a:lnTo>
                  <a:lnTo>
                    <a:pt x="873" y="678"/>
                  </a:lnTo>
                  <a:lnTo>
                    <a:pt x="873" y="675"/>
                  </a:lnTo>
                  <a:lnTo>
                    <a:pt x="871" y="673"/>
                  </a:lnTo>
                  <a:lnTo>
                    <a:pt x="870" y="669"/>
                  </a:lnTo>
                  <a:lnTo>
                    <a:pt x="868" y="667"/>
                  </a:lnTo>
                  <a:lnTo>
                    <a:pt x="866" y="665"/>
                  </a:lnTo>
                  <a:lnTo>
                    <a:pt x="864" y="664"/>
                  </a:lnTo>
                  <a:lnTo>
                    <a:pt x="861" y="663"/>
                  </a:lnTo>
                  <a:lnTo>
                    <a:pt x="858" y="6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/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EFE295C7-D43F-40AD-8F32-7602C552B472}"/>
                </a:ext>
              </a:extLst>
            </p:cNvPr>
            <p:cNvGrpSpPr/>
            <p:nvPr/>
          </p:nvGrpSpPr>
          <p:grpSpPr>
            <a:xfrm>
              <a:off x="8722917" y="4779671"/>
              <a:ext cx="285750" cy="277813"/>
              <a:chOff x="11028363" y="2508250"/>
              <a:chExt cx="285750" cy="277813"/>
            </a:xfrm>
            <a:solidFill>
              <a:schemeClr val="bg1"/>
            </a:solidFill>
          </p:grpSpPr>
          <p:sp>
            <p:nvSpPr>
              <p:cNvPr id="93" name="Freeform 70">
                <a:extLst>
                  <a:ext uri="{FF2B5EF4-FFF2-40B4-BE49-F238E27FC236}">
                    <a16:creationId xmlns:a16="http://schemas.microsoft.com/office/drawing/2014/main" id="{F344A155-FEAE-42C9-84F8-068A5D8D6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60113" y="2508250"/>
                <a:ext cx="225425" cy="157163"/>
              </a:xfrm>
              <a:custGeom>
                <a:avLst/>
                <a:gdLst>
                  <a:gd name="T0" fmla="*/ 19 w 711"/>
                  <a:gd name="T1" fmla="*/ 494 h 494"/>
                  <a:gd name="T2" fmla="*/ 678 w 711"/>
                  <a:gd name="T3" fmla="*/ 60 h 494"/>
                  <a:gd name="T4" fmla="*/ 667 w 711"/>
                  <a:gd name="T5" fmla="*/ 167 h 494"/>
                  <a:gd name="T6" fmla="*/ 668 w 711"/>
                  <a:gd name="T7" fmla="*/ 173 h 494"/>
                  <a:gd name="T8" fmla="*/ 671 w 711"/>
                  <a:gd name="T9" fmla="*/ 177 h 494"/>
                  <a:gd name="T10" fmla="*/ 677 w 711"/>
                  <a:gd name="T11" fmla="*/ 180 h 494"/>
                  <a:gd name="T12" fmla="*/ 681 w 711"/>
                  <a:gd name="T13" fmla="*/ 181 h 494"/>
                  <a:gd name="T14" fmla="*/ 687 w 711"/>
                  <a:gd name="T15" fmla="*/ 180 h 494"/>
                  <a:gd name="T16" fmla="*/ 695 w 711"/>
                  <a:gd name="T17" fmla="*/ 173 h 494"/>
                  <a:gd name="T18" fmla="*/ 711 w 711"/>
                  <a:gd name="T19" fmla="*/ 33 h 494"/>
                  <a:gd name="T20" fmla="*/ 711 w 711"/>
                  <a:gd name="T21" fmla="*/ 30 h 494"/>
                  <a:gd name="T22" fmla="*/ 711 w 711"/>
                  <a:gd name="T23" fmla="*/ 27 h 494"/>
                  <a:gd name="T24" fmla="*/ 710 w 711"/>
                  <a:gd name="T25" fmla="*/ 24 h 494"/>
                  <a:gd name="T26" fmla="*/ 709 w 711"/>
                  <a:gd name="T27" fmla="*/ 22 h 494"/>
                  <a:gd name="T28" fmla="*/ 709 w 711"/>
                  <a:gd name="T29" fmla="*/ 22 h 494"/>
                  <a:gd name="T30" fmla="*/ 707 w 711"/>
                  <a:gd name="T31" fmla="*/ 20 h 494"/>
                  <a:gd name="T32" fmla="*/ 705 w 711"/>
                  <a:gd name="T33" fmla="*/ 18 h 494"/>
                  <a:gd name="T34" fmla="*/ 701 w 711"/>
                  <a:gd name="T35" fmla="*/ 16 h 494"/>
                  <a:gd name="T36" fmla="*/ 699 w 711"/>
                  <a:gd name="T37" fmla="*/ 15 h 494"/>
                  <a:gd name="T38" fmla="*/ 698 w 711"/>
                  <a:gd name="T39" fmla="*/ 15 h 494"/>
                  <a:gd name="T40" fmla="*/ 560 w 711"/>
                  <a:gd name="T41" fmla="*/ 0 h 494"/>
                  <a:gd name="T42" fmla="*/ 555 w 711"/>
                  <a:gd name="T43" fmla="*/ 3 h 494"/>
                  <a:gd name="T44" fmla="*/ 550 w 711"/>
                  <a:gd name="T45" fmla="*/ 6 h 494"/>
                  <a:gd name="T46" fmla="*/ 547 w 711"/>
                  <a:gd name="T47" fmla="*/ 11 h 494"/>
                  <a:gd name="T48" fmla="*/ 546 w 711"/>
                  <a:gd name="T49" fmla="*/ 16 h 494"/>
                  <a:gd name="T50" fmla="*/ 548 w 711"/>
                  <a:gd name="T51" fmla="*/ 23 h 494"/>
                  <a:gd name="T52" fmla="*/ 551 w 711"/>
                  <a:gd name="T53" fmla="*/ 27 h 494"/>
                  <a:gd name="T54" fmla="*/ 557 w 711"/>
                  <a:gd name="T55" fmla="*/ 30 h 494"/>
                  <a:gd name="T56" fmla="*/ 653 w 711"/>
                  <a:gd name="T57" fmla="*/ 41 h 494"/>
                  <a:gd name="T58" fmla="*/ 4 w 711"/>
                  <a:gd name="T59" fmla="*/ 468 h 494"/>
                  <a:gd name="T60" fmla="*/ 1 w 711"/>
                  <a:gd name="T61" fmla="*/ 474 h 494"/>
                  <a:gd name="T62" fmla="*/ 0 w 711"/>
                  <a:gd name="T63" fmla="*/ 479 h 494"/>
                  <a:gd name="T64" fmla="*/ 1 w 711"/>
                  <a:gd name="T65" fmla="*/ 485 h 494"/>
                  <a:gd name="T66" fmla="*/ 5 w 711"/>
                  <a:gd name="T67" fmla="*/ 490 h 494"/>
                  <a:gd name="T68" fmla="*/ 11 w 711"/>
                  <a:gd name="T69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11" h="494">
                    <a:moveTo>
                      <a:pt x="15" y="494"/>
                    </a:moveTo>
                    <a:lnTo>
                      <a:pt x="19" y="494"/>
                    </a:lnTo>
                    <a:lnTo>
                      <a:pt x="23" y="492"/>
                    </a:lnTo>
                    <a:lnTo>
                      <a:pt x="678" y="60"/>
                    </a:lnTo>
                    <a:lnTo>
                      <a:pt x="667" y="164"/>
                    </a:lnTo>
                    <a:lnTo>
                      <a:pt x="667" y="167"/>
                    </a:lnTo>
                    <a:lnTo>
                      <a:pt x="667" y="170"/>
                    </a:lnTo>
                    <a:lnTo>
                      <a:pt x="668" y="173"/>
                    </a:lnTo>
                    <a:lnTo>
                      <a:pt x="670" y="175"/>
                    </a:lnTo>
                    <a:lnTo>
                      <a:pt x="671" y="177"/>
                    </a:lnTo>
                    <a:lnTo>
                      <a:pt x="675" y="179"/>
                    </a:lnTo>
                    <a:lnTo>
                      <a:pt x="677" y="180"/>
                    </a:lnTo>
                    <a:lnTo>
                      <a:pt x="680" y="180"/>
                    </a:lnTo>
                    <a:lnTo>
                      <a:pt x="681" y="181"/>
                    </a:lnTo>
                    <a:lnTo>
                      <a:pt x="682" y="181"/>
                    </a:lnTo>
                    <a:lnTo>
                      <a:pt x="687" y="180"/>
                    </a:lnTo>
                    <a:lnTo>
                      <a:pt x="692" y="177"/>
                    </a:lnTo>
                    <a:lnTo>
                      <a:pt x="695" y="173"/>
                    </a:lnTo>
                    <a:lnTo>
                      <a:pt x="696" y="167"/>
                    </a:lnTo>
                    <a:lnTo>
                      <a:pt x="711" y="33"/>
                    </a:lnTo>
                    <a:lnTo>
                      <a:pt x="711" y="31"/>
                    </a:lnTo>
                    <a:lnTo>
                      <a:pt x="711" y="30"/>
                    </a:lnTo>
                    <a:lnTo>
                      <a:pt x="711" y="28"/>
                    </a:lnTo>
                    <a:lnTo>
                      <a:pt x="711" y="27"/>
                    </a:lnTo>
                    <a:lnTo>
                      <a:pt x="711" y="26"/>
                    </a:lnTo>
                    <a:lnTo>
                      <a:pt x="710" y="24"/>
                    </a:lnTo>
                    <a:lnTo>
                      <a:pt x="710" y="23"/>
                    </a:lnTo>
                    <a:lnTo>
                      <a:pt x="709" y="22"/>
                    </a:lnTo>
                    <a:lnTo>
                      <a:pt x="709" y="22"/>
                    </a:lnTo>
                    <a:lnTo>
                      <a:pt x="709" y="22"/>
                    </a:lnTo>
                    <a:lnTo>
                      <a:pt x="708" y="21"/>
                    </a:lnTo>
                    <a:lnTo>
                      <a:pt x="707" y="20"/>
                    </a:lnTo>
                    <a:lnTo>
                      <a:pt x="706" y="19"/>
                    </a:lnTo>
                    <a:lnTo>
                      <a:pt x="705" y="18"/>
                    </a:lnTo>
                    <a:lnTo>
                      <a:pt x="703" y="18"/>
                    </a:lnTo>
                    <a:lnTo>
                      <a:pt x="701" y="16"/>
                    </a:lnTo>
                    <a:lnTo>
                      <a:pt x="700" y="16"/>
                    </a:lnTo>
                    <a:lnTo>
                      <a:pt x="699" y="15"/>
                    </a:lnTo>
                    <a:lnTo>
                      <a:pt x="698" y="15"/>
                    </a:lnTo>
                    <a:lnTo>
                      <a:pt x="698" y="15"/>
                    </a:lnTo>
                    <a:lnTo>
                      <a:pt x="563" y="0"/>
                    </a:lnTo>
                    <a:lnTo>
                      <a:pt x="560" y="0"/>
                    </a:lnTo>
                    <a:lnTo>
                      <a:pt x="557" y="1"/>
                    </a:lnTo>
                    <a:lnTo>
                      <a:pt x="555" y="3"/>
                    </a:lnTo>
                    <a:lnTo>
                      <a:pt x="552" y="4"/>
                    </a:lnTo>
                    <a:lnTo>
                      <a:pt x="550" y="6"/>
                    </a:lnTo>
                    <a:lnTo>
                      <a:pt x="548" y="8"/>
                    </a:lnTo>
                    <a:lnTo>
                      <a:pt x="547" y="11"/>
                    </a:lnTo>
                    <a:lnTo>
                      <a:pt x="546" y="14"/>
                    </a:lnTo>
                    <a:lnTo>
                      <a:pt x="546" y="16"/>
                    </a:lnTo>
                    <a:lnTo>
                      <a:pt x="547" y="20"/>
                    </a:lnTo>
                    <a:lnTo>
                      <a:pt x="548" y="23"/>
                    </a:lnTo>
                    <a:lnTo>
                      <a:pt x="549" y="25"/>
                    </a:lnTo>
                    <a:lnTo>
                      <a:pt x="551" y="27"/>
                    </a:lnTo>
                    <a:lnTo>
                      <a:pt x="553" y="28"/>
                    </a:lnTo>
                    <a:lnTo>
                      <a:pt x="557" y="30"/>
                    </a:lnTo>
                    <a:lnTo>
                      <a:pt x="560" y="30"/>
                    </a:lnTo>
                    <a:lnTo>
                      <a:pt x="653" y="41"/>
                    </a:lnTo>
                    <a:lnTo>
                      <a:pt x="6" y="466"/>
                    </a:lnTo>
                    <a:lnTo>
                      <a:pt x="4" y="468"/>
                    </a:lnTo>
                    <a:lnTo>
                      <a:pt x="2" y="471"/>
                    </a:lnTo>
                    <a:lnTo>
                      <a:pt x="1" y="474"/>
                    </a:lnTo>
                    <a:lnTo>
                      <a:pt x="0" y="476"/>
                    </a:lnTo>
                    <a:lnTo>
                      <a:pt x="0" y="479"/>
                    </a:lnTo>
                    <a:lnTo>
                      <a:pt x="0" y="482"/>
                    </a:lnTo>
                    <a:lnTo>
                      <a:pt x="1" y="485"/>
                    </a:lnTo>
                    <a:lnTo>
                      <a:pt x="2" y="488"/>
                    </a:lnTo>
                    <a:lnTo>
                      <a:pt x="5" y="490"/>
                    </a:lnTo>
                    <a:lnTo>
                      <a:pt x="8" y="492"/>
                    </a:lnTo>
                    <a:lnTo>
                      <a:pt x="11" y="494"/>
                    </a:lnTo>
                    <a:lnTo>
                      <a:pt x="15" y="4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94" name="Freeform 71">
                <a:extLst>
                  <a:ext uri="{FF2B5EF4-FFF2-40B4-BE49-F238E27FC236}">
                    <a16:creationId xmlns:a16="http://schemas.microsoft.com/office/drawing/2014/main" id="{9091C893-8E47-420A-AE99-28A1471210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28363" y="2593975"/>
                <a:ext cx="285750" cy="192088"/>
              </a:xfrm>
              <a:custGeom>
                <a:avLst/>
                <a:gdLst>
                  <a:gd name="T0" fmla="*/ 812 w 902"/>
                  <a:gd name="T1" fmla="*/ 30 h 601"/>
                  <a:gd name="T2" fmla="*/ 511 w 902"/>
                  <a:gd name="T3" fmla="*/ 571 h 601"/>
                  <a:gd name="T4" fmla="*/ 601 w 902"/>
                  <a:gd name="T5" fmla="*/ 571 h 601"/>
                  <a:gd name="T6" fmla="*/ 300 w 902"/>
                  <a:gd name="T7" fmla="*/ 330 h 601"/>
                  <a:gd name="T8" fmla="*/ 300 w 902"/>
                  <a:gd name="T9" fmla="*/ 571 h 601"/>
                  <a:gd name="T10" fmla="*/ 180 w 902"/>
                  <a:gd name="T11" fmla="*/ 481 h 601"/>
                  <a:gd name="T12" fmla="*/ 887 w 902"/>
                  <a:gd name="T13" fmla="*/ 571 h 601"/>
                  <a:gd name="T14" fmla="*/ 841 w 902"/>
                  <a:gd name="T15" fmla="*/ 12 h 601"/>
                  <a:gd name="T16" fmla="*/ 838 w 902"/>
                  <a:gd name="T17" fmla="*/ 5 h 601"/>
                  <a:gd name="T18" fmla="*/ 829 w 902"/>
                  <a:gd name="T19" fmla="*/ 0 h 601"/>
                  <a:gd name="T20" fmla="*/ 704 w 902"/>
                  <a:gd name="T21" fmla="*/ 0 h 601"/>
                  <a:gd name="T22" fmla="*/ 695 w 902"/>
                  <a:gd name="T23" fmla="*/ 5 h 601"/>
                  <a:gd name="T24" fmla="*/ 692 w 902"/>
                  <a:gd name="T25" fmla="*/ 12 h 601"/>
                  <a:gd name="T26" fmla="*/ 631 w 902"/>
                  <a:gd name="T27" fmla="*/ 571 h 601"/>
                  <a:gd name="T28" fmla="*/ 630 w 902"/>
                  <a:gd name="T29" fmla="*/ 160 h 601"/>
                  <a:gd name="T30" fmla="*/ 625 w 902"/>
                  <a:gd name="T31" fmla="*/ 152 h 601"/>
                  <a:gd name="T32" fmla="*/ 616 w 902"/>
                  <a:gd name="T33" fmla="*/ 150 h 601"/>
                  <a:gd name="T34" fmla="*/ 490 w 902"/>
                  <a:gd name="T35" fmla="*/ 151 h 601"/>
                  <a:gd name="T36" fmla="*/ 483 w 902"/>
                  <a:gd name="T37" fmla="*/ 157 h 601"/>
                  <a:gd name="T38" fmla="*/ 481 w 902"/>
                  <a:gd name="T39" fmla="*/ 165 h 601"/>
                  <a:gd name="T40" fmla="*/ 421 w 902"/>
                  <a:gd name="T41" fmla="*/ 315 h 601"/>
                  <a:gd name="T42" fmla="*/ 418 w 902"/>
                  <a:gd name="T43" fmla="*/ 308 h 601"/>
                  <a:gd name="T44" fmla="*/ 411 w 902"/>
                  <a:gd name="T45" fmla="*/ 302 h 601"/>
                  <a:gd name="T46" fmla="*/ 285 w 902"/>
                  <a:gd name="T47" fmla="*/ 300 h 601"/>
                  <a:gd name="T48" fmla="*/ 277 w 902"/>
                  <a:gd name="T49" fmla="*/ 304 h 601"/>
                  <a:gd name="T50" fmla="*/ 271 w 902"/>
                  <a:gd name="T51" fmla="*/ 310 h 601"/>
                  <a:gd name="T52" fmla="*/ 270 w 902"/>
                  <a:gd name="T53" fmla="*/ 571 h 601"/>
                  <a:gd name="T54" fmla="*/ 210 w 902"/>
                  <a:gd name="T55" fmla="*/ 463 h 601"/>
                  <a:gd name="T56" fmla="*/ 206 w 902"/>
                  <a:gd name="T57" fmla="*/ 456 h 601"/>
                  <a:gd name="T58" fmla="*/ 198 w 902"/>
                  <a:gd name="T59" fmla="*/ 451 h 601"/>
                  <a:gd name="T60" fmla="*/ 72 w 902"/>
                  <a:gd name="T61" fmla="*/ 451 h 601"/>
                  <a:gd name="T62" fmla="*/ 64 w 902"/>
                  <a:gd name="T63" fmla="*/ 456 h 601"/>
                  <a:gd name="T64" fmla="*/ 60 w 902"/>
                  <a:gd name="T65" fmla="*/ 463 h 601"/>
                  <a:gd name="T66" fmla="*/ 15 w 902"/>
                  <a:gd name="T67" fmla="*/ 571 h 601"/>
                  <a:gd name="T68" fmla="*/ 6 w 902"/>
                  <a:gd name="T69" fmla="*/ 573 h 601"/>
                  <a:gd name="T70" fmla="*/ 1 w 902"/>
                  <a:gd name="T71" fmla="*/ 581 h 601"/>
                  <a:gd name="T72" fmla="*/ 0 w 902"/>
                  <a:gd name="T73" fmla="*/ 590 h 601"/>
                  <a:gd name="T74" fmla="*/ 4 w 902"/>
                  <a:gd name="T75" fmla="*/ 597 h 601"/>
                  <a:gd name="T76" fmla="*/ 12 w 902"/>
                  <a:gd name="T77" fmla="*/ 601 h 601"/>
                  <a:gd name="T78" fmla="*/ 195 w 902"/>
                  <a:gd name="T79" fmla="*/ 601 h 601"/>
                  <a:gd name="T80" fmla="*/ 496 w 902"/>
                  <a:gd name="T81" fmla="*/ 601 h 601"/>
                  <a:gd name="T82" fmla="*/ 827 w 902"/>
                  <a:gd name="T83" fmla="*/ 601 h 601"/>
                  <a:gd name="T84" fmla="*/ 892 w 902"/>
                  <a:gd name="T85" fmla="*/ 600 h 601"/>
                  <a:gd name="T86" fmla="*/ 899 w 902"/>
                  <a:gd name="T87" fmla="*/ 595 h 601"/>
                  <a:gd name="T88" fmla="*/ 902 w 902"/>
                  <a:gd name="T89" fmla="*/ 586 h 601"/>
                  <a:gd name="T90" fmla="*/ 899 w 902"/>
                  <a:gd name="T91" fmla="*/ 578 h 601"/>
                  <a:gd name="T92" fmla="*/ 892 w 902"/>
                  <a:gd name="T93" fmla="*/ 572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02" h="601">
                    <a:moveTo>
                      <a:pt x="721" y="571"/>
                    </a:moveTo>
                    <a:lnTo>
                      <a:pt x="721" y="30"/>
                    </a:lnTo>
                    <a:lnTo>
                      <a:pt x="812" y="30"/>
                    </a:lnTo>
                    <a:lnTo>
                      <a:pt x="812" y="571"/>
                    </a:lnTo>
                    <a:lnTo>
                      <a:pt x="721" y="571"/>
                    </a:lnTo>
                    <a:close/>
                    <a:moveTo>
                      <a:pt x="511" y="571"/>
                    </a:moveTo>
                    <a:lnTo>
                      <a:pt x="511" y="180"/>
                    </a:lnTo>
                    <a:lnTo>
                      <a:pt x="601" y="180"/>
                    </a:lnTo>
                    <a:lnTo>
                      <a:pt x="601" y="571"/>
                    </a:lnTo>
                    <a:lnTo>
                      <a:pt x="511" y="571"/>
                    </a:lnTo>
                    <a:close/>
                    <a:moveTo>
                      <a:pt x="300" y="571"/>
                    </a:moveTo>
                    <a:lnTo>
                      <a:pt x="300" y="330"/>
                    </a:lnTo>
                    <a:lnTo>
                      <a:pt x="391" y="330"/>
                    </a:lnTo>
                    <a:lnTo>
                      <a:pt x="391" y="571"/>
                    </a:lnTo>
                    <a:lnTo>
                      <a:pt x="300" y="571"/>
                    </a:lnTo>
                    <a:close/>
                    <a:moveTo>
                      <a:pt x="90" y="571"/>
                    </a:moveTo>
                    <a:lnTo>
                      <a:pt x="90" y="481"/>
                    </a:lnTo>
                    <a:lnTo>
                      <a:pt x="180" y="481"/>
                    </a:lnTo>
                    <a:lnTo>
                      <a:pt x="180" y="571"/>
                    </a:lnTo>
                    <a:lnTo>
                      <a:pt x="90" y="571"/>
                    </a:lnTo>
                    <a:close/>
                    <a:moveTo>
                      <a:pt x="887" y="571"/>
                    </a:moveTo>
                    <a:lnTo>
                      <a:pt x="842" y="571"/>
                    </a:lnTo>
                    <a:lnTo>
                      <a:pt x="842" y="15"/>
                    </a:lnTo>
                    <a:lnTo>
                      <a:pt x="841" y="12"/>
                    </a:lnTo>
                    <a:lnTo>
                      <a:pt x="841" y="9"/>
                    </a:lnTo>
                    <a:lnTo>
                      <a:pt x="839" y="7"/>
                    </a:lnTo>
                    <a:lnTo>
                      <a:pt x="838" y="5"/>
                    </a:lnTo>
                    <a:lnTo>
                      <a:pt x="835" y="3"/>
                    </a:lnTo>
                    <a:lnTo>
                      <a:pt x="832" y="1"/>
                    </a:lnTo>
                    <a:lnTo>
                      <a:pt x="829" y="0"/>
                    </a:lnTo>
                    <a:lnTo>
                      <a:pt x="827" y="0"/>
                    </a:lnTo>
                    <a:lnTo>
                      <a:pt x="706" y="0"/>
                    </a:lnTo>
                    <a:lnTo>
                      <a:pt x="704" y="0"/>
                    </a:lnTo>
                    <a:lnTo>
                      <a:pt x="701" y="1"/>
                    </a:lnTo>
                    <a:lnTo>
                      <a:pt x="698" y="3"/>
                    </a:lnTo>
                    <a:lnTo>
                      <a:pt x="695" y="5"/>
                    </a:lnTo>
                    <a:lnTo>
                      <a:pt x="694" y="7"/>
                    </a:lnTo>
                    <a:lnTo>
                      <a:pt x="692" y="9"/>
                    </a:lnTo>
                    <a:lnTo>
                      <a:pt x="692" y="12"/>
                    </a:lnTo>
                    <a:lnTo>
                      <a:pt x="691" y="15"/>
                    </a:lnTo>
                    <a:lnTo>
                      <a:pt x="691" y="571"/>
                    </a:lnTo>
                    <a:lnTo>
                      <a:pt x="631" y="571"/>
                    </a:lnTo>
                    <a:lnTo>
                      <a:pt x="631" y="165"/>
                    </a:lnTo>
                    <a:lnTo>
                      <a:pt x="631" y="162"/>
                    </a:lnTo>
                    <a:lnTo>
                      <a:pt x="630" y="160"/>
                    </a:lnTo>
                    <a:lnTo>
                      <a:pt x="629" y="157"/>
                    </a:lnTo>
                    <a:lnTo>
                      <a:pt x="627" y="155"/>
                    </a:lnTo>
                    <a:lnTo>
                      <a:pt x="625" y="152"/>
                    </a:lnTo>
                    <a:lnTo>
                      <a:pt x="622" y="151"/>
                    </a:lnTo>
                    <a:lnTo>
                      <a:pt x="619" y="150"/>
                    </a:lnTo>
                    <a:lnTo>
                      <a:pt x="616" y="150"/>
                    </a:lnTo>
                    <a:lnTo>
                      <a:pt x="496" y="150"/>
                    </a:lnTo>
                    <a:lnTo>
                      <a:pt x="493" y="150"/>
                    </a:lnTo>
                    <a:lnTo>
                      <a:pt x="490" y="151"/>
                    </a:lnTo>
                    <a:lnTo>
                      <a:pt x="487" y="154"/>
                    </a:lnTo>
                    <a:lnTo>
                      <a:pt x="485" y="155"/>
                    </a:lnTo>
                    <a:lnTo>
                      <a:pt x="483" y="157"/>
                    </a:lnTo>
                    <a:lnTo>
                      <a:pt x="482" y="160"/>
                    </a:lnTo>
                    <a:lnTo>
                      <a:pt x="481" y="162"/>
                    </a:lnTo>
                    <a:lnTo>
                      <a:pt x="481" y="165"/>
                    </a:lnTo>
                    <a:lnTo>
                      <a:pt x="481" y="571"/>
                    </a:lnTo>
                    <a:lnTo>
                      <a:pt x="421" y="571"/>
                    </a:lnTo>
                    <a:lnTo>
                      <a:pt x="421" y="315"/>
                    </a:lnTo>
                    <a:lnTo>
                      <a:pt x="420" y="313"/>
                    </a:lnTo>
                    <a:lnTo>
                      <a:pt x="420" y="310"/>
                    </a:lnTo>
                    <a:lnTo>
                      <a:pt x="418" y="308"/>
                    </a:lnTo>
                    <a:lnTo>
                      <a:pt x="417" y="306"/>
                    </a:lnTo>
                    <a:lnTo>
                      <a:pt x="414" y="304"/>
                    </a:lnTo>
                    <a:lnTo>
                      <a:pt x="411" y="302"/>
                    </a:lnTo>
                    <a:lnTo>
                      <a:pt x="408" y="301"/>
                    </a:lnTo>
                    <a:lnTo>
                      <a:pt x="406" y="300"/>
                    </a:lnTo>
                    <a:lnTo>
                      <a:pt x="285" y="300"/>
                    </a:lnTo>
                    <a:lnTo>
                      <a:pt x="283" y="301"/>
                    </a:lnTo>
                    <a:lnTo>
                      <a:pt x="280" y="302"/>
                    </a:lnTo>
                    <a:lnTo>
                      <a:pt x="277" y="304"/>
                    </a:lnTo>
                    <a:lnTo>
                      <a:pt x="274" y="306"/>
                    </a:lnTo>
                    <a:lnTo>
                      <a:pt x="273" y="308"/>
                    </a:lnTo>
                    <a:lnTo>
                      <a:pt x="271" y="310"/>
                    </a:lnTo>
                    <a:lnTo>
                      <a:pt x="271" y="313"/>
                    </a:lnTo>
                    <a:lnTo>
                      <a:pt x="270" y="316"/>
                    </a:lnTo>
                    <a:lnTo>
                      <a:pt x="270" y="571"/>
                    </a:lnTo>
                    <a:lnTo>
                      <a:pt x="210" y="571"/>
                    </a:lnTo>
                    <a:lnTo>
                      <a:pt x="210" y="466"/>
                    </a:lnTo>
                    <a:lnTo>
                      <a:pt x="210" y="463"/>
                    </a:lnTo>
                    <a:lnTo>
                      <a:pt x="209" y="460"/>
                    </a:lnTo>
                    <a:lnTo>
                      <a:pt x="208" y="458"/>
                    </a:lnTo>
                    <a:lnTo>
                      <a:pt x="206" y="456"/>
                    </a:lnTo>
                    <a:lnTo>
                      <a:pt x="204" y="454"/>
                    </a:lnTo>
                    <a:lnTo>
                      <a:pt x="201" y="452"/>
                    </a:lnTo>
                    <a:lnTo>
                      <a:pt x="198" y="451"/>
                    </a:lnTo>
                    <a:lnTo>
                      <a:pt x="195" y="451"/>
                    </a:lnTo>
                    <a:lnTo>
                      <a:pt x="75" y="451"/>
                    </a:lnTo>
                    <a:lnTo>
                      <a:pt x="72" y="451"/>
                    </a:lnTo>
                    <a:lnTo>
                      <a:pt x="69" y="452"/>
                    </a:lnTo>
                    <a:lnTo>
                      <a:pt x="66" y="454"/>
                    </a:lnTo>
                    <a:lnTo>
                      <a:pt x="64" y="456"/>
                    </a:lnTo>
                    <a:lnTo>
                      <a:pt x="62" y="458"/>
                    </a:lnTo>
                    <a:lnTo>
                      <a:pt x="61" y="460"/>
                    </a:lnTo>
                    <a:lnTo>
                      <a:pt x="60" y="463"/>
                    </a:lnTo>
                    <a:lnTo>
                      <a:pt x="60" y="466"/>
                    </a:lnTo>
                    <a:lnTo>
                      <a:pt x="60" y="571"/>
                    </a:lnTo>
                    <a:lnTo>
                      <a:pt x="15" y="571"/>
                    </a:lnTo>
                    <a:lnTo>
                      <a:pt x="12" y="571"/>
                    </a:lnTo>
                    <a:lnTo>
                      <a:pt x="9" y="572"/>
                    </a:lnTo>
                    <a:lnTo>
                      <a:pt x="6" y="573"/>
                    </a:lnTo>
                    <a:lnTo>
                      <a:pt x="4" y="576"/>
                    </a:lnTo>
                    <a:lnTo>
                      <a:pt x="2" y="578"/>
                    </a:lnTo>
                    <a:lnTo>
                      <a:pt x="1" y="581"/>
                    </a:lnTo>
                    <a:lnTo>
                      <a:pt x="0" y="583"/>
                    </a:lnTo>
                    <a:lnTo>
                      <a:pt x="0" y="586"/>
                    </a:lnTo>
                    <a:lnTo>
                      <a:pt x="0" y="590"/>
                    </a:lnTo>
                    <a:lnTo>
                      <a:pt x="1" y="593"/>
                    </a:lnTo>
                    <a:lnTo>
                      <a:pt x="2" y="595"/>
                    </a:lnTo>
                    <a:lnTo>
                      <a:pt x="4" y="597"/>
                    </a:lnTo>
                    <a:lnTo>
                      <a:pt x="6" y="599"/>
                    </a:lnTo>
                    <a:lnTo>
                      <a:pt x="9" y="600"/>
                    </a:lnTo>
                    <a:lnTo>
                      <a:pt x="12" y="601"/>
                    </a:lnTo>
                    <a:lnTo>
                      <a:pt x="15" y="601"/>
                    </a:lnTo>
                    <a:lnTo>
                      <a:pt x="75" y="601"/>
                    </a:lnTo>
                    <a:lnTo>
                      <a:pt x="195" y="601"/>
                    </a:lnTo>
                    <a:lnTo>
                      <a:pt x="285" y="601"/>
                    </a:lnTo>
                    <a:lnTo>
                      <a:pt x="406" y="601"/>
                    </a:lnTo>
                    <a:lnTo>
                      <a:pt x="496" y="601"/>
                    </a:lnTo>
                    <a:lnTo>
                      <a:pt x="616" y="601"/>
                    </a:lnTo>
                    <a:lnTo>
                      <a:pt x="706" y="601"/>
                    </a:lnTo>
                    <a:lnTo>
                      <a:pt x="827" y="601"/>
                    </a:lnTo>
                    <a:lnTo>
                      <a:pt x="887" y="601"/>
                    </a:lnTo>
                    <a:lnTo>
                      <a:pt x="890" y="601"/>
                    </a:lnTo>
                    <a:lnTo>
                      <a:pt x="892" y="600"/>
                    </a:lnTo>
                    <a:lnTo>
                      <a:pt x="896" y="599"/>
                    </a:lnTo>
                    <a:lnTo>
                      <a:pt x="898" y="597"/>
                    </a:lnTo>
                    <a:lnTo>
                      <a:pt x="899" y="595"/>
                    </a:lnTo>
                    <a:lnTo>
                      <a:pt x="901" y="593"/>
                    </a:lnTo>
                    <a:lnTo>
                      <a:pt x="901" y="590"/>
                    </a:lnTo>
                    <a:lnTo>
                      <a:pt x="902" y="586"/>
                    </a:lnTo>
                    <a:lnTo>
                      <a:pt x="902" y="583"/>
                    </a:lnTo>
                    <a:lnTo>
                      <a:pt x="901" y="581"/>
                    </a:lnTo>
                    <a:lnTo>
                      <a:pt x="899" y="578"/>
                    </a:lnTo>
                    <a:lnTo>
                      <a:pt x="898" y="576"/>
                    </a:lnTo>
                    <a:lnTo>
                      <a:pt x="896" y="573"/>
                    </a:lnTo>
                    <a:lnTo>
                      <a:pt x="892" y="572"/>
                    </a:lnTo>
                    <a:lnTo>
                      <a:pt x="890" y="571"/>
                    </a:lnTo>
                    <a:lnTo>
                      <a:pt x="887" y="5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</p:grpSp>
        <p:sp>
          <p:nvSpPr>
            <p:cNvPr id="64" name="Freeform 454">
              <a:extLst>
                <a:ext uri="{FF2B5EF4-FFF2-40B4-BE49-F238E27FC236}">
                  <a16:creationId xmlns:a16="http://schemas.microsoft.com/office/drawing/2014/main" id="{A77C8A17-51E1-4452-959E-8116FA6710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6389" y="4819358"/>
              <a:ext cx="285750" cy="198438"/>
            </a:xfrm>
            <a:custGeom>
              <a:avLst/>
              <a:gdLst>
                <a:gd name="T0" fmla="*/ 456 w 900"/>
                <a:gd name="T1" fmla="*/ 252 h 629"/>
                <a:gd name="T2" fmla="*/ 464 w 900"/>
                <a:gd name="T3" fmla="*/ 244 h 629"/>
                <a:gd name="T4" fmla="*/ 463 w 900"/>
                <a:gd name="T5" fmla="*/ 232 h 629"/>
                <a:gd name="T6" fmla="*/ 454 w 900"/>
                <a:gd name="T7" fmla="*/ 225 h 629"/>
                <a:gd name="T8" fmla="*/ 164 w 900"/>
                <a:gd name="T9" fmla="*/ 298 h 629"/>
                <a:gd name="T10" fmla="*/ 450 w 900"/>
                <a:gd name="T11" fmla="*/ 447 h 629"/>
                <a:gd name="T12" fmla="*/ 202 w 900"/>
                <a:gd name="T13" fmla="*/ 579 h 629"/>
                <a:gd name="T14" fmla="*/ 173 w 900"/>
                <a:gd name="T15" fmla="*/ 598 h 629"/>
                <a:gd name="T16" fmla="*/ 140 w 900"/>
                <a:gd name="T17" fmla="*/ 591 h 629"/>
                <a:gd name="T18" fmla="*/ 121 w 900"/>
                <a:gd name="T19" fmla="*/ 563 h 629"/>
                <a:gd name="T20" fmla="*/ 127 w 900"/>
                <a:gd name="T21" fmla="*/ 529 h 629"/>
                <a:gd name="T22" fmla="*/ 156 w 900"/>
                <a:gd name="T23" fmla="*/ 509 h 629"/>
                <a:gd name="T24" fmla="*/ 190 w 900"/>
                <a:gd name="T25" fmla="*/ 517 h 629"/>
                <a:gd name="T26" fmla="*/ 209 w 900"/>
                <a:gd name="T27" fmla="*/ 545 h 629"/>
                <a:gd name="T28" fmla="*/ 456 w 900"/>
                <a:gd name="T29" fmla="*/ 1 h 629"/>
                <a:gd name="T30" fmla="*/ 442 w 900"/>
                <a:gd name="T31" fmla="*/ 1 h 629"/>
                <a:gd name="T32" fmla="*/ 1 w 900"/>
                <a:gd name="T33" fmla="*/ 235 h 629"/>
                <a:gd name="T34" fmla="*/ 5 w 900"/>
                <a:gd name="T35" fmla="*/ 250 h 629"/>
                <a:gd name="T36" fmla="*/ 143 w 900"/>
                <a:gd name="T37" fmla="*/ 482 h 629"/>
                <a:gd name="T38" fmla="*/ 116 w 900"/>
                <a:gd name="T39" fmla="*/ 498 h 629"/>
                <a:gd name="T40" fmla="*/ 97 w 900"/>
                <a:gd name="T41" fmla="*/ 522 h 629"/>
                <a:gd name="T42" fmla="*/ 90 w 900"/>
                <a:gd name="T43" fmla="*/ 547 h 629"/>
                <a:gd name="T44" fmla="*/ 93 w 900"/>
                <a:gd name="T45" fmla="*/ 576 h 629"/>
                <a:gd name="T46" fmla="*/ 107 w 900"/>
                <a:gd name="T47" fmla="*/ 602 h 629"/>
                <a:gd name="T48" fmla="*/ 130 w 900"/>
                <a:gd name="T49" fmla="*/ 620 h 629"/>
                <a:gd name="T50" fmla="*/ 157 w 900"/>
                <a:gd name="T51" fmla="*/ 628 h 629"/>
                <a:gd name="T52" fmla="*/ 187 w 900"/>
                <a:gd name="T53" fmla="*/ 625 h 629"/>
                <a:gd name="T54" fmla="*/ 213 w 900"/>
                <a:gd name="T55" fmla="*/ 611 h 629"/>
                <a:gd name="T56" fmla="*/ 231 w 900"/>
                <a:gd name="T57" fmla="*/ 590 h 629"/>
                <a:gd name="T58" fmla="*/ 240 w 900"/>
                <a:gd name="T59" fmla="*/ 562 h 629"/>
                <a:gd name="T60" fmla="*/ 238 w 900"/>
                <a:gd name="T61" fmla="*/ 534 h 629"/>
                <a:gd name="T62" fmla="*/ 227 w 900"/>
                <a:gd name="T63" fmla="*/ 512 h 629"/>
                <a:gd name="T64" fmla="*/ 198 w 900"/>
                <a:gd name="T65" fmla="*/ 487 h 629"/>
                <a:gd name="T66" fmla="*/ 180 w 900"/>
                <a:gd name="T67" fmla="*/ 341 h 629"/>
                <a:gd name="T68" fmla="*/ 453 w 900"/>
                <a:gd name="T69" fmla="*/ 478 h 629"/>
                <a:gd name="T70" fmla="*/ 719 w 900"/>
                <a:gd name="T71" fmla="*/ 411 h 629"/>
                <a:gd name="T72" fmla="*/ 709 w 900"/>
                <a:gd name="T73" fmla="*/ 446 h 629"/>
                <a:gd name="T74" fmla="*/ 663 w 900"/>
                <a:gd name="T75" fmla="*/ 503 h 629"/>
                <a:gd name="T76" fmla="*/ 585 w 900"/>
                <a:gd name="T77" fmla="*/ 551 h 629"/>
                <a:gd name="T78" fmla="*/ 495 w 900"/>
                <a:gd name="T79" fmla="*/ 574 h 629"/>
                <a:gd name="T80" fmla="*/ 434 w 900"/>
                <a:gd name="T81" fmla="*/ 577 h 629"/>
                <a:gd name="T82" fmla="*/ 354 w 900"/>
                <a:gd name="T83" fmla="*/ 566 h 629"/>
                <a:gd name="T84" fmla="*/ 313 w 900"/>
                <a:gd name="T85" fmla="*/ 559 h 629"/>
                <a:gd name="T86" fmla="*/ 304 w 900"/>
                <a:gd name="T87" fmla="*/ 566 h 629"/>
                <a:gd name="T88" fmla="*/ 303 w 900"/>
                <a:gd name="T89" fmla="*/ 578 h 629"/>
                <a:gd name="T90" fmla="*/ 311 w 900"/>
                <a:gd name="T91" fmla="*/ 587 h 629"/>
                <a:gd name="T92" fmla="*/ 366 w 900"/>
                <a:gd name="T93" fmla="*/ 599 h 629"/>
                <a:gd name="T94" fmla="*/ 434 w 900"/>
                <a:gd name="T95" fmla="*/ 607 h 629"/>
                <a:gd name="T96" fmla="*/ 500 w 900"/>
                <a:gd name="T97" fmla="*/ 604 h 629"/>
                <a:gd name="T98" fmla="*/ 561 w 900"/>
                <a:gd name="T99" fmla="*/ 591 h 629"/>
                <a:gd name="T100" fmla="*/ 614 w 900"/>
                <a:gd name="T101" fmla="*/ 571 h 629"/>
                <a:gd name="T102" fmla="*/ 660 w 900"/>
                <a:gd name="T103" fmla="*/ 545 h 629"/>
                <a:gd name="T104" fmla="*/ 718 w 900"/>
                <a:gd name="T105" fmla="*/ 488 h 629"/>
                <a:gd name="T106" fmla="*/ 741 w 900"/>
                <a:gd name="T107" fmla="*/ 445 h 629"/>
                <a:gd name="T108" fmla="*/ 749 w 900"/>
                <a:gd name="T109" fmla="*/ 412 h 629"/>
                <a:gd name="T110" fmla="*/ 894 w 900"/>
                <a:gd name="T111" fmla="*/ 250 h 629"/>
                <a:gd name="T112" fmla="*/ 899 w 900"/>
                <a:gd name="T113" fmla="*/ 23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0" h="629">
                  <a:moveTo>
                    <a:pt x="450" y="447"/>
                  </a:moveTo>
                  <a:lnTo>
                    <a:pt x="203" y="320"/>
                  </a:lnTo>
                  <a:lnTo>
                    <a:pt x="453" y="253"/>
                  </a:lnTo>
                  <a:lnTo>
                    <a:pt x="456" y="252"/>
                  </a:lnTo>
                  <a:lnTo>
                    <a:pt x="458" y="251"/>
                  </a:lnTo>
                  <a:lnTo>
                    <a:pt x="461" y="249"/>
                  </a:lnTo>
                  <a:lnTo>
                    <a:pt x="463" y="247"/>
                  </a:lnTo>
                  <a:lnTo>
                    <a:pt x="464" y="244"/>
                  </a:lnTo>
                  <a:lnTo>
                    <a:pt x="465" y="242"/>
                  </a:lnTo>
                  <a:lnTo>
                    <a:pt x="465" y="238"/>
                  </a:lnTo>
                  <a:lnTo>
                    <a:pt x="464" y="235"/>
                  </a:lnTo>
                  <a:lnTo>
                    <a:pt x="463" y="232"/>
                  </a:lnTo>
                  <a:lnTo>
                    <a:pt x="462" y="230"/>
                  </a:lnTo>
                  <a:lnTo>
                    <a:pt x="459" y="228"/>
                  </a:lnTo>
                  <a:lnTo>
                    <a:pt x="457" y="227"/>
                  </a:lnTo>
                  <a:lnTo>
                    <a:pt x="454" y="225"/>
                  </a:lnTo>
                  <a:lnTo>
                    <a:pt x="452" y="225"/>
                  </a:lnTo>
                  <a:lnTo>
                    <a:pt x="449" y="225"/>
                  </a:lnTo>
                  <a:lnTo>
                    <a:pt x="446" y="225"/>
                  </a:lnTo>
                  <a:lnTo>
                    <a:pt x="164" y="298"/>
                  </a:lnTo>
                  <a:lnTo>
                    <a:pt x="48" y="240"/>
                  </a:lnTo>
                  <a:lnTo>
                    <a:pt x="450" y="31"/>
                  </a:lnTo>
                  <a:lnTo>
                    <a:pt x="852" y="240"/>
                  </a:lnTo>
                  <a:lnTo>
                    <a:pt x="450" y="447"/>
                  </a:lnTo>
                  <a:close/>
                  <a:moveTo>
                    <a:pt x="210" y="554"/>
                  </a:moveTo>
                  <a:lnTo>
                    <a:pt x="209" y="563"/>
                  </a:lnTo>
                  <a:lnTo>
                    <a:pt x="207" y="572"/>
                  </a:lnTo>
                  <a:lnTo>
                    <a:pt x="202" y="579"/>
                  </a:lnTo>
                  <a:lnTo>
                    <a:pt x="197" y="586"/>
                  </a:lnTo>
                  <a:lnTo>
                    <a:pt x="190" y="591"/>
                  </a:lnTo>
                  <a:lnTo>
                    <a:pt x="182" y="595"/>
                  </a:lnTo>
                  <a:lnTo>
                    <a:pt x="173" y="598"/>
                  </a:lnTo>
                  <a:lnTo>
                    <a:pt x="165" y="599"/>
                  </a:lnTo>
                  <a:lnTo>
                    <a:pt x="156" y="598"/>
                  </a:lnTo>
                  <a:lnTo>
                    <a:pt x="148" y="595"/>
                  </a:lnTo>
                  <a:lnTo>
                    <a:pt x="140" y="591"/>
                  </a:lnTo>
                  <a:lnTo>
                    <a:pt x="133" y="586"/>
                  </a:lnTo>
                  <a:lnTo>
                    <a:pt x="127" y="579"/>
                  </a:lnTo>
                  <a:lnTo>
                    <a:pt x="123" y="572"/>
                  </a:lnTo>
                  <a:lnTo>
                    <a:pt x="121" y="563"/>
                  </a:lnTo>
                  <a:lnTo>
                    <a:pt x="120" y="554"/>
                  </a:lnTo>
                  <a:lnTo>
                    <a:pt x="121" y="545"/>
                  </a:lnTo>
                  <a:lnTo>
                    <a:pt x="123" y="536"/>
                  </a:lnTo>
                  <a:lnTo>
                    <a:pt x="127" y="529"/>
                  </a:lnTo>
                  <a:lnTo>
                    <a:pt x="133" y="522"/>
                  </a:lnTo>
                  <a:lnTo>
                    <a:pt x="140" y="517"/>
                  </a:lnTo>
                  <a:lnTo>
                    <a:pt x="148" y="513"/>
                  </a:lnTo>
                  <a:lnTo>
                    <a:pt x="156" y="509"/>
                  </a:lnTo>
                  <a:lnTo>
                    <a:pt x="165" y="509"/>
                  </a:lnTo>
                  <a:lnTo>
                    <a:pt x="173" y="509"/>
                  </a:lnTo>
                  <a:lnTo>
                    <a:pt x="182" y="513"/>
                  </a:lnTo>
                  <a:lnTo>
                    <a:pt x="190" y="517"/>
                  </a:lnTo>
                  <a:lnTo>
                    <a:pt x="197" y="522"/>
                  </a:lnTo>
                  <a:lnTo>
                    <a:pt x="202" y="529"/>
                  </a:lnTo>
                  <a:lnTo>
                    <a:pt x="207" y="536"/>
                  </a:lnTo>
                  <a:lnTo>
                    <a:pt x="209" y="545"/>
                  </a:lnTo>
                  <a:lnTo>
                    <a:pt x="210" y="554"/>
                  </a:lnTo>
                  <a:lnTo>
                    <a:pt x="210" y="554"/>
                  </a:lnTo>
                  <a:close/>
                  <a:moveTo>
                    <a:pt x="891" y="226"/>
                  </a:moveTo>
                  <a:lnTo>
                    <a:pt x="456" y="1"/>
                  </a:lnTo>
                  <a:lnTo>
                    <a:pt x="453" y="0"/>
                  </a:lnTo>
                  <a:lnTo>
                    <a:pt x="450" y="0"/>
                  </a:lnTo>
                  <a:lnTo>
                    <a:pt x="447" y="0"/>
                  </a:lnTo>
                  <a:lnTo>
                    <a:pt x="442" y="1"/>
                  </a:lnTo>
                  <a:lnTo>
                    <a:pt x="8" y="226"/>
                  </a:lnTo>
                  <a:lnTo>
                    <a:pt x="5" y="228"/>
                  </a:lnTo>
                  <a:lnTo>
                    <a:pt x="2" y="231"/>
                  </a:lnTo>
                  <a:lnTo>
                    <a:pt x="1" y="235"/>
                  </a:lnTo>
                  <a:lnTo>
                    <a:pt x="0" y="240"/>
                  </a:lnTo>
                  <a:lnTo>
                    <a:pt x="1" y="243"/>
                  </a:lnTo>
                  <a:lnTo>
                    <a:pt x="2" y="247"/>
                  </a:lnTo>
                  <a:lnTo>
                    <a:pt x="5" y="250"/>
                  </a:lnTo>
                  <a:lnTo>
                    <a:pt x="8" y="252"/>
                  </a:lnTo>
                  <a:lnTo>
                    <a:pt x="150" y="326"/>
                  </a:lnTo>
                  <a:lnTo>
                    <a:pt x="150" y="481"/>
                  </a:lnTo>
                  <a:lnTo>
                    <a:pt x="143" y="482"/>
                  </a:lnTo>
                  <a:lnTo>
                    <a:pt x="137" y="484"/>
                  </a:lnTo>
                  <a:lnTo>
                    <a:pt x="132" y="487"/>
                  </a:lnTo>
                  <a:lnTo>
                    <a:pt x="126" y="490"/>
                  </a:lnTo>
                  <a:lnTo>
                    <a:pt x="116" y="498"/>
                  </a:lnTo>
                  <a:lnTo>
                    <a:pt x="107" y="506"/>
                  </a:lnTo>
                  <a:lnTo>
                    <a:pt x="104" y="512"/>
                  </a:lnTo>
                  <a:lnTo>
                    <a:pt x="100" y="517"/>
                  </a:lnTo>
                  <a:lnTo>
                    <a:pt x="97" y="522"/>
                  </a:lnTo>
                  <a:lnTo>
                    <a:pt x="94" y="528"/>
                  </a:lnTo>
                  <a:lnTo>
                    <a:pt x="92" y="534"/>
                  </a:lnTo>
                  <a:lnTo>
                    <a:pt x="91" y="541"/>
                  </a:lnTo>
                  <a:lnTo>
                    <a:pt x="90" y="547"/>
                  </a:lnTo>
                  <a:lnTo>
                    <a:pt x="90" y="554"/>
                  </a:lnTo>
                  <a:lnTo>
                    <a:pt x="90" y="562"/>
                  </a:lnTo>
                  <a:lnTo>
                    <a:pt x="91" y="569"/>
                  </a:lnTo>
                  <a:lnTo>
                    <a:pt x="93" y="576"/>
                  </a:lnTo>
                  <a:lnTo>
                    <a:pt x="96" y="583"/>
                  </a:lnTo>
                  <a:lnTo>
                    <a:pt x="100" y="590"/>
                  </a:lnTo>
                  <a:lnTo>
                    <a:pt x="103" y="596"/>
                  </a:lnTo>
                  <a:lnTo>
                    <a:pt x="107" y="602"/>
                  </a:lnTo>
                  <a:lnTo>
                    <a:pt x="112" y="607"/>
                  </a:lnTo>
                  <a:lnTo>
                    <a:pt x="118" y="611"/>
                  </a:lnTo>
                  <a:lnTo>
                    <a:pt x="123" y="617"/>
                  </a:lnTo>
                  <a:lnTo>
                    <a:pt x="130" y="620"/>
                  </a:lnTo>
                  <a:lnTo>
                    <a:pt x="136" y="623"/>
                  </a:lnTo>
                  <a:lnTo>
                    <a:pt x="142" y="625"/>
                  </a:lnTo>
                  <a:lnTo>
                    <a:pt x="150" y="627"/>
                  </a:lnTo>
                  <a:lnTo>
                    <a:pt x="157" y="628"/>
                  </a:lnTo>
                  <a:lnTo>
                    <a:pt x="165" y="629"/>
                  </a:lnTo>
                  <a:lnTo>
                    <a:pt x="172" y="628"/>
                  </a:lnTo>
                  <a:lnTo>
                    <a:pt x="180" y="627"/>
                  </a:lnTo>
                  <a:lnTo>
                    <a:pt x="187" y="625"/>
                  </a:lnTo>
                  <a:lnTo>
                    <a:pt x="194" y="623"/>
                  </a:lnTo>
                  <a:lnTo>
                    <a:pt x="200" y="620"/>
                  </a:lnTo>
                  <a:lnTo>
                    <a:pt x="207" y="617"/>
                  </a:lnTo>
                  <a:lnTo>
                    <a:pt x="213" y="611"/>
                  </a:lnTo>
                  <a:lnTo>
                    <a:pt x="217" y="607"/>
                  </a:lnTo>
                  <a:lnTo>
                    <a:pt x="223" y="602"/>
                  </a:lnTo>
                  <a:lnTo>
                    <a:pt x="227" y="596"/>
                  </a:lnTo>
                  <a:lnTo>
                    <a:pt x="231" y="590"/>
                  </a:lnTo>
                  <a:lnTo>
                    <a:pt x="233" y="583"/>
                  </a:lnTo>
                  <a:lnTo>
                    <a:pt x="237" y="576"/>
                  </a:lnTo>
                  <a:lnTo>
                    <a:pt x="239" y="569"/>
                  </a:lnTo>
                  <a:lnTo>
                    <a:pt x="240" y="562"/>
                  </a:lnTo>
                  <a:lnTo>
                    <a:pt x="240" y="554"/>
                  </a:lnTo>
                  <a:lnTo>
                    <a:pt x="240" y="547"/>
                  </a:lnTo>
                  <a:lnTo>
                    <a:pt x="239" y="541"/>
                  </a:lnTo>
                  <a:lnTo>
                    <a:pt x="238" y="534"/>
                  </a:lnTo>
                  <a:lnTo>
                    <a:pt x="236" y="528"/>
                  </a:lnTo>
                  <a:lnTo>
                    <a:pt x="232" y="522"/>
                  </a:lnTo>
                  <a:lnTo>
                    <a:pt x="230" y="517"/>
                  </a:lnTo>
                  <a:lnTo>
                    <a:pt x="227" y="512"/>
                  </a:lnTo>
                  <a:lnTo>
                    <a:pt x="223" y="506"/>
                  </a:lnTo>
                  <a:lnTo>
                    <a:pt x="214" y="498"/>
                  </a:lnTo>
                  <a:lnTo>
                    <a:pt x="203" y="490"/>
                  </a:lnTo>
                  <a:lnTo>
                    <a:pt x="198" y="487"/>
                  </a:lnTo>
                  <a:lnTo>
                    <a:pt x="193" y="484"/>
                  </a:lnTo>
                  <a:lnTo>
                    <a:pt x="186" y="482"/>
                  </a:lnTo>
                  <a:lnTo>
                    <a:pt x="180" y="481"/>
                  </a:lnTo>
                  <a:lnTo>
                    <a:pt x="180" y="341"/>
                  </a:lnTo>
                  <a:lnTo>
                    <a:pt x="442" y="477"/>
                  </a:lnTo>
                  <a:lnTo>
                    <a:pt x="447" y="478"/>
                  </a:lnTo>
                  <a:lnTo>
                    <a:pt x="450" y="479"/>
                  </a:lnTo>
                  <a:lnTo>
                    <a:pt x="453" y="478"/>
                  </a:lnTo>
                  <a:lnTo>
                    <a:pt x="456" y="477"/>
                  </a:lnTo>
                  <a:lnTo>
                    <a:pt x="720" y="341"/>
                  </a:lnTo>
                  <a:lnTo>
                    <a:pt x="720" y="405"/>
                  </a:lnTo>
                  <a:lnTo>
                    <a:pt x="719" y="411"/>
                  </a:lnTo>
                  <a:lnTo>
                    <a:pt x="719" y="417"/>
                  </a:lnTo>
                  <a:lnTo>
                    <a:pt x="717" y="425"/>
                  </a:lnTo>
                  <a:lnTo>
                    <a:pt x="714" y="431"/>
                  </a:lnTo>
                  <a:lnTo>
                    <a:pt x="709" y="446"/>
                  </a:lnTo>
                  <a:lnTo>
                    <a:pt x="700" y="460"/>
                  </a:lnTo>
                  <a:lnTo>
                    <a:pt x="690" y="475"/>
                  </a:lnTo>
                  <a:lnTo>
                    <a:pt x="678" y="489"/>
                  </a:lnTo>
                  <a:lnTo>
                    <a:pt x="663" y="503"/>
                  </a:lnTo>
                  <a:lnTo>
                    <a:pt x="646" y="517"/>
                  </a:lnTo>
                  <a:lnTo>
                    <a:pt x="628" y="529"/>
                  </a:lnTo>
                  <a:lnTo>
                    <a:pt x="607" y="541"/>
                  </a:lnTo>
                  <a:lnTo>
                    <a:pt x="585" y="551"/>
                  </a:lnTo>
                  <a:lnTo>
                    <a:pt x="561" y="560"/>
                  </a:lnTo>
                  <a:lnTo>
                    <a:pt x="536" y="567"/>
                  </a:lnTo>
                  <a:lnTo>
                    <a:pt x="509" y="573"/>
                  </a:lnTo>
                  <a:lnTo>
                    <a:pt x="495" y="574"/>
                  </a:lnTo>
                  <a:lnTo>
                    <a:pt x="480" y="576"/>
                  </a:lnTo>
                  <a:lnTo>
                    <a:pt x="465" y="577"/>
                  </a:lnTo>
                  <a:lnTo>
                    <a:pt x="450" y="577"/>
                  </a:lnTo>
                  <a:lnTo>
                    <a:pt x="434" y="577"/>
                  </a:lnTo>
                  <a:lnTo>
                    <a:pt x="419" y="576"/>
                  </a:lnTo>
                  <a:lnTo>
                    <a:pt x="403" y="574"/>
                  </a:lnTo>
                  <a:lnTo>
                    <a:pt x="387" y="573"/>
                  </a:lnTo>
                  <a:lnTo>
                    <a:pt x="354" y="566"/>
                  </a:lnTo>
                  <a:lnTo>
                    <a:pt x="321" y="559"/>
                  </a:lnTo>
                  <a:lnTo>
                    <a:pt x="318" y="558"/>
                  </a:lnTo>
                  <a:lnTo>
                    <a:pt x="316" y="558"/>
                  </a:lnTo>
                  <a:lnTo>
                    <a:pt x="313" y="559"/>
                  </a:lnTo>
                  <a:lnTo>
                    <a:pt x="309" y="560"/>
                  </a:lnTo>
                  <a:lnTo>
                    <a:pt x="307" y="562"/>
                  </a:lnTo>
                  <a:lnTo>
                    <a:pt x="305" y="563"/>
                  </a:lnTo>
                  <a:lnTo>
                    <a:pt x="304" y="566"/>
                  </a:lnTo>
                  <a:lnTo>
                    <a:pt x="303" y="568"/>
                  </a:lnTo>
                  <a:lnTo>
                    <a:pt x="302" y="572"/>
                  </a:lnTo>
                  <a:lnTo>
                    <a:pt x="302" y="575"/>
                  </a:lnTo>
                  <a:lnTo>
                    <a:pt x="303" y="578"/>
                  </a:lnTo>
                  <a:lnTo>
                    <a:pt x="304" y="580"/>
                  </a:lnTo>
                  <a:lnTo>
                    <a:pt x="306" y="582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4" y="588"/>
                  </a:lnTo>
                  <a:lnTo>
                    <a:pt x="331" y="592"/>
                  </a:lnTo>
                  <a:lnTo>
                    <a:pt x="349" y="596"/>
                  </a:lnTo>
                  <a:lnTo>
                    <a:pt x="366" y="599"/>
                  </a:lnTo>
                  <a:lnTo>
                    <a:pt x="383" y="602"/>
                  </a:lnTo>
                  <a:lnTo>
                    <a:pt x="399" y="604"/>
                  </a:lnTo>
                  <a:lnTo>
                    <a:pt x="417" y="606"/>
                  </a:lnTo>
                  <a:lnTo>
                    <a:pt x="434" y="607"/>
                  </a:lnTo>
                  <a:lnTo>
                    <a:pt x="450" y="607"/>
                  </a:lnTo>
                  <a:lnTo>
                    <a:pt x="467" y="607"/>
                  </a:lnTo>
                  <a:lnTo>
                    <a:pt x="484" y="606"/>
                  </a:lnTo>
                  <a:lnTo>
                    <a:pt x="500" y="604"/>
                  </a:lnTo>
                  <a:lnTo>
                    <a:pt x="516" y="602"/>
                  </a:lnTo>
                  <a:lnTo>
                    <a:pt x="531" y="598"/>
                  </a:lnTo>
                  <a:lnTo>
                    <a:pt x="546" y="595"/>
                  </a:lnTo>
                  <a:lnTo>
                    <a:pt x="561" y="591"/>
                  </a:lnTo>
                  <a:lnTo>
                    <a:pt x="575" y="587"/>
                  </a:lnTo>
                  <a:lnTo>
                    <a:pt x="588" y="582"/>
                  </a:lnTo>
                  <a:lnTo>
                    <a:pt x="602" y="577"/>
                  </a:lnTo>
                  <a:lnTo>
                    <a:pt x="614" y="571"/>
                  </a:lnTo>
                  <a:lnTo>
                    <a:pt x="627" y="565"/>
                  </a:lnTo>
                  <a:lnTo>
                    <a:pt x="637" y="559"/>
                  </a:lnTo>
                  <a:lnTo>
                    <a:pt x="649" y="551"/>
                  </a:lnTo>
                  <a:lnTo>
                    <a:pt x="660" y="545"/>
                  </a:lnTo>
                  <a:lnTo>
                    <a:pt x="669" y="537"/>
                  </a:lnTo>
                  <a:lnTo>
                    <a:pt x="688" y="521"/>
                  </a:lnTo>
                  <a:lnTo>
                    <a:pt x="704" y="505"/>
                  </a:lnTo>
                  <a:lnTo>
                    <a:pt x="718" y="488"/>
                  </a:lnTo>
                  <a:lnTo>
                    <a:pt x="728" y="472"/>
                  </a:lnTo>
                  <a:lnTo>
                    <a:pt x="734" y="462"/>
                  </a:lnTo>
                  <a:lnTo>
                    <a:pt x="738" y="454"/>
                  </a:lnTo>
                  <a:lnTo>
                    <a:pt x="741" y="445"/>
                  </a:lnTo>
                  <a:lnTo>
                    <a:pt x="744" y="437"/>
                  </a:lnTo>
                  <a:lnTo>
                    <a:pt x="747" y="429"/>
                  </a:lnTo>
                  <a:lnTo>
                    <a:pt x="749" y="421"/>
                  </a:lnTo>
                  <a:lnTo>
                    <a:pt x="749" y="412"/>
                  </a:lnTo>
                  <a:lnTo>
                    <a:pt x="750" y="405"/>
                  </a:lnTo>
                  <a:lnTo>
                    <a:pt x="750" y="326"/>
                  </a:lnTo>
                  <a:lnTo>
                    <a:pt x="891" y="252"/>
                  </a:lnTo>
                  <a:lnTo>
                    <a:pt x="894" y="250"/>
                  </a:lnTo>
                  <a:lnTo>
                    <a:pt x="898" y="247"/>
                  </a:lnTo>
                  <a:lnTo>
                    <a:pt x="899" y="243"/>
                  </a:lnTo>
                  <a:lnTo>
                    <a:pt x="900" y="240"/>
                  </a:lnTo>
                  <a:lnTo>
                    <a:pt x="899" y="235"/>
                  </a:lnTo>
                  <a:lnTo>
                    <a:pt x="898" y="231"/>
                  </a:lnTo>
                  <a:lnTo>
                    <a:pt x="894" y="228"/>
                  </a:lnTo>
                  <a:lnTo>
                    <a:pt x="891" y="2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E5148DB8-5FD4-4BC0-99A5-D34BF33A00C7}"/>
                </a:ext>
              </a:extLst>
            </p:cNvPr>
            <p:cNvGrpSpPr/>
            <p:nvPr/>
          </p:nvGrpSpPr>
          <p:grpSpPr>
            <a:xfrm>
              <a:off x="5034624" y="4775702"/>
              <a:ext cx="276225" cy="285750"/>
              <a:chOff x="9317038" y="1924050"/>
              <a:chExt cx="276225" cy="285750"/>
            </a:xfrm>
            <a:solidFill>
              <a:schemeClr val="bg1"/>
            </a:solidFill>
          </p:grpSpPr>
          <p:sp>
            <p:nvSpPr>
              <p:cNvPr id="84" name="Freeform 421">
                <a:extLst>
                  <a:ext uri="{FF2B5EF4-FFF2-40B4-BE49-F238E27FC236}">
                    <a16:creationId xmlns:a16="http://schemas.microsoft.com/office/drawing/2014/main" id="{E77EA207-ADD8-4B15-896E-02A49E0527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17038" y="1924050"/>
                <a:ext cx="87313" cy="285750"/>
              </a:xfrm>
              <a:custGeom>
                <a:avLst/>
                <a:gdLst>
                  <a:gd name="T0" fmla="*/ 66 w 271"/>
                  <a:gd name="T1" fmla="*/ 869 h 899"/>
                  <a:gd name="T2" fmla="*/ 44 w 271"/>
                  <a:gd name="T3" fmla="*/ 857 h 899"/>
                  <a:gd name="T4" fmla="*/ 31 w 271"/>
                  <a:gd name="T5" fmla="*/ 833 h 899"/>
                  <a:gd name="T6" fmla="*/ 241 w 271"/>
                  <a:gd name="T7" fmla="*/ 750 h 899"/>
                  <a:gd name="T8" fmla="*/ 236 w 271"/>
                  <a:gd name="T9" fmla="*/ 842 h 899"/>
                  <a:gd name="T10" fmla="*/ 220 w 271"/>
                  <a:gd name="T11" fmla="*/ 862 h 899"/>
                  <a:gd name="T12" fmla="*/ 196 w 271"/>
                  <a:gd name="T13" fmla="*/ 870 h 899"/>
                  <a:gd name="T14" fmla="*/ 241 w 271"/>
                  <a:gd name="T15" fmla="*/ 720 h 899"/>
                  <a:gd name="T16" fmla="*/ 241 w 271"/>
                  <a:gd name="T17" fmla="*/ 539 h 899"/>
                  <a:gd name="T18" fmla="*/ 30 w 271"/>
                  <a:gd name="T19" fmla="*/ 539 h 899"/>
                  <a:gd name="T20" fmla="*/ 30 w 271"/>
                  <a:gd name="T21" fmla="*/ 450 h 899"/>
                  <a:gd name="T22" fmla="*/ 30 w 271"/>
                  <a:gd name="T23" fmla="*/ 510 h 899"/>
                  <a:gd name="T24" fmla="*/ 208 w 271"/>
                  <a:gd name="T25" fmla="*/ 299 h 899"/>
                  <a:gd name="T26" fmla="*/ 241 w 271"/>
                  <a:gd name="T27" fmla="*/ 284 h 899"/>
                  <a:gd name="T28" fmla="*/ 30 w 271"/>
                  <a:gd name="T29" fmla="*/ 284 h 899"/>
                  <a:gd name="T30" fmla="*/ 63 w 271"/>
                  <a:gd name="T31" fmla="*/ 299 h 899"/>
                  <a:gd name="T32" fmla="*/ 252 w 271"/>
                  <a:gd name="T33" fmla="*/ 0 h 899"/>
                  <a:gd name="T34" fmla="*/ 245 w 271"/>
                  <a:gd name="T35" fmla="*/ 4 h 899"/>
                  <a:gd name="T36" fmla="*/ 241 w 271"/>
                  <a:gd name="T37" fmla="*/ 12 h 899"/>
                  <a:gd name="T38" fmla="*/ 241 w 271"/>
                  <a:gd name="T39" fmla="*/ 225 h 899"/>
                  <a:gd name="T40" fmla="*/ 232 w 271"/>
                  <a:gd name="T41" fmla="*/ 250 h 899"/>
                  <a:gd name="T42" fmla="*/ 213 w 271"/>
                  <a:gd name="T43" fmla="*/ 266 h 899"/>
                  <a:gd name="T44" fmla="*/ 75 w 271"/>
                  <a:gd name="T45" fmla="*/ 270 h 899"/>
                  <a:gd name="T46" fmla="*/ 50 w 271"/>
                  <a:gd name="T47" fmla="*/ 262 h 899"/>
                  <a:gd name="T48" fmla="*/ 34 w 271"/>
                  <a:gd name="T49" fmla="*/ 242 h 899"/>
                  <a:gd name="T50" fmla="*/ 30 w 271"/>
                  <a:gd name="T51" fmla="*/ 194 h 899"/>
                  <a:gd name="T52" fmla="*/ 29 w 271"/>
                  <a:gd name="T53" fmla="*/ 10 h 899"/>
                  <a:gd name="T54" fmla="*/ 24 w 271"/>
                  <a:gd name="T55" fmla="*/ 2 h 899"/>
                  <a:gd name="T56" fmla="*/ 15 w 271"/>
                  <a:gd name="T57" fmla="*/ 0 h 899"/>
                  <a:gd name="T58" fmla="*/ 7 w 271"/>
                  <a:gd name="T59" fmla="*/ 2 h 899"/>
                  <a:gd name="T60" fmla="*/ 1 w 271"/>
                  <a:gd name="T61" fmla="*/ 10 h 899"/>
                  <a:gd name="T62" fmla="*/ 0 w 271"/>
                  <a:gd name="T63" fmla="*/ 194 h 899"/>
                  <a:gd name="T64" fmla="*/ 0 w 271"/>
                  <a:gd name="T65" fmla="*/ 832 h 899"/>
                  <a:gd name="T66" fmla="*/ 7 w 271"/>
                  <a:gd name="T67" fmla="*/ 854 h 899"/>
                  <a:gd name="T68" fmla="*/ 17 w 271"/>
                  <a:gd name="T69" fmla="*/ 873 h 899"/>
                  <a:gd name="T70" fmla="*/ 33 w 271"/>
                  <a:gd name="T71" fmla="*/ 887 h 899"/>
                  <a:gd name="T72" fmla="*/ 53 w 271"/>
                  <a:gd name="T73" fmla="*/ 896 h 899"/>
                  <a:gd name="T74" fmla="*/ 75 w 271"/>
                  <a:gd name="T75" fmla="*/ 899 h 899"/>
                  <a:gd name="T76" fmla="*/ 211 w 271"/>
                  <a:gd name="T77" fmla="*/ 898 h 899"/>
                  <a:gd name="T78" fmla="*/ 231 w 271"/>
                  <a:gd name="T79" fmla="*/ 891 h 899"/>
                  <a:gd name="T80" fmla="*/ 248 w 271"/>
                  <a:gd name="T81" fmla="*/ 878 h 899"/>
                  <a:gd name="T82" fmla="*/ 261 w 271"/>
                  <a:gd name="T83" fmla="*/ 860 h 899"/>
                  <a:gd name="T84" fmla="*/ 268 w 271"/>
                  <a:gd name="T85" fmla="*/ 840 h 899"/>
                  <a:gd name="T86" fmla="*/ 271 w 271"/>
                  <a:gd name="T87" fmla="*/ 225 h 899"/>
                  <a:gd name="T88" fmla="*/ 269 w 271"/>
                  <a:gd name="T89" fmla="*/ 12 h 899"/>
                  <a:gd name="T90" fmla="*/ 266 w 271"/>
                  <a:gd name="T91" fmla="*/ 4 h 899"/>
                  <a:gd name="T92" fmla="*/ 259 w 271"/>
                  <a:gd name="T93" fmla="*/ 0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1" h="899">
                    <a:moveTo>
                      <a:pt x="196" y="870"/>
                    </a:moveTo>
                    <a:lnTo>
                      <a:pt x="75" y="870"/>
                    </a:lnTo>
                    <a:lnTo>
                      <a:pt x="66" y="869"/>
                    </a:lnTo>
                    <a:lnTo>
                      <a:pt x="58" y="866"/>
                    </a:lnTo>
                    <a:lnTo>
                      <a:pt x="50" y="862"/>
                    </a:lnTo>
                    <a:lnTo>
                      <a:pt x="44" y="857"/>
                    </a:lnTo>
                    <a:lnTo>
                      <a:pt x="38" y="849"/>
                    </a:lnTo>
                    <a:lnTo>
                      <a:pt x="34" y="842"/>
                    </a:lnTo>
                    <a:lnTo>
                      <a:pt x="31" y="833"/>
                    </a:lnTo>
                    <a:lnTo>
                      <a:pt x="30" y="825"/>
                    </a:lnTo>
                    <a:lnTo>
                      <a:pt x="30" y="750"/>
                    </a:lnTo>
                    <a:lnTo>
                      <a:pt x="241" y="750"/>
                    </a:lnTo>
                    <a:lnTo>
                      <a:pt x="241" y="825"/>
                    </a:lnTo>
                    <a:lnTo>
                      <a:pt x="240" y="833"/>
                    </a:lnTo>
                    <a:lnTo>
                      <a:pt x="236" y="842"/>
                    </a:lnTo>
                    <a:lnTo>
                      <a:pt x="232" y="849"/>
                    </a:lnTo>
                    <a:lnTo>
                      <a:pt x="227" y="857"/>
                    </a:lnTo>
                    <a:lnTo>
                      <a:pt x="220" y="862"/>
                    </a:lnTo>
                    <a:lnTo>
                      <a:pt x="213" y="866"/>
                    </a:lnTo>
                    <a:lnTo>
                      <a:pt x="204" y="869"/>
                    </a:lnTo>
                    <a:lnTo>
                      <a:pt x="196" y="870"/>
                    </a:lnTo>
                    <a:close/>
                    <a:moveTo>
                      <a:pt x="30" y="660"/>
                    </a:moveTo>
                    <a:lnTo>
                      <a:pt x="241" y="660"/>
                    </a:lnTo>
                    <a:lnTo>
                      <a:pt x="241" y="720"/>
                    </a:lnTo>
                    <a:lnTo>
                      <a:pt x="30" y="720"/>
                    </a:lnTo>
                    <a:lnTo>
                      <a:pt x="30" y="660"/>
                    </a:lnTo>
                    <a:close/>
                    <a:moveTo>
                      <a:pt x="241" y="539"/>
                    </a:moveTo>
                    <a:lnTo>
                      <a:pt x="241" y="629"/>
                    </a:lnTo>
                    <a:lnTo>
                      <a:pt x="30" y="629"/>
                    </a:lnTo>
                    <a:lnTo>
                      <a:pt x="30" y="539"/>
                    </a:lnTo>
                    <a:lnTo>
                      <a:pt x="241" y="539"/>
                    </a:lnTo>
                    <a:close/>
                    <a:moveTo>
                      <a:pt x="30" y="510"/>
                    </a:moveTo>
                    <a:lnTo>
                      <a:pt x="30" y="450"/>
                    </a:lnTo>
                    <a:lnTo>
                      <a:pt x="241" y="450"/>
                    </a:lnTo>
                    <a:lnTo>
                      <a:pt x="241" y="510"/>
                    </a:lnTo>
                    <a:lnTo>
                      <a:pt x="30" y="510"/>
                    </a:lnTo>
                    <a:close/>
                    <a:moveTo>
                      <a:pt x="75" y="300"/>
                    </a:moveTo>
                    <a:lnTo>
                      <a:pt x="196" y="300"/>
                    </a:lnTo>
                    <a:lnTo>
                      <a:pt x="208" y="299"/>
                    </a:lnTo>
                    <a:lnTo>
                      <a:pt x="219" y="296"/>
                    </a:lnTo>
                    <a:lnTo>
                      <a:pt x="230" y="291"/>
                    </a:lnTo>
                    <a:lnTo>
                      <a:pt x="241" y="284"/>
                    </a:lnTo>
                    <a:lnTo>
                      <a:pt x="241" y="420"/>
                    </a:lnTo>
                    <a:lnTo>
                      <a:pt x="30" y="420"/>
                    </a:lnTo>
                    <a:lnTo>
                      <a:pt x="30" y="284"/>
                    </a:lnTo>
                    <a:lnTo>
                      <a:pt x="41" y="291"/>
                    </a:lnTo>
                    <a:lnTo>
                      <a:pt x="52" y="296"/>
                    </a:lnTo>
                    <a:lnTo>
                      <a:pt x="63" y="299"/>
                    </a:lnTo>
                    <a:lnTo>
                      <a:pt x="75" y="300"/>
                    </a:lnTo>
                    <a:close/>
                    <a:moveTo>
                      <a:pt x="256" y="0"/>
                    </a:moveTo>
                    <a:lnTo>
                      <a:pt x="252" y="0"/>
                    </a:lnTo>
                    <a:lnTo>
                      <a:pt x="249" y="1"/>
                    </a:lnTo>
                    <a:lnTo>
                      <a:pt x="247" y="2"/>
                    </a:lnTo>
                    <a:lnTo>
                      <a:pt x="245" y="4"/>
                    </a:lnTo>
                    <a:lnTo>
                      <a:pt x="243" y="6"/>
                    </a:lnTo>
                    <a:lnTo>
                      <a:pt x="242" y="10"/>
                    </a:lnTo>
                    <a:lnTo>
                      <a:pt x="241" y="12"/>
                    </a:lnTo>
                    <a:lnTo>
                      <a:pt x="241" y="15"/>
                    </a:lnTo>
                    <a:lnTo>
                      <a:pt x="241" y="194"/>
                    </a:lnTo>
                    <a:lnTo>
                      <a:pt x="241" y="225"/>
                    </a:lnTo>
                    <a:lnTo>
                      <a:pt x="240" y="234"/>
                    </a:lnTo>
                    <a:lnTo>
                      <a:pt x="236" y="242"/>
                    </a:lnTo>
                    <a:lnTo>
                      <a:pt x="232" y="250"/>
                    </a:lnTo>
                    <a:lnTo>
                      <a:pt x="227" y="256"/>
                    </a:lnTo>
                    <a:lnTo>
                      <a:pt x="220" y="262"/>
                    </a:lnTo>
                    <a:lnTo>
                      <a:pt x="213" y="266"/>
                    </a:lnTo>
                    <a:lnTo>
                      <a:pt x="204" y="269"/>
                    </a:lnTo>
                    <a:lnTo>
                      <a:pt x="196" y="270"/>
                    </a:lnTo>
                    <a:lnTo>
                      <a:pt x="75" y="270"/>
                    </a:lnTo>
                    <a:lnTo>
                      <a:pt x="66" y="269"/>
                    </a:lnTo>
                    <a:lnTo>
                      <a:pt x="58" y="266"/>
                    </a:lnTo>
                    <a:lnTo>
                      <a:pt x="50" y="262"/>
                    </a:lnTo>
                    <a:lnTo>
                      <a:pt x="44" y="256"/>
                    </a:lnTo>
                    <a:lnTo>
                      <a:pt x="38" y="250"/>
                    </a:lnTo>
                    <a:lnTo>
                      <a:pt x="34" y="242"/>
                    </a:lnTo>
                    <a:lnTo>
                      <a:pt x="31" y="234"/>
                    </a:lnTo>
                    <a:lnTo>
                      <a:pt x="30" y="225"/>
                    </a:lnTo>
                    <a:lnTo>
                      <a:pt x="30" y="194"/>
                    </a:lnTo>
                    <a:lnTo>
                      <a:pt x="30" y="15"/>
                    </a:lnTo>
                    <a:lnTo>
                      <a:pt x="30" y="12"/>
                    </a:lnTo>
                    <a:lnTo>
                      <a:pt x="29" y="10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2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94"/>
                    </a:lnTo>
                    <a:lnTo>
                      <a:pt x="0" y="225"/>
                    </a:lnTo>
                    <a:lnTo>
                      <a:pt x="0" y="825"/>
                    </a:lnTo>
                    <a:lnTo>
                      <a:pt x="0" y="832"/>
                    </a:lnTo>
                    <a:lnTo>
                      <a:pt x="2" y="840"/>
                    </a:lnTo>
                    <a:lnTo>
                      <a:pt x="3" y="847"/>
                    </a:lnTo>
                    <a:lnTo>
                      <a:pt x="7" y="854"/>
                    </a:lnTo>
                    <a:lnTo>
                      <a:pt x="10" y="860"/>
                    </a:lnTo>
                    <a:lnTo>
                      <a:pt x="13" y="866"/>
                    </a:lnTo>
                    <a:lnTo>
                      <a:pt x="17" y="873"/>
                    </a:lnTo>
                    <a:lnTo>
                      <a:pt x="23" y="878"/>
                    </a:lnTo>
                    <a:lnTo>
                      <a:pt x="28" y="882"/>
                    </a:lnTo>
                    <a:lnTo>
                      <a:pt x="33" y="887"/>
                    </a:lnTo>
                    <a:lnTo>
                      <a:pt x="40" y="891"/>
                    </a:lnTo>
                    <a:lnTo>
                      <a:pt x="46" y="894"/>
                    </a:lnTo>
                    <a:lnTo>
                      <a:pt x="53" y="896"/>
                    </a:lnTo>
                    <a:lnTo>
                      <a:pt x="60" y="898"/>
                    </a:lnTo>
                    <a:lnTo>
                      <a:pt x="68" y="899"/>
                    </a:lnTo>
                    <a:lnTo>
                      <a:pt x="75" y="899"/>
                    </a:lnTo>
                    <a:lnTo>
                      <a:pt x="196" y="899"/>
                    </a:lnTo>
                    <a:lnTo>
                      <a:pt x="203" y="899"/>
                    </a:lnTo>
                    <a:lnTo>
                      <a:pt x="211" y="898"/>
                    </a:lnTo>
                    <a:lnTo>
                      <a:pt x="217" y="896"/>
                    </a:lnTo>
                    <a:lnTo>
                      <a:pt x="225" y="894"/>
                    </a:lnTo>
                    <a:lnTo>
                      <a:pt x="231" y="891"/>
                    </a:lnTo>
                    <a:lnTo>
                      <a:pt x="237" y="887"/>
                    </a:lnTo>
                    <a:lnTo>
                      <a:pt x="243" y="882"/>
                    </a:lnTo>
                    <a:lnTo>
                      <a:pt x="248" y="878"/>
                    </a:lnTo>
                    <a:lnTo>
                      <a:pt x="253" y="873"/>
                    </a:lnTo>
                    <a:lnTo>
                      <a:pt x="258" y="866"/>
                    </a:lnTo>
                    <a:lnTo>
                      <a:pt x="261" y="860"/>
                    </a:lnTo>
                    <a:lnTo>
                      <a:pt x="264" y="854"/>
                    </a:lnTo>
                    <a:lnTo>
                      <a:pt x="267" y="847"/>
                    </a:lnTo>
                    <a:lnTo>
                      <a:pt x="268" y="840"/>
                    </a:lnTo>
                    <a:lnTo>
                      <a:pt x="269" y="832"/>
                    </a:lnTo>
                    <a:lnTo>
                      <a:pt x="271" y="825"/>
                    </a:lnTo>
                    <a:lnTo>
                      <a:pt x="271" y="225"/>
                    </a:lnTo>
                    <a:lnTo>
                      <a:pt x="271" y="194"/>
                    </a:lnTo>
                    <a:lnTo>
                      <a:pt x="271" y="15"/>
                    </a:lnTo>
                    <a:lnTo>
                      <a:pt x="269" y="12"/>
                    </a:lnTo>
                    <a:lnTo>
                      <a:pt x="269" y="10"/>
                    </a:lnTo>
                    <a:lnTo>
                      <a:pt x="267" y="6"/>
                    </a:lnTo>
                    <a:lnTo>
                      <a:pt x="266" y="4"/>
                    </a:lnTo>
                    <a:lnTo>
                      <a:pt x="264" y="2"/>
                    </a:lnTo>
                    <a:lnTo>
                      <a:pt x="261" y="1"/>
                    </a:lnTo>
                    <a:lnTo>
                      <a:pt x="259" y="0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85" name="Freeform 422">
                <a:extLst>
                  <a:ext uri="{FF2B5EF4-FFF2-40B4-BE49-F238E27FC236}">
                    <a16:creationId xmlns:a16="http://schemas.microsoft.com/office/drawing/2014/main" id="{413D306B-91E8-42CB-BC63-9A3878FB7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5613" y="1933575"/>
                <a:ext cx="9525" cy="57150"/>
              </a:xfrm>
              <a:custGeom>
                <a:avLst/>
                <a:gdLst>
                  <a:gd name="T0" fmla="*/ 15 w 30"/>
                  <a:gd name="T1" fmla="*/ 179 h 179"/>
                  <a:gd name="T2" fmla="*/ 18 w 30"/>
                  <a:gd name="T3" fmla="*/ 179 h 179"/>
                  <a:gd name="T4" fmla="*/ 21 w 30"/>
                  <a:gd name="T5" fmla="*/ 178 h 179"/>
                  <a:gd name="T6" fmla="*/ 23 w 30"/>
                  <a:gd name="T7" fmla="*/ 177 h 179"/>
                  <a:gd name="T8" fmla="*/ 26 w 30"/>
                  <a:gd name="T9" fmla="*/ 175 h 179"/>
                  <a:gd name="T10" fmla="*/ 28 w 30"/>
                  <a:gd name="T11" fmla="*/ 173 h 179"/>
                  <a:gd name="T12" fmla="*/ 29 w 30"/>
                  <a:gd name="T13" fmla="*/ 171 h 179"/>
                  <a:gd name="T14" fmla="*/ 30 w 30"/>
                  <a:gd name="T15" fmla="*/ 168 h 179"/>
                  <a:gd name="T16" fmla="*/ 30 w 30"/>
                  <a:gd name="T17" fmla="*/ 164 h 179"/>
                  <a:gd name="T18" fmla="*/ 30 w 30"/>
                  <a:gd name="T19" fmla="*/ 15 h 179"/>
                  <a:gd name="T20" fmla="*/ 30 w 30"/>
                  <a:gd name="T21" fmla="*/ 12 h 179"/>
                  <a:gd name="T22" fmla="*/ 29 w 30"/>
                  <a:gd name="T23" fmla="*/ 9 h 179"/>
                  <a:gd name="T24" fmla="*/ 28 w 30"/>
                  <a:gd name="T25" fmla="*/ 6 h 179"/>
                  <a:gd name="T26" fmla="*/ 26 w 30"/>
                  <a:gd name="T27" fmla="*/ 4 h 179"/>
                  <a:gd name="T28" fmla="*/ 23 w 30"/>
                  <a:gd name="T29" fmla="*/ 2 h 179"/>
                  <a:gd name="T30" fmla="*/ 21 w 30"/>
                  <a:gd name="T31" fmla="*/ 1 h 179"/>
                  <a:gd name="T32" fmla="*/ 18 w 30"/>
                  <a:gd name="T33" fmla="*/ 0 h 179"/>
                  <a:gd name="T34" fmla="*/ 15 w 30"/>
                  <a:gd name="T35" fmla="*/ 0 h 179"/>
                  <a:gd name="T36" fmla="*/ 13 w 30"/>
                  <a:gd name="T37" fmla="*/ 0 h 179"/>
                  <a:gd name="T38" fmla="*/ 10 w 30"/>
                  <a:gd name="T39" fmla="*/ 1 h 179"/>
                  <a:gd name="T40" fmla="*/ 7 w 30"/>
                  <a:gd name="T41" fmla="*/ 2 h 179"/>
                  <a:gd name="T42" fmla="*/ 4 w 30"/>
                  <a:gd name="T43" fmla="*/ 4 h 179"/>
                  <a:gd name="T44" fmla="*/ 3 w 30"/>
                  <a:gd name="T45" fmla="*/ 6 h 179"/>
                  <a:gd name="T46" fmla="*/ 1 w 30"/>
                  <a:gd name="T47" fmla="*/ 9 h 179"/>
                  <a:gd name="T48" fmla="*/ 1 w 30"/>
                  <a:gd name="T49" fmla="*/ 12 h 179"/>
                  <a:gd name="T50" fmla="*/ 0 w 30"/>
                  <a:gd name="T51" fmla="*/ 15 h 179"/>
                  <a:gd name="T52" fmla="*/ 0 w 30"/>
                  <a:gd name="T53" fmla="*/ 164 h 179"/>
                  <a:gd name="T54" fmla="*/ 1 w 30"/>
                  <a:gd name="T55" fmla="*/ 168 h 179"/>
                  <a:gd name="T56" fmla="*/ 1 w 30"/>
                  <a:gd name="T57" fmla="*/ 171 h 179"/>
                  <a:gd name="T58" fmla="*/ 3 w 30"/>
                  <a:gd name="T59" fmla="*/ 173 h 179"/>
                  <a:gd name="T60" fmla="*/ 4 w 30"/>
                  <a:gd name="T61" fmla="*/ 175 h 179"/>
                  <a:gd name="T62" fmla="*/ 7 w 30"/>
                  <a:gd name="T63" fmla="*/ 177 h 179"/>
                  <a:gd name="T64" fmla="*/ 10 w 30"/>
                  <a:gd name="T65" fmla="*/ 178 h 179"/>
                  <a:gd name="T66" fmla="*/ 13 w 30"/>
                  <a:gd name="T67" fmla="*/ 179 h 179"/>
                  <a:gd name="T68" fmla="*/ 15 w 30"/>
                  <a:gd name="T69" fmla="*/ 179 h 179"/>
                  <a:gd name="T70" fmla="*/ 15 w 30"/>
                  <a:gd name="T71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0" h="179">
                    <a:moveTo>
                      <a:pt x="15" y="179"/>
                    </a:moveTo>
                    <a:lnTo>
                      <a:pt x="18" y="179"/>
                    </a:lnTo>
                    <a:lnTo>
                      <a:pt x="21" y="178"/>
                    </a:lnTo>
                    <a:lnTo>
                      <a:pt x="23" y="177"/>
                    </a:lnTo>
                    <a:lnTo>
                      <a:pt x="26" y="175"/>
                    </a:lnTo>
                    <a:lnTo>
                      <a:pt x="28" y="173"/>
                    </a:lnTo>
                    <a:lnTo>
                      <a:pt x="29" y="171"/>
                    </a:lnTo>
                    <a:lnTo>
                      <a:pt x="30" y="168"/>
                    </a:lnTo>
                    <a:lnTo>
                      <a:pt x="30" y="164"/>
                    </a:lnTo>
                    <a:lnTo>
                      <a:pt x="30" y="15"/>
                    </a:lnTo>
                    <a:lnTo>
                      <a:pt x="30" y="12"/>
                    </a:lnTo>
                    <a:lnTo>
                      <a:pt x="29" y="9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1" y="9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0" y="164"/>
                    </a:lnTo>
                    <a:lnTo>
                      <a:pt x="1" y="168"/>
                    </a:lnTo>
                    <a:lnTo>
                      <a:pt x="1" y="171"/>
                    </a:lnTo>
                    <a:lnTo>
                      <a:pt x="3" y="173"/>
                    </a:lnTo>
                    <a:lnTo>
                      <a:pt x="4" y="175"/>
                    </a:lnTo>
                    <a:lnTo>
                      <a:pt x="7" y="177"/>
                    </a:lnTo>
                    <a:lnTo>
                      <a:pt x="10" y="178"/>
                    </a:lnTo>
                    <a:lnTo>
                      <a:pt x="13" y="179"/>
                    </a:lnTo>
                    <a:lnTo>
                      <a:pt x="15" y="179"/>
                    </a:lnTo>
                    <a:lnTo>
                      <a:pt x="15" y="1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86" name="Freeform 423">
                <a:extLst>
                  <a:ext uri="{FF2B5EF4-FFF2-40B4-BE49-F238E27FC236}">
                    <a16:creationId xmlns:a16="http://schemas.microsoft.com/office/drawing/2014/main" id="{03FA5B0A-6E2F-40AB-B8C8-48F1E42D7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4663" y="1933575"/>
                <a:ext cx="11113" cy="57150"/>
              </a:xfrm>
              <a:custGeom>
                <a:avLst/>
                <a:gdLst>
                  <a:gd name="T0" fmla="*/ 16 w 31"/>
                  <a:gd name="T1" fmla="*/ 179 h 179"/>
                  <a:gd name="T2" fmla="*/ 18 w 31"/>
                  <a:gd name="T3" fmla="*/ 179 h 179"/>
                  <a:gd name="T4" fmla="*/ 21 w 31"/>
                  <a:gd name="T5" fmla="*/ 178 h 179"/>
                  <a:gd name="T6" fmla="*/ 23 w 31"/>
                  <a:gd name="T7" fmla="*/ 177 h 179"/>
                  <a:gd name="T8" fmla="*/ 25 w 31"/>
                  <a:gd name="T9" fmla="*/ 175 h 179"/>
                  <a:gd name="T10" fmla="*/ 28 w 31"/>
                  <a:gd name="T11" fmla="*/ 173 h 179"/>
                  <a:gd name="T12" fmla="*/ 29 w 31"/>
                  <a:gd name="T13" fmla="*/ 171 h 179"/>
                  <a:gd name="T14" fmla="*/ 30 w 31"/>
                  <a:gd name="T15" fmla="*/ 168 h 179"/>
                  <a:gd name="T16" fmla="*/ 31 w 31"/>
                  <a:gd name="T17" fmla="*/ 164 h 179"/>
                  <a:gd name="T18" fmla="*/ 31 w 31"/>
                  <a:gd name="T19" fmla="*/ 15 h 179"/>
                  <a:gd name="T20" fmla="*/ 30 w 31"/>
                  <a:gd name="T21" fmla="*/ 12 h 179"/>
                  <a:gd name="T22" fmla="*/ 29 w 31"/>
                  <a:gd name="T23" fmla="*/ 9 h 179"/>
                  <a:gd name="T24" fmla="*/ 28 w 31"/>
                  <a:gd name="T25" fmla="*/ 6 h 179"/>
                  <a:gd name="T26" fmla="*/ 25 w 31"/>
                  <a:gd name="T27" fmla="*/ 4 h 179"/>
                  <a:gd name="T28" fmla="*/ 23 w 31"/>
                  <a:gd name="T29" fmla="*/ 2 h 179"/>
                  <a:gd name="T30" fmla="*/ 21 w 31"/>
                  <a:gd name="T31" fmla="*/ 1 h 179"/>
                  <a:gd name="T32" fmla="*/ 18 w 31"/>
                  <a:gd name="T33" fmla="*/ 0 h 179"/>
                  <a:gd name="T34" fmla="*/ 16 w 31"/>
                  <a:gd name="T35" fmla="*/ 0 h 179"/>
                  <a:gd name="T36" fmla="*/ 13 w 31"/>
                  <a:gd name="T37" fmla="*/ 0 h 179"/>
                  <a:gd name="T38" fmla="*/ 9 w 31"/>
                  <a:gd name="T39" fmla="*/ 1 h 179"/>
                  <a:gd name="T40" fmla="*/ 7 w 31"/>
                  <a:gd name="T41" fmla="*/ 2 h 179"/>
                  <a:gd name="T42" fmla="*/ 5 w 31"/>
                  <a:gd name="T43" fmla="*/ 4 h 179"/>
                  <a:gd name="T44" fmla="*/ 3 w 31"/>
                  <a:gd name="T45" fmla="*/ 6 h 179"/>
                  <a:gd name="T46" fmla="*/ 2 w 31"/>
                  <a:gd name="T47" fmla="*/ 9 h 179"/>
                  <a:gd name="T48" fmla="*/ 1 w 31"/>
                  <a:gd name="T49" fmla="*/ 12 h 179"/>
                  <a:gd name="T50" fmla="*/ 0 w 31"/>
                  <a:gd name="T51" fmla="*/ 15 h 179"/>
                  <a:gd name="T52" fmla="*/ 0 w 31"/>
                  <a:gd name="T53" fmla="*/ 164 h 179"/>
                  <a:gd name="T54" fmla="*/ 1 w 31"/>
                  <a:gd name="T55" fmla="*/ 168 h 179"/>
                  <a:gd name="T56" fmla="*/ 2 w 31"/>
                  <a:gd name="T57" fmla="*/ 171 h 179"/>
                  <a:gd name="T58" fmla="*/ 3 w 31"/>
                  <a:gd name="T59" fmla="*/ 173 h 179"/>
                  <a:gd name="T60" fmla="*/ 5 w 31"/>
                  <a:gd name="T61" fmla="*/ 175 h 179"/>
                  <a:gd name="T62" fmla="*/ 7 w 31"/>
                  <a:gd name="T63" fmla="*/ 177 h 179"/>
                  <a:gd name="T64" fmla="*/ 9 w 31"/>
                  <a:gd name="T65" fmla="*/ 178 h 179"/>
                  <a:gd name="T66" fmla="*/ 13 w 31"/>
                  <a:gd name="T67" fmla="*/ 179 h 179"/>
                  <a:gd name="T68" fmla="*/ 16 w 31"/>
                  <a:gd name="T69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" h="179">
                    <a:moveTo>
                      <a:pt x="16" y="179"/>
                    </a:moveTo>
                    <a:lnTo>
                      <a:pt x="18" y="179"/>
                    </a:lnTo>
                    <a:lnTo>
                      <a:pt x="21" y="178"/>
                    </a:lnTo>
                    <a:lnTo>
                      <a:pt x="23" y="177"/>
                    </a:lnTo>
                    <a:lnTo>
                      <a:pt x="25" y="175"/>
                    </a:lnTo>
                    <a:lnTo>
                      <a:pt x="28" y="173"/>
                    </a:lnTo>
                    <a:lnTo>
                      <a:pt x="29" y="171"/>
                    </a:lnTo>
                    <a:lnTo>
                      <a:pt x="30" y="168"/>
                    </a:lnTo>
                    <a:lnTo>
                      <a:pt x="31" y="164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29" y="9"/>
                    </a:lnTo>
                    <a:lnTo>
                      <a:pt x="28" y="6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2" y="9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0" y="164"/>
                    </a:lnTo>
                    <a:lnTo>
                      <a:pt x="1" y="168"/>
                    </a:lnTo>
                    <a:lnTo>
                      <a:pt x="2" y="171"/>
                    </a:lnTo>
                    <a:lnTo>
                      <a:pt x="3" y="173"/>
                    </a:lnTo>
                    <a:lnTo>
                      <a:pt x="5" y="175"/>
                    </a:lnTo>
                    <a:lnTo>
                      <a:pt x="7" y="177"/>
                    </a:lnTo>
                    <a:lnTo>
                      <a:pt x="9" y="178"/>
                    </a:lnTo>
                    <a:lnTo>
                      <a:pt x="13" y="179"/>
                    </a:lnTo>
                    <a:lnTo>
                      <a:pt x="16" y="1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87" name="Freeform 424">
                <a:extLst>
                  <a:ext uri="{FF2B5EF4-FFF2-40B4-BE49-F238E27FC236}">
                    <a16:creationId xmlns:a16="http://schemas.microsoft.com/office/drawing/2014/main" id="{32B356E2-3BE1-4CA8-AAC3-B6EF7966AC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12288" y="1924050"/>
                <a:ext cx="85725" cy="285750"/>
              </a:xfrm>
              <a:custGeom>
                <a:avLst/>
                <a:gdLst>
                  <a:gd name="T0" fmla="*/ 67 w 270"/>
                  <a:gd name="T1" fmla="*/ 869 h 899"/>
                  <a:gd name="T2" fmla="*/ 43 w 270"/>
                  <a:gd name="T3" fmla="*/ 857 h 899"/>
                  <a:gd name="T4" fmla="*/ 31 w 270"/>
                  <a:gd name="T5" fmla="*/ 833 h 899"/>
                  <a:gd name="T6" fmla="*/ 240 w 270"/>
                  <a:gd name="T7" fmla="*/ 750 h 899"/>
                  <a:gd name="T8" fmla="*/ 237 w 270"/>
                  <a:gd name="T9" fmla="*/ 842 h 899"/>
                  <a:gd name="T10" fmla="*/ 221 w 270"/>
                  <a:gd name="T11" fmla="*/ 862 h 899"/>
                  <a:gd name="T12" fmla="*/ 195 w 270"/>
                  <a:gd name="T13" fmla="*/ 870 h 899"/>
                  <a:gd name="T14" fmla="*/ 240 w 270"/>
                  <a:gd name="T15" fmla="*/ 720 h 899"/>
                  <a:gd name="T16" fmla="*/ 240 w 270"/>
                  <a:gd name="T17" fmla="*/ 539 h 899"/>
                  <a:gd name="T18" fmla="*/ 30 w 270"/>
                  <a:gd name="T19" fmla="*/ 539 h 899"/>
                  <a:gd name="T20" fmla="*/ 30 w 270"/>
                  <a:gd name="T21" fmla="*/ 450 h 899"/>
                  <a:gd name="T22" fmla="*/ 30 w 270"/>
                  <a:gd name="T23" fmla="*/ 510 h 899"/>
                  <a:gd name="T24" fmla="*/ 208 w 270"/>
                  <a:gd name="T25" fmla="*/ 299 h 899"/>
                  <a:gd name="T26" fmla="*/ 240 w 270"/>
                  <a:gd name="T27" fmla="*/ 284 h 899"/>
                  <a:gd name="T28" fmla="*/ 30 w 270"/>
                  <a:gd name="T29" fmla="*/ 284 h 899"/>
                  <a:gd name="T30" fmla="*/ 62 w 270"/>
                  <a:gd name="T31" fmla="*/ 299 h 899"/>
                  <a:gd name="T32" fmla="*/ 253 w 270"/>
                  <a:gd name="T33" fmla="*/ 0 h 899"/>
                  <a:gd name="T34" fmla="*/ 245 w 270"/>
                  <a:gd name="T35" fmla="*/ 4 h 899"/>
                  <a:gd name="T36" fmla="*/ 241 w 270"/>
                  <a:gd name="T37" fmla="*/ 12 h 899"/>
                  <a:gd name="T38" fmla="*/ 240 w 270"/>
                  <a:gd name="T39" fmla="*/ 225 h 899"/>
                  <a:gd name="T40" fmla="*/ 232 w 270"/>
                  <a:gd name="T41" fmla="*/ 250 h 899"/>
                  <a:gd name="T42" fmla="*/ 213 w 270"/>
                  <a:gd name="T43" fmla="*/ 266 h 899"/>
                  <a:gd name="T44" fmla="*/ 75 w 270"/>
                  <a:gd name="T45" fmla="*/ 270 h 899"/>
                  <a:gd name="T46" fmla="*/ 50 w 270"/>
                  <a:gd name="T47" fmla="*/ 262 h 899"/>
                  <a:gd name="T48" fmla="*/ 34 w 270"/>
                  <a:gd name="T49" fmla="*/ 242 h 899"/>
                  <a:gd name="T50" fmla="*/ 30 w 270"/>
                  <a:gd name="T51" fmla="*/ 194 h 899"/>
                  <a:gd name="T52" fmla="*/ 29 w 270"/>
                  <a:gd name="T53" fmla="*/ 10 h 899"/>
                  <a:gd name="T54" fmla="*/ 24 w 270"/>
                  <a:gd name="T55" fmla="*/ 2 h 899"/>
                  <a:gd name="T56" fmla="*/ 15 w 270"/>
                  <a:gd name="T57" fmla="*/ 0 h 899"/>
                  <a:gd name="T58" fmla="*/ 7 w 270"/>
                  <a:gd name="T59" fmla="*/ 2 h 899"/>
                  <a:gd name="T60" fmla="*/ 2 w 270"/>
                  <a:gd name="T61" fmla="*/ 10 h 899"/>
                  <a:gd name="T62" fmla="*/ 0 w 270"/>
                  <a:gd name="T63" fmla="*/ 194 h 899"/>
                  <a:gd name="T64" fmla="*/ 0 w 270"/>
                  <a:gd name="T65" fmla="*/ 832 h 899"/>
                  <a:gd name="T66" fmla="*/ 6 w 270"/>
                  <a:gd name="T67" fmla="*/ 854 h 899"/>
                  <a:gd name="T68" fmla="*/ 18 w 270"/>
                  <a:gd name="T69" fmla="*/ 873 h 899"/>
                  <a:gd name="T70" fmla="*/ 34 w 270"/>
                  <a:gd name="T71" fmla="*/ 887 h 899"/>
                  <a:gd name="T72" fmla="*/ 53 w 270"/>
                  <a:gd name="T73" fmla="*/ 896 h 899"/>
                  <a:gd name="T74" fmla="*/ 75 w 270"/>
                  <a:gd name="T75" fmla="*/ 899 h 899"/>
                  <a:gd name="T76" fmla="*/ 210 w 270"/>
                  <a:gd name="T77" fmla="*/ 898 h 899"/>
                  <a:gd name="T78" fmla="*/ 231 w 270"/>
                  <a:gd name="T79" fmla="*/ 891 h 899"/>
                  <a:gd name="T80" fmla="*/ 248 w 270"/>
                  <a:gd name="T81" fmla="*/ 878 h 899"/>
                  <a:gd name="T82" fmla="*/ 261 w 270"/>
                  <a:gd name="T83" fmla="*/ 860 h 899"/>
                  <a:gd name="T84" fmla="*/ 269 w 270"/>
                  <a:gd name="T85" fmla="*/ 840 h 899"/>
                  <a:gd name="T86" fmla="*/ 270 w 270"/>
                  <a:gd name="T87" fmla="*/ 225 h 899"/>
                  <a:gd name="T88" fmla="*/ 270 w 270"/>
                  <a:gd name="T89" fmla="*/ 12 h 899"/>
                  <a:gd name="T90" fmla="*/ 265 w 270"/>
                  <a:gd name="T91" fmla="*/ 4 h 899"/>
                  <a:gd name="T92" fmla="*/ 258 w 270"/>
                  <a:gd name="T93" fmla="*/ 0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0" h="899">
                    <a:moveTo>
                      <a:pt x="195" y="870"/>
                    </a:moveTo>
                    <a:lnTo>
                      <a:pt x="75" y="870"/>
                    </a:lnTo>
                    <a:lnTo>
                      <a:pt x="67" y="869"/>
                    </a:lnTo>
                    <a:lnTo>
                      <a:pt x="58" y="866"/>
                    </a:lnTo>
                    <a:lnTo>
                      <a:pt x="50" y="862"/>
                    </a:lnTo>
                    <a:lnTo>
                      <a:pt x="43" y="857"/>
                    </a:lnTo>
                    <a:lnTo>
                      <a:pt x="38" y="849"/>
                    </a:lnTo>
                    <a:lnTo>
                      <a:pt x="34" y="842"/>
                    </a:lnTo>
                    <a:lnTo>
                      <a:pt x="31" y="833"/>
                    </a:lnTo>
                    <a:lnTo>
                      <a:pt x="30" y="825"/>
                    </a:lnTo>
                    <a:lnTo>
                      <a:pt x="30" y="750"/>
                    </a:lnTo>
                    <a:lnTo>
                      <a:pt x="240" y="750"/>
                    </a:lnTo>
                    <a:lnTo>
                      <a:pt x="240" y="825"/>
                    </a:lnTo>
                    <a:lnTo>
                      <a:pt x="240" y="833"/>
                    </a:lnTo>
                    <a:lnTo>
                      <a:pt x="237" y="842"/>
                    </a:lnTo>
                    <a:lnTo>
                      <a:pt x="232" y="849"/>
                    </a:lnTo>
                    <a:lnTo>
                      <a:pt x="227" y="857"/>
                    </a:lnTo>
                    <a:lnTo>
                      <a:pt x="221" y="862"/>
                    </a:lnTo>
                    <a:lnTo>
                      <a:pt x="213" y="866"/>
                    </a:lnTo>
                    <a:lnTo>
                      <a:pt x="205" y="869"/>
                    </a:lnTo>
                    <a:lnTo>
                      <a:pt x="195" y="870"/>
                    </a:lnTo>
                    <a:close/>
                    <a:moveTo>
                      <a:pt x="30" y="660"/>
                    </a:moveTo>
                    <a:lnTo>
                      <a:pt x="240" y="660"/>
                    </a:lnTo>
                    <a:lnTo>
                      <a:pt x="240" y="720"/>
                    </a:lnTo>
                    <a:lnTo>
                      <a:pt x="30" y="720"/>
                    </a:lnTo>
                    <a:lnTo>
                      <a:pt x="30" y="660"/>
                    </a:lnTo>
                    <a:close/>
                    <a:moveTo>
                      <a:pt x="240" y="539"/>
                    </a:moveTo>
                    <a:lnTo>
                      <a:pt x="240" y="629"/>
                    </a:lnTo>
                    <a:lnTo>
                      <a:pt x="30" y="629"/>
                    </a:lnTo>
                    <a:lnTo>
                      <a:pt x="30" y="539"/>
                    </a:lnTo>
                    <a:lnTo>
                      <a:pt x="240" y="539"/>
                    </a:lnTo>
                    <a:close/>
                    <a:moveTo>
                      <a:pt x="30" y="510"/>
                    </a:moveTo>
                    <a:lnTo>
                      <a:pt x="30" y="450"/>
                    </a:lnTo>
                    <a:lnTo>
                      <a:pt x="240" y="450"/>
                    </a:lnTo>
                    <a:lnTo>
                      <a:pt x="240" y="510"/>
                    </a:lnTo>
                    <a:lnTo>
                      <a:pt x="30" y="510"/>
                    </a:lnTo>
                    <a:close/>
                    <a:moveTo>
                      <a:pt x="75" y="300"/>
                    </a:moveTo>
                    <a:lnTo>
                      <a:pt x="195" y="300"/>
                    </a:lnTo>
                    <a:lnTo>
                      <a:pt x="208" y="299"/>
                    </a:lnTo>
                    <a:lnTo>
                      <a:pt x="219" y="296"/>
                    </a:lnTo>
                    <a:lnTo>
                      <a:pt x="230" y="291"/>
                    </a:lnTo>
                    <a:lnTo>
                      <a:pt x="240" y="284"/>
                    </a:lnTo>
                    <a:lnTo>
                      <a:pt x="240" y="420"/>
                    </a:lnTo>
                    <a:lnTo>
                      <a:pt x="30" y="420"/>
                    </a:lnTo>
                    <a:lnTo>
                      <a:pt x="30" y="284"/>
                    </a:lnTo>
                    <a:lnTo>
                      <a:pt x="40" y="291"/>
                    </a:lnTo>
                    <a:lnTo>
                      <a:pt x="51" y="296"/>
                    </a:lnTo>
                    <a:lnTo>
                      <a:pt x="62" y="299"/>
                    </a:lnTo>
                    <a:lnTo>
                      <a:pt x="75" y="300"/>
                    </a:lnTo>
                    <a:close/>
                    <a:moveTo>
                      <a:pt x="255" y="0"/>
                    </a:moveTo>
                    <a:lnTo>
                      <a:pt x="253" y="0"/>
                    </a:lnTo>
                    <a:lnTo>
                      <a:pt x="249" y="1"/>
                    </a:lnTo>
                    <a:lnTo>
                      <a:pt x="247" y="2"/>
                    </a:lnTo>
                    <a:lnTo>
                      <a:pt x="245" y="4"/>
                    </a:lnTo>
                    <a:lnTo>
                      <a:pt x="243" y="6"/>
                    </a:lnTo>
                    <a:lnTo>
                      <a:pt x="241" y="10"/>
                    </a:lnTo>
                    <a:lnTo>
                      <a:pt x="241" y="12"/>
                    </a:lnTo>
                    <a:lnTo>
                      <a:pt x="240" y="15"/>
                    </a:lnTo>
                    <a:lnTo>
                      <a:pt x="240" y="194"/>
                    </a:lnTo>
                    <a:lnTo>
                      <a:pt x="240" y="225"/>
                    </a:lnTo>
                    <a:lnTo>
                      <a:pt x="240" y="234"/>
                    </a:lnTo>
                    <a:lnTo>
                      <a:pt x="237" y="242"/>
                    </a:lnTo>
                    <a:lnTo>
                      <a:pt x="232" y="250"/>
                    </a:lnTo>
                    <a:lnTo>
                      <a:pt x="227" y="256"/>
                    </a:lnTo>
                    <a:lnTo>
                      <a:pt x="221" y="262"/>
                    </a:lnTo>
                    <a:lnTo>
                      <a:pt x="213" y="266"/>
                    </a:lnTo>
                    <a:lnTo>
                      <a:pt x="205" y="269"/>
                    </a:lnTo>
                    <a:lnTo>
                      <a:pt x="195" y="270"/>
                    </a:lnTo>
                    <a:lnTo>
                      <a:pt x="75" y="270"/>
                    </a:lnTo>
                    <a:lnTo>
                      <a:pt x="67" y="269"/>
                    </a:lnTo>
                    <a:lnTo>
                      <a:pt x="58" y="266"/>
                    </a:lnTo>
                    <a:lnTo>
                      <a:pt x="50" y="262"/>
                    </a:lnTo>
                    <a:lnTo>
                      <a:pt x="43" y="256"/>
                    </a:lnTo>
                    <a:lnTo>
                      <a:pt x="38" y="250"/>
                    </a:lnTo>
                    <a:lnTo>
                      <a:pt x="34" y="242"/>
                    </a:lnTo>
                    <a:lnTo>
                      <a:pt x="31" y="234"/>
                    </a:lnTo>
                    <a:lnTo>
                      <a:pt x="30" y="225"/>
                    </a:lnTo>
                    <a:lnTo>
                      <a:pt x="30" y="194"/>
                    </a:lnTo>
                    <a:lnTo>
                      <a:pt x="30" y="15"/>
                    </a:lnTo>
                    <a:lnTo>
                      <a:pt x="30" y="12"/>
                    </a:lnTo>
                    <a:lnTo>
                      <a:pt x="29" y="10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94"/>
                    </a:lnTo>
                    <a:lnTo>
                      <a:pt x="0" y="225"/>
                    </a:lnTo>
                    <a:lnTo>
                      <a:pt x="0" y="825"/>
                    </a:lnTo>
                    <a:lnTo>
                      <a:pt x="0" y="832"/>
                    </a:lnTo>
                    <a:lnTo>
                      <a:pt x="2" y="840"/>
                    </a:lnTo>
                    <a:lnTo>
                      <a:pt x="4" y="847"/>
                    </a:lnTo>
                    <a:lnTo>
                      <a:pt x="6" y="854"/>
                    </a:lnTo>
                    <a:lnTo>
                      <a:pt x="9" y="860"/>
                    </a:lnTo>
                    <a:lnTo>
                      <a:pt x="13" y="866"/>
                    </a:lnTo>
                    <a:lnTo>
                      <a:pt x="18" y="873"/>
                    </a:lnTo>
                    <a:lnTo>
                      <a:pt x="22" y="878"/>
                    </a:lnTo>
                    <a:lnTo>
                      <a:pt x="27" y="882"/>
                    </a:lnTo>
                    <a:lnTo>
                      <a:pt x="34" y="887"/>
                    </a:lnTo>
                    <a:lnTo>
                      <a:pt x="40" y="891"/>
                    </a:lnTo>
                    <a:lnTo>
                      <a:pt x="46" y="894"/>
                    </a:lnTo>
                    <a:lnTo>
                      <a:pt x="53" y="896"/>
                    </a:lnTo>
                    <a:lnTo>
                      <a:pt x="60" y="898"/>
                    </a:lnTo>
                    <a:lnTo>
                      <a:pt x="68" y="899"/>
                    </a:lnTo>
                    <a:lnTo>
                      <a:pt x="75" y="899"/>
                    </a:lnTo>
                    <a:lnTo>
                      <a:pt x="195" y="899"/>
                    </a:lnTo>
                    <a:lnTo>
                      <a:pt x="202" y="899"/>
                    </a:lnTo>
                    <a:lnTo>
                      <a:pt x="210" y="898"/>
                    </a:lnTo>
                    <a:lnTo>
                      <a:pt x="217" y="896"/>
                    </a:lnTo>
                    <a:lnTo>
                      <a:pt x="225" y="894"/>
                    </a:lnTo>
                    <a:lnTo>
                      <a:pt x="231" y="891"/>
                    </a:lnTo>
                    <a:lnTo>
                      <a:pt x="238" y="887"/>
                    </a:lnTo>
                    <a:lnTo>
                      <a:pt x="243" y="882"/>
                    </a:lnTo>
                    <a:lnTo>
                      <a:pt x="248" y="878"/>
                    </a:lnTo>
                    <a:lnTo>
                      <a:pt x="253" y="873"/>
                    </a:lnTo>
                    <a:lnTo>
                      <a:pt x="257" y="866"/>
                    </a:lnTo>
                    <a:lnTo>
                      <a:pt x="261" y="860"/>
                    </a:lnTo>
                    <a:lnTo>
                      <a:pt x="264" y="854"/>
                    </a:lnTo>
                    <a:lnTo>
                      <a:pt x="267" y="847"/>
                    </a:lnTo>
                    <a:lnTo>
                      <a:pt x="269" y="840"/>
                    </a:lnTo>
                    <a:lnTo>
                      <a:pt x="270" y="832"/>
                    </a:lnTo>
                    <a:lnTo>
                      <a:pt x="270" y="825"/>
                    </a:lnTo>
                    <a:lnTo>
                      <a:pt x="270" y="225"/>
                    </a:lnTo>
                    <a:lnTo>
                      <a:pt x="270" y="194"/>
                    </a:lnTo>
                    <a:lnTo>
                      <a:pt x="270" y="15"/>
                    </a:lnTo>
                    <a:lnTo>
                      <a:pt x="270" y="12"/>
                    </a:lnTo>
                    <a:lnTo>
                      <a:pt x="269" y="10"/>
                    </a:lnTo>
                    <a:lnTo>
                      <a:pt x="268" y="6"/>
                    </a:lnTo>
                    <a:lnTo>
                      <a:pt x="265" y="4"/>
                    </a:lnTo>
                    <a:lnTo>
                      <a:pt x="263" y="2"/>
                    </a:lnTo>
                    <a:lnTo>
                      <a:pt x="261" y="1"/>
                    </a:lnTo>
                    <a:lnTo>
                      <a:pt x="258" y="0"/>
                    </a:lnTo>
                    <a:lnTo>
                      <a:pt x="25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88" name="Freeform 425">
                <a:extLst>
                  <a:ext uri="{FF2B5EF4-FFF2-40B4-BE49-F238E27FC236}">
                    <a16:creationId xmlns:a16="http://schemas.microsoft.com/office/drawing/2014/main" id="{F8734A6D-BBCB-4AF0-9193-1B35017FD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40863" y="1933575"/>
                <a:ext cx="9525" cy="57150"/>
              </a:xfrm>
              <a:custGeom>
                <a:avLst/>
                <a:gdLst>
                  <a:gd name="T0" fmla="*/ 15 w 30"/>
                  <a:gd name="T1" fmla="*/ 179 h 179"/>
                  <a:gd name="T2" fmla="*/ 18 w 30"/>
                  <a:gd name="T3" fmla="*/ 179 h 179"/>
                  <a:gd name="T4" fmla="*/ 22 w 30"/>
                  <a:gd name="T5" fmla="*/ 178 h 179"/>
                  <a:gd name="T6" fmla="*/ 24 w 30"/>
                  <a:gd name="T7" fmla="*/ 177 h 179"/>
                  <a:gd name="T8" fmla="*/ 26 w 30"/>
                  <a:gd name="T9" fmla="*/ 175 h 179"/>
                  <a:gd name="T10" fmla="*/ 28 w 30"/>
                  <a:gd name="T11" fmla="*/ 173 h 179"/>
                  <a:gd name="T12" fmla="*/ 29 w 30"/>
                  <a:gd name="T13" fmla="*/ 171 h 179"/>
                  <a:gd name="T14" fmla="*/ 30 w 30"/>
                  <a:gd name="T15" fmla="*/ 168 h 179"/>
                  <a:gd name="T16" fmla="*/ 30 w 30"/>
                  <a:gd name="T17" fmla="*/ 164 h 179"/>
                  <a:gd name="T18" fmla="*/ 30 w 30"/>
                  <a:gd name="T19" fmla="*/ 15 h 179"/>
                  <a:gd name="T20" fmla="*/ 30 w 30"/>
                  <a:gd name="T21" fmla="*/ 12 h 179"/>
                  <a:gd name="T22" fmla="*/ 29 w 30"/>
                  <a:gd name="T23" fmla="*/ 9 h 179"/>
                  <a:gd name="T24" fmla="*/ 28 w 30"/>
                  <a:gd name="T25" fmla="*/ 6 h 179"/>
                  <a:gd name="T26" fmla="*/ 26 w 30"/>
                  <a:gd name="T27" fmla="*/ 4 h 179"/>
                  <a:gd name="T28" fmla="*/ 24 w 30"/>
                  <a:gd name="T29" fmla="*/ 2 h 179"/>
                  <a:gd name="T30" fmla="*/ 22 w 30"/>
                  <a:gd name="T31" fmla="*/ 1 h 179"/>
                  <a:gd name="T32" fmla="*/ 18 w 30"/>
                  <a:gd name="T33" fmla="*/ 0 h 179"/>
                  <a:gd name="T34" fmla="*/ 15 w 30"/>
                  <a:gd name="T35" fmla="*/ 0 h 179"/>
                  <a:gd name="T36" fmla="*/ 12 w 30"/>
                  <a:gd name="T37" fmla="*/ 0 h 179"/>
                  <a:gd name="T38" fmla="*/ 10 w 30"/>
                  <a:gd name="T39" fmla="*/ 1 h 179"/>
                  <a:gd name="T40" fmla="*/ 7 w 30"/>
                  <a:gd name="T41" fmla="*/ 2 h 179"/>
                  <a:gd name="T42" fmla="*/ 4 w 30"/>
                  <a:gd name="T43" fmla="*/ 4 h 179"/>
                  <a:gd name="T44" fmla="*/ 2 w 30"/>
                  <a:gd name="T45" fmla="*/ 6 h 179"/>
                  <a:gd name="T46" fmla="*/ 1 w 30"/>
                  <a:gd name="T47" fmla="*/ 9 h 179"/>
                  <a:gd name="T48" fmla="*/ 0 w 30"/>
                  <a:gd name="T49" fmla="*/ 12 h 179"/>
                  <a:gd name="T50" fmla="*/ 0 w 30"/>
                  <a:gd name="T51" fmla="*/ 15 h 179"/>
                  <a:gd name="T52" fmla="*/ 0 w 30"/>
                  <a:gd name="T53" fmla="*/ 164 h 179"/>
                  <a:gd name="T54" fmla="*/ 0 w 30"/>
                  <a:gd name="T55" fmla="*/ 168 h 179"/>
                  <a:gd name="T56" fmla="*/ 1 w 30"/>
                  <a:gd name="T57" fmla="*/ 171 h 179"/>
                  <a:gd name="T58" fmla="*/ 2 w 30"/>
                  <a:gd name="T59" fmla="*/ 173 h 179"/>
                  <a:gd name="T60" fmla="*/ 4 w 30"/>
                  <a:gd name="T61" fmla="*/ 175 h 179"/>
                  <a:gd name="T62" fmla="*/ 7 w 30"/>
                  <a:gd name="T63" fmla="*/ 177 h 179"/>
                  <a:gd name="T64" fmla="*/ 10 w 30"/>
                  <a:gd name="T65" fmla="*/ 178 h 179"/>
                  <a:gd name="T66" fmla="*/ 12 w 30"/>
                  <a:gd name="T67" fmla="*/ 179 h 179"/>
                  <a:gd name="T68" fmla="*/ 15 w 30"/>
                  <a:gd name="T69" fmla="*/ 179 h 179"/>
                  <a:gd name="T70" fmla="*/ 15 w 30"/>
                  <a:gd name="T71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0" h="179">
                    <a:moveTo>
                      <a:pt x="15" y="179"/>
                    </a:moveTo>
                    <a:lnTo>
                      <a:pt x="18" y="179"/>
                    </a:lnTo>
                    <a:lnTo>
                      <a:pt x="22" y="178"/>
                    </a:lnTo>
                    <a:lnTo>
                      <a:pt x="24" y="177"/>
                    </a:lnTo>
                    <a:lnTo>
                      <a:pt x="26" y="175"/>
                    </a:lnTo>
                    <a:lnTo>
                      <a:pt x="28" y="173"/>
                    </a:lnTo>
                    <a:lnTo>
                      <a:pt x="29" y="171"/>
                    </a:lnTo>
                    <a:lnTo>
                      <a:pt x="30" y="168"/>
                    </a:lnTo>
                    <a:lnTo>
                      <a:pt x="30" y="164"/>
                    </a:lnTo>
                    <a:lnTo>
                      <a:pt x="30" y="15"/>
                    </a:lnTo>
                    <a:lnTo>
                      <a:pt x="30" y="12"/>
                    </a:lnTo>
                    <a:lnTo>
                      <a:pt x="29" y="9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2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64"/>
                    </a:lnTo>
                    <a:lnTo>
                      <a:pt x="0" y="168"/>
                    </a:lnTo>
                    <a:lnTo>
                      <a:pt x="1" y="171"/>
                    </a:lnTo>
                    <a:lnTo>
                      <a:pt x="2" y="173"/>
                    </a:lnTo>
                    <a:lnTo>
                      <a:pt x="4" y="175"/>
                    </a:lnTo>
                    <a:lnTo>
                      <a:pt x="7" y="177"/>
                    </a:lnTo>
                    <a:lnTo>
                      <a:pt x="10" y="178"/>
                    </a:lnTo>
                    <a:lnTo>
                      <a:pt x="12" y="179"/>
                    </a:lnTo>
                    <a:lnTo>
                      <a:pt x="15" y="179"/>
                    </a:lnTo>
                    <a:lnTo>
                      <a:pt x="15" y="1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89" name="Freeform 426">
                <a:extLst>
                  <a:ext uri="{FF2B5EF4-FFF2-40B4-BE49-F238E27FC236}">
                    <a16:creationId xmlns:a16="http://schemas.microsoft.com/office/drawing/2014/main" id="{4BE224B4-DC15-471D-87B4-AD359493B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59913" y="1933575"/>
                <a:ext cx="9525" cy="57150"/>
              </a:xfrm>
              <a:custGeom>
                <a:avLst/>
                <a:gdLst>
                  <a:gd name="T0" fmla="*/ 15 w 30"/>
                  <a:gd name="T1" fmla="*/ 179 h 179"/>
                  <a:gd name="T2" fmla="*/ 18 w 30"/>
                  <a:gd name="T3" fmla="*/ 179 h 179"/>
                  <a:gd name="T4" fmla="*/ 21 w 30"/>
                  <a:gd name="T5" fmla="*/ 178 h 179"/>
                  <a:gd name="T6" fmla="*/ 24 w 30"/>
                  <a:gd name="T7" fmla="*/ 177 h 179"/>
                  <a:gd name="T8" fmla="*/ 26 w 30"/>
                  <a:gd name="T9" fmla="*/ 175 h 179"/>
                  <a:gd name="T10" fmla="*/ 28 w 30"/>
                  <a:gd name="T11" fmla="*/ 173 h 179"/>
                  <a:gd name="T12" fmla="*/ 29 w 30"/>
                  <a:gd name="T13" fmla="*/ 171 h 179"/>
                  <a:gd name="T14" fmla="*/ 30 w 30"/>
                  <a:gd name="T15" fmla="*/ 168 h 179"/>
                  <a:gd name="T16" fmla="*/ 30 w 30"/>
                  <a:gd name="T17" fmla="*/ 164 h 179"/>
                  <a:gd name="T18" fmla="*/ 30 w 30"/>
                  <a:gd name="T19" fmla="*/ 15 h 179"/>
                  <a:gd name="T20" fmla="*/ 30 w 30"/>
                  <a:gd name="T21" fmla="*/ 12 h 179"/>
                  <a:gd name="T22" fmla="*/ 29 w 30"/>
                  <a:gd name="T23" fmla="*/ 9 h 179"/>
                  <a:gd name="T24" fmla="*/ 28 w 30"/>
                  <a:gd name="T25" fmla="*/ 6 h 179"/>
                  <a:gd name="T26" fmla="*/ 26 w 30"/>
                  <a:gd name="T27" fmla="*/ 4 h 179"/>
                  <a:gd name="T28" fmla="*/ 24 w 30"/>
                  <a:gd name="T29" fmla="*/ 2 h 179"/>
                  <a:gd name="T30" fmla="*/ 21 w 30"/>
                  <a:gd name="T31" fmla="*/ 1 h 179"/>
                  <a:gd name="T32" fmla="*/ 18 w 30"/>
                  <a:gd name="T33" fmla="*/ 0 h 179"/>
                  <a:gd name="T34" fmla="*/ 15 w 30"/>
                  <a:gd name="T35" fmla="*/ 0 h 179"/>
                  <a:gd name="T36" fmla="*/ 12 w 30"/>
                  <a:gd name="T37" fmla="*/ 0 h 179"/>
                  <a:gd name="T38" fmla="*/ 10 w 30"/>
                  <a:gd name="T39" fmla="*/ 1 h 179"/>
                  <a:gd name="T40" fmla="*/ 6 w 30"/>
                  <a:gd name="T41" fmla="*/ 2 h 179"/>
                  <a:gd name="T42" fmla="*/ 4 w 30"/>
                  <a:gd name="T43" fmla="*/ 4 h 179"/>
                  <a:gd name="T44" fmla="*/ 3 w 30"/>
                  <a:gd name="T45" fmla="*/ 6 h 179"/>
                  <a:gd name="T46" fmla="*/ 1 w 30"/>
                  <a:gd name="T47" fmla="*/ 9 h 179"/>
                  <a:gd name="T48" fmla="*/ 0 w 30"/>
                  <a:gd name="T49" fmla="*/ 12 h 179"/>
                  <a:gd name="T50" fmla="*/ 0 w 30"/>
                  <a:gd name="T51" fmla="*/ 15 h 179"/>
                  <a:gd name="T52" fmla="*/ 0 w 30"/>
                  <a:gd name="T53" fmla="*/ 164 h 179"/>
                  <a:gd name="T54" fmla="*/ 0 w 30"/>
                  <a:gd name="T55" fmla="*/ 168 h 179"/>
                  <a:gd name="T56" fmla="*/ 1 w 30"/>
                  <a:gd name="T57" fmla="*/ 171 h 179"/>
                  <a:gd name="T58" fmla="*/ 3 w 30"/>
                  <a:gd name="T59" fmla="*/ 173 h 179"/>
                  <a:gd name="T60" fmla="*/ 4 w 30"/>
                  <a:gd name="T61" fmla="*/ 175 h 179"/>
                  <a:gd name="T62" fmla="*/ 6 w 30"/>
                  <a:gd name="T63" fmla="*/ 177 h 179"/>
                  <a:gd name="T64" fmla="*/ 10 w 30"/>
                  <a:gd name="T65" fmla="*/ 178 h 179"/>
                  <a:gd name="T66" fmla="*/ 12 w 30"/>
                  <a:gd name="T67" fmla="*/ 179 h 179"/>
                  <a:gd name="T68" fmla="*/ 15 w 30"/>
                  <a:gd name="T69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" h="179">
                    <a:moveTo>
                      <a:pt x="15" y="179"/>
                    </a:moveTo>
                    <a:lnTo>
                      <a:pt x="18" y="179"/>
                    </a:lnTo>
                    <a:lnTo>
                      <a:pt x="21" y="178"/>
                    </a:lnTo>
                    <a:lnTo>
                      <a:pt x="24" y="177"/>
                    </a:lnTo>
                    <a:lnTo>
                      <a:pt x="26" y="175"/>
                    </a:lnTo>
                    <a:lnTo>
                      <a:pt x="28" y="173"/>
                    </a:lnTo>
                    <a:lnTo>
                      <a:pt x="29" y="171"/>
                    </a:lnTo>
                    <a:lnTo>
                      <a:pt x="30" y="168"/>
                    </a:lnTo>
                    <a:lnTo>
                      <a:pt x="30" y="164"/>
                    </a:lnTo>
                    <a:lnTo>
                      <a:pt x="30" y="15"/>
                    </a:lnTo>
                    <a:lnTo>
                      <a:pt x="30" y="12"/>
                    </a:lnTo>
                    <a:lnTo>
                      <a:pt x="29" y="9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64"/>
                    </a:lnTo>
                    <a:lnTo>
                      <a:pt x="0" y="168"/>
                    </a:lnTo>
                    <a:lnTo>
                      <a:pt x="1" y="171"/>
                    </a:lnTo>
                    <a:lnTo>
                      <a:pt x="3" y="173"/>
                    </a:lnTo>
                    <a:lnTo>
                      <a:pt x="4" y="175"/>
                    </a:lnTo>
                    <a:lnTo>
                      <a:pt x="6" y="177"/>
                    </a:lnTo>
                    <a:lnTo>
                      <a:pt x="10" y="178"/>
                    </a:lnTo>
                    <a:lnTo>
                      <a:pt x="12" y="179"/>
                    </a:lnTo>
                    <a:lnTo>
                      <a:pt x="15" y="1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90" name="Freeform 427">
                <a:extLst>
                  <a:ext uri="{FF2B5EF4-FFF2-40B4-BE49-F238E27FC236}">
                    <a16:creationId xmlns:a16="http://schemas.microsoft.com/office/drawing/2014/main" id="{11E5CC65-A889-462E-904C-71C684DD24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09125" y="1924050"/>
                <a:ext cx="84138" cy="285750"/>
              </a:xfrm>
              <a:custGeom>
                <a:avLst/>
                <a:gdLst>
                  <a:gd name="T0" fmla="*/ 65 w 269"/>
                  <a:gd name="T1" fmla="*/ 869 h 899"/>
                  <a:gd name="T2" fmla="*/ 42 w 269"/>
                  <a:gd name="T3" fmla="*/ 857 h 899"/>
                  <a:gd name="T4" fmla="*/ 30 w 269"/>
                  <a:gd name="T5" fmla="*/ 833 h 899"/>
                  <a:gd name="T6" fmla="*/ 239 w 269"/>
                  <a:gd name="T7" fmla="*/ 750 h 899"/>
                  <a:gd name="T8" fmla="*/ 236 w 269"/>
                  <a:gd name="T9" fmla="*/ 842 h 899"/>
                  <a:gd name="T10" fmla="*/ 219 w 269"/>
                  <a:gd name="T11" fmla="*/ 862 h 899"/>
                  <a:gd name="T12" fmla="*/ 194 w 269"/>
                  <a:gd name="T13" fmla="*/ 870 h 899"/>
                  <a:gd name="T14" fmla="*/ 239 w 269"/>
                  <a:gd name="T15" fmla="*/ 720 h 899"/>
                  <a:gd name="T16" fmla="*/ 239 w 269"/>
                  <a:gd name="T17" fmla="*/ 539 h 899"/>
                  <a:gd name="T18" fmla="*/ 30 w 269"/>
                  <a:gd name="T19" fmla="*/ 539 h 899"/>
                  <a:gd name="T20" fmla="*/ 30 w 269"/>
                  <a:gd name="T21" fmla="*/ 450 h 899"/>
                  <a:gd name="T22" fmla="*/ 30 w 269"/>
                  <a:gd name="T23" fmla="*/ 510 h 899"/>
                  <a:gd name="T24" fmla="*/ 207 w 269"/>
                  <a:gd name="T25" fmla="*/ 299 h 899"/>
                  <a:gd name="T26" fmla="*/ 239 w 269"/>
                  <a:gd name="T27" fmla="*/ 284 h 899"/>
                  <a:gd name="T28" fmla="*/ 30 w 269"/>
                  <a:gd name="T29" fmla="*/ 284 h 899"/>
                  <a:gd name="T30" fmla="*/ 62 w 269"/>
                  <a:gd name="T31" fmla="*/ 299 h 899"/>
                  <a:gd name="T32" fmla="*/ 251 w 269"/>
                  <a:gd name="T33" fmla="*/ 0 h 899"/>
                  <a:gd name="T34" fmla="*/ 243 w 269"/>
                  <a:gd name="T35" fmla="*/ 4 h 899"/>
                  <a:gd name="T36" fmla="*/ 239 w 269"/>
                  <a:gd name="T37" fmla="*/ 12 h 899"/>
                  <a:gd name="T38" fmla="*/ 239 w 269"/>
                  <a:gd name="T39" fmla="*/ 225 h 899"/>
                  <a:gd name="T40" fmla="*/ 232 w 269"/>
                  <a:gd name="T41" fmla="*/ 250 h 899"/>
                  <a:gd name="T42" fmla="*/ 211 w 269"/>
                  <a:gd name="T43" fmla="*/ 266 h 899"/>
                  <a:gd name="T44" fmla="*/ 74 w 269"/>
                  <a:gd name="T45" fmla="*/ 270 h 899"/>
                  <a:gd name="T46" fmla="*/ 49 w 269"/>
                  <a:gd name="T47" fmla="*/ 262 h 899"/>
                  <a:gd name="T48" fmla="*/ 33 w 269"/>
                  <a:gd name="T49" fmla="*/ 242 h 899"/>
                  <a:gd name="T50" fmla="*/ 30 w 269"/>
                  <a:gd name="T51" fmla="*/ 194 h 899"/>
                  <a:gd name="T52" fmla="*/ 27 w 269"/>
                  <a:gd name="T53" fmla="*/ 10 h 899"/>
                  <a:gd name="T54" fmla="*/ 22 w 269"/>
                  <a:gd name="T55" fmla="*/ 2 h 899"/>
                  <a:gd name="T56" fmla="*/ 15 w 269"/>
                  <a:gd name="T57" fmla="*/ 0 h 899"/>
                  <a:gd name="T58" fmla="*/ 6 w 269"/>
                  <a:gd name="T59" fmla="*/ 2 h 899"/>
                  <a:gd name="T60" fmla="*/ 1 w 269"/>
                  <a:gd name="T61" fmla="*/ 10 h 899"/>
                  <a:gd name="T62" fmla="*/ 0 w 269"/>
                  <a:gd name="T63" fmla="*/ 194 h 899"/>
                  <a:gd name="T64" fmla="*/ 0 w 269"/>
                  <a:gd name="T65" fmla="*/ 832 h 899"/>
                  <a:gd name="T66" fmla="*/ 5 w 269"/>
                  <a:gd name="T67" fmla="*/ 854 h 899"/>
                  <a:gd name="T68" fmla="*/ 17 w 269"/>
                  <a:gd name="T69" fmla="*/ 873 h 899"/>
                  <a:gd name="T70" fmla="*/ 32 w 269"/>
                  <a:gd name="T71" fmla="*/ 887 h 899"/>
                  <a:gd name="T72" fmla="*/ 52 w 269"/>
                  <a:gd name="T73" fmla="*/ 896 h 899"/>
                  <a:gd name="T74" fmla="*/ 74 w 269"/>
                  <a:gd name="T75" fmla="*/ 899 h 899"/>
                  <a:gd name="T76" fmla="*/ 209 w 269"/>
                  <a:gd name="T77" fmla="*/ 898 h 899"/>
                  <a:gd name="T78" fmla="*/ 229 w 269"/>
                  <a:gd name="T79" fmla="*/ 891 h 899"/>
                  <a:gd name="T80" fmla="*/ 248 w 269"/>
                  <a:gd name="T81" fmla="*/ 878 h 899"/>
                  <a:gd name="T82" fmla="*/ 260 w 269"/>
                  <a:gd name="T83" fmla="*/ 860 h 899"/>
                  <a:gd name="T84" fmla="*/ 268 w 269"/>
                  <a:gd name="T85" fmla="*/ 840 h 899"/>
                  <a:gd name="T86" fmla="*/ 269 w 269"/>
                  <a:gd name="T87" fmla="*/ 225 h 899"/>
                  <a:gd name="T88" fmla="*/ 269 w 269"/>
                  <a:gd name="T89" fmla="*/ 12 h 899"/>
                  <a:gd name="T90" fmla="*/ 265 w 269"/>
                  <a:gd name="T91" fmla="*/ 4 h 899"/>
                  <a:gd name="T92" fmla="*/ 257 w 269"/>
                  <a:gd name="T93" fmla="*/ 0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9" h="899">
                    <a:moveTo>
                      <a:pt x="194" y="870"/>
                    </a:moveTo>
                    <a:lnTo>
                      <a:pt x="74" y="870"/>
                    </a:lnTo>
                    <a:lnTo>
                      <a:pt x="65" y="869"/>
                    </a:lnTo>
                    <a:lnTo>
                      <a:pt x="56" y="866"/>
                    </a:lnTo>
                    <a:lnTo>
                      <a:pt x="49" y="862"/>
                    </a:lnTo>
                    <a:lnTo>
                      <a:pt x="42" y="857"/>
                    </a:lnTo>
                    <a:lnTo>
                      <a:pt x="37" y="849"/>
                    </a:lnTo>
                    <a:lnTo>
                      <a:pt x="33" y="842"/>
                    </a:lnTo>
                    <a:lnTo>
                      <a:pt x="30" y="833"/>
                    </a:lnTo>
                    <a:lnTo>
                      <a:pt x="30" y="825"/>
                    </a:lnTo>
                    <a:lnTo>
                      <a:pt x="30" y="750"/>
                    </a:lnTo>
                    <a:lnTo>
                      <a:pt x="239" y="750"/>
                    </a:lnTo>
                    <a:lnTo>
                      <a:pt x="239" y="825"/>
                    </a:lnTo>
                    <a:lnTo>
                      <a:pt x="238" y="833"/>
                    </a:lnTo>
                    <a:lnTo>
                      <a:pt x="236" y="842"/>
                    </a:lnTo>
                    <a:lnTo>
                      <a:pt x="232" y="849"/>
                    </a:lnTo>
                    <a:lnTo>
                      <a:pt x="226" y="857"/>
                    </a:lnTo>
                    <a:lnTo>
                      <a:pt x="219" y="862"/>
                    </a:lnTo>
                    <a:lnTo>
                      <a:pt x="211" y="866"/>
                    </a:lnTo>
                    <a:lnTo>
                      <a:pt x="203" y="869"/>
                    </a:lnTo>
                    <a:lnTo>
                      <a:pt x="194" y="870"/>
                    </a:lnTo>
                    <a:close/>
                    <a:moveTo>
                      <a:pt x="30" y="660"/>
                    </a:moveTo>
                    <a:lnTo>
                      <a:pt x="239" y="660"/>
                    </a:lnTo>
                    <a:lnTo>
                      <a:pt x="239" y="720"/>
                    </a:lnTo>
                    <a:lnTo>
                      <a:pt x="30" y="720"/>
                    </a:lnTo>
                    <a:lnTo>
                      <a:pt x="30" y="660"/>
                    </a:lnTo>
                    <a:close/>
                    <a:moveTo>
                      <a:pt x="239" y="539"/>
                    </a:moveTo>
                    <a:lnTo>
                      <a:pt x="239" y="629"/>
                    </a:lnTo>
                    <a:lnTo>
                      <a:pt x="30" y="629"/>
                    </a:lnTo>
                    <a:lnTo>
                      <a:pt x="30" y="539"/>
                    </a:lnTo>
                    <a:lnTo>
                      <a:pt x="239" y="539"/>
                    </a:lnTo>
                    <a:close/>
                    <a:moveTo>
                      <a:pt x="30" y="510"/>
                    </a:moveTo>
                    <a:lnTo>
                      <a:pt x="30" y="450"/>
                    </a:lnTo>
                    <a:lnTo>
                      <a:pt x="239" y="450"/>
                    </a:lnTo>
                    <a:lnTo>
                      <a:pt x="239" y="510"/>
                    </a:lnTo>
                    <a:lnTo>
                      <a:pt x="30" y="510"/>
                    </a:lnTo>
                    <a:close/>
                    <a:moveTo>
                      <a:pt x="74" y="300"/>
                    </a:moveTo>
                    <a:lnTo>
                      <a:pt x="194" y="300"/>
                    </a:lnTo>
                    <a:lnTo>
                      <a:pt x="207" y="299"/>
                    </a:lnTo>
                    <a:lnTo>
                      <a:pt x="219" y="296"/>
                    </a:lnTo>
                    <a:lnTo>
                      <a:pt x="229" y="291"/>
                    </a:lnTo>
                    <a:lnTo>
                      <a:pt x="239" y="284"/>
                    </a:lnTo>
                    <a:lnTo>
                      <a:pt x="239" y="420"/>
                    </a:lnTo>
                    <a:lnTo>
                      <a:pt x="30" y="420"/>
                    </a:lnTo>
                    <a:lnTo>
                      <a:pt x="30" y="284"/>
                    </a:lnTo>
                    <a:lnTo>
                      <a:pt x="39" y="291"/>
                    </a:lnTo>
                    <a:lnTo>
                      <a:pt x="50" y="296"/>
                    </a:lnTo>
                    <a:lnTo>
                      <a:pt x="62" y="299"/>
                    </a:lnTo>
                    <a:lnTo>
                      <a:pt x="74" y="300"/>
                    </a:lnTo>
                    <a:close/>
                    <a:moveTo>
                      <a:pt x="254" y="0"/>
                    </a:moveTo>
                    <a:lnTo>
                      <a:pt x="251" y="0"/>
                    </a:lnTo>
                    <a:lnTo>
                      <a:pt x="249" y="1"/>
                    </a:lnTo>
                    <a:lnTo>
                      <a:pt x="245" y="2"/>
                    </a:lnTo>
                    <a:lnTo>
                      <a:pt x="243" y="4"/>
                    </a:lnTo>
                    <a:lnTo>
                      <a:pt x="241" y="6"/>
                    </a:lnTo>
                    <a:lnTo>
                      <a:pt x="240" y="10"/>
                    </a:lnTo>
                    <a:lnTo>
                      <a:pt x="239" y="12"/>
                    </a:lnTo>
                    <a:lnTo>
                      <a:pt x="239" y="15"/>
                    </a:lnTo>
                    <a:lnTo>
                      <a:pt x="239" y="194"/>
                    </a:lnTo>
                    <a:lnTo>
                      <a:pt x="239" y="225"/>
                    </a:lnTo>
                    <a:lnTo>
                      <a:pt x="238" y="234"/>
                    </a:lnTo>
                    <a:lnTo>
                      <a:pt x="236" y="242"/>
                    </a:lnTo>
                    <a:lnTo>
                      <a:pt x="232" y="250"/>
                    </a:lnTo>
                    <a:lnTo>
                      <a:pt x="226" y="256"/>
                    </a:lnTo>
                    <a:lnTo>
                      <a:pt x="219" y="262"/>
                    </a:lnTo>
                    <a:lnTo>
                      <a:pt x="211" y="266"/>
                    </a:lnTo>
                    <a:lnTo>
                      <a:pt x="203" y="269"/>
                    </a:lnTo>
                    <a:lnTo>
                      <a:pt x="194" y="270"/>
                    </a:lnTo>
                    <a:lnTo>
                      <a:pt x="74" y="270"/>
                    </a:lnTo>
                    <a:lnTo>
                      <a:pt x="65" y="269"/>
                    </a:lnTo>
                    <a:lnTo>
                      <a:pt x="56" y="266"/>
                    </a:lnTo>
                    <a:lnTo>
                      <a:pt x="49" y="262"/>
                    </a:lnTo>
                    <a:lnTo>
                      <a:pt x="42" y="256"/>
                    </a:lnTo>
                    <a:lnTo>
                      <a:pt x="37" y="250"/>
                    </a:lnTo>
                    <a:lnTo>
                      <a:pt x="33" y="242"/>
                    </a:lnTo>
                    <a:lnTo>
                      <a:pt x="30" y="234"/>
                    </a:lnTo>
                    <a:lnTo>
                      <a:pt x="30" y="225"/>
                    </a:lnTo>
                    <a:lnTo>
                      <a:pt x="30" y="194"/>
                    </a:lnTo>
                    <a:lnTo>
                      <a:pt x="30" y="15"/>
                    </a:lnTo>
                    <a:lnTo>
                      <a:pt x="29" y="12"/>
                    </a:lnTo>
                    <a:lnTo>
                      <a:pt x="27" y="10"/>
                    </a:lnTo>
                    <a:lnTo>
                      <a:pt x="26" y="6"/>
                    </a:lnTo>
                    <a:lnTo>
                      <a:pt x="24" y="4"/>
                    </a:lnTo>
                    <a:lnTo>
                      <a:pt x="22" y="2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94"/>
                    </a:lnTo>
                    <a:lnTo>
                      <a:pt x="0" y="225"/>
                    </a:lnTo>
                    <a:lnTo>
                      <a:pt x="0" y="825"/>
                    </a:lnTo>
                    <a:lnTo>
                      <a:pt x="0" y="832"/>
                    </a:lnTo>
                    <a:lnTo>
                      <a:pt x="1" y="840"/>
                    </a:lnTo>
                    <a:lnTo>
                      <a:pt x="3" y="847"/>
                    </a:lnTo>
                    <a:lnTo>
                      <a:pt x="5" y="854"/>
                    </a:lnTo>
                    <a:lnTo>
                      <a:pt x="8" y="860"/>
                    </a:lnTo>
                    <a:lnTo>
                      <a:pt x="13" y="866"/>
                    </a:lnTo>
                    <a:lnTo>
                      <a:pt x="17" y="873"/>
                    </a:lnTo>
                    <a:lnTo>
                      <a:pt x="21" y="878"/>
                    </a:lnTo>
                    <a:lnTo>
                      <a:pt x="26" y="882"/>
                    </a:lnTo>
                    <a:lnTo>
                      <a:pt x="32" y="887"/>
                    </a:lnTo>
                    <a:lnTo>
                      <a:pt x="38" y="891"/>
                    </a:lnTo>
                    <a:lnTo>
                      <a:pt x="45" y="894"/>
                    </a:lnTo>
                    <a:lnTo>
                      <a:pt x="52" y="896"/>
                    </a:lnTo>
                    <a:lnTo>
                      <a:pt x="60" y="898"/>
                    </a:lnTo>
                    <a:lnTo>
                      <a:pt x="67" y="899"/>
                    </a:lnTo>
                    <a:lnTo>
                      <a:pt x="74" y="899"/>
                    </a:lnTo>
                    <a:lnTo>
                      <a:pt x="194" y="899"/>
                    </a:lnTo>
                    <a:lnTo>
                      <a:pt x="202" y="899"/>
                    </a:lnTo>
                    <a:lnTo>
                      <a:pt x="209" y="898"/>
                    </a:lnTo>
                    <a:lnTo>
                      <a:pt x="217" y="896"/>
                    </a:lnTo>
                    <a:lnTo>
                      <a:pt x="223" y="894"/>
                    </a:lnTo>
                    <a:lnTo>
                      <a:pt x="229" y="891"/>
                    </a:lnTo>
                    <a:lnTo>
                      <a:pt x="236" y="887"/>
                    </a:lnTo>
                    <a:lnTo>
                      <a:pt x="242" y="882"/>
                    </a:lnTo>
                    <a:lnTo>
                      <a:pt x="248" y="878"/>
                    </a:lnTo>
                    <a:lnTo>
                      <a:pt x="252" y="873"/>
                    </a:lnTo>
                    <a:lnTo>
                      <a:pt x="256" y="866"/>
                    </a:lnTo>
                    <a:lnTo>
                      <a:pt x="260" y="860"/>
                    </a:lnTo>
                    <a:lnTo>
                      <a:pt x="264" y="854"/>
                    </a:lnTo>
                    <a:lnTo>
                      <a:pt x="266" y="847"/>
                    </a:lnTo>
                    <a:lnTo>
                      <a:pt x="268" y="840"/>
                    </a:lnTo>
                    <a:lnTo>
                      <a:pt x="269" y="832"/>
                    </a:lnTo>
                    <a:lnTo>
                      <a:pt x="269" y="825"/>
                    </a:lnTo>
                    <a:lnTo>
                      <a:pt x="269" y="225"/>
                    </a:lnTo>
                    <a:lnTo>
                      <a:pt x="269" y="194"/>
                    </a:lnTo>
                    <a:lnTo>
                      <a:pt x="269" y="15"/>
                    </a:lnTo>
                    <a:lnTo>
                      <a:pt x="269" y="12"/>
                    </a:lnTo>
                    <a:lnTo>
                      <a:pt x="268" y="10"/>
                    </a:lnTo>
                    <a:lnTo>
                      <a:pt x="267" y="6"/>
                    </a:lnTo>
                    <a:lnTo>
                      <a:pt x="265" y="4"/>
                    </a:lnTo>
                    <a:lnTo>
                      <a:pt x="263" y="2"/>
                    </a:lnTo>
                    <a:lnTo>
                      <a:pt x="260" y="1"/>
                    </a:lnTo>
                    <a:lnTo>
                      <a:pt x="257" y="0"/>
                    </a:lnTo>
                    <a:lnTo>
                      <a:pt x="2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91" name="Freeform 428">
                <a:extLst>
                  <a:ext uri="{FF2B5EF4-FFF2-40B4-BE49-F238E27FC236}">
                    <a16:creationId xmlns:a16="http://schemas.microsoft.com/office/drawing/2014/main" id="{274DBFD5-1A73-40FD-BDBB-0951F39A2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36113" y="1933575"/>
                <a:ext cx="9525" cy="57150"/>
              </a:xfrm>
              <a:custGeom>
                <a:avLst/>
                <a:gdLst>
                  <a:gd name="T0" fmla="*/ 15 w 30"/>
                  <a:gd name="T1" fmla="*/ 179 h 179"/>
                  <a:gd name="T2" fmla="*/ 19 w 30"/>
                  <a:gd name="T3" fmla="*/ 179 h 179"/>
                  <a:gd name="T4" fmla="*/ 21 w 30"/>
                  <a:gd name="T5" fmla="*/ 178 h 179"/>
                  <a:gd name="T6" fmla="*/ 24 w 30"/>
                  <a:gd name="T7" fmla="*/ 177 h 179"/>
                  <a:gd name="T8" fmla="*/ 26 w 30"/>
                  <a:gd name="T9" fmla="*/ 175 h 179"/>
                  <a:gd name="T10" fmla="*/ 27 w 30"/>
                  <a:gd name="T11" fmla="*/ 173 h 179"/>
                  <a:gd name="T12" fmla="*/ 29 w 30"/>
                  <a:gd name="T13" fmla="*/ 171 h 179"/>
                  <a:gd name="T14" fmla="*/ 30 w 30"/>
                  <a:gd name="T15" fmla="*/ 168 h 179"/>
                  <a:gd name="T16" fmla="*/ 30 w 30"/>
                  <a:gd name="T17" fmla="*/ 164 h 179"/>
                  <a:gd name="T18" fmla="*/ 30 w 30"/>
                  <a:gd name="T19" fmla="*/ 15 h 179"/>
                  <a:gd name="T20" fmla="*/ 30 w 30"/>
                  <a:gd name="T21" fmla="*/ 12 h 179"/>
                  <a:gd name="T22" fmla="*/ 29 w 30"/>
                  <a:gd name="T23" fmla="*/ 9 h 179"/>
                  <a:gd name="T24" fmla="*/ 27 w 30"/>
                  <a:gd name="T25" fmla="*/ 6 h 179"/>
                  <a:gd name="T26" fmla="*/ 26 w 30"/>
                  <a:gd name="T27" fmla="*/ 4 h 179"/>
                  <a:gd name="T28" fmla="*/ 24 w 30"/>
                  <a:gd name="T29" fmla="*/ 2 h 179"/>
                  <a:gd name="T30" fmla="*/ 21 w 30"/>
                  <a:gd name="T31" fmla="*/ 1 h 179"/>
                  <a:gd name="T32" fmla="*/ 19 w 30"/>
                  <a:gd name="T33" fmla="*/ 0 h 179"/>
                  <a:gd name="T34" fmla="*/ 15 w 30"/>
                  <a:gd name="T35" fmla="*/ 0 h 179"/>
                  <a:gd name="T36" fmla="*/ 12 w 30"/>
                  <a:gd name="T37" fmla="*/ 0 h 179"/>
                  <a:gd name="T38" fmla="*/ 9 w 30"/>
                  <a:gd name="T39" fmla="*/ 1 h 179"/>
                  <a:gd name="T40" fmla="*/ 7 w 30"/>
                  <a:gd name="T41" fmla="*/ 2 h 179"/>
                  <a:gd name="T42" fmla="*/ 5 w 30"/>
                  <a:gd name="T43" fmla="*/ 4 h 179"/>
                  <a:gd name="T44" fmla="*/ 3 w 30"/>
                  <a:gd name="T45" fmla="*/ 6 h 179"/>
                  <a:gd name="T46" fmla="*/ 2 w 30"/>
                  <a:gd name="T47" fmla="*/ 9 h 179"/>
                  <a:gd name="T48" fmla="*/ 0 w 30"/>
                  <a:gd name="T49" fmla="*/ 12 h 179"/>
                  <a:gd name="T50" fmla="*/ 0 w 30"/>
                  <a:gd name="T51" fmla="*/ 15 h 179"/>
                  <a:gd name="T52" fmla="*/ 0 w 30"/>
                  <a:gd name="T53" fmla="*/ 164 h 179"/>
                  <a:gd name="T54" fmla="*/ 0 w 30"/>
                  <a:gd name="T55" fmla="*/ 168 h 179"/>
                  <a:gd name="T56" fmla="*/ 2 w 30"/>
                  <a:gd name="T57" fmla="*/ 171 h 179"/>
                  <a:gd name="T58" fmla="*/ 3 w 30"/>
                  <a:gd name="T59" fmla="*/ 173 h 179"/>
                  <a:gd name="T60" fmla="*/ 5 w 30"/>
                  <a:gd name="T61" fmla="*/ 175 h 179"/>
                  <a:gd name="T62" fmla="*/ 7 w 30"/>
                  <a:gd name="T63" fmla="*/ 177 h 179"/>
                  <a:gd name="T64" fmla="*/ 9 w 30"/>
                  <a:gd name="T65" fmla="*/ 178 h 179"/>
                  <a:gd name="T66" fmla="*/ 12 w 30"/>
                  <a:gd name="T67" fmla="*/ 179 h 179"/>
                  <a:gd name="T68" fmla="*/ 15 w 30"/>
                  <a:gd name="T69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" h="179">
                    <a:moveTo>
                      <a:pt x="15" y="179"/>
                    </a:moveTo>
                    <a:lnTo>
                      <a:pt x="19" y="179"/>
                    </a:lnTo>
                    <a:lnTo>
                      <a:pt x="21" y="178"/>
                    </a:lnTo>
                    <a:lnTo>
                      <a:pt x="24" y="177"/>
                    </a:lnTo>
                    <a:lnTo>
                      <a:pt x="26" y="175"/>
                    </a:lnTo>
                    <a:lnTo>
                      <a:pt x="27" y="173"/>
                    </a:lnTo>
                    <a:lnTo>
                      <a:pt x="29" y="171"/>
                    </a:lnTo>
                    <a:lnTo>
                      <a:pt x="30" y="168"/>
                    </a:lnTo>
                    <a:lnTo>
                      <a:pt x="30" y="164"/>
                    </a:lnTo>
                    <a:lnTo>
                      <a:pt x="30" y="15"/>
                    </a:lnTo>
                    <a:lnTo>
                      <a:pt x="30" y="12"/>
                    </a:lnTo>
                    <a:lnTo>
                      <a:pt x="29" y="9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64"/>
                    </a:lnTo>
                    <a:lnTo>
                      <a:pt x="0" y="168"/>
                    </a:lnTo>
                    <a:lnTo>
                      <a:pt x="2" y="171"/>
                    </a:lnTo>
                    <a:lnTo>
                      <a:pt x="3" y="173"/>
                    </a:lnTo>
                    <a:lnTo>
                      <a:pt x="5" y="175"/>
                    </a:lnTo>
                    <a:lnTo>
                      <a:pt x="7" y="177"/>
                    </a:lnTo>
                    <a:lnTo>
                      <a:pt x="9" y="178"/>
                    </a:lnTo>
                    <a:lnTo>
                      <a:pt x="12" y="179"/>
                    </a:lnTo>
                    <a:lnTo>
                      <a:pt x="15" y="1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92" name="Freeform 429">
                <a:extLst>
                  <a:ext uri="{FF2B5EF4-FFF2-40B4-BE49-F238E27FC236}">
                    <a16:creationId xmlns:a16="http://schemas.microsoft.com/office/drawing/2014/main" id="{A42B1B57-9BF5-49A7-A3AA-66C5A7D45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5163" y="1933575"/>
                <a:ext cx="9525" cy="57150"/>
              </a:xfrm>
              <a:custGeom>
                <a:avLst/>
                <a:gdLst>
                  <a:gd name="T0" fmla="*/ 15 w 30"/>
                  <a:gd name="T1" fmla="*/ 179 h 179"/>
                  <a:gd name="T2" fmla="*/ 18 w 30"/>
                  <a:gd name="T3" fmla="*/ 179 h 179"/>
                  <a:gd name="T4" fmla="*/ 21 w 30"/>
                  <a:gd name="T5" fmla="*/ 178 h 179"/>
                  <a:gd name="T6" fmla="*/ 24 w 30"/>
                  <a:gd name="T7" fmla="*/ 177 h 179"/>
                  <a:gd name="T8" fmla="*/ 26 w 30"/>
                  <a:gd name="T9" fmla="*/ 175 h 179"/>
                  <a:gd name="T10" fmla="*/ 28 w 30"/>
                  <a:gd name="T11" fmla="*/ 173 h 179"/>
                  <a:gd name="T12" fmla="*/ 29 w 30"/>
                  <a:gd name="T13" fmla="*/ 171 h 179"/>
                  <a:gd name="T14" fmla="*/ 30 w 30"/>
                  <a:gd name="T15" fmla="*/ 168 h 179"/>
                  <a:gd name="T16" fmla="*/ 30 w 30"/>
                  <a:gd name="T17" fmla="*/ 164 h 179"/>
                  <a:gd name="T18" fmla="*/ 30 w 30"/>
                  <a:gd name="T19" fmla="*/ 15 h 179"/>
                  <a:gd name="T20" fmla="*/ 30 w 30"/>
                  <a:gd name="T21" fmla="*/ 12 h 179"/>
                  <a:gd name="T22" fmla="*/ 29 w 30"/>
                  <a:gd name="T23" fmla="*/ 9 h 179"/>
                  <a:gd name="T24" fmla="*/ 28 w 30"/>
                  <a:gd name="T25" fmla="*/ 6 h 179"/>
                  <a:gd name="T26" fmla="*/ 26 w 30"/>
                  <a:gd name="T27" fmla="*/ 4 h 179"/>
                  <a:gd name="T28" fmla="*/ 24 w 30"/>
                  <a:gd name="T29" fmla="*/ 2 h 179"/>
                  <a:gd name="T30" fmla="*/ 21 w 30"/>
                  <a:gd name="T31" fmla="*/ 1 h 179"/>
                  <a:gd name="T32" fmla="*/ 18 w 30"/>
                  <a:gd name="T33" fmla="*/ 0 h 179"/>
                  <a:gd name="T34" fmla="*/ 15 w 30"/>
                  <a:gd name="T35" fmla="*/ 0 h 179"/>
                  <a:gd name="T36" fmla="*/ 12 w 30"/>
                  <a:gd name="T37" fmla="*/ 0 h 179"/>
                  <a:gd name="T38" fmla="*/ 9 w 30"/>
                  <a:gd name="T39" fmla="*/ 1 h 179"/>
                  <a:gd name="T40" fmla="*/ 7 w 30"/>
                  <a:gd name="T41" fmla="*/ 2 h 179"/>
                  <a:gd name="T42" fmla="*/ 5 w 30"/>
                  <a:gd name="T43" fmla="*/ 4 h 179"/>
                  <a:gd name="T44" fmla="*/ 2 w 30"/>
                  <a:gd name="T45" fmla="*/ 6 h 179"/>
                  <a:gd name="T46" fmla="*/ 1 w 30"/>
                  <a:gd name="T47" fmla="*/ 9 h 179"/>
                  <a:gd name="T48" fmla="*/ 0 w 30"/>
                  <a:gd name="T49" fmla="*/ 12 h 179"/>
                  <a:gd name="T50" fmla="*/ 0 w 30"/>
                  <a:gd name="T51" fmla="*/ 15 h 179"/>
                  <a:gd name="T52" fmla="*/ 0 w 30"/>
                  <a:gd name="T53" fmla="*/ 164 h 179"/>
                  <a:gd name="T54" fmla="*/ 0 w 30"/>
                  <a:gd name="T55" fmla="*/ 168 h 179"/>
                  <a:gd name="T56" fmla="*/ 1 w 30"/>
                  <a:gd name="T57" fmla="*/ 171 h 179"/>
                  <a:gd name="T58" fmla="*/ 2 w 30"/>
                  <a:gd name="T59" fmla="*/ 173 h 179"/>
                  <a:gd name="T60" fmla="*/ 5 w 30"/>
                  <a:gd name="T61" fmla="*/ 175 h 179"/>
                  <a:gd name="T62" fmla="*/ 7 w 30"/>
                  <a:gd name="T63" fmla="*/ 177 h 179"/>
                  <a:gd name="T64" fmla="*/ 9 w 30"/>
                  <a:gd name="T65" fmla="*/ 178 h 179"/>
                  <a:gd name="T66" fmla="*/ 12 w 30"/>
                  <a:gd name="T67" fmla="*/ 179 h 179"/>
                  <a:gd name="T68" fmla="*/ 15 w 30"/>
                  <a:gd name="T69" fmla="*/ 179 h 179"/>
                  <a:gd name="T70" fmla="*/ 15 w 30"/>
                  <a:gd name="T71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0" h="179">
                    <a:moveTo>
                      <a:pt x="15" y="179"/>
                    </a:moveTo>
                    <a:lnTo>
                      <a:pt x="18" y="179"/>
                    </a:lnTo>
                    <a:lnTo>
                      <a:pt x="21" y="178"/>
                    </a:lnTo>
                    <a:lnTo>
                      <a:pt x="24" y="177"/>
                    </a:lnTo>
                    <a:lnTo>
                      <a:pt x="26" y="175"/>
                    </a:lnTo>
                    <a:lnTo>
                      <a:pt x="28" y="173"/>
                    </a:lnTo>
                    <a:lnTo>
                      <a:pt x="29" y="171"/>
                    </a:lnTo>
                    <a:lnTo>
                      <a:pt x="30" y="168"/>
                    </a:lnTo>
                    <a:lnTo>
                      <a:pt x="30" y="164"/>
                    </a:lnTo>
                    <a:lnTo>
                      <a:pt x="30" y="15"/>
                    </a:lnTo>
                    <a:lnTo>
                      <a:pt x="30" y="12"/>
                    </a:lnTo>
                    <a:lnTo>
                      <a:pt x="29" y="9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64"/>
                    </a:lnTo>
                    <a:lnTo>
                      <a:pt x="0" y="168"/>
                    </a:lnTo>
                    <a:lnTo>
                      <a:pt x="1" y="171"/>
                    </a:lnTo>
                    <a:lnTo>
                      <a:pt x="2" y="173"/>
                    </a:lnTo>
                    <a:lnTo>
                      <a:pt x="5" y="175"/>
                    </a:lnTo>
                    <a:lnTo>
                      <a:pt x="7" y="177"/>
                    </a:lnTo>
                    <a:lnTo>
                      <a:pt x="9" y="178"/>
                    </a:lnTo>
                    <a:lnTo>
                      <a:pt x="12" y="179"/>
                    </a:lnTo>
                    <a:lnTo>
                      <a:pt x="15" y="179"/>
                    </a:lnTo>
                    <a:lnTo>
                      <a:pt x="15" y="1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DCF96D39-7359-48D8-8F3E-3A0CF78E29C2}"/>
                </a:ext>
              </a:extLst>
            </p:cNvPr>
            <p:cNvGrpSpPr/>
            <p:nvPr/>
          </p:nvGrpSpPr>
          <p:grpSpPr>
            <a:xfrm>
              <a:off x="3184209" y="4775831"/>
              <a:ext cx="283999" cy="285493"/>
              <a:chOff x="1547813" y="3240088"/>
              <a:chExt cx="301626" cy="303213"/>
            </a:xfrm>
            <a:solidFill>
              <a:schemeClr val="bg1"/>
            </a:solidFill>
          </p:grpSpPr>
          <p:sp>
            <p:nvSpPr>
              <p:cNvPr id="80" name="Freeform 61">
                <a:extLst>
                  <a:ext uri="{FF2B5EF4-FFF2-40B4-BE49-F238E27FC236}">
                    <a16:creationId xmlns:a16="http://schemas.microsoft.com/office/drawing/2014/main" id="{7FE09A40-E143-43BB-BA14-58432CF7D5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11313" y="3392488"/>
                <a:ext cx="85725" cy="87313"/>
              </a:xfrm>
              <a:custGeom>
                <a:avLst/>
                <a:gdLst>
                  <a:gd name="T0" fmla="*/ 92 w 218"/>
                  <a:gd name="T1" fmla="*/ 191 h 219"/>
                  <a:gd name="T2" fmla="*/ 70 w 218"/>
                  <a:gd name="T3" fmla="*/ 183 h 219"/>
                  <a:gd name="T4" fmla="*/ 50 w 218"/>
                  <a:gd name="T5" fmla="*/ 168 h 219"/>
                  <a:gd name="T6" fmla="*/ 35 w 218"/>
                  <a:gd name="T7" fmla="*/ 149 h 219"/>
                  <a:gd name="T8" fmla="*/ 27 w 218"/>
                  <a:gd name="T9" fmla="*/ 125 h 219"/>
                  <a:gd name="T10" fmla="*/ 26 w 218"/>
                  <a:gd name="T11" fmla="*/ 101 h 219"/>
                  <a:gd name="T12" fmla="*/ 32 w 218"/>
                  <a:gd name="T13" fmla="*/ 77 h 219"/>
                  <a:gd name="T14" fmla="*/ 45 w 218"/>
                  <a:gd name="T15" fmla="*/ 56 h 219"/>
                  <a:gd name="T16" fmla="*/ 62 w 218"/>
                  <a:gd name="T17" fmla="*/ 40 h 219"/>
                  <a:gd name="T18" fmla="*/ 85 w 218"/>
                  <a:gd name="T19" fmla="*/ 29 h 219"/>
                  <a:gd name="T20" fmla="*/ 109 w 218"/>
                  <a:gd name="T21" fmla="*/ 26 h 219"/>
                  <a:gd name="T22" fmla="*/ 134 w 218"/>
                  <a:gd name="T23" fmla="*/ 29 h 219"/>
                  <a:gd name="T24" fmla="*/ 155 w 218"/>
                  <a:gd name="T25" fmla="*/ 40 h 219"/>
                  <a:gd name="T26" fmla="*/ 174 w 218"/>
                  <a:gd name="T27" fmla="*/ 56 h 219"/>
                  <a:gd name="T28" fmla="*/ 186 w 218"/>
                  <a:gd name="T29" fmla="*/ 77 h 219"/>
                  <a:gd name="T30" fmla="*/ 192 w 218"/>
                  <a:gd name="T31" fmla="*/ 101 h 219"/>
                  <a:gd name="T32" fmla="*/ 191 w 218"/>
                  <a:gd name="T33" fmla="*/ 125 h 219"/>
                  <a:gd name="T34" fmla="*/ 182 w 218"/>
                  <a:gd name="T35" fmla="*/ 149 h 219"/>
                  <a:gd name="T36" fmla="*/ 168 w 218"/>
                  <a:gd name="T37" fmla="*/ 168 h 219"/>
                  <a:gd name="T38" fmla="*/ 149 w 218"/>
                  <a:gd name="T39" fmla="*/ 183 h 219"/>
                  <a:gd name="T40" fmla="*/ 125 w 218"/>
                  <a:gd name="T41" fmla="*/ 191 h 219"/>
                  <a:gd name="T42" fmla="*/ 109 w 218"/>
                  <a:gd name="T43" fmla="*/ 0 h 219"/>
                  <a:gd name="T44" fmla="*/ 77 w 218"/>
                  <a:gd name="T45" fmla="*/ 4 h 219"/>
                  <a:gd name="T46" fmla="*/ 48 w 218"/>
                  <a:gd name="T47" fmla="*/ 18 h 219"/>
                  <a:gd name="T48" fmla="*/ 25 w 218"/>
                  <a:gd name="T49" fmla="*/ 40 h 219"/>
                  <a:gd name="T50" fmla="*/ 8 w 218"/>
                  <a:gd name="T51" fmla="*/ 66 h 219"/>
                  <a:gd name="T52" fmla="*/ 1 w 218"/>
                  <a:gd name="T53" fmla="*/ 98 h 219"/>
                  <a:gd name="T54" fmla="*/ 2 w 218"/>
                  <a:gd name="T55" fmla="*/ 131 h 219"/>
                  <a:gd name="T56" fmla="*/ 13 w 218"/>
                  <a:gd name="T57" fmla="*/ 161 h 219"/>
                  <a:gd name="T58" fmla="*/ 32 w 218"/>
                  <a:gd name="T59" fmla="*/ 187 h 219"/>
                  <a:gd name="T60" fmla="*/ 57 w 218"/>
                  <a:gd name="T61" fmla="*/ 205 h 219"/>
                  <a:gd name="T62" fmla="*/ 87 w 218"/>
                  <a:gd name="T63" fmla="*/ 217 h 219"/>
                  <a:gd name="T64" fmla="*/ 120 w 218"/>
                  <a:gd name="T65" fmla="*/ 218 h 219"/>
                  <a:gd name="T66" fmla="*/ 151 w 218"/>
                  <a:gd name="T67" fmla="*/ 210 h 219"/>
                  <a:gd name="T68" fmla="*/ 178 w 218"/>
                  <a:gd name="T69" fmla="*/ 193 h 219"/>
                  <a:gd name="T70" fmla="*/ 200 w 218"/>
                  <a:gd name="T71" fmla="*/ 171 h 219"/>
                  <a:gd name="T72" fmla="*/ 213 w 218"/>
                  <a:gd name="T73" fmla="*/ 142 h 219"/>
                  <a:gd name="T74" fmla="*/ 218 w 218"/>
                  <a:gd name="T75" fmla="*/ 109 h 219"/>
                  <a:gd name="T76" fmla="*/ 213 w 218"/>
                  <a:gd name="T77" fmla="*/ 77 h 219"/>
                  <a:gd name="T78" fmla="*/ 200 w 218"/>
                  <a:gd name="T79" fmla="*/ 48 h 219"/>
                  <a:gd name="T80" fmla="*/ 178 w 218"/>
                  <a:gd name="T81" fmla="*/ 25 h 219"/>
                  <a:gd name="T82" fmla="*/ 151 w 218"/>
                  <a:gd name="T83" fmla="*/ 8 h 219"/>
                  <a:gd name="T84" fmla="*/ 120 w 218"/>
                  <a:gd name="T8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219">
                    <a:moveTo>
                      <a:pt x="109" y="193"/>
                    </a:moveTo>
                    <a:lnTo>
                      <a:pt x="101" y="193"/>
                    </a:lnTo>
                    <a:lnTo>
                      <a:pt x="92" y="191"/>
                    </a:lnTo>
                    <a:lnTo>
                      <a:pt x="85" y="190"/>
                    </a:lnTo>
                    <a:lnTo>
                      <a:pt x="76" y="187"/>
                    </a:lnTo>
                    <a:lnTo>
                      <a:pt x="70" y="183"/>
                    </a:lnTo>
                    <a:lnTo>
                      <a:pt x="62" y="179"/>
                    </a:lnTo>
                    <a:lnTo>
                      <a:pt x="56" y="174"/>
                    </a:lnTo>
                    <a:lnTo>
                      <a:pt x="50" y="168"/>
                    </a:lnTo>
                    <a:lnTo>
                      <a:pt x="45" y="162"/>
                    </a:lnTo>
                    <a:lnTo>
                      <a:pt x="40" y="156"/>
                    </a:lnTo>
                    <a:lnTo>
                      <a:pt x="35" y="149"/>
                    </a:lnTo>
                    <a:lnTo>
                      <a:pt x="32" y="142"/>
                    </a:lnTo>
                    <a:lnTo>
                      <a:pt x="29" y="134"/>
                    </a:lnTo>
                    <a:lnTo>
                      <a:pt x="27" y="125"/>
                    </a:lnTo>
                    <a:lnTo>
                      <a:pt x="26" y="118"/>
                    </a:lnTo>
                    <a:lnTo>
                      <a:pt x="26" y="109"/>
                    </a:lnTo>
                    <a:lnTo>
                      <a:pt x="26" y="101"/>
                    </a:lnTo>
                    <a:lnTo>
                      <a:pt x="27" y="92"/>
                    </a:lnTo>
                    <a:lnTo>
                      <a:pt x="29" y="85"/>
                    </a:lnTo>
                    <a:lnTo>
                      <a:pt x="32" y="77"/>
                    </a:lnTo>
                    <a:lnTo>
                      <a:pt x="35" y="70"/>
                    </a:lnTo>
                    <a:lnTo>
                      <a:pt x="40" y="62"/>
                    </a:lnTo>
                    <a:lnTo>
                      <a:pt x="45" y="56"/>
                    </a:lnTo>
                    <a:lnTo>
                      <a:pt x="50" y="50"/>
                    </a:lnTo>
                    <a:lnTo>
                      <a:pt x="56" y="45"/>
                    </a:lnTo>
                    <a:lnTo>
                      <a:pt x="62" y="40"/>
                    </a:lnTo>
                    <a:lnTo>
                      <a:pt x="70" y="35"/>
                    </a:lnTo>
                    <a:lnTo>
                      <a:pt x="76" y="32"/>
                    </a:lnTo>
                    <a:lnTo>
                      <a:pt x="85" y="29"/>
                    </a:lnTo>
                    <a:lnTo>
                      <a:pt x="92" y="27"/>
                    </a:lnTo>
                    <a:lnTo>
                      <a:pt x="101" y="26"/>
                    </a:lnTo>
                    <a:lnTo>
                      <a:pt x="109" y="26"/>
                    </a:lnTo>
                    <a:lnTo>
                      <a:pt x="118" y="26"/>
                    </a:lnTo>
                    <a:lnTo>
                      <a:pt x="125" y="27"/>
                    </a:lnTo>
                    <a:lnTo>
                      <a:pt x="134" y="29"/>
                    </a:lnTo>
                    <a:lnTo>
                      <a:pt x="142" y="32"/>
                    </a:lnTo>
                    <a:lnTo>
                      <a:pt x="149" y="35"/>
                    </a:lnTo>
                    <a:lnTo>
                      <a:pt x="155" y="40"/>
                    </a:lnTo>
                    <a:lnTo>
                      <a:pt x="162" y="45"/>
                    </a:lnTo>
                    <a:lnTo>
                      <a:pt x="168" y="50"/>
                    </a:lnTo>
                    <a:lnTo>
                      <a:pt x="174" y="56"/>
                    </a:lnTo>
                    <a:lnTo>
                      <a:pt x="178" y="62"/>
                    </a:lnTo>
                    <a:lnTo>
                      <a:pt x="182" y="70"/>
                    </a:lnTo>
                    <a:lnTo>
                      <a:pt x="186" y="77"/>
                    </a:lnTo>
                    <a:lnTo>
                      <a:pt x="189" y="85"/>
                    </a:lnTo>
                    <a:lnTo>
                      <a:pt x="191" y="92"/>
                    </a:lnTo>
                    <a:lnTo>
                      <a:pt x="192" y="101"/>
                    </a:lnTo>
                    <a:lnTo>
                      <a:pt x="193" y="109"/>
                    </a:lnTo>
                    <a:lnTo>
                      <a:pt x="192" y="118"/>
                    </a:lnTo>
                    <a:lnTo>
                      <a:pt x="191" y="125"/>
                    </a:lnTo>
                    <a:lnTo>
                      <a:pt x="189" y="134"/>
                    </a:lnTo>
                    <a:lnTo>
                      <a:pt x="186" y="142"/>
                    </a:lnTo>
                    <a:lnTo>
                      <a:pt x="182" y="149"/>
                    </a:lnTo>
                    <a:lnTo>
                      <a:pt x="178" y="156"/>
                    </a:lnTo>
                    <a:lnTo>
                      <a:pt x="174" y="162"/>
                    </a:lnTo>
                    <a:lnTo>
                      <a:pt x="168" y="168"/>
                    </a:lnTo>
                    <a:lnTo>
                      <a:pt x="162" y="174"/>
                    </a:lnTo>
                    <a:lnTo>
                      <a:pt x="155" y="179"/>
                    </a:lnTo>
                    <a:lnTo>
                      <a:pt x="149" y="183"/>
                    </a:lnTo>
                    <a:lnTo>
                      <a:pt x="142" y="187"/>
                    </a:lnTo>
                    <a:lnTo>
                      <a:pt x="134" y="190"/>
                    </a:lnTo>
                    <a:lnTo>
                      <a:pt x="125" y="191"/>
                    </a:lnTo>
                    <a:lnTo>
                      <a:pt x="118" y="193"/>
                    </a:lnTo>
                    <a:lnTo>
                      <a:pt x="109" y="193"/>
                    </a:lnTo>
                    <a:close/>
                    <a:moveTo>
                      <a:pt x="109" y="0"/>
                    </a:moveTo>
                    <a:lnTo>
                      <a:pt x="98" y="0"/>
                    </a:lnTo>
                    <a:lnTo>
                      <a:pt x="87" y="2"/>
                    </a:lnTo>
                    <a:lnTo>
                      <a:pt x="77" y="4"/>
                    </a:lnTo>
                    <a:lnTo>
                      <a:pt x="66" y="8"/>
                    </a:lnTo>
                    <a:lnTo>
                      <a:pt x="57" y="13"/>
                    </a:lnTo>
                    <a:lnTo>
                      <a:pt x="48" y="18"/>
                    </a:lnTo>
                    <a:lnTo>
                      <a:pt x="40" y="25"/>
                    </a:lnTo>
                    <a:lnTo>
                      <a:pt x="32" y="32"/>
                    </a:lnTo>
                    <a:lnTo>
                      <a:pt x="25" y="40"/>
                    </a:lnTo>
                    <a:lnTo>
                      <a:pt x="19" y="48"/>
                    </a:lnTo>
                    <a:lnTo>
                      <a:pt x="13" y="57"/>
                    </a:lnTo>
                    <a:lnTo>
                      <a:pt x="8" y="66"/>
                    </a:lnTo>
                    <a:lnTo>
                      <a:pt x="5" y="77"/>
                    </a:lnTo>
                    <a:lnTo>
                      <a:pt x="2" y="87"/>
                    </a:lnTo>
                    <a:lnTo>
                      <a:pt x="1" y="98"/>
                    </a:lnTo>
                    <a:lnTo>
                      <a:pt x="0" y="109"/>
                    </a:lnTo>
                    <a:lnTo>
                      <a:pt x="1" y="120"/>
                    </a:lnTo>
                    <a:lnTo>
                      <a:pt x="2" y="131"/>
                    </a:lnTo>
                    <a:lnTo>
                      <a:pt x="5" y="142"/>
                    </a:lnTo>
                    <a:lnTo>
                      <a:pt x="8" y="151"/>
                    </a:lnTo>
                    <a:lnTo>
                      <a:pt x="13" y="161"/>
                    </a:lnTo>
                    <a:lnTo>
                      <a:pt x="19" y="171"/>
                    </a:lnTo>
                    <a:lnTo>
                      <a:pt x="25" y="178"/>
                    </a:lnTo>
                    <a:lnTo>
                      <a:pt x="32" y="187"/>
                    </a:lnTo>
                    <a:lnTo>
                      <a:pt x="40" y="193"/>
                    </a:lnTo>
                    <a:lnTo>
                      <a:pt x="48" y="200"/>
                    </a:lnTo>
                    <a:lnTo>
                      <a:pt x="57" y="205"/>
                    </a:lnTo>
                    <a:lnTo>
                      <a:pt x="66" y="210"/>
                    </a:lnTo>
                    <a:lnTo>
                      <a:pt x="77" y="214"/>
                    </a:lnTo>
                    <a:lnTo>
                      <a:pt x="87" y="217"/>
                    </a:lnTo>
                    <a:lnTo>
                      <a:pt x="98" y="218"/>
                    </a:lnTo>
                    <a:lnTo>
                      <a:pt x="109" y="219"/>
                    </a:lnTo>
                    <a:lnTo>
                      <a:pt x="120" y="218"/>
                    </a:lnTo>
                    <a:lnTo>
                      <a:pt x="131" y="217"/>
                    </a:lnTo>
                    <a:lnTo>
                      <a:pt x="142" y="214"/>
                    </a:lnTo>
                    <a:lnTo>
                      <a:pt x="151" y="210"/>
                    </a:lnTo>
                    <a:lnTo>
                      <a:pt x="161" y="205"/>
                    </a:lnTo>
                    <a:lnTo>
                      <a:pt x="169" y="200"/>
                    </a:lnTo>
                    <a:lnTo>
                      <a:pt x="178" y="193"/>
                    </a:lnTo>
                    <a:lnTo>
                      <a:pt x="187" y="187"/>
                    </a:lnTo>
                    <a:lnTo>
                      <a:pt x="193" y="178"/>
                    </a:lnTo>
                    <a:lnTo>
                      <a:pt x="200" y="171"/>
                    </a:lnTo>
                    <a:lnTo>
                      <a:pt x="205" y="161"/>
                    </a:lnTo>
                    <a:lnTo>
                      <a:pt x="209" y="151"/>
                    </a:lnTo>
                    <a:lnTo>
                      <a:pt x="213" y="142"/>
                    </a:lnTo>
                    <a:lnTo>
                      <a:pt x="216" y="131"/>
                    </a:lnTo>
                    <a:lnTo>
                      <a:pt x="218" y="120"/>
                    </a:lnTo>
                    <a:lnTo>
                      <a:pt x="218" y="109"/>
                    </a:lnTo>
                    <a:lnTo>
                      <a:pt x="218" y="98"/>
                    </a:lnTo>
                    <a:lnTo>
                      <a:pt x="216" y="87"/>
                    </a:lnTo>
                    <a:lnTo>
                      <a:pt x="213" y="77"/>
                    </a:lnTo>
                    <a:lnTo>
                      <a:pt x="209" y="66"/>
                    </a:lnTo>
                    <a:lnTo>
                      <a:pt x="205" y="57"/>
                    </a:lnTo>
                    <a:lnTo>
                      <a:pt x="200" y="48"/>
                    </a:lnTo>
                    <a:lnTo>
                      <a:pt x="193" y="40"/>
                    </a:lnTo>
                    <a:lnTo>
                      <a:pt x="187" y="32"/>
                    </a:lnTo>
                    <a:lnTo>
                      <a:pt x="178" y="25"/>
                    </a:lnTo>
                    <a:lnTo>
                      <a:pt x="169" y="18"/>
                    </a:lnTo>
                    <a:lnTo>
                      <a:pt x="161" y="13"/>
                    </a:lnTo>
                    <a:lnTo>
                      <a:pt x="151" y="8"/>
                    </a:lnTo>
                    <a:lnTo>
                      <a:pt x="142" y="4"/>
                    </a:lnTo>
                    <a:lnTo>
                      <a:pt x="131" y="2"/>
                    </a:lnTo>
                    <a:lnTo>
                      <a:pt x="120" y="0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81" name="Freeform 62">
                <a:extLst>
                  <a:ext uri="{FF2B5EF4-FFF2-40B4-BE49-F238E27FC236}">
                    <a16:creationId xmlns:a16="http://schemas.microsoft.com/office/drawing/2014/main" id="{7BFF63BC-B894-4AB5-A2B9-84A28796BA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63713" y="3278188"/>
                <a:ext cx="49213" cy="47625"/>
              </a:xfrm>
              <a:custGeom>
                <a:avLst/>
                <a:gdLst>
                  <a:gd name="T0" fmla="*/ 54 w 122"/>
                  <a:gd name="T1" fmla="*/ 96 h 121"/>
                  <a:gd name="T2" fmla="*/ 41 w 122"/>
                  <a:gd name="T3" fmla="*/ 90 h 121"/>
                  <a:gd name="T4" fmla="*/ 31 w 122"/>
                  <a:gd name="T5" fmla="*/ 81 h 121"/>
                  <a:gd name="T6" fmla="*/ 26 w 122"/>
                  <a:gd name="T7" fmla="*/ 68 h 121"/>
                  <a:gd name="T8" fmla="*/ 26 w 122"/>
                  <a:gd name="T9" fmla="*/ 54 h 121"/>
                  <a:gd name="T10" fmla="*/ 31 w 122"/>
                  <a:gd name="T11" fmla="*/ 41 h 121"/>
                  <a:gd name="T12" fmla="*/ 41 w 122"/>
                  <a:gd name="T13" fmla="*/ 31 h 121"/>
                  <a:gd name="T14" fmla="*/ 54 w 122"/>
                  <a:gd name="T15" fmla="*/ 26 h 121"/>
                  <a:gd name="T16" fmla="*/ 68 w 122"/>
                  <a:gd name="T17" fmla="*/ 26 h 121"/>
                  <a:gd name="T18" fmla="*/ 81 w 122"/>
                  <a:gd name="T19" fmla="*/ 31 h 121"/>
                  <a:gd name="T20" fmla="*/ 90 w 122"/>
                  <a:gd name="T21" fmla="*/ 41 h 121"/>
                  <a:gd name="T22" fmla="*/ 96 w 122"/>
                  <a:gd name="T23" fmla="*/ 54 h 121"/>
                  <a:gd name="T24" fmla="*/ 96 w 122"/>
                  <a:gd name="T25" fmla="*/ 68 h 121"/>
                  <a:gd name="T26" fmla="*/ 90 w 122"/>
                  <a:gd name="T27" fmla="*/ 81 h 121"/>
                  <a:gd name="T28" fmla="*/ 81 w 122"/>
                  <a:gd name="T29" fmla="*/ 90 h 121"/>
                  <a:gd name="T30" fmla="*/ 68 w 122"/>
                  <a:gd name="T31" fmla="*/ 96 h 121"/>
                  <a:gd name="T32" fmla="*/ 61 w 122"/>
                  <a:gd name="T33" fmla="*/ 0 h 121"/>
                  <a:gd name="T34" fmla="*/ 49 w 122"/>
                  <a:gd name="T35" fmla="*/ 1 h 121"/>
                  <a:gd name="T36" fmla="*/ 38 w 122"/>
                  <a:gd name="T37" fmla="*/ 4 h 121"/>
                  <a:gd name="T38" fmla="*/ 27 w 122"/>
                  <a:gd name="T39" fmla="*/ 11 h 121"/>
                  <a:gd name="T40" fmla="*/ 19 w 122"/>
                  <a:gd name="T41" fmla="*/ 18 h 121"/>
                  <a:gd name="T42" fmla="*/ 11 w 122"/>
                  <a:gd name="T43" fmla="*/ 27 h 121"/>
                  <a:gd name="T44" fmla="*/ 5 w 122"/>
                  <a:gd name="T45" fmla="*/ 38 h 121"/>
                  <a:gd name="T46" fmla="*/ 1 w 122"/>
                  <a:gd name="T47" fmla="*/ 48 h 121"/>
                  <a:gd name="T48" fmla="*/ 0 w 122"/>
                  <a:gd name="T49" fmla="*/ 61 h 121"/>
                  <a:gd name="T50" fmla="*/ 1 w 122"/>
                  <a:gd name="T51" fmla="*/ 73 h 121"/>
                  <a:gd name="T52" fmla="*/ 5 w 122"/>
                  <a:gd name="T53" fmla="*/ 85 h 121"/>
                  <a:gd name="T54" fmla="*/ 11 w 122"/>
                  <a:gd name="T55" fmla="*/ 96 h 121"/>
                  <a:gd name="T56" fmla="*/ 19 w 122"/>
                  <a:gd name="T57" fmla="*/ 104 h 121"/>
                  <a:gd name="T58" fmla="*/ 27 w 122"/>
                  <a:gd name="T59" fmla="*/ 112 h 121"/>
                  <a:gd name="T60" fmla="*/ 38 w 122"/>
                  <a:gd name="T61" fmla="*/ 117 h 121"/>
                  <a:gd name="T62" fmla="*/ 49 w 122"/>
                  <a:gd name="T63" fmla="*/ 120 h 121"/>
                  <a:gd name="T64" fmla="*/ 61 w 122"/>
                  <a:gd name="T65" fmla="*/ 121 h 121"/>
                  <a:gd name="T66" fmla="*/ 73 w 122"/>
                  <a:gd name="T67" fmla="*/ 120 h 121"/>
                  <a:gd name="T68" fmla="*/ 85 w 122"/>
                  <a:gd name="T69" fmla="*/ 117 h 121"/>
                  <a:gd name="T70" fmla="*/ 95 w 122"/>
                  <a:gd name="T71" fmla="*/ 112 h 121"/>
                  <a:gd name="T72" fmla="*/ 104 w 122"/>
                  <a:gd name="T73" fmla="*/ 104 h 121"/>
                  <a:gd name="T74" fmla="*/ 112 w 122"/>
                  <a:gd name="T75" fmla="*/ 96 h 121"/>
                  <a:gd name="T76" fmla="*/ 117 w 122"/>
                  <a:gd name="T77" fmla="*/ 85 h 121"/>
                  <a:gd name="T78" fmla="*/ 121 w 122"/>
                  <a:gd name="T79" fmla="*/ 73 h 121"/>
                  <a:gd name="T80" fmla="*/ 122 w 122"/>
                  <a:gd name="T81" fmla="*/ 61 h 121"/>
                  <a:gd name="T82" fmla="*/ 121 w 122"/>
                  <a:gd name="T83" fmla="*/ 48 h 121"/>
                  <a:gd name="T84" fmla="*/ 117 w 122"/>
                  <a:gd name="T85" fmla="*/ 38 h 121"/>
                  <a:gd name="T86" fmla="*/ 112 w 122"/>
                  <a:gd name="T87" fmla="*/ 27 h 121"/>
                  <a:gd name="T88" fmla="*/ 104 w 122"/>
                  <a:gd name="T89" fmla="*/ 18 h 121"/>
                  <a:gd name="T90" fmla="*/ 95 w 122"/>
                  <a:gd name="T91" fmla="*/ 11 h 121"/>
                  <a:gd name="T92" fmla="*/ 85 w 122"/>
                  <a:gd name="T93" fmla="*/ 4 h 121"/>
                  <a:gd name="T94" fmla="*/ 73 w 122"/>
                  <a:gd name="T95" fmla="*/ 1 h 121"/>
                  <a:gd name="T96" fmla="*/ 61 w 122"/>
                  <a:gd name="T9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2" h="121">
                    <a:moveTo>
                      <a:pt x="61" y="97"/>
                    </a:moveTo>
                    <a:lnTo>
                      <a:pt x="54" y="96"/>
                    </a:lnTo>
                    <a:lnTo>
                      <a:pt x="47" y="93"/>
                    </a:lnTo>
                    <a:lnTo>
                      <a:pt x="41" y="90"/>
                    </a:lnTo>
                    <a:lnTo>
                      <a:pt x="36" y="86"/>
                    </a:lnTo>
                    <a:lnTo>
                      <a:pt x="31" y="81"/>
                    </a:lnTo>
                    <a:lnTo>
                      <a:pt x="28" y="75"/>
                    </a:lnTo>
                    <a:lnTo>
                      <a:pt x="26" y="68"/>
                    </a:lnTo>
                    <a:lnTo>
                      <a:pt x="26" y="61"/>
                    </a:lnTo>
                    <a:lnTo>
                      <a:pt x="26" y="54"/>
                    </a:lnTo>
                    <a:lnTo>
                      <a:pt x="28" y="47"/>
                    </a:lnTo>
                    <a:lnTo>
                      <a:pt x="31" y="41"/>
                    </a:lnTo>
                    <a:lnTo>
                      <a:pt x="36" y="35"/>
                    </a:lnTo>
                    <a:lnTo>
                      <a:pt x="41" y="31"/>
                    </a:lnTo>
                    <a:lnTo>
                      <a:pt x="47" y="28"/>
                    </a:lnTo>
                    <a:lnTo>
                      <a:pt x="54" y="26"/>
                    </a:lnTo>
                    <a:lnTo>
                      <a:pt x="61" y="25"/>
                    </a:lnTo>
                    <a:lnTo>
                      <a:pt x="68" y="26"/>
                    </a:lnTo>
                    <a:lnTo>
                      <a:pt x="75" y="28"/>
                    </a:lnTo>
                    <a:lnTo>
                      <a:pt x="81" y="31"/>
                    </a:lnTo>
                    <a:lnTo>
                      <a:pt x="86" y="35"/>
                    </a:lnTo>
                    <a:lnTo>
                      <a:pt x="90" y="41"/>
                    </a:lnTo>
                    <a:lnTo>
                      <a:pt x="94" y="47"/>
                    </a:lnTo>
                    <a:lnTo>
                      <a:pt x="96" y="54"/>
                    </a:lnTo>
                    <a:lnTo>
                      <a:pt x="97" y="61"/>
                    </a:lnTo>
                    <a:lnTo>
                      <a:pt x="96" y="68"/>
                    </a:lnTo>
                    <a:lnTo>
                      <a:pt x="94" y="75"/>
                    </a:lnTo>
                    <a:lnTo>
                      <a:pt x="90" y="81"/>
                    </a:lnTo>
                    <a:lnTo>
                      <a:pt x="86" y="86"/>
                    </a:lnTo>
                    <a:lnTo>
                      <a:pt x="81" y="90"/>
                    </a:lnTo>
                    <a:lnTo>
                      <a:pt x="75" y="93"/>
                    </a:lnTo>
                    <a:lnTo>
                      <a:pt x="68" y="96"/>
                    </a:lnTo>
                    <a:lnTo>
                      <a:pt x="61" y="97"/>
                    </a:lnTo>
                    <a:close/>
                    <a:moveTo>
                      <a:pt x="61" y="0"/>
                    </a:moveTo>
                    <a:lnTo>
                      <a:pt x="55" y="0"/>
                    </a:lnTo>
                    <a:lnTo>
                      <a:pt x="49" y="1"/>
                    </a:lnTo>
                    <a:lnTo>
                      <a:pt x="43" y="2"/>
                    </a:lnTo>
                    <a:lnTo>
                      <a:pt x="38" y="4"/>
                    </a:lnTo>
                    <a:lnTo>
                      <a:pt x="32" y="8"/>
                    </a:lnTo>
                    <a:lnTo>
                      <a:pt x="27" y="11"/>
                    </a:lnTo>
                    <a:lnTo>
                      <a:pt x="23" y="14"/>
                    </a:lnTo>
                    <a:lnTo>
                      <a:pt x="19" y="18"/>
                    </a:lnTo>
                    <a:lnTo>
                      <a:pt x="14" y="23"/>
                    </a:lnTo>
                    <a:lnTo>
                      <a:pt x="11" y="27"/>
                    </a:lnTo>
                    <a:lnTo>
                      <a:pt x="8" y="32"/>
                    </a:lnTo>
                    <a:lnTo>
                      <a:pt x="5" y="38"/>
                    </a:lnTo>
                    <a:lnTo>
                      <a:pt x="3" y="43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7"/>
                    </a:lnTo>
                    <a:lnTo>
                      <a:pt x="1" y="73"/>
                    </a:lnTo>
                    <a:lnTo>
                      <a:pt x="3" y="79"/>
                    </a:lnTo>
                    <a:lnTo>
                      <a:pt x="5" y="85"/>
                    </a:lnTo>
                    <a:lnTo>
                      <a:pt x="8" y="90"/>
                    </a:lnTo>
                    <a:lnTo>
                      <a:pt x="11" y="96"/>
                    </a:lnTo>
                    <a:lnTo>
                      <a:pt x="14" y="100"/>
                    </a:lnTo>
                    <a:lnTo>
                      <a:pt x="19" y="104"/>
                    </a:lnTo>
                    <a:lnTo>
                      <a:pt x="23" y="108"/>
                    </a:lnTo>
                    <a:lnTo>
                      <a:pt x="27" y="112"/>
                    </a:lnTo>
                    <a:lnTo>
                      <a:pt x="32" y="115"/>
                    </a:lnTo>
                    <a:lnTo>
                      <a:pt x="38" y="117"/>
                    </a:lnTo>
                    <a:lnTo>
                      <a:pt x="43" y="119"/>
                    </a:lnTo>
                    <a:lnTo>
                      <a:pt x="49" y="120"/>
                    </a:lnTo>
                    <a:lnTo>
                      <a:pt x="55" y="121"/>
                    </a:lnTo>
                    <a:lnTo>
                      <a:pt x="61" y="121"/>
                    </a:lnTo>
                    <a:lnTo>
                      <a:pt x="68" y="121"/>
                    </a:lnTo>
                    <a:lnTo>
                      <a:pt x="73" y="120"/>
                    </a:lnTo>
                    <a:lnTo>
                      <a:pt x="80" y="119"/>
                    </a:lnTo>
                    <a:lnTo>
                      <a:pt x="85" y="117"/>
                    </a:lnTo>
                    <a:lnTo>
                      <a:pt x="90" y="115"/>
                    </a:lnTo>
                    <a:lnTo>
                      <a:pt x="95" y="112"/>
                    </a:lnTo>
                    <a:lnTo>
                      <a:pt x="100" y="108"/>
                    </a:lnTo>
                    <a:lnTo>
                      <a:pt x="104" y="104"/>
                    </a:lnTo>
                    <a:lnTo>
                      <a:pt x="108" y="100"/>
                    </a:lnTo>
                    <a:lnTo>
                      <a:pt x="112" y="96"/>
                    </a:lnTo>
                    <a:lnTo>
                      <a:pt x="115" y="90"/>
                    </a:lnTo>
                    <a:lnTo>
                      <a:pt x="117" y="85"/>
                    </a:lnTo>
                    <a:lnTo>
                      <a:pt x="119" y="79"/>
                    </a:lnTo>
                    <a:lnTo>
                      <a:pt x="121" y="73"/>
                    </a:lnTo>
                    <a:lnTo>
                      <a:pt x="122" y="67"/>
                    </a:lnTo>
                    <a:lnTo>
                      <a:pt x="122" y="61"/>
                    </a:lnTo>
                    <a:lnTo>
                      <a:pt x="122" y="55"/>
                    </a:lnTo>
                    <a:lnTo>
                      <a:pt x="121" y="48"/>
                    </a:lnTo>
                    <a:lnTo>
                      <a:pt x="119" y="43"/>
                    </a:lnTo>
                    <a:lnTo>
                      <a:pt x="117" y="38"/>
                    </a:lnTo>
                    <a:lnTo>
                      <a:pt x="115" y="32"/>
                    </a:lnTo>
                    <a:lnTo>
                      <a:pt x="112" y="27"/>
                    </a:lnTo>
                    <a:lnTo>
                      <a:pt x="108" y="23"/>
                    </a:lnTo>
                    <a:lnTo>
                      <a:pt x="104" y="18"/>
                    </a:lnTo>
                    <a:lnTo>
                      <a:pt x="100" y="14"/>
                    </a:lnTo>
                    <a:lnTo>
                      <a:pt x="95" y="11"/>
                    </a:lnTo>
                    <a:lnTo>
                      <a:pt x="90" y="8"/>
                    </a:lnTo>
                    <a:lnTo>
                      <a:pt x="85" y="4"/>
                    </a:lnTo>
                    <a:lnTo>
                      <a:pt x="80" y="2"/>
                    </a:lnTo>
                    <a:lnTo>
                      <a:pt x="73" y="1"/>
                    </a:lnTo>
                    <a:lnTo>
                      <a:pt x="68" y="0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82" name="Freeform 63">
                <a:extLst>
                  <a:ext uri="{FF2B5EF4-FFF2-40B4-BE49-F238E27FC236}">
                    <a16:creationId xmlns:a16="http://schemas.microsoft.com/office/drawing/2014/main" id="{2E572F0F-6ACC-484A-BBAA-6E34E4A8DC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47813" y="3330576"/>
                <a:ext cx="212725" cy="212725"/>
              </a:xfrm>
              <a:custGeom>
                <a:avLst/>
                <a:gdLst>
                  <a:gd name="T0" fmla="*/ 407 w 535"/>
                  <a:gd name="T1" fmla="*/ 408 h 536"/>
                  <a:gd name="T2" fmla="*/ 367 w 535"/>
                  <a:gd name="T3" fmla="*/ 436 h 536"/>
                  <a:gd name="T4" fmla="*/ 330 w 535"/>
                  <a:gd name="T5" fmla="*/ 452 h 536"/>
                  <a:gd name="T6" fmla="*/ 321 w 535"/>
                  <a:gd name="T7" fmla="*/ 465 h 536"/>
                  <a:gd name="T8" fmla="*/ 217 w 535"/>
                  <a:gd name="T9" fmla="*/ 461 h 536"/>
                  <a:gd name="T10" fmla="*/ 199 w 535"/>
                  <a:gd name="T11" fmla="*/ 449 h 536"/>
                  <a:gd name="T12" fmla="*/ 163 w 535"/>
                  <a:gd name="T13" fmla="*/ 432 h 536"/>
                  <a:gd name="T14" fmla="*/ 134 w 535"/>
                  <a:gd name="T15" fmla="*/ 409 h 536"/>
                  <a:gd name="T16" fmla="*/ 82 w 535"/>
                  <a:gd name="T17" fmla="*/ 433 h 536"/>
                  <a:gd name="T18" fmla="*/ 75 w 535"/>
                  <a:gd name="T19" fmla="*/ 316 h 536"/>
                  <a:gd name="T20" fmla="*/ 72 w 535"/>
                  <a:gd name="T21" fmla="*/ 287 h 536"/>
                  <a:gd name="T22" fmla="*/ 72 w 535"/>
                  <a:gd name="T23" fmla="*/ 246 h 536"/>
                  <a:gd name="T24" fmla="*/ 75 w 535"/>
                  <a:gd name="T25" fmla="*/ 217 h 536"/>
                  <a:gd name="T26" fmla="*/ 82 w 535"/>
                  <a:gd name="T27" fmla="*/ 99 h 536"/>
                  <a:gd name="T28" fmla="*/ 134 w 535"/>
                  <a:gd name="T29" fmla="*/ 124 h 536"/>
                  <a:gd name="T30" fmla="*/ 163 w 535"/>
                  <a:gd name="T31" fmla="*/ 101 h 536"/>
                  <a:gd name="T32" fmla="*/ 199 w 535"/>
                  <a:gd name="T33" fmla="*/ 84 h 536"/>
                  <a:gd name="T34" fmla="*/ 217 w 535"/>
                  <a:gd name="T35" fmla="*/ 72 h 536"/>
                  <a:gd name="T36" fmla="*/ 321 w 535"/>
                  <a:gd name="T37" fmla="*/ 68 h 536"/>
                  <a:gd name="T38" fmla="*/ 330 w 535"/>
                  <a:gd name="T39" fmla="*/ 81 h 536"/>
                  <a:gd name="T40" fmla="*/ 367 w 535"/>
                  <a:gd name="T41" fmla="*/ 97 h 536"/>
                  <a:gd name="T42" fmla="*/ 407 w 535"/>
                  <a:gd name="T43" fmla="*/ 124 h 536"/>
                  <a:gd name="T44" fmla="*/ 505 w 535"/>
                  <a:gd name="T45" fmla="*/ 188 h 536"/>
                  <a:gd name="T46" fmla="*/ 458 w 535"/>
                  <a:gd name="T47" fmla="*/ 221 h 536"/>
                  <a:gd name="T48" fmla="*/ 463 w 535"/>
                  <a:gd name="T49" fmla="*/ 256 h 536"/>
                  <a:gd name="T50" fmla="*/ 461 w 535"/>
                  <a:gd name="T51" fmla="*/ 297 h 536"/>
                  <a:gd name="T52" fmla="*/ 462 w 535"/>
                  <a:gd name="T53" fmla="*/ 319 h 536"/>
                  <a:gd name="T54" fmla="*/ 528 w 535"/>
                  <a:gd name="T55" fmla="*/ 329 h 536"/>
                  <a:gd name="T56" fmla="*/ 489 w 535"/>
                  <a:gd name="T57" fmla="*/ 276 h 536"/>
                  <a:gd name="T58" fmla="*/ 486 w 535"/>
                  <a:gd name="T59" fmla="*/ 238 h 536"/>
                  <a:gd name="T60" fmla="*/ 534 w 535"/>
                  <a:gd name="T61" fmla="*/ 197 h 536"/>
                  <a:gd name="T62" fmla="*/ 467 w 535"/>
                  <a:gd name="T63" fmla="*/ 74 h 536"/>
                  <a:gd name="T64" fmla="*/ 455 w 535"/>
                  <a:gd name="T65" fmla="*/ 70 h 536"/>
                  <a:gd name="T66" fmla="*/ 380 w 535"/>
                  <a:gd name="T67" fmla="*/ 74 h 536"/>
                  <a:gd name="T68" fmla="*/ 346 w 535"/>
                  <a:gd name="T69" fmla="*/ 8 h 536"/>
                  <a:gd name="T70" fmla="*/ 205 w 535"/>
                  <a:gd name="T71" fmla="*/ 0 h 536"/>
                  <a:gd name="T72" fmla="*/ 192 w 535"/>
                  <a:gd name="T73" fmla="*/ 13 h 536"/>
                  <a:gd name="T74" fmla="*/ 143 w 535"/>
                  <a:gd name="T75" fmla="*/ 84 h 536"/>
                  <a:gd name="T76" fmla="*/ 74 w 535"/>
                  <a:gd name="T77" fmla="*/ 70 h 536"/>
                  <a:gd name="T78" fmla="*/ 0 w 535"/>
                  <a:gd name="T79" fmla="*/ 191 h 536"/>
                  <a:gd name="T80" fmla="*/ 49 w 535"/>
                  <a:gd name="T81" fmla="*/ 229 h 536"/>
                  <a:gd name="T82" fmla="*/ 46 w 535"/>
                  <a:gd name="T83" fmla="*/ 266 h 536"/>
                  <a:gd name="T84" fmla="*/ 48 w 535"/>
                  <a:gd name="T85" fmla="*/ 303 h 536"/>
                  <a:gd name="T86" fmla="*/ 0 w 535"/>
                  <a:gd name="T87" fmla="*/ 340 h 536"/>
                  <a:gd name="T88" fmla="*/ 73 w 535"/>
                  <a:gd name="T89" fmla="*/ 463 h 536"/>
                  <a:gd name="T90" fmla="*/ 143 w 535"/>
                  <a:gd name="T91" fmla="*/ 449 h 536"/>
                  <a:gd name="T92" fmla="*/ 192 w 535"/>
                  <a:gd name="T93" fmla="*/ 523 h 536"/>
                  <a:gd name="T94" fmla="*/ 205 w 535"/>
                  <a:gd name="T95" fmla="*/ 536 h 536"/>
                  <a:gd name="T96" fmla="*/ 346 w 535"/>
                  <a:gd name="T97" fmla="*/ 528 h 536"/>
                  <a:gd name="T98" fmla="*/ 364 w 535"/>
                  <a:gd name="T99" fmla="*/ 467 h 536"/>
                  <a:gd name="T100" fmla="*/ 409 w 535"/>
                  <a:gd name="T101" fmla="*/ 437 h 536"/>
                  <a:gd name="T102" fmla="*/ 458 w 535"/>
                  <a:gd name="T103" fmla="*/ 463 h 536"/>
                  <a:gd name="T104" fmla="*/ 467 w 535"/>
                  <a:gd name="T105" fmla="*/ 459 h 536"/>
                  <a:gd name="T106" fmla="*/ 535 w 535"/>
                  <a:gd name="T107" fmla="*/ 335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35" h="536">
                    <a:moveTo>
                      <a:pt x="453" y="433"/>
                    </a:moveTo>
                    <a:lnTo>
                      <a:pt x="414" y="410"/>
                    </a:lnTo>
                    <a:lnTo>
                      <a:pt x="410" y="409"/>
                    </a:lnTo>
                    <a:lnTo>
                      <a:pt x="407" y="408"/>
                    </a:lnTo>
                    <a:lnTo>
                      <a:pt x="403" y="409"/>
                    </a:lnTo>
                    <a:lnTo>
                      <a:pt x="399" y="411"/>
                    </a:lnTo>
                    <a:lnTo>
                      <a:pt x="383" y="424"/>
                    </a:lnTo>
                    <a:lnTo>
                      <a:pt x="367" y="436"/>
                    </a:lnTo>
                    <a:lnTo>
                      <a:pt x="359" y="441"/>
                    </a:lnTo>
                    <a:lnTo>
                      <a:pt x="350" y="446"/>
                    </a:lnTo>
                    <a:lnTo>
                      <a:pt x="340" y="449"/>
                    </a:lnTo>
                    <a:lnTo>
                      <a:pt x="330" y="452"/>
                    </a:lnTo>
                    <a:lnTo>
                      <a:pt x="326" y="454"/>
                    </a:lnTo>
                    <a:lnTo>
                      <a:pt x="323" y="457"/>
                    </a:lnTo>
                    <a:lnTo>
                      <a:pt x="321" y="461"/>
                    </a:lnTo>
                    <a:lnTo>
                      <a:pt x="321" y="465"/>
                    </a:lnTo>
                    <a:lnTo>
                      <a:pt x="321" y="511"/>
                    </a:lnTo>
                    <a:lnTo>
                      <a:pt x="218" y="511"/>
                    </a:lnTo>
                    <a:lnTo>
                      <a:pt x="218" y="465"/>
                    </a:lnTo>
                    <a:lnTo>
                      <a:pt x="217" y="461"/>
                    </a:lnTo>
                    <a:lnTo>
                      <a:pt x="216" y="457"/>
                    </a:lnTo>
                    <a:lnTo>
                      <a:pt x="213" y="454"/>
                    </a:lnTo>
                    <a:lnTo>
                      <a:pt x="208" y="452"/>
                    </a:lnTo>
                    <a:lnTo>
                      <a:pt x="199" y="449"/>
                    </a:lnTo>
                    <a:lnTo>
                      <a:pt x="189" y="446"/>
                    </a:lnTo>
                    <a:lnTo>
                      <a:pt x="180" y="441"/>
                    </a:lnTo>
                    <a:lnTo>
                      <a:pt x="172" y="437"/>
                    </a:lnTo>
                    <a:lnTo>
                      <a:pt x="163" y="432"/>
                    </a:lnTo>
                    <a:lnTo>
                      <a:pt x="155" y="425"/>
                    </a:lnTo>
                    <a:lnTo>
                      <a:pt x="146" y="419"/>
                    </a:lnTo>
                    <a:lnTo>
                      <a:pt x="137" y="411"/>
                    </a:lnTo>
                    <a:lnTo>
                      <a:pt x="134" y="409"/>
                    </a:lnTo>
                    <a:lnTo>
                      <a:pt x="130" y="408"/>
                    </a:lnTo>
                    <a:lnTo>
                      <a:pt x="126" y="409"/>
                    </a:lnTo>
                    <a:lnTo>
                      <a:pt x="122" y="410"/>
                    </a:lnTo>
                    <a:lnTo>
                      <a:pt x="82" y="433"/>
                    </a:lnTo>
                    <a:lnTo>
                      <a:pt x="30" y="344"/>
                    </a:lnTo>
                    <a:lnTo>
                      <a:pt x="70" y="321"/>
                    </a:lnTo>
                    <a:lnTo>
                      <a:pt x="73" y="319"/>
                    </a:lnTo>
                    <a:lnTo>
                      <a:pt x="75" y="316"/>
                    </a:lnTo>
                    <a:lnTo>
                      <a:pt x="75" y="311"/>
                    </a:lnTo>
                    <a:lnTo>
                      <a:pt x="75" y="307"/>
                    </a:lnTo>
                    <a:lnTo>
                      <a:pt x="74" y="297"/>
                    </a:lnTo>
                    <a:lnTo>
                      <a:pt x="72" y="287"/>
                    </a:lnTo>
                    <a:lnTo>
                      <a:pt x="72" y="277"/>
                    </a:lnTo>
                    <a:lnTo>
                      <a:pt x="71" y="266"/>
                    </a:lnTo>
                    <a:lnTo>
                      <a:pt x="72" y="257"/>
                    </a:lnTo>
                    <a:lnTo>
                      <a:pt x="72" y="246"/>
                    </a:lnTo>
                    <a:lnTo>
                      <a:pt x="74" y="236"/>
                    </a:lnTo>
                    <a:lnTo>
                      <a:pt x="75" y="226"/>
                    </a:lnTo>
                    <a:lnTo>
                      <a:pt x="76" y="221"/>
                    </a:lnTo>
                    <a:lnTo>
                      <a:pt x="75" y="217"/>
                    </a:lnTo>
                    <a:lnTo>
                      <a:pt x="73" y="214"/>
                    </a:lnTo>
                    <a:lnTo>
                      <a:pt x="70" y="212"/>
                    </a:lnTo>
                    <a:lnTo>
                      <a:pt x="30" y="188"/>
                    </a:lnTo>
                    <a:lnTo>
                      <a:pt x="82" y="99"/>
                    </a:lnTo>
                    <a:lnTo>
                      <a:pt x="122" y="122"/>
                    </a:lnTo>
                    <a:lnTo>
                      <a:pt x="126" y="124"/>
                    </a:lnTo>
                    <a:lnTo>
                      <a:pt x="130" y="124"/>
                    </a:lnTo>
                    <a:lnTo>
                      <a:pt x="134" y="124"/>
                    </a:lnTo>
                    <a:lnTo>
                      <a:pt x="137" y="121"/>
                    </a:lnTo>
                    <a:lnTo>
                      <a:pt x="146" y="114"/>
                    </a:lnTo>
                    <a:lnTo>
                      <a:pt x="155" y="106"/>
                    </a:lnTo>
                    <a:lnTo>
                      <a:pt x="163" y="101"/>
                    </a:lnTo>
                    <a:lnTo>
                      <a:pt x="172" y="96"/>
                    </a:lnTo>
                    <a:lnTo>
                      <a:pt x="180" y="91"/>
                    </a:lnTo>
                    <a:lnTo>
                      <a:pt x="189" y="87"/>
                    </a:lnTo>
                    <a:lnTo>
                      <a:pt x="199" y="84"/>
                    </a:lnTo>
                    <a:lnTo>
                      <a:pt x="208" y="81"/>
                    </a:lnTo>
                    <a:lnTo>
                      <a:pt x="213" y="78"/>
                    </a:lnTo>
                    <a:lnTo>
                      <a:pt x="215" y="76"/>
                    </a:lnTo>
                    <a:lnTo>
                      <a:pt x="217" y="72"/>
                    </a:lnTo>
                    <a:lnTo>
                      <a:pt x="218" y="68"/>
                    </a:lnTo>
                    <a:lnTo>
                      <a:pt x="218" y="26"/>
                    </a:lnTo>
                    <a:lnTo>
                      <a:pt x="321" y="26"/>
                    </a:lnTo>
                    <a:lnTo>
                      <a:pt x="321" y="68"/>
                    </a:lnTo>
                    <a:lnTo>
                      <a:pt x="321" y="72"/>
                    </a:lnTo>
                    <a:lnTo>
                      <a:pt x="323" y="76"/>
                    </a:lnTo>
                    <a:lnTo>
                      <a:pt x="326" y="78"/>
                    </a:lnTo>
                    <a:lnTo>
                      <a:pt x="330" y="81"/>
                    </a:lnTo>
                    <a:lnTo>
                      <a:pt x="340" y="84"/>
                    </a:lnTo>
                    <a:lnTo>
                      <a:pt x="350" y="87"/>
                    </a:lnTo>
                    <a:lnTo>
                      <a:pt x="360" y="91"/>
                    </a:lnTo>
                    <a:lnTo>
                      <a:pt x="367" y="97"/>
                    </a:lnTo>
                    <a:lnTo>
                      <a:pt x="383" y="107"/>
                    </a:lnTo>
                    <a:lnTo>
                      <a:pt x="399" y="121"/>
                    </a:lnTo>
                    <a:lnTo>
                      <a:pt x="403" y="124"/>
                    </a:lnTo>
                    <a:lnTo>
                      <a:pt x="407" y="124"/>
                    </a:lnTo>
                    <a:lnTo>
                      <a:pt x="410" y="124"/>
                    </a:lnTo>
                    <a:lnTo>
                      <a:pt x="414" y="122"/>
                    </a:lnTo>
                    <a:lnTo>
                      <a:pt x="453" y="99"/>
                    </a:lnTo>
                    <a:lnTo>
                      <a:pt x="505" y="188"/>
                    </a:lnTo>
                    <a:lnTo>
                      <a:pt x="465" y="212"/>
                    </a:lnTo>
                    <a:lnTo>
                      <a:pt x="462" y="214"/>
                    </a:lnTo>
                    <a:lnTo>
                      <a:pt x="460" y="217"/>
                    </a:lnTo>
                    <a:lnTo>
                      <a:pt x="458" y="221"/>
                    </a:lnTo>
                    <a:lnTo>
                      <a:pt x="458" y="226"/>
                    </a:lnTo>
                    <a:lnTo>
                      <a:pt x="461" y="235"/>
                    </a:lnTo>
                    <a:lnTo>
                      <a:pt x="462" y="246"/>
                    </a:lnTo>
                    <a:lnTo>
                      <a:pt x="463" y="256"/>
                    </a:lnTo>
                    <a:lnTo>
                      <a:pt x="463" y="266"/>
                    </a:lnTo>
                    <a:lnTo>
                      <a:pt x="463" y="277"/>
                    </a:lnTo>
                    <a:lnTo>
                      <a:pt x="462" y="287"/>
                    </a:lnTo>
                    <a:lnTo>
                      <a:pt x="461" y="297"/>
                    </a:lnTo>
                    <a:lnTo>
                      <a:pt x="458" y="307"/>
                    </a:lnTo>
                    <a:lnTo>
                      <a:pt x="458" y="311"/>
                    </a:lnTo>
                    <a:lnTo>
                      <a:pt x="460" y="316"/>
                    </a:lnTo>
                    <a:lnTo>
                      <a:pt x="462" y="319"/>
                    </a:lnTo>
                    <a:lnTo>
                      <a:pt x="465" y="321"/>
                    </a:lnTo>
                    <a:lnTo>
                      <a:pt x="505" y="344"/>
                    </a:lnTo>
                    <a:lnTo>
                      <a:pt x="453" y="433"/>
                    </a:lnTo>
                    <a:close/>
                    <a:moveTo>
                      <a:pt x="528" y="329"/>
                    </a:moveTo>
                    <a:lnTo>
                      <a:pt x="485" y="303"/>
                    </a:lnTo>
                    <a:lnTo>
                      <a:pt x="486" y="294"/>
                    </a:lnTo>
                    <a:lnTo>
                      <a:pt x="487" y="285"/>
                    </a:lnTo>
                    <a:lnTo>
                      <a:pt x="489" y="276"/>
                    </a:lnTo>
                    <a:lnTo>
                      <a:pt x="489" y="266"/>
                    </a:lnTo>
                    <a:lnTo>
                      <a:pt x="489" y="257"/>
                    </a:lnTo>
                    <a:lnTo>
                      <a:pt x="487" y="248"/>
                    </a:lnTo>
                    <a:lnTo>
                      <a:pt x="486" y="238"/>
                    </a:lnTo>
                    <a:lnTo>
                      <a:pt x="485" y="229"/>
                    </a:lnTo>
                    <a:lnTo>
                      <a:pt x="528" y="205"/>
                    </a:lnTo>
                    <a:lnTo>
                      <a:pt x="531" y="202"/>
                    </a:lnTo>
                    <a:lnTo>
                      <a:pt x="534" y="197"/>
                    </a:lnTo>
                    <a:lnTo>
                      <a:pt x="535" y="192"/>
                    </a:lnTo>
                    <a:lnTo>
                      <a:pt x="533" y="187"/>
                    </a:lnTo>
                    <a:lnTo>
                      <a:pt x="468" y="76"/>
                    </a:lnTo>
                    <a:lnTo>
                      <a:pt x="467" y="74"/>
                    </a:lnTo>
                    <a:lnTo>
                      <a:pt x="465" y="72"/>
                    </a:lnTo>
                    <a:lnTo>
                      <a:pt x="463" y="71"/>
                    </a:lnTo>
                    <a:lnTo>
                      <a:pt x="461" y="70"/>
                    </a:lnTo>
                    <a:lnTo>
                      <a:pt x="455" y="70"/>
                    </a:lnTo>
                    <a:lnTo>
                      <a:pt x="451" y="71"/>
                    </a:lnTo>
                    <a:lnTo>
                      <a:pt x="409" y="96"/>
                    </a:lnTo>
                    <a:lnTo>
                      <a:pt x="395" y="85"/>
                    </a:lnTo>
                    <a:lnTo>
                      <a:pt x="380" y="74"/>
                    </a:lnTo>
                    <a:lnTo>
                      <a:pt x="364" y="66"/>
                    </a:lnTo>
                    <a:lnTo>
                      <a:pt x="347" y="59"/>
                    </a:lnTo>
                    <a:lnTo>
                      <a:pt x="347" y="13"/>
                    </a:lnTo>
                    <a:lnTo>
                      <a:pt x="346" y="8"/>
                    </a:lnTo>
                    <a:lnTo>
                      <a:pt x="342" y="4"/>
                    </a:lnTo>
                    <a:lnTo>
                      <a:pt x="338" y="1"/>
                    </a:lnTo>
                    <a:lnTo>
                      <a:pt x="334" y="0"/>
                    </a:lnTo>
                    <a:lnTo>
                      <a:pt x="205" y="0"/>
                    </a:lnTo>
                    <a:lnTo>
                      <a:pt x="200" y="1"/>
                    </a:lnTo>
                    <a:lnTo>
                      <a:pt x="196" y="4"/>
                    </a:lnTo>
                    <a:lnTo>
                      <a:pt x="193" y="8"/>
                    </a:lnTo>
                    <a:lnTo>
                      <a:pt x="192" y="13"/>
                    </a:lnTo>
                    <a:lnTo>
                      <a:pt x="192" y="59"/>
                    </a:lnTo>
                    <a:lnTo>
                      <a:pt x="175" y="66"/>
                    </a:lnTo>
                    <a:lnTo>
                      <a:pt x="159" y="73"/>
                    </a:lnTo>
                    <a:lnTo>
                      <a:pt x="143" y="84"/>
                    </a:lnTo>
                    <a:lnTo>
                      <a:pt x="127" y="96"/>
                    </a:lnTo>
                    <a:lnTo>
                      <a:pt x="84" y="71"/>
                    </a:lnTo>
                    <a:lnTo>
                      <a:pt x="78" y="70"/>
                    </a:lnTo>
                    <a:lnTo>
                      <a:pt x="74" y="70"/>
                    </a:lnTo>
                    <a:lnTo>
                      <a:pt x="70" y="72"/>
                    </a:lnTo>
                    <a:lnTo>
                      <a:pt x="67" y="76"/>
                    </a:lnTo>
                    <a:lnTo>
                      <a:pt x="2" y="187"/>
                    </a:lnTo>
                    <a:lnTo>
                      <a:pt x="0" y="191"/>
                    </a:lnTo>
                    <a:lnTo>
                      <a:pt x="0" y="197"/>
                    </a:lnTo>
                    <a:lnTo>
                      <a:pt x="2" y="201"/>
                    </a:lnTo>
                    <a:lnTo>
                      <a:pt x="6" y="205"/>
                    </a:lnTo>
                    <a:lnTo>
                      <a:pt x="49" y="229"/>
                    </a:lnTo>
                    <a:lnTo>
                      <a:pt x="47" y="238"/>
                    </a:lnTo>
                    <a:lnTo>
                      <a:pt x="46" y="248"/>
                    </a:lnTo>
                    <a:lnTo>
                      <a:pt x="46" y="257"/>
                    </a:lnTo>
                    <a:lnTo>
                      <a:pt x="46" y="266"/>
                    </a:lnTo>
                    <a:lnTo>
                      <a:pt x="46" y="276"/>
                    </a:lnTo>
                    <a:lnTo>
                      <a:pt x="46" y="285"/>
                    </a:lnTo>
                    <a:lnTo>
                      <a:pt x="47" y="294"/>
                    </a:lnTo>
                    <a:lnTo>
                      <a:pt x="48" y="303"/>
                    </a:lnTo>
                    <a:lnTo>
                      <a:pt x="6" y="329"/>
                    </a:lnTo>
                    <a:lnTo>
                      <a:pt x="2" y="332"/>
                    </a:lnTo>
                    <a:lnTo>
                      <a:pt x="0" y="335"/>
                    </a:lnTo>
                    <a:lnTo>
                      <a:pt x="0" y="340"/>
                    </a:lnTo>
                    <a:lnTo>
                      <a:pt x="1" y="345"/>
                    </a:lnTo>
                    <a:lnTo>
                      <a:pt x="65" y="457"/>
                    </a:lnTo>
                    <a:lnTo>
                      <a:pt x="69" y="461"/>
                    </a:lnTo>
                    <a:lnTo>
                      <a:pt x="73" y="463"/>
                    </a:lnTo>
                    <a:lnTo>
                      <a:pt x="78" y="463"/>
                    </a:lnTo>
                    <a:lnTo>
                      <a:pt x="83" y="461"/>
                    </a:lnTo>
                    <a:lnTo>
                      <a:pt x="127" y="437"/>
                    </a:lnTo>
                    <a:lnTo>
                      <a:pt x="143" y="449"/>
                    </a:lnTo>
                    <a:lnTo>
                      <a:pt x="159" y="459"/>
                    </a:lnTo>
                    <a:lnTo>
                      <a:pt x="175" y="467"/>
                    </a:lnTo>
                    <a:lnTo>
                      <a:pt x="192" y="474"/>
                    </a:lnTo>
                    <a:lnTo>
                      <a:pt x="192" y="523"/>
                    </a:lnTo>
                    <a:lnTo>
                      <a:pt x="193" y="528"/>
                    </a:lnTo>
                    <a:lnTo>
                      <a:pt x="196" y="533"/>
                    </a:lnTo>
                    <a:lnTo>
                      <a:pt x="200" y="535"/>
                    </a:lnTo>
                    <a:lnTo>
                      <a:pt x="205" y="536"/>
                    </a:lnTo>
                    <a:lnTo>
                      <a:pt x="334" y="536"/>
                    </a:lnTo>
                    <a:lnTo>
                      <a:pt x="338" y="535"/>
                    </a:lnTo>
                    <a:lnTo>
                      <a:pt x="342" y="533"/>
                    </a:lnTo>
                    <a:lnTo>
                      <a:pt x="346" y="528"/>
                    </a:lnTo>
                    <a:lnTo>
                      <a:pt x="347" y="523"/>
                    </a:lnTo>
                    <a:lnTo>
                      <a:pt x="347" y="474"/>
                    </a:lnTo>
                    <a:lnTo>
                      <a:pt x="355" y="470"/>
                    </a:lnTo>
                    <a:lnTo>
                      <a:pt x="364" y="467"/>
                    </a:lnTo>
                    <a:lnTo>
                      <a:pt x="373" y="463"/>
                    </a:lnTo>
                    <a:lnTo>
                      <a:pt x="380" y="459"/>
                    </a:lnTo>
                    <a:lnTo>
                      <a:pt x="395" y="449"/>
                    </a:lnTo>
                    <a:lnTo>
                      <a:pt x="409" y="437"/>
                    </a:lnTo>
                    <a:lnTo>
                      <a:pt x="452" y="461"/>
                    </a:lnTo>
                    <a:lnTo>
                      <a:pt x="454" y="463"/>
                    </a:lnTo>
                    <a:lnTo>
                      <a:pt x="456" y="463"/>
                    </a:lnTo>
                    <a:lnTo>
                      <a:pt x="458" y="463"/>
                    </a:lnTo>
                    <a:lnTo>
                      <a:pt x="462" y="462"/>
                    </a:lnTo>
                    <a:lnTo>
                      <a:pt x="464" y="462"/>
                    </a:lnTo>
                    <a:lnTo>
                      <a:pt x="466" y="461"/>
                    </a:lnTo>
                    <a:lnTo>
                      <a:pt x="467" y="459"/>
                    </a:lnTo>
                    <a:lnTo>
                      <a:pt x="469" y="457"/>
                    </a:lnTo>
                    <a:lnTo>
                      <a:pt x="533" y="345"/>
                    </a:lnTo>
                    <a:lnTo>
                      <a:pt x="535" y="340"/>
                    </a:lnTo>
                    <a:lnTo>
                      <a:pt x="535" y="335"/>
                    </a:lnTo>
                    <a:lnTo>
                      <a:pt x="533" y="332"/>
                    </a:lnTo>
                    <a:lnTo>
                      <a:pt x="528" y="3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83" name="Freeform 64">
                <a:extLst>
                  <a:ext uri="{FF2B5EF4-FFF2-40B4-BE49-F238E27FC236}">
                    <a16:creationId xmlns:a16="http://schemas.microsoft.com/office/drawing/2014/main" id="{0940A272-4655-418E-B545-5E9E564240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7201" y="3240088"/>
                <a:ext cx="122238" cy="125413"/>
              </a:xfrm>
              <a:custGeom>
                <a:avLst/>
                <a:gdLst>
                  <a:gd name="T0" fmla="*/ 235 w 308"/>
                  <a:gd name="T1" fmla="*/ 227 h 315"/>
                  <a:gd name="T2" fmla="*/ 223 w 308"/>
                  <a:gd name="T3" fmla="*/ 229 h 315"/>
                  <a:gd name="T4" fmla="*/ 195 w 308"/>
                  <a:gd name="T5" fmla="*/ 248 h 315"/>
                  <a:gd name="T6" fmla="*/ 178 w 308"/>
                  <a:gd name="T7" fmla="*/ 257 h 315"/>
                  <a:gd name="T8" fmla="*/ 176 w 308"/>
                  <a:gd name="T9" fmla="*/ 289 h 315"/>
                  <a:gd name="T10" fmla="*/ 136 w 308"/>
                  <a:gd name="T11" fmla="*/ 260 h 315"/>
                  <a:gd name="T12" fmla="*/ 129 w 308"/>
                  <a:gd name="T13" fmla="*/ 253 h 315"/>
                  <a:gd name="T14" fmla="*/ 95 w 308"/>
                  <a:gd name="T15" fmla="*/ 237 h 315"/>
                  <a:gd name="T16" fmla="*/ 79 w 308"/>
                  <a:gd name="T17" fmla="*/ 226 h 315"/>
                  <a:gd name="T18" fmla="*/ 50 w 308"/>
                  <a:gd name="T19" fmla="*/ 240 h 315"/>
                  <a:gd name="T20" fmla="*/ 55 w 308"/>
                  <a:gd name="T21" fmla="*/ 192 h 315"/>
                  <a:gd name="T22" fmla="*/ 58 w 308"/>
                  <a:gd name="T23" fmla="*/ 180 h 315"/>
                  <a:gd name="T24" fmla="*/ 56 w 308"/>
                  <a:gd name="T25" fmla="*/ 145 h 315"/>
                  <a:gd name="T26" fmla="*/ 57 w 308"/>
                  <a:gd name="T27" fmla="*/ 126 h 315"/>
                  <a:gd name="T28" fmla="*/ 31 w 308"/>
                  <a:gd name="T29" fmla="*/ 108 h 315"/>
                  <a:gd name="T30" fmla="*/ 76 w 308"/>
                  <a:gd name="T31" fmla="*/ 87 h 315"/>
                  <a:gd name="T32" fmla="*/ 87 w 308"/>
                  <a:gd name="T33" fmla="*/ 84 h 315"/>
                  <a:gd name="T34" fmla="*/ 117 w 308"/>
                  <a:gd name="T35" fmla="*/ 66 h 315"/>
                  <a:gd name="T36" fmla="*/ 135 w 308"/>
                  <a:gd name="T37" fmla="*/ 57 h 315"/>
                  <a:gd name="T38" fmla="*/ 137 w 308"/>
                  <a:gd name="T39" fmla="*/ 25 h 315"/>
                  <a:gd name="T40" fmla="*/ 176 w 308"/>
                  <a:gd name="T41" fmla="*/ 53 h 315"/>
                  <a:gd name="T42" fmla="*/ 185 w 308"/>
                  <a:gd name="T43" fmla="*/ 62 h 315"/>
                  <a:gd name="T44" fmla="*/ 215 w 308"/>
                  <a:gd name="T45" fmla="*/ 77 h 315"/>
                  <a:gd name="T46" fmla="*/ 231 w 308"/>
                  <a:gd name="T47" fmla="*/ 88 h 315"/>
                  <a:gd name="T48" fmla="*/ 259 w 308"/>
                  <a:gd name="T49" fmla="*/ 76 h 315"/>
                  <a:gd name="T50" fmla="*/ 254 w 308"/>
                  <a:gd name="T51" fmla="*/ 123 h 315"/>
                  <a:gd name="T52" fmla="*/ 251 w 308"/>
                  <a:gd name="T53" fmla="*/ 134 h 315"/>
                  <a:gd name="T54" fmla="*/ 253 w 308"/>
                  <a:gd name="T55" fmla="*/ 169 h 315"/>
                  <a:gd name="T56" fmla="*/ 252 w 308"/>
                  <a:gd name="T57" fmla="*/ 188 h 315"/>
                  <a:gd name="T58" fmla="*/ 278 w 308"/>
                  <a:gd name="T59" fmla="*/ 207 h 315"/>
                  <a:gd name="T60" fmla="*/ 278 w 308"/>
                  <a:gd name="T61" fmla="*/ 178 h 315"/>
                  <a:gd name="T62" fmla="*/ 279 w 308"/>
                  <a:gd name="T63" fmla="*/ 148 h 315"/>
                  <a:gd name="T64" fmla="*/ 304 w 308"/>
                  <a:gd name="T65" fmla="*/ 123 h 315"/>
                  <a:gd name="T66" fmla="*/ 308 w 308"/>
                  <a:gd name="T67" fmla="*/ 116 h 315"/>
                  <a:gd name="T68" fmla="*/ 275 w 308"/>
                  <a:gd name="T69" fmla="*/ 51 h 315"/>
                  <a:gd name="T70" fmla="*/ 269 w 308"/>
                  <a:gd name="T71" fmla="*/ 46 h 315"/>
                  <a:gd name="T72" fmla="*/ 256 w 308"/>
                  <a:gd name="T73" fmla="*/ 46 h 315"/>
                  <a:gd name="T74" fmla="*/ 218 w 308"/>
                  <a:gd name="T75" fmla="*/ 49 h 315"/>
                  <a:gd name="T76" fmla="*/ 202 w 308"/>
                  <a:gd name="T77" fmla="*/ 13 h 315"/>
                  <a:gd name="T78" fmla="*/ 193 w 308"/>
                  <a:gd name="T79" fmla="*/ 2 h 315"/>
                  <a:gd name="T80" fmla="*/ 119 w 308"/>
                  <a:gd name="T81" fmla="*/ 2 h 315"/>
                  <a:gd name="T82" fmla="*/ 112 w 308"/>
                  <a:gd name="T83" fmla="*/ 13 h 315"/>
                  <a:gd name="T84" fmla="*/ 93 w 308"/>
                  <a:gd name="T85" fmla="*/ 50 h 315"/>
                  <a:gd name="T86" fmla="*/ 52 w 308"/>
                  <a:gd name="T87" fmla="*/ 46 h 315"/>
                  <a:gd name="T88" fmla="*/ 37 w 308"/>
                  <a:gd name="T89" fmla="*/ 47 h 315"/>
                  <a:gd name="T90" fmla="*/ 1 w 308"/>
                  <a:gd name="T91" fmla="*/ 111 h 315"/>
                  <a:gd name="T92" fmla="*/ 3 w 308"/>
                  <a:gd name="T93" fmla="*/ 121 h 315"/>
                  <a:gd name="T94" fmla="*/ 31 w 308"/>
                  <a:gd name="T95" fmla="*/ 138 h 315"/>
                  <a:gd name="T96" fmla="*/ 30 w 308"/>
                  <a:gd name="T97" fmla="*/ 167 h 315"/>
                  <a:gd name="T98" fmla="*/ 4 w 308"/>
                  <a:gd name="T99" fmla="*/ 193 h 315"/>
                  <a:gd name="T100" fmla="*/ 1 w 308"/>
                  <a:gd name="T101" fmla="*/ 199 h 315"/>
                  <a:gd name="T102" fmla="*/ 34 w 308"/>
                  <a:gd name="T103" fmla="*/ 263 h 315"/>
                  <a:gd name="T104" fmla="*/ 46 w 308"/>
                  <a:gd name="T105" fmla="*/ 270 h 315"/>
                  <a:gd name="T106" fmla="*/ 85 w 308"/>
                  <a:gd name="T107" fmla="*/ 259 h 315"/>
                  <a:gd name="T108" fmla="*/ 112 w 308"/>
                  <a:gd name="T109" fmla="*/ 274 h 315"/>
                  <a:gd name="T110" fmla="*/ 116 w 308"/>
                  <a:gd name="T111" fmla="*/ 311 h 315"/>
                  <a:gd name="T112" fmla="*/ 189 w 308"/>
                  <a:gd name="T113" fmla="*/ 315 h 315"/>
                  <a:gd name="T114" fmla="*/ 201 w 308"/>
                  <a:gd name="T115" fmla="*/ 306 h 315"/>
                  <a:gd name="T116" fmla="*/ 210 w 308"/>
                  <a:gd name="T117" fmla="*/ 270 h 315"/>
                  <a:gd name="T118" fmla="*/ 234 w 308"/>
                  <a:gd name="T119" fmla="*/ 255 h 315"/>
                  <a:gd name="T120" fmla="*/ 267 w 308"/>
                  <a:gd name="T121" fmla="*/ 270 h 315"/>
                  <a:gd name="T122" fmla="*/ 307 w 308"/>
                  <a:gd name="T123" fmla="*/ 208 h 315"/>
                  <a:gd name="T124" fmla="*/ 306 w 308"/>
                  <a:gd name="T125" fmla="*/ 19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08" h="315">
                    <a:moveTo>
                      <a:pt x="260" y="240"/>
                    </a:moveTo>
                    <a:lnTo>
                      <a:pt x="239" y="228"/>
                    </a:lnTo>
                    <a:lnTo>
                      <a:pt x="235" y="227"/>
                    </a:lnTo>
                    <a:lnTo>
                      <a:pt x="231" y="226"/>
                    </a:lnTo>
                    <a:lnTo>
                      <a:pt x="227" y="227"/>
                    </a:lnTo>
                    <a:lnTo>
                      <a:pt x="223" y="229"/>
                    </a:lnTo>
                    <a:lnTo>
                      <a:pt x="215" y="237"/>
                    </a:lnTo>
                    <a:lnTo>
                      <a:pt x="205" y="243"/>
                    </a:lnTo>
                    <a:lnTo>
                      <a:pt x="195" y="248"/>
                    </a:lnTo>
                    <a:lnTo>
                      <a:pt x="185" y="253"/>
                    </a:lnTo>
                    <a:lnTo>
                      <a:pt x="181" y="255"/>
                    </a:lnTo>
                    <a:lnTo>
                      <a:pt x="178" y="257"/>
                    </a:lnTo>
                    <a:lnTo>
                      <a:pt x="177" y="260"/>
                    </a:lnTo>
                    <a:lnTo>
                      <a:pt x="176" y="265"/>
                    </a:lnTo>
                    <a:lnTo>
                      <a:pt x="176" y="289"/>
                    </a:lnTo>
                    <a:lnTo>
                      <a:pt x="137" y="289"/>
                    </a:lnTo>
                    <a:lnTo>
                      <a:pt x="137" y="265"/>
                    </a:lnTo>
                    <a:lnTo>
                      <a:pt x="136" y="260"/>
                    </a:lnTo>
                    <a:lnTo>
                      <a:pt x="135" y="257"/>
                    </a:lnTo>
                    <a:lnTo>
                      <a:pt x="132" y="255"/>
                    </a:lnTo>
                    <a:lnTo>
                      <a:pt x="129" y="253"/>
                    </a:lnTo>
                    <a:lnTo>
                      <a:pt x="117" y="248"/>
                    </a:lnTo>
                    <a:lnTo>
                      <a:pt x="105" y="243"/>
                    </a:lnTo>
                    <a:lnTo>
                      <a:pt x="95" y="237"/>
                    </a:lnTo>
                    <a:lnTo>
                      <a:pt x="87" y="229"/>
                    </a:lnTo>
                    <a:lnTo>
                      <a:pt x="84" y="227"/>
                    </a:lnTo>
                    <a:lnTo>
                      <a:pt x="79" y="226"/>
                    </a:lnTo>
                    <a:lnTo>
                      <a:pt x="76" y="227"/>
                    </a:lnTo>
                    <a:lnTo>
                      <a:pt x="72" y="228"/>
                    </a:lnTo>
                    <a:lnTo>
                      <a:pt x="50" y="240"/>
                    </a:lnTo>
                    <a:lnTo>
                      <a:pt x="30" y="207"/>
                    </a:lnTo>
                    <a:lnTo>
                      <a:pt x="51" y="194"/>
                    </a:lnTo>
                    <a:lnTo>
                      <a:pt x="55" y="192"/>
                    </a:lnTo>
                    <a:lnTo>
                      <a:pt x="57" y="188"/>
                    </a:lnTo>
                    <a:lnTo>
                      <a:pt x="58" y="184"/>
                    </a:lnTo>
                    <a:lnTo>
                      <a:pt x="58" y="180"/>
                    </a:lnTo>
                    <a:lnTo>
                      <a:pt x="56" y="168"/>
                    </a:lnTo>
                    <a:lnTo>
                      <a:pt x="55" y="157"/>
                    </a:lnTo>
                    <a:lnTo>
                      <a:pt x="56" y="145"/>
                    </a:lnTo>
                    <a:lnTo>
                      <a:pt x="58" y="134"/>
                    </a:lnTo>
                    <a:lnTo>
                      <a:pt x="58" y="130"/>
                    </a:lnTo>
                    <a:lnTo>
                      <a:pt x="57" y="126"/>
                    </a:lnTo>
                    <a:lnTo>
                      <a:pt x="55" y="123"/>
                    </a:lnTo>
                    <a:lnTo>
                      <a:pt x="51" y="120"/>
                    </a:lnTo>
                    <a:lnTo>
                      <a:pt x="31" y="108"/>
                    </a:lnTo>
                    <a:lnTo>
                      <a:pt x="50" y="73"/>
                    </a:lnTo>
                    <a:lnTo>
                      <a:pt x="72" y="86"/>
                    </a:lnTo>
                    <a:lnTo>
                      <a:pt x="76" y="87"/>
                    </a:lnTo>
                    <a:lnTo>
                      <a:pt x="79" y="87"/>
                    </a:lnTo>
                    <a:lnTo>
                      <a:pt x="84" y="86"/>
                    </a:lnTo>
                    <a:lnTo>
                      <a:pt x="87" y="84"/>
                    </a:lnTo>
                    <a:lnTo>
                      <a:pt x="95" y="78"/>
                    </a:lnTo>
                    <a:lnTo>
                      <a:pt x="105" y="71"/>
                    </a:lnTo>
                    <a:lnTo>
                      <a:pt x="117" y="66"/>
                    </a:lnTo>
                    <a:lnTo>
                      <a:pt x="129" y="62"/>
                    </a:lnTo>
                    <a:lnTo>
                      <a:pt x="132" y="59"/>
                    </a:lnTo>
                    <a:lnTo>
                      <a:pt x="135" y="57"/>
                    </a:lnTo>
                    <a:lnTo>
                      <a:pt x="136" y="53"/>
                    </a:lnTo>
                    <a:lnTo>
                      <a:pt x="137" y="50"/>
                    </a:lnTo>
                    <a:lnTo>
                      <a:pt x="137" y="25"/>
                    </a:lnTo>
                    <a:lnTo>
                      <a:pt x="176" y="25"/>
                    </a:lnTo>
                    <a:lnTo>
                      <a:pt x="176" y="50"/>
                    </a:lnTo>
                    <a:lnTo>
                      <a:pt x="176" y="53"/>
                    </a:lnTo>
                    <a:lnTo>
                      <a:pt x="178" y="57"/>
                    </a:lnTo>
                    <a:lnTo>
                      <a:pt x="181" y="59"/>
                    </a:lnTo>
                    <a:lnTo>
                      <a:pt x="185" y="62"/>
                    </a:lnTo>
                    <a:lnTo>
                      <a:pt x="195" y="66"/>
                    </a:lnTo>
                    <a:lnTo>
                      <a:pt x="205" y="71"/>
                    </a:lnTo>
                    <a:lnTo>
                      <a:pt x="215" y="77"/>
                    </a:lnTo>
                    <a:lnTo>
                      <a:pt x="223" y="84"/>
                    </a:lnTo>
                    <a:lnTo>
                      <a:pt x="227" y="87"/>
                    </a:lnTo>
                    <a:lnTo>
                      <a:pt x="231" y="88"/>
                    </a:lnTo>
                    <a:lnTo>
                      <a:pt x="235" y="88"/>
                    </a:lnTo>
                    <a:lnTo>
                      <a:pt x="239" y="86"/>
                    </a:lnTo>
                    <a:lnTo>
                      <a:pt x="259" y="76"/>
                    </a:lnTo>
                    <a:lnTo>
                      <a:pt x="278" y="108"/>
                    </a:lnTo>
                    <a:lnTo>
                      <a:pt x="258" y="120"/>
                    </a:lnTo>
                    <a:lnTo>
                      <a:pt x="254" y="123"/>
                    </a:lnTo>
                    <a:lnTo>
                      <a:pt x="252" y="126"/>
                    </a:lnTo>
                    <a:lnTo>
                      <a:pt x="251" y="130"/>
                    </a:lnTo>
                    <a:lnTo>
                      <a:pt x="251" y="134"/>
                    </a:lnTo>
                    <a:lnTo>
                      <a:pt x="253" y="145"/>
                    </a:lnTo>
                    <a:lnTo>
                      <a:pt x="254" y="157"/>
                    </a:lnTo>
                    <a:lnTo>
                      <a:pt x="253" y="169"/>
                    </a:lnTo>
                    <a:lnTo>
                      <a:pt x="251" y="180"/>
                    </a:lnTo>
                    <a:lnTo>
                      <a:pt x="251" y="184"/>
                    </a:lnTo>
                    <a:lnTo>
                      <a:pt x="252" y="188"/>
                    </a:lnTo>
                    <a:lnTo>
                      <a:pt x="254" y="192"/>
                    </a:lnTo>
                    <a:lnTo>
                      <a:pt x="258" y="194"/>
                    </a:lnTo>
                    <a:lnTo>
                      <a:pt x="278" y="207"/>
                    </a:lnTo>
                    <a:lnTo>
                      <a:pt x="260" y="240"/>
                    </a:lnTo>
                    <a:close/>
                    <a:moveTo>
                      <a:pt x="302" y="192"/>
                    </a:moveTo>
                    <a:lnTo>
                      <a:pt x="278" y="178"/>
                    </a:lnTo>
                    <a:lnTo>
                      <a:pt x="279" y="167"/>
                    </a:lnTo>
                    <a:lnTo>
                      <a:pt x="279" y="157"/>
                    </a:lnTo>
                    <a:lnTo>
                      <a:pt x="279" y="148"/>
                    </a:lnTo>
                    <a:lnTo>
                      <a:pt x="278" y="138"/>
                    </a:lnTo>
                    <a:lnTo>
                      <a:pt x="302" y="124"/>
                    </a:lnTo>
                    <a:lnTo>
                      <a:pt x="304" y="123"/>
                    </a:lnTo>
                    <a:lnTo>
                      <a:pt x="306" y="121"/>
                    </a:lnTo>
                    <a:lnTo>
                      <a:pt x="307" y="119"/>
                    </a:lnTo>
                    <a:lnTo>
                      <a:pt x="308" y="116"/>
                    </a:lnTo>
                    <a:lnTo>
                      <a:pt x="308" y="111"/>
                    </a:lnTo>
                    <a:lnTo>
                      <a:pt x="306" y="106"/>
                    </a:lnTo>
                    <a:lnTo>
                      <a:pt x="275" y="51"/>
                    </a:lnTo>
                    <a:lnTo>
                      <a:pt x="273" y="49"/>
                    </a:lnTo>
                    <a:lnTo>
                      <a:pt x="271" y="47"/>
                    </a:lnTo>
                    <a:lnTo>
                      <a:pt x="269" y="46"/>
                    </a:lnTo>
                    <a:lnTo>
                      <a:pt x="266" y="44"/>
                    </a:lnTo>
                    <a:lnTo>
                      <a:pt x="262" y="44"/>
                    </a:lnTo>
                    <a:lnTo>
                      <a:pt x="256" y="46"/>
                    </a:lnTo>
                    <a:lnTo>
                      <a:pt x="234" y="59"/>
                    </a:lnTo>
                    <a:lnTo>
                      <a:pt x="226" y="54"/>
                    </a:lnTo>
                    <a:lnTo>
                      <a:pt x="218" y="49"/>
                    </a:lnTo>
                    <a:lnTo>
                      <a:pt x="210" y="44"/>
                    </a:lnTo>
                    <a:lnTo>
                      <a:pt x="202" y="41"/>
                    </a:lnTo>
                    <a:lnTo>
                      <a:pt x="202" y="13"/>
                    </a:lnTo>
                    <a:lnTo>
                      <a:pt x="201" y="8"/>
                    </a:lnTo>
                    <a:lnTo>
                      <a:pt x="197" y="4"/>
                    </a:lnTo>
                    <a:lnTo>
                      <a:pt x="193" y="2"/>
                    </a:lnTo>
                    <a:lnTo>
                      <a:pt x="189" y="0"/>
                    </a:lnTo>
                    <a:lnTo>
                      <a:pt x="124" y="0"/>
                    </a:lnTo>
                    <a:lnTo>
                      <a:pt x="119" y="2"/>
                    </a:lnTo>
                    <a:lnTo>
                      <a:pt x="116" y="4"/>
                    </a:lnTo>
                    <a:lnTo>
                      <a:pt x="113" y="8"/>
                    </a:lnTo>
                    <a:lnTo>
                      <a:pt x="112" y="13"/>
                    </a:lnTo>
                    <a:lnTo>
                      <a:pt x="112" y="41"/>
                    </a:lnTo>
                    <a:lnTo>
                      <a:pt x="102" y="44"/>
                    </a:lnTo>
                    <a:lnTo>
                      <a:pt x="93" y="50"/>
                    </a:lnTo>
                    <a:lnTo>
                      <a:pt x="85" y="54"/>
                    </a:lnTo>
                    <a:lnTo>
                      <a:pt x="77" y="59"/>
                    </a:lnTo>
                    <a:lnTo>
                      <a:pt x="52" y="46"/>
                    </a:lnTo>
                    <a:lnTo>
                      <a:pt x="47" y="44"/>
                    </a:lnTo>
                    <a:lnTo>
                      <a:pt x="43" y="44"/>
                    </a:lnTo>
                    <a:lnTo>
                      <a:pt x="37" y="47"/>
                    </a:lnTo>
                    <a:lnTo>
                      <a:pt x="34" y="51"/>
                    </a:lnTo>
                    <a:lnTo>
                      <a:pt x="2" y="106"/>
                    </a:lnTo>
                    <a:lnTo>
                      <a:pt x="1" y="111"/>
                    </a:lnTo>
                    <a:lnTo>
                      <a:pt x="1" y="116"/>
                    </a:lnTo>
                    <a:lnTo>
                      <a:pt x="2" y="119"/>
                    </a:lnTo>
                    <a:lnTo>
                      <a:pt x="3" y="121"/>
                    </a:lnTo>
                    <a:lnTo>
                      <a:pt x="5" y="123"/>
                    </a:lnTo>
                    <a:lnTo>
                      <a:pt x="7" y="124"/>
                    </a:lnTo>
                    <a:lnTo>
                      <a:pt x="31" y="138"/>
                    </a:lnTo>
                    <a:lnTo>
                      <a:pt x="30" y="148"/>
                    </a:lnTo>
                    <a:lnTo>
                      <a:pt x="29" y="157"/>
                    </a:lnTo>
                    <a:lnTo>
                      <a:pt x="30" y="167"/>
                    </a:lnTo>
                    <a:lnTo>
                      <a:pt x="31" y="178"/>
                    </a:lnTo>
                    <a:lnTo>
                      <a:pt x="6" y="192"/>
                    </a:lnTo>
                    <a:lnTo>
                      <a:pt x="4" y="193"/>
                    </a:lnTo>
                    <a:lnTo>
                      <a:pt x="3" y="194"/>
                    </a:lnTo>
                    <a:lnTo>
                      <a:pt x="2" y="196"/>
                    </a:lnTo>
                    <a:lnTo>
                      <a:pt x="1" y="199"/>
                    </a:lnTo>
                    <a:lnTo>
                      <a:pt x="0" y="203"/>
                    </a:lnTo>
                    <a:lnTo>
                      <a:pt x="2" y="208"/>
                    </a:lnTo>
                    <a:lnTo>
                      <a:pt x="34" y="263"/>
                    </a:lnTo>
                    <a:lnTo>
                      <a:pt x="37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51" y="269"/>
                    </a:lnTo>
                    <a:lnTo>
                      <a:pt x="77" y="254"/>
                    </a:lnTo>
                    <a:lnTo>
                      <a:pt x="85" y="259"/>
                    </a:lnTo>
                    <a:lnTo>
                      <a:pt x="93" y="266"/>
                    </a:lnTo>
                    <a:lnTo>
                      <a:pt x="102" y="270"/>
                    </a:lnTo>
                    <a:lnTo>
                      <a:pt x="112" y="274"/>
                    </a:lnTo>
                    <a:lnTo>
                      <a:pt x="112" y="302"/>
                    </a:lnTo>
                    <a:lnTo>
                      <a:pt x="113" y="306"/>
                    </a:lnTo>
                    <a:lnTo>
                      <a:pt x="116" y="311"/>
                    </a:lnTo>
                    <a:lnTo>
                      <a:pt x="119" y="314"/>
                    </a:lnTo>
                    <a:lnTo>
                      <a:pt x="124" y="315"/>
                    </a:lnTo>
                    <a:lnTo>
                      <a:pt x="189" y="315"/>
                    </a:lnTo>
                    <a:lnTo>
                      <a:pt x="193" y="314"/>
                    </a:lnTo>
                    <a:lnTo>
                      <a:pt x="197" y="311"/>
                    </a:lnTo>
                    <a:lnTo>
                      <a:pt x="201" y="306"/>
                    </a:lnTo>
                    <a:lnTo>
                      <a:pt x="202" y="302"/>
                    </a:lnTo>
                    <a:lnTo>
                      <a:pt x="202" y="274"/>
                    </a:lnTo>
                    <a:lnTo>
                      <a:pt x="210" y="270"/>
                    </a:lnTo>
                    <a:lnTo>
                      <a:pt x="218" y="266"/>
                    </a:lnTo>
                    <a:lnTo>
                      <a:pt x="226" y="260"/>
                    </a:lnTo>
                    <a:lnTo>
                      <a:pt x="234" y="255"/>
                    </a:lnTo>
                    <a:lnTo>
                      <a:pt x="258" y="268"/>
                    </a:lnTo>
                    <a:lnTo>
                      <a:pt x="262" y="270"/>
                    </a:lnTo>
                    <a:lnTo>
                      <a:pt x="267" y="270"/>
                    </a:lnTo>
                    <a:lnTo>
                      <a:pt x="271" y="268"/>
                    </a:lnTo>
                    <a:lnTo>
                      <a:pt x="275" y="263"/>
                    </a:lnTo>
                    <a:lnTo>
                      <a:pt x="307" y="208"/>
                    </a:lnTo>
                    <a:lnTo>
                      <a:pt x="308" y="202"/>
                    </a:lnTo>
                    <a:lnTo>
                      <a:pt x="308" y="198"/>
                    </a:lnTo>
                    <a:lnTo>
                      <a:pt x="306" y="194"/>
                    </a:lnTo>
                    <a:lnTo>
                      <a:pt x="302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58A1E716-3057-4568-BD85-BB10211B015D}"/>
                </a:ext>
              </a:extLst>
            </p:cNvPr>
            <p:cNvGrpSpPr/>
            <p:nvPr/>
          </p:nvGrpSpPr>
          <p:grpSpPr>
            <a:xfrm>
              <a:off x="1336011" y="4793958"/>
              <a:ext cx="287338" cy="249238"/>
              <a:chOff x="8736013" y="2536825"/>
              <a:chExt cx="287338" cy="249238"/>
            </a:xfrm>
            <a:solidFill>
              <a:schemeClr val="bg1"/>
            </a:solidFill>
          </p:grpSpPr>
          <p:sp>
            <p:nvSpPr>
              <p:cNvPr id="74" name="Freeform 219">
                <a:extLst>
                  <a:ext uri="{FF2B5EF4-FFF2-40B4-BE49-F238E27FC236}">
                    <a16:creationId xmlns:a16="http://schemas.microsoft.com/office/drawing/2014/main" id="{1FE55F5C-C368-42CA-B2CB-C832E45D17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93163" y="2632075"/>
                <a:ext cx="230188" cy="153988"/>
              </a:xfrm>
              <a:custGeom>
                <a:avLst/>
                <a:gdLst>
                  <a:gd name="T0" fmla="*/ 621 w 722"/>
                  <a:gd name="T1" fmla="*/ 368 h 481"/>
                  <a:gd name="T2" fmla="*/ 588 w 722"/>
                  <a:gd name="T3" fmla="*/ 338 h 481"/>
                  <a:gd name="T4" fmla="*/ 557 w 722"/>
                  <a:gd name="T5" fmla="*/ 331 h 481"/>
                  <a:gd name="T6" fmla="*/ 525 w 722"/>
                  <a:gd name="T7" fmla="*/ 338 h 481"/>
                  <a:gd name="T8" fmla="*/ 493 w 722"/>
                  <a:gd name="T9" fmla="*/ 368 h 481"/>
                  <a:gd name="T10" fmla="*/ 451 w 722"/>
                  <a:gd name="T11" fmla="*/ 391 h 481"/>
                  <a:gd name="T12" fmla="*/ 557 w 722"/>
                  <a:gd name="T13" fmla="*/ 451 h 481"/>
                  <a:gd name="T14" fmla="*/ 520 w 722"/>
                  <a:gd name="T15" fmla="*/ 432 h 481"/>
                  <a:gd name="T16" fmla="*/ 515 w 722"/>
                  <a:gd name="T17" fmla="*/ 389 h 481"/>
                  <a:gd name="T18" fmla="*/ 547 w 722"/>
                  <a:gd name="T19" fmla="*/ 362 h 481"/>
                  <a:gd name="T20" fmla="*/ 588 w 722"/>
                  <a:gd name="T21" fmla="*/ 374 h 481"/>
                  <a:gd name="T22" fmla="*/ 601 w 722"/>
                  <a:gd name="T23" fmla="*/ 415 h 481"/>
                  <a:gd name="T24" fmla="*/ 574 w 722"/>
                  <a:gd name="T25" fmla="*/ 448 h 481"/>
                  <a:gd name="T26" fmla="*/ 451 w 722"/>
                  <a:gd name="T27" fmla="*/ 241 h 481"/>
                  <a:gd name="T28" fmla="*/ 163 w 722"/>
                  <a:gd name="T29" fmla="*/ 448 h 481"/>
                  <a:gd name="T30" fmla="*/ 136 w 722"/>
                  <a:gd name="T31" fmla="*/ 415 h 481"/>
                  <a:gd name="T32" fmla="*/ 149 w 722"/>
                  <a:gd name="T33" fmla="*/ 374 h 481"/>
                  <a:gd name="T34" fmla="*/ 190 w 722"/>
                  <a:gd name="T35" fmla="*/ 362 h 481"/>
                  <a:gd name="T36" fmla="*/ 222 w 722"/>
                  <a:gd name="T37" fmla="*/ 389 h 481"/>
                  <a:gd name="T38" fmla="*/ 219 w 722"/>
                  <a:gd name="T39" fmla="*/ 431 h 481"/>
                  <a:gd name="T40" fmla="*/ 181 w 722"/>
                  <a:gd name="T41" fmla="*/ 451 h 481"/>
                  <a:gd name="T42" fmla="*/ 565 w 722"/>
                  <a:gd name="T43" fmla="*/ 94 h 481"/>
                  <a:gd name="T44" fmla="*/ 451 w 722"/>
                  <a:gd name="T45" fmla="*/ 15 h 481"/>
                  <a:gd name="T46" fmla="*/ 445 w 722"/>
                  <a:gd name="T47" fmla="*/ 3 h 481"/>
                  <a:gd name="T48" fmla="*/ 253 w 722"/>
                  <a:gd name="T49" fmla="*/ 0 h 481"/>
                  <a:gd name="T50" fmla="*/ 242 w 722"/>
                  <a:gd name="T51" fmla="*/ 10 h 481"/>
                  <a:gd name="T52" fmla="*/ 243 w 722"/>
                  <a:gd name="T53" fmla="*/ 24 h 481"/>
                  <a:gd name="T54" fmla="*/ 256 w 722"/>
                  <a:gd name="T55" fmla="*/ 30 h 481"/>
                  <a:gd name="T56" fmla="*/ 251 w 722"/>
                  <a:gd name="T57" fmla="*/ 378 h 481"/>
                  <a:gd name="T58" fmla="*/ 224 w 722"/>
                  <a:gd name="T59" fmla="*/ 344 h 481"/>
                  <a:gd name="T60" fmla="*/ 194 w 722"/>
                  <a:gd name="T61" fmla="*/ 332 h 481"/>
                  <a:gd name="T62" fmla="*/ 161 w 722"/>
                  <a:gd name="T63" fmla="*/ 334 h 481"/>
                  <a:gd name="T64" fmla="*/ 133 w 722"/>
                  <a:gd name="T65" fmla="*/ 349 h 481"/>
                  <a:gd name="T66" fmla="*/ 108 w 722"/>
                  <a:gd name="T67" fmla="*/ 385 h 481"/>
                  <a:gd name="T68" fmla="*/ 29 w 722"/>
                  <a:gd name="T69" fmla="*/ 115 h 481"/>
                  <a:gd name="T70" fmla="*/ 18 w 722"/>
                  <a:gd name="T71" fmla="*/ 106 h 481"/>
                  <a:gd name="T72" fmla="*/ 4 w 722"/>
                  <a:gd name="T73" fmla="*/ 110 h 481"/>
                  <a:gd name="T74" fmla="*/ 0 w 722"/>
                  <a:gd name="T75" fmla="*/ 406 h 481"/>
                  <a:gd name="T76" fmla="*/ 6 w 722"/>
                  <a:gd name="T77" fmla="*/ 419 h 481"/>
                  <a:gd name="T78" fmla="*/ 108 w 722"/>
                  <a:gd name="T79" fmla="*/ 428 h 481"/>
                  <a:gd name="T80" fmla="*/ 133 w 722"/>
                  <a:gd name="T81" fmla="*/ 464 h 481"/>
                  <a:gd name="T82" fmla="*/ 161 w 722"/>
                  <a:gd name="T83" fmla="*/ 479 h 481"/>
                  <a:gd name="T84" fmla="*/ 194 w 722"/>
                  <a:gd name="T85" fmla="*/ 480 h 481"/>
                  <a:gd name="T86" fmla="*/ 224 w 722"/>
                  <a:gd name="T87" fmla="*/ 468 h 481"/>
                  <a:gd name="T88" fmla="*/ 251 w 722"/>
                  <a:gd name="T89" fmla="*/ 434 h 481"/>
                  <a:gd name="T90" fmla="*/ 484 w 722"/>
                  <a:gd name="T91" fmla="*/ 428 h 481"/>
                  <a:gd name="T92" fmla="*/ 509 w 722"/>
                  <a:gd name="T93" fmla="*/ 464 h 481"/>
                  <a:gd name="T94" fmla="*/ 537 w 722"/>
                  <a:gd name="T95" fmla="*/ 479 h 481"/>
                  <a:gd name="T96" fmla="*/ 570 w 722"/>
                  <a:gd name="T97" fmla="*/ 480 h 481"/>
                  <a:gd name="T98" fmla="*/ 599 w 722"/>
                  <a:gd name="T99" fmla="*/ 468 h 481"/>
                  <a:gd name="T100" fmla="*/ 627 w 722"/>
                  <a:gd name="T101" fmla="*/ 434 h 481"/>
                  <a:gd name="T102" fmla="*/ 712 w 722"/>
                  <a:gd name="T103" fmla="*/ 420 h 481"/>
                  <a:gd name="T104" fmla="*/ 722 w 722"/>
                  <a:gd name="T105" fmla="*/ 410 h 481"/>
                  <a:gd name="T106" fmla="*/ 721 w 722"/>
                  <a:gd name="T107" fmla="*/ 25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2" h="481">
                    <a:moveTo>
                      <a:pt x="630" y="391"/>
                    </a:moveTo>
                    <a:lnTo>
                      <a:pt x="629" y="385"/>
                    </a:lnTo>
                    <a:lnTo>
                      <a:pt x="627" y="378"/>
                    </a:lnTo>
                    <a:lnTo>
                      <a:pt x="623" y="373"/>
                    </a:lnTo>
                    <a:lnTo>
                      <a:pt x="621" y="368"/>
                    </a:lnTo>
                    <a:lnTo>
                      <a:pt x="614" y="357"/>
                    </a:lnTo>
                    <a:lnTo>
                      <a:pt x="604" y="349"/>
                    </a:lnTo>
                    <a:lnTo>
                      <a:pt x="599" y="344"/>
                    </a:lnTo>
                    <a:lnTo>
                      <a:pt x="593" y="341"/>
                    </a:lnTo>
                    <a:lnTo>
                      <a:pt x="588" y="338"/>
                    </a:lnTo>
                    <a:lnTo>
                      <a:pt x="583" y="336"/>
                    </a:lnTo>
                    <a:lnTo>
                      <a:pt x="576" y="334"/>
                    </a:lnTo>
                    <a:lnTo>
                      <a:pt x="570" y="332"/>
                    </a:lnTo>
                    <a:lnTo>
                      <a:pt x="563" y="331"/>
                    </a:lnTo>
                    <a:lnTo>
                      <a:pt x="557" y="331"/>
                    </a:lnTo>
                    <a:lnTo>
                      <a:pt x="550" y="331"/>
                    </a:lnTo>
                    <a:lnTo>
                      <a:pt x="543" y="332"/>
                    </a:lnTo>
                    <a:lnTo>
                      <a:pt x="537" y="334"/>
                    </a:lnTo>
                    <a:lnTo>
                      <a:pt x="530" y="336"/>
                    </a:lnTo>
                    <a:lnTo>
                      <a:pt x="525" y="338"/>
                    </a:lnTo>
                    <a:lnTo>
                      <a:pt x="520" y="341"/>
                    </a:lnTo>
                    <a:lnTo>
                      <a:pt x="514" y="344"/>
                    </a:lnTo>
                    <a:lnTo>
                      <a:pt x="509" y="349"/>
                    </a:lnTo>
                    <a:lnTo>
                      <a:pt x="499" y="357"/>
                    </a:lnTo>
                    <a:lnTo>
                      <a:pt x="493" y="368"/>
                    </a:lnTo>
                    <a:lnTo>
                      <a:pt x="490" y="373"/>
                    </a:lnTo>
                    <a:lnTo>
                      <a:pt x="486" y="378"/>
                    </a:lnTo>
                    <a:lnTo>
                      <a:pt x="484" y="385"/>
                    </a:lnTo>
                    <a:lnTo>
                      <a:pt x="483" y="391"/>
                    </a:lnTo>
                    <a:lnTo>
                      <a:pt x="451" y="391"/>
                    </a:lnTo>
                    <a:lnTo>
                      <a:pt x="451" y="271"/>
                    </a:lnTo>
                    <a:lnTo>
                      <a:pt x="692" y="271"/>
                    </a:lnTo>
                    <a:lnTo>
                      <a:pt x="692" y="391"/>
                    </a:lnTo>
                    <a:lnTo>
                      <a:pt x="630" y="391"/>
                    </a:lnTo>
                    <a:close/>
                    <a:moveTo>
                      <a:pt x="557" y="451"/>
                    </a:moveTo>
                    <a:lnTo>
                      <a:pt x="547" y="450"/>
                    </a:lnTo>
                    <a:lnTo>
                      <a:pt x="539" y="448"/>
                    </a:lnTo>
                    <a:lnTo>
                      <a:pt x="531" y="444"/>
                    </a:lnTo>
                    <a:lnTo>
                      <a:pt x="525" y="438"/>
                    </a:lnTo>
                    <a:lnTo>
                      <a:pt x="520" y="432"/>
                    </a:lnTo>
                    <a:lnTo>
                      <a:pt x="515" y="423"/>
                    </a:lnTo>
                    <a:lnTo>
                      <a:pt x="512" y="415"/>
                    </a:lnTo>
                    <a:lnTo>
                      <a:pt x="511" y="406"/>
                    </a:lnTo>
                    <a:lnTo>
                      <a:pt x="512" y="398"/>
                    </a:lnTo>
                    <a:lnTo>
                      <a:pt x="515" y="389"/>
                    </a:lnTo>
                    <a:lnTo>
                      <a:pt x="520" y="381"/>
                    </a:lnTo>
                    <a:lnTo>
                      <a:pt x="525" y="374"/>
                    </a:lnTo>
                    <a:lnTo>
                      <a:pt x="531" y="369"/>
                    </a:lnTo>
                    <a:lnTo>
                      <a:pt x="539" y="365"/>
                    </a:lnTo>
                    <a:lnTo>
                      <a:pt x="547" y="362"/>
                    </a:lnTo>
                    <a:lnTo>
                      <a:pt x="557" y="361"/>
                    </a:lnTo>
                    <a:lnTo>
                      <a:pt x="566" y="362"/>
                    </a:lnTo>
                    <a:lnTo>
                      <a:pt x="574" y="365"/>
                    </a:lnTo>
                    <a:lnTo>
                      <a:pt x="582" y="369"/>
                    </a:lnTo>
                    <a:lnTo>
                      <a:pt x="588" y="374"/>
                    </a:lnTo>
                    <a:lnTo>
                      <a:pt x="593" y="381"/>
                    </a:lnTo>
                    <a:lnTo>
                      <a:pt x="598" y="389"/>
                    </a:lnTo>
                    <a:lnTo>
                      <a:pt x="601" y="398"/>
                    </a:lnTo>
                    <a:lnTo>
                      <a:pt x="602" y="406"/>
                    </a:lnTo>
                    <a:lnTo>
                      <a:pt x="601" y="415"/>
                    </a:lnTo>
                    <a:lnTo>
                      <a:pt x="598" y="423"/>
                    </a:lnTo>
                    <a:lnTo>
                      <a:pt x="593" y="431"/>
                    </a:lnTo>
                    <a:lnTo>
                      <a:pt x="588" y="438"/>
                    </a:lnTo>
                    <a:lnTo>
                      <a:pt x="582" y="444"/>
                    </a:lnTo>
                    <a:lnTo>
                      <a:pt x="574" y="448"/>
                    </a:lnTo>
                    <a:lnTo>
                      <a:pt x="566" y="450"/>
                    </a:lnTo>
                    <a:lnTo>
                      <a:pt x="557" y="451"/>
                    </a:lnTo>
                    <a:close/>
                    <a:moveTo>
                      <a:pt x="551" y="120"/>
                    </a:moveTo>
                    <a:lnTo>
                      <a:pt x="671" y="241"/>
                    </a:lnTo>
                    <a:lnTo>
                      <a:pt x="451" y="241"/>
                    </a:lnTo>
                    <a:lnTo>
                      <a:pt x="451" y="120"/>
                    </a:lnTo>
                    <a:lnTo>
                      <a:pt x="551" y="120"/>
                    </a:lnTo>
                    <a:close/>
                    <a:moveTo>
                      <a:pt x="181" y="451"/>
                    </a:moveTo>
                    <a:lnTo>
                      <a:pt x="171" y="450"/>
                    </a:lnTo>
                    <a:lnTo>
                      <a:pt x="163" y="448"/>
                    </a:lnTo>
                    <a:lnTo>
                      <a:pt x="155" y="444"/>
                    </a:lnTo>
                    <a:lnTo>
                      <a:pt x="149" y="438"/>
                    </a:lnTo>
                    <a:lnTo>
                      <a:pt x="144" y="432"/>
                    </a:lnTo>
                    <a:lnTo>
                      <a:pt x="139" y="423"/>
                    </a:lnTo>
                    <a:lnTo>
                      <a:pt x="136" y="415"/>
                    </a:lnTo>
                    <a:lnTo>
                      <a:pt x="136" y="406"/>
                    </a:lnTo>
                    <a:lnTo>
                      <a:pt x="136" y="398"/>
                    </a:lnTo>
                    <a:lnTo>
                      <a:pt x="139" y="389"/>
                    </a:lnTo>
                    <a:lnTo>
                      <a:pt x="144" y="381"/>
                    </a:lnTo>
                    <a:lnTo>
                      <a:pt x="149" y="374"/>
                    </a:lnTo>
                    <a:lnTo>
                      <a:pt x="155" y="369"/>
                    </a:lnTo>
                    <a:lnTo>
                      <a:pt x="163" y="365"/>
                    </a:lnTo>
                    <a:lnTo>
                      <a:pt x="171" y="362"/>
                    </a:lnTo>
                    <a:lnTo>
                      <a:pt x="181" y="361"/>
                    </a:lnTo>
                    <a:lnTo>
                      <a:pt x="190" y="362"/>
                    </a:lnTo>
                    <a:lnTo>
                      <a:pt x="198" y="365"/>
                    </a:lnTo>
                    <a:lnTo>
                      <a:pt x="206" y="369"/>
                    </a:lnTo>
                    <a:lnTo>
                      <a:pt x="212" y="374"/>
                    </a:lnTo>
                    <a:lnTo>
                      <a:pt x="219" y="381"/>
                    </a:lnTo>
                    <a:lnTo>
                      <a:pt x="222" y="389"/>
                    </a:lnTo>
                    <a:lnTo>
                      <a:pt x="225" y="398"/>
                    </a:lnTo>
                    <a:lnTo>
                      <a:pt x="226" y="406"/>
                    </a:lnTo>
                    <a:lnTo>
                      <a:pt x="225" y="415"/>
                    </a:lnTo>
                    <a:lnTo>
                      <a:pt x="222" y="423"/>
                    </a:lnTo>
                    <a:lnTo>
                      <a:pt x="219" y="431"/>
                    </a:lnTo>
                    <a:lnTo>
                      <a:pt x="212" y="438"/>
                    </a:lnTo>
                    <a:lnTo>
                      <a:pt x="206" y="444"/>
                    </a:lnTo>
                    <a:lnTo>
                      <a:pt x="198" y="448"/>
                    </a:lnTo>
                    <a:lnTo>
                      <a:pt x="190" y="450"/>
                    </a:lnTo>
                    <a:lnTo>
                      <a:pt x="181" y="451"/>
                    </a:lnTo>
                    <a:close/>
                    <a:moveTo>
                      <a:pt x="721" y="250"/>
                    </a:moveTo>
                    <a:lnTo>
                      <a:pt x="720" y="248"/>
                    </a:lnTo>
                    <a:lnTo>
                      <a:pt x="718" y="246"/>
                    </a:lnTo>
                    <a:lnTo>
                      <a:pt x="568" y="95"/>
                    </a:lnTo>
                    <a:lnTo>
                      <a:pt x="565" y="94"/>
                    </a:lnTo>
                    <a:lnTo>
                      <a:pt x="562" y="91"/>
                    </a:lnTo>
                    <a:lnTo>
                      <a:pt x="559" y="91"/>
                    </a:lnTo>
                    <a:lnTo>
                      <a:pt x="557" y="90"/>
                    </a:lnTo>
                    <a:lnTo>
                      <a:pt x="451" y="90"/>
                    </a:lnTo>
                    <a:lnTo>
                      <a:pt x="451" y="15"/>
                    </a:lnTo>
                    <a:lnTo>
                      <a:pt x="451" y="12"/>
                    </a:lnTo>
                    <a:lnTo>
                      <a:pt x="450" y="10"/>
                    </a:lnTo>
                    <a:lnTo>
                      <a:pt x="449" y="7"/>
                    </a:lnTo>
                    <a:lnTo>
                      <a:pt x="447" y="5"/>
                    </a:lnTo>
                    <a:lnTo>
                      <a:pt x="445" y="3"/>
                    </a:lnTo>
                    <a:lnTo>
                      <a:pt x="442" y="1"/>
                    </a:lnTo>
                    <a:lnTo>
                      <a:pt x="439" y="0"/>
                    </a:lnTo>
                    <a:lnTo>
                      <a:pt x="436" y="0"/>
                    </a:lnTo>
                    <a:lnTo>
                      <a:pt x="256" y="0"/>
                    </a:lnTo>
                    <a:lnTo>
                      <a:pt x="253" y="0"/>
                    </a:lnTo>
                    <a:lnTo>
                      <a:pt x="250" y="1"/>
                    </a:lnTo>
                    <a:lnTo>
                      <a:pt x="247" y="3"/>
                    </a:lnTo>
                    <a:lnTo>
                      <a:pt x="245" y="5"/>
                    </a:lnTo>
                    <a:lnTo>
                      <a:pt x="243" y="7"/>
                    </a:lnTo>
                    <a:lnTo>
                      <a:pt x="242" y="10"/>
                    </a:lnTo>
                    <a:lnTo>
                      <a:pt x="241" y="12"/>
                    </a:lnTo>
                    <a:lnTo>
                      <a:pt x="241" y="15"/>
                    </a:lnTo>
                    <a:lnTo>
                      <a:pt x="241" y="19"/>
                    </a:lnTo>
                    <a:lnTo>
                      <a:pt x="242" y="22"/>
                    </a:lnTo>
                    <a:lnTo>
                      <a:pt x="243" y="24"/>
                    </a:lnTo>
                    <a:lnTo>
                      <a:pt x="245" y="26"/>
                    </a:lnTo>
                    <a:lnTo>
                      <a:pt x="247" y="28"/>
                    </a:lnTo>
                    <a:lnTo>
                      <a:pt x="250" y="29"/>
                    </a:lnTo>
                    <a:lnTo>
                      <a:pt x="253" y="30"/>
                    </a:lnTo>
                    <a:lnTo>
                      <a:pt x="256" y="30"/>
                    </a:lnTo>
                    <a:lnTo>
                      <a:pt x="421" y="30"/>
                    </a:lnTo>
                    <a:lnTo>
                      <a:pt x="421" y="391"/>
                    </a:lnTo>
                    <a:lnTo>
                      <a:pt x="254" y="391"/>
                    </a:lnTo>
                    <a:lnTo>
                      <a:pt x="253" y="385"/>
                    </a:lnTo>
                    <a:lnTo>
                      <a:pt x="251" y="378"/>
                    </a:lnTo>
                    <a:lnTo>
                      <a:pt x="249" y="373"/>
                    </a:lnTo>
                    <a:lnTo>
                      <a:pt x="245" y="368"/>
                    </a:lnTo>
                    <a:lnTo>
                      <a:pt x="238" y="357"/>
                    </a:lnTo>
                    <a:lnTo>
                      <a:pt x="228" y="349"/>
                    </a:lnTo>
                    <a:lnTo>
                      <a:pt x="224" y="344"/>
                    </a:lnTo>
                    <a:lnTo>
                      <a:pt x="219" y="341"/>
                    </a:lnTo>
                    <a:lnTo>
                      <a:pt x="212" y="338"/>
                    </a:lnTo>
                    <a:lnTo>
                      <a:pt x="207" y="336"/>
                    </a:lnTo>
                    <a:lnTo>
                      <a:pt x="200" y="334"/>
                    </a:lnTo>
                    <a:lnTo>
                      <a:pt x="194" y="332"/>
                    </a:lnTo>
                    <a:lnTo>
                      <a:pt x="187" y="331"/>
                    </a:lnTo>
                    <a:lnTo>
                      <a:pt x="181" y="331"/>
                    </a:lnTo>
                    <a:lnTo>
                      <a:pt x="174" y="331"/>
                    </a:lnTo>
                    <a:lnTo>
                      <a:pt x="167" y="332"/>
                    </a:lnTo>
                    <a:lnTo>
                      <a:pt x="161" y="334"/>
                    </a:lnTo>
                    <a:lnTo>
                      <a:pt x="155" y="336"/>
                    </a:lnTo>
                    <a:lnTo>
                      <a:pt x="149" y="338"/>
                    </a:lnTo>
                    <a:lnTo>
                      <a:pt x="144" y="341"/>
                    </a:lnTo>
                    <a:lnTo>
                      <a:pt x="138" y="344"/>
                    </a:lnTo>
                    <a:lnTo>
                      <a:pt x="133" y="349"/>
                    </a:lnTo>
                    <a:lnTo>
                      <a:pt x="124" y="357"/>
                    </a:lnTo>
                    <a:lnTo>
                      <a:pt x="117" y="368"/>
                    </a:lnTo>
                    <a:lnTo>
                      <a:pt x="114" y="373"/>
                    </a:lnTo>
                    <a:lnTo>
                      <a:pt x="110" y="378"/>
                    </a:lnTo>
                    <a:lnTo>
                      <a:pt x="108" y="385"/>
                    </a:lnTo>
                    <a:lnTo>
                      <a:pt x="107" y="391"/>
                    </a:lnTo>
                    <a:lnTo>
                      <a:pt x="30" y="391"/>
                    </a:lnTo>
                    <a:lnTo>
                      <a:pt x="30" y="120"/>
                    </a:lnTo>
                    <a:lnTo>
                      <a:pt x="30" y="117"/>
                    </a:lnTo>
                    <a:lnTo>
                      <a:pt x="29" y="115"/>
                    </a:lnTo>
                    <a:lnTo>
                      <a:pt x="28" y="112"/>
                    </a:lnTo>
                    <a:lnTo>
                      <a:pt x="26" y="110"/>
                    </a:lnTo>
                    <a:lnTo>
                      <a:pt x="24" y="109"/>
                    </a:lnTo>
                    <a:lnTo>
                      <a:pt x="21" y="106"/>
                    </a:lnTo>
                    <a:lnTo>
                      <a:pt x="18" y="106"/>
                    </a:lnTo>
                    <a:lnTo>
                      <a:pt x="15" y="105"/>
                    </a:lnTo>
                    <a:lnTo>
                      <a:pt x="12" y="106"/>
                    </a:lnTo>
                    <a:lnTo>
                      <a:pt x="10" y="106"/>
                    </a:lnTo>
                    <a:lnTo>
                      <a:pt x="6" y="109"/>
                    </a:lnTo>
                    <a:lnTo>
                      <a:pt x="4" y="110"/>
                    </a:lnTo>
                    <a:lnTo>
                      <a:pt x="3" y="112"/>
                    </a:lnTo>
                    <a:lnTo>
                      <a:pt x="1" y="115"/>
                    </a:lnTo>
                    <a:lnTo>
                      <a:pt x="1" y="117"/>
                    </a:lnTo>
                    <a:lnTo>
                      <a:pt x="0" y="120"/>
                    </a:lnTo>
                    <a:lnTo>
                      <a:pt x="0" y="406"/>
                    </a:lnTo>
                    <a:lnTo>
                      <a:pt x="1" y="410"/>
                    </a:lnTo>
                    <a:lnTo>
                      <a:pt x="1" y="412"/>
                    </a:lnTo>
                    <a:lnTo>
                      <a:pt x="3" y="415"/>
                    </a:lnTo>
                    <a:lnTo>
                      <a:pt x="4" y="417"/>
                    </a:lnTo>
                    <a:lnTo>
                      <a:pt x="6" y="419"/>
                    </a:lnTo>
                    <a:lnTo>
                      <a:pt x="10" y="420"/>
                    </a:lnTo>
                    <a:lnTo>
                      <a:pt x="12" y="421"/>
                    </a:lnTo>
                    <a:lnTo>
                      <a:pt x="15" y="421"/>
                    </a:lnTo>
                    <a:lnTo>
                      <a:pt x="107" y="421"/>
                    </a:lnTo>
                    <a:lnTo>
                      <a:pt x="108" y="428"/>
                    </a:lnTo>
                    <a:lnTo>
                      <a:pt x="110" y="434"/>
                    </a:lnTo>
                    <a:lnTo>
                      <a:pt x="114" y="440"/>
                    </a:lnTo>
                    <a:lnTo>
                      <a:pt x="117" y="445"/>
                    </a:lnTo>
                    <a:lnTo>
                      <a:pt x="124" y="456"/>
                    </a:lnTo>
                    <a:lnTo>
                      <a:pt x="133" y="464"/>
                    </a:lnTo>
                    <a:lnTo>
                      <a:pt x="138" y="468"/>
                    </a:lnTo>
                    <a:lnTo>
                      <a:pt x="144" y="472"/>
                    </a:lnTo>
                    <a:lnTo>
                      <a:pt x="149" y="475"/>
                    </a:lnTo>
                    <a:lnTo>
                      <a:pt x="155" y="477"/>
                    </a:lnTo>
                    <a:lnTo>
                      <a:pt x="161" y="479"/>
                    </a:lnTo>
                    <a:lnTo>
                      <a:pt x="167" y="480"/>
                    </a:lnTo>
                    <a:lnTo>
                      <a:pt x="174" y="481"/>
                    </a:lnTo>
                    <a:lnTo>
                      <a:pt x="181" y="481"/>
                    </a:lnTo>
                    <a:lnTo>
                      <a:pt x="187" y="481"/>
                    </a:lnTo>
                    <a:lnTo>
                      <a:pt x="194" y="480"/>
                    </a:lnTo>
                    <a:lnTo>
                      <a:pt x="200" y="479"/>
                    </a:lnTo>
                    <a:lnTo>
                      <a:pt x="207" y="477"/>
                    </a:lnTo>
                    <a:lnTo>
                      <a:pt x="212" y="475"/>
                    </a:lnTo>
                    <a:lnTo>
                      <a:pt x="219" y="472"/>
                    </a:lnTo>
                    <a:lnTo>
                      <a:pt x="224" y="468"/>
                    </a:lnTo>
                    <a:lnTo>
                      <a:pt x="228" y="464"/>
                    </a:lnTo>
                    <a:lnTo>
                      <a:pt x="238" y="456"/>
                    </a:lnTo>
                    <a:lnTo>
                      <a:pt x="245" y="445"/>
                    </a:lnTo>
                    <a:lnTo>
                      <a:pt x="249" y="440"/>
                    </a:lnTo>
                    <a:lnTo>
                      <a:pt x="251" y="434"/>
                    </a:lnTo>
                    <a:lnTo>
                      <a:pt x="253" y="428"/>
                    </a:lnTo>
                    <a:lnTo>
                      <a:pt x="254" y="421"/>
                    </a:lnTo>
                    <a:lnTo>
                      <a:pt x="436" y="421"/>
                    </a:lnTo>
                    <a:lnTo>
                      <a:pt x="483" y="421"/>
                    </a:lnTo>
                    <a:lnTo>
                      <a:pt x="484" y="428"/>
                    </a:lnTo>
                    <a:lnTo>
                      <a:pt x="486" y="434"/>
                    </a:lnTo>
                    <a:lnTo>
                      <a:pt x="490" y="440"/>
                    </a:lnTo>
                    <a:lnTo>
                      <a:pt x="493" y="445"/>
                    </a:lnTo>
                    <a:lnTo>
                      <a:pt x="499" y="456"/>
                    </a:lnTo>
                    <a:lnTo>
                      <a:pt x="509" y="464"/>
                    </a:lnTo>
                    <a:lnTo>
                      <a:pt x="514" y="468"/>
                    </a:lnTo>
                    <a:lnTo>
                      <a:pt x="520" y="472"/>
                    </a:lnTo>
                    <a:lnTo>
                      <a:pt x="525" y="475"/>
                    </a:lnTo>
                    <a:lnTo>
                      <a:pt x="530" y="477"/>
                    </a:lnTo>
                    <a:lnTo>
                      <a:pt x="537" y="479"/>
                    </a:lnTo>
                    <a:lnTo>
                      <a:pt x="543" y="480"/>
                    </a:lnTo>
                    <a:lnTo>
                      <a:pt x="550" y="481"/>
                    </a:lnTo>
                    <a:lnTo>
                      <a:pt x="557" y="481"/>
                    </a:lnTo>
                    <a:lnTo>
                      <a:pt x="563" y="481"/>
                    </a:lnTo>
                    <a:lnTo>
                      <a:pt x="570" y="480"/>
                    </a:lnTo>
                    <a:lnTo>
                      <a:pt x="576" y="479"/>
                    </a:lnTo>
                    <a:lnTo>
                      <a:pt x="583" y="477"/>
                    </a:lnTo>
                    <a:lnTo>
                      <a:pt x="588" y="475"/>
                    </a:lnTo>
                    <a:lnTo>
                      <a:pt x="593" y="472"/>
                    </a:lnTo>
                    <a:lnTo>
                      <a:pt x="599" y="468"/>
                    </a:lnTo>
                    <a:lnTo>
                      <a:pt x="604" y="464"/>
                    </a:lnTo>
                    <a:lnTo>
                      <a:pt x="614" y="456"/>
                    </a:lnTo>
                    <a:lnTo>
                      <a:pt x="621" y="445"/>
                    </a:lnTo>
                    <a:lnTo>
                      <a:pt x="623" y="440"/>
                    </a:lnTo>
                    <a:lnTo>
                      <a:pt x="627" y="434"/>
                    </a:lnTo>
                    <a:lnTo>
                      <a:pt x="629" y="428"/>
                    </a:lnTo>
                    <a:lnTo>
                      <a:pt x="630" y="421"/>
                    </a:lnTo>
                    <a:lnTo>
                      <a:pt x="707" y="421"/>
                    </a:lnTo>
                    <a:lnTo>
                      <a:pt x="710" y="421"/>
                    </a:lnTo>
                    <a:lnTo>
                      <a:pt x="712" y="420"/>
                    </a:lnTo>
                    <a:lnTo>
                      <a:pt x="716" y="419"/>
                    </a:lnTo>
                    <a:lnTo>
                      <a:pt x="718" y="417"/>
                    </a:lnTo>
                    <a:lnTo>
                      <a:pt x="720" y="415"/>
                    </a:lnTo>
                    <a:lnTo>
                      <a:pt x="721" y="412"/>
                    </a:lnTo>
                    <a:lnTo>
                      <a:pt x="722" y="410"/>
                    </a:lnTo>
                    <a:lnTo>
                      <a:pt x="722" y="406"/>
                    </a:lnTo>
                    <a:lnTo>
                      <a:pt x="722" y="256"/>
                    </a:lnTo>
                    <a:lnTo>
                      <a:pt x="722" y="253"/>
                    </a:lnTo>
                    <a:lnTo>
                      <a:pt x="721" y="250"/>
                    </a:lnTo>
                    <a:lnTo>
                      <a:pt x="721" y="2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75" name="Freeform 220">
                <a:extLst>
                  <a:ext uri="{FF2B5EF4-FFF2-40B4-BE49-F238E27FC236}">
                    <a16:creationId xmlns:a16="http://schemas.microsoft.com/office/drawing/2014/main" id="{1E82DE95-99D3-4C4B-A867-2696011F88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3163" y="2565400"/>
                <a:ext cx="28575" cy="38100"/>
              </a:xfrm>
              <a:custGeom>
                <a:avLst/>
                <a:gdLst>
                  <a:gd name="T0" fmla="*/ 15 w 90"/>
                  <a:gd name="T1" fmla="*/ 120 h 120"/>
                  <a:gd name="T2" fmla="*/ 75 w 90"/>
                  <a:gd name="T3" fmla="*/ 120 h 120"/>
                  <a:gd name="T4" fmla="*/ 78 w 90"/>
                  <a:gd name="T5" fmla="*/ 120 h 120"/>
                  <a:gd name="T6" fmla="*/ 81 w 90"/>
                  <a:gd name="T7" fmla="*/ 119 h 120"/>
                  <a:gd name="T8" fmla="*/ 84 w 90"/>
                  <a:gd name="T9" fmla="*/ 117 h 120"/>
                  <a:gd name="T10" fmla="*/ 86 w 90"/>
                  <a:gd name="T11" fmla="*/ 116 h 120"/>
                  <a:gd name="T12" fmla="*/ 88 w 90"/>
                  <a:gd name="T13" fmla="*/ 114 h 120"/>
                  <a:gd name="T14" fmla="*/ 89 w 90"/>
                  <a:gd name="T15" fmla="*/ 111 h 120"/>
                  <a:gd name="T16" fmla="*/ 90 w 90"/>
                  <a:gd name="T17" fmla="*/ 109 h 120"/>
                  <a:gd name="T18" fmla="*/ 90 w 90"/>
                  <a:gd name="T19" fmla="*/ 105 h 120"/>
                  <a:gd name="T20" fmla="*/ 90 w 90"/>
                  <a:gd name="T21" fmla="*/ 102 h 120"/>
                  <a:gd name="T22" fmla="*/ 89 w 90"/>
                  <a:gd name="T23" fmla="*/ 99 h 120"/>
                  <a:gd name="T24" fmla="*/ 88 w 90"/>
                  <a:gd name="T25" fmla="*/ 97 h 120"/>
                  <a:gd name="T26" fmla="*/ 86 w 90"/>
                  <a:gd name="T27" fmla="*/ 95 h 120"/>
                  <a:gd name="T28" fmla="*/ 84 w 90"/>
                  <a:gd name="T29" fmla="*/ 93 h 120"/>
                  <a:gd name="T30" fmla="*/ 81 w 90"/>
                  <a:gd name="T31" fmla="*/ 91 h 120"/>
                  <a:gd name="T32" fmla="*/ 78 w 90"/>
                  <a:gd name="T33" fmla="*/ 90 h 120"/>
                  <a:gd name="T34" fmla="*/ 75 w 90"/>
                  <a:gd name="T35" fmla="*/ 90 h 120"/>
                  <a:gd name="T36" fmla="*/ 30 w 90"/>
                  <a:gd name="T37" fmla="*/ 90 h 120"/>
                  <a:gd name="T38" fmla="*/ 30 w 90"/>
                  <a:gd name="T39" fmla="*/ 15 h 120"/>
                  <a:gd name="T40" fmla="*/ 30 w 90"/>
                  <a:gd name="T41" fmla="*/ 12 h 120"/>
                  <a:gd name="T42" fmla="*/ 29 w 90"/>
                  <a:gd name="T43" fmla="*/ 9 h 120"/>
                  <a:gd name="T44" fmla="*/ 28 w 90"/>
                  <a:gd name="T45" fmla="*/ 7 h 120"/>
                  <a:gd name="T46" fmla="*/ 26 w 90"/>
                  <a:gd name="T47" fmla="*/ 5 h 120"/>
                  <a:gd name="T48" fmla="*/ 24 w 90"/>
                  <a:gd name="T49" fmla="*/ 3 h 120"/>
                  <a:gd name="T50" fmla="*/ 21 w 90"/>
                  <a:gd name="T51" fmla="*/ 1 h 120"/>
                  <a:gd name="T52" fmla="*/ 18 w 90"/>
                  <a:gd name="T53" fmla="*/ 0 h 120"/>
                  <a:gd name="T54" fmla="*/ 15 w 90"/>
                  <a:gd name="T55" fmla="*/ 0 h 120"/>
                  <a:gd name="T56" fmla="*/ 12 w 90"/>
                  <a:gd name="T57" fmla="*/ 0 h 120"/>
                  <a:gd name="T58" fmla="*/ 10 w 90"/>
                  <a:gd name="T59" fmla="*/ 1 h 120"/>
                  <a:gd name="T60" fmla="*/ 6 w 90"/>
                  <a:gd name="T61" fmla="*/ 3 h 120"/>
                  <a:gd name="T62" fmla="*/ 4 w 90"/>
                  <a:gd name="T63" fmla="*/ 5 h 120"/>
                  <a:gd name="T64" fmla="*/ 3 w 90"/>
                  <a:gd name="T65" fmla="*/ 7 h 120"/>
                  <a:gd name="T66" fmla="*/ 1 w 90"/>
                  <a:gd name="T67" fmla="*/ 9 h 120"/>
                  <a:gd name="T68" fmla="*/ 1 w 90"/>
                  <a:gd name="T69" fmla="*/ 12 h 120"/>
                  <a:gd name="T70" fmla="*/ 0 w 90"/>
                  <a:gd name="T71" fmla="*/ 15 h 120"/>
                  <a:gd name="T72" fmla="*/ 0 w 90"/>
                  <a:gd name="T73" fmla="*/ 105 h 120"/>
                  <a:gd name="T74" fmla="*/ 1 w 90"/>
                  <a:gd name="T75" fmla="*/ 109 h 120"/>
                  <a:gd name="T76" fmla="*/ 1 w 90"/>
                  <a:gd name="T77" fmla="*/ 111 h 120"/>
                  <a:gd name="T78" fmla="*/ 3 w 90"/>
                  <a:gd name="T79" fmla="*/ 114 h 120"/>
                  <a:gd name="T80" fmla="*/ 4 w 90"/>
                  <a:gd name="T81" fmla="*/ 116 h 120"/>
                  <a:gd name="T82" fmla="*/ 6 w 90"/>
                  <a:gd name="T83" fmla="*/ 117 h 120"/>
                  <a:gd name="T84" fmla="*/ 10 w 90"/>
                  <a:gd name="T85" fmla="*/ 119 h 120"/>
                  <a:gd name="T86" fmla="*/ 13 w 90"/>
                  <a:gd name="T87" fmla="*/ 120 h 120"/>
                  <a:gd name="T88" fmla="*/ 15 w 90"/>
                  <a:gd name="T8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0" h="120">
                    <a:moveTo>
                      <a:pt x="15" y="120"/>
                    </a:moveTo>
                    <a:lnTo>
                      <a:pt x="75" y="120"/>
                    </a:lnTo>
                    <a:lnTo>
                      <a:pt x="78" y="120"/>
                    </a:lnTo>
                    <a:lnTo>
                      <a:pt x="81" y="119"/>
                    </a:lnTo>
                    <a:lnTo>
                      <a:pt x="84" y="117"/>
                    </a:lnTo>
                    <a:lnTo>
                      <a:pt x="86" y="116"/>
                    </a:lnTo>
                    <a:lnTo>
                      <a:pt x="88" y="114"/>
                    </a:lnTo>
                    <a:lnTo>
                      <a:pt x="89" y="111"/>
                    </a:lnTo>
                    <a:lnTo>
                      <a:pt x="90" y="109"/>
                    </a:lnTo>
                    <a:lnTo>
                      <a:pt x="90" y="105"/>
                    </a:lnTo>
                    <a:lnTo>
                      <a:pt x="90" y="102"/>
                    </a:lnTo>
                    <a:lnTo>
                      <a:pt x="89" y="99"/>
                    </a:lnTo>
                    <a:lnTo>
                      <a:pt x="88" y="97"/>
                    </a:lnTo>
                    <a:lnTo>
                      <a:pt x="86" y="95"/>
                    </a:lnTo>
                    <a:lnTo>
                      <a:pt x="84" y="93"/>
                    </a:lnTo>
                    <a:lnTo>
                      <a:pt x="81" y="91"/>
                    </a:lnTo>
                    <a:lnTo>
                      <a:pt x="78" y="90"/>
                    </a:lnTo>
                    <a:lnTo>
                      <a:pt x="75" y="90"/>
                    </a:lnTo>
                    <a:lnTo>
                      <a:pt x="30" y="90"/>
                    </a:lnTo>
                    <a:lnTo>
                      <a:pt x="30" y="15"/>
                    </a:lnTo>
                    <a:lnTo>
                      <a:pt x="30" y="12"/>
                    </a:lnTo>
                    <a:lnTo>
                      <a:pt x="29" y="9"/>
                    </a:lnTo>
                    <a:lnTo>
                      <a:pt x="28" y="7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9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0" y="105"/>
                    </a:lnTo>
                    <a:lnTo>
                      <a:pt x="1" y="109"/>
                    </a:lnTo>
                    <a:lnTo>
                      <a:pt x="1" y="111"/>
                    </a:lnTo>
                    <a:lnTo>
                      <a:pt x="3" y="114"/>
                    </a:lnTo>
                    <a:lnTo>
                      <a:pt x="4" y="116"/>
                    </a:lnTo>
                    <a:lnTo>
                      <a:pt x="6" y="117"/>
                    </a:lnTo>
                    <a:lnTo>
                      <a:pt x="10" y="119"/>
                    </a:lnTo>
                    <a:lnTo>
                      <a:pt x="13" y="120"/>
                    </a:lnTo>
                    <a:lnTo>
                      <a:pt x="15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76" name="Freeform 221">
                <a:extLst>
                  <a:ext uri="{FF2B5EF4-FFF2-40B4-BE49-F238E27FC236}">
                    <a16:creationId xmlns:a16="http://schemas.microsoft.com/office/drawing/2014/main" id="{D2EC911E-E3F0-4D03-A866-46CA38EB6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36013" y="2698750"/>
                <a:ext cx="47625" cy="11113"/>
              </a:xfrm>
              <a:custGeom>
                <a:avLst/>
                <a:gdLst>
                  <a:gd name="T0" fmla="*/ 135 w 150"/>
                  <a:gd name="T1" fmla="*/ 0 h 31"/>
                  <a:gd name="T2" fmla="*/ 15 w 150"/>
                  <a:gd name="T3" fmla="*/ 0 h 31"/>
                  <a:gd name="T4" fmla="*/ 12 w 150"/>
                  <a:gd name="T5" fmla="*/ 1 h 31"/>
                  <a:gd name="T6" fmla="*/ 9 w 150"/>
                  <a:gd name="T7" fmla="*/ 2 h 31"/>
                  <a:gd name="T8" fmla="*/ 6 w 150"/>
                  <a:gd name="T9" fmla="*/ 4 h 31"/>
                  <a:gd name="T10" fmla="*/ 4 w 150"/>
                  <a:gd name="T11" fmla="*/ 6 h 31"/>
                  <a:gd name="T12" fmla="*/ 2 w 150"/>
                  <a:gd name="T13" fmla="*/ 8 h 31"/>
                  <a:gd name="T14" fmla="*/ 1 w 150"/>
                  <a:gd name="T15" fmla="*/ 10 h 31"/>
                  <a:gd name="T16" fmla="*/ 0 w 150"/>
                  <a:gd name="T17" fmla="*/ 13 h 31"/>
                  <a:gd name="T18" fmla="*/ 0 w 150"/>
                  <a:gd name="T19" fmla="*/ 16 h 31"/>
                  <a:gd name="T20" fmla="*/ 0 w 150"/>
                  <a:gd name="T21" fmla="*/ 19 h 31"/>
                  <a:gd name="T22" fmla="*/ 1 w 150"/>
                  <a:gd name="T23" fmla="*/ 22 h 31"/>
                  <a:gd name="T24" fmla="*/ 2 w 150"/>
                  <a:gd name="T25" fmla="*/ 24 h 31"/>
                  <a:gd name="T26" fmla="*/ 4 w 150"/>
                  <a:gd name="T27" fmla="*/ 26 h 31"/>
                  <a:gd name="T28" fmla="*/ 6 w 150"/>
                  <a:gd name="T29" fmla="*/ 28 h 31"/>
                  <a:gd name="T30" fmla="*/ 9 w 150"/>
                  <a:gd name="T31" fmla="*/ 29 h 31"/>
                  <a:gd name="T32" fmla="*/ 12 w 150"/>
                  <a:gd name="T33" fmla="*/ 30 h 31"/>
                  <a:gd name="T34" fmla="*/ 15 w 150"/>
                  <a:gd name="T35" fmla="*/ 31 h 31"/>
                  <a:gd name="T36" fmla="*/ 135 w 150"/>
                  <a:gd name="T37" fmla="*/ 31 h 31"/>
                  <a:gd name="T38" fmla="*/ 138 w 150"/>
                  <a:gd name="T39" fmla="*/ 30 h 31"/>
                  <a:gd name="T40" fmla="*/ 141 w 150"/>
                  <a:gd name="T41" fmla="*/ 29 h 31"/>
                  <a:gd name="T42" fmla="*/ 144 w 150"/>
                  <a:gd name="T43" fmla="*/ 28 h 31"/>
                  <a:gd name="T44" fmla="*/ 146 w 150"/>
                  <a:gd name="T45" fmla="*/ 26 h 31"/>
                  <a:gd name="T46" fmla="*/ 148 w 150"/>
                  <a:gd name="T47" fmla="*/ 24 h 31"/>
                  <a:gd name="T48" fmla="*/ 149 w 150"/>
                  <a:gd name="T49" fmla="*/ 22 h 31"/>
                  <a:gd name="T50" fmla="*/ 150 w 150"/>
                  <a:gd name="T51" fmla="*/ 19 h 31"/>
                  <a:gd name="T52" fmla="*/ 150 w 150"/>
                  <a:gd name="T53" fmla="*/ 16 h 31"/>
                  <a:gd name="T54" fmla="*/ 150 w 150"/>
                  <a:gd name="T55" fmla="*/ 13 h 31"/>
                  <a:gd name="T56" fmla="*/ 149 w 150"/>
                  <a:gd name="T57" fmla="*/ 10 h 31"/>
                  <a:gd name="T58" fmla="*/ 148 w 150"/>
                  <a:gd name="T59" fmla="*/ 8 h 31"/>
                  <a:gd name="T60" fmla="*/ 146 w 150"/>
                  <a:gd name="T61" fmla="*/ 6 h 31"/>
                  <a:gd name="T62" fmla="*/ 144 w 150"/>
                  <a:gd name="T63" fmla="*/ 4 h 31"/>
                  <a:gd name="T64" fmla="*/ 141 w 150"/>
                  <a:gd name="T65" fmla="*/ 2 h 31"/>
                  <a:gd name="T66" fmla="*/ 138 w 150"/>
                  <a:gd name="T67" fmla="*/ 1 h 31"/>
                  <a:gd name="T68" fmla="*/ 135 w 150"/>
                  <a:gd name="T6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0" h="31">
                    <a:moveTo>
                      <a:pt x="135" y="0"/>
                    </a:moveTo>
                    <a:lnTo>
                      <a:pt x="15" y="0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5" y="31"/>
                    </a:lnTo>
                    <a:lnTo>
                      <a:pt x="135" y="31"/>
                    </a:lnTo>
                    <a:lnTo>
                      <a:pt x="138" y="30"/>
                    </a:lnTo>
                    <a:lnTo>
                      <a:pt x="141" y="29"/>
                    </a:lnTo>
                    <a:lnTo>
                      <a:pt x="144" y="28"/>
                    </a:lnTo>
                    <a:lnTo>
                      <a:pt x="146" y="26"/>
                    </a:lnTo>
                    <a:lnTo>
                      <a:pt x="148" y="24"/>
                    </a:lnTo>
                    <a:lnTo>
                      <a:pt x="149" y="22"/>
                    </a:lnTo>
                    <a:lnTo>
                      <a:pt x="150" y="19"/>
                    </a:lnTo>
                    <a:lnTo>
                      <a:pt x="150" y="16"/>
                    </a:lnTo>
                    <a:lnTo>
                      <a:pt x="150" y="13"/>
                    </a:lnTo>
                    <a:lnTo>
                      <a:pt x="149" y="10"/>
                    </a:lnTo>
                    <a:lnTo>
                      <a:pt x="148" y="8"/>
                    </a:lnTo>
                    <a:lnTo>
                      <a:pt x="146" y="6"/>
                    </a:lnTo>
                    <a:lnTo>
                      <a:pt x="144" y="4"/>
                    </a:lnTo>
                    <a:lnTo>
                      <a:pt x="141" y="2"/>
                    </a:lnTo>
                    <a:lnTo>
                      <a:pt x="138" y="1"/>
                    </a:lnTo>
                    <a:lnTo>
                      <a:pt x="1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77" name="Freeform 222">
                <a:extLst>
                  <a:ext uri="{FF2B5EF4-FFF2-40B4-BE49-F238E27FC236}">
                    <a16:creationId xmlns:a16="http://schemas.microsoft.com/office/drawing/2014/main" id="{811E0C1C-8146-48FE-BD33-5A0479D7B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5063" y="2719388"/>
                <a:ext cx="28575" cy="9525"/>
              </a:xfrm>
              <a:custGeom>
                <a:avLst/>
                <a:gdLst>
                  <a:gd name="T0" fmla="*/ 75 w 90"/>
                  <a:gd name="T1" fmla="*/ 0 h 30"/>
                  <a:gd name="T2" fmla="*/ 15 w 90"/>
                  <a:gd name="T3" fmla="*/ 0 h 30"/>
                  <a:gd name="T4" fmla="*/ 12 w 90"/>
                  <a:gd name="T5" fmla="*/ 0 h 30"/>
                  <a:gd name="T6" fmla="*/ 10 w 90"/>
                  <a:gd name="T7" fmla="*/ 1 h 30"/>
                  <a:gd name="T8" fmla="*/ 6 w 90"/>
                  <a:gd name="T9" fmla="*/ 3 h 30"/>
                  <a:gd name="T10" fmla="*/ 4 w 90"/>
                  <a:gd name="T11" fmla="*/ 5 h 30"/>
                  <a:gd name="T12" fmla="*/ 2 w 90"/>
                  <a:gd name="T13" fmla="*/ 7 h 30"/>
                  <a:gd name="T14" fmla="*/ 1 w 90"/>
                  <a:gd name="T15" fmla="*/ 9 h 30"/>
                  <a:gd name="T16" fmla="*/ 0 w 90"/>
                  <a:gd name="T17" fmla="*/ 12 h 30"/>
                  <a:gd name="T18" fmla="*/ 0 w 90"/>
                  <a:gd name="T19" fmla="*/ 15 h 30"/>
                  <a:gd name="T20" fmla="*/ 0 w 90"/>
                  <a:gd name="T21" fmla="*/ 19 h 30"/>
                  <a:gd name="T22" fmla="*/ 1 w 90"/>
                  <a:gd name="T23" fmla="*/ 21 h 30"/>
                  <a:gd name="T24" fmla="*/ 2 w 90"/>
                  <a:gd name="T25" fmla="*/ 24 h 30"/>
                  <a:gd name="T26" fmla="*/ 4 w 90"/>
                  <a:gd name="T27" fmla="*/ 26 h 30"/>
                  <a:gd name="T28" fmla="*/ 6 w 90"/>
                  <a:gd name="T29" fmla="*/ 27 h 30"/>
                  <a:gd name="T30" fmla="*/ 10 w 90"/>
                  <a:gd name="T31" fmla="*/ 29 h 30"/>
                  <a:gd name="T32" fmla="*/ 12 w 90"/>
                  <a:gd name="T33" fmla="*/ 29 h 30"/>
                  <a:gd name="T34" fmla="*/ 15 w 90"/>
                  <a:gd name="T35" fmla="*/ 30 h 30"/>
                  <a:gd name="T36" fmla="*/ 75 w 90"/>
                  <a:gd name="T37" fmla="*/ 30 h 30"/>
                  <a:gd name="T38" fmla="*/ 78 w 90"/>
                  <a:gd name="T39" fmla="*/ 29 h 30"/>
                  <a:gd name="T40" fmla="*/ 81 w 90"/>
                  <a:gd name="T41" fmla="*/ 29 h 30"/>
                  <a:gd name="T42" fmla="*/ 84 w 90"/>
                  <a:gd name="T43" fmla="*/ 27 h 30"/>
                  <a:gd name="T44" fmla="*/ 86 w 90"/>
                  <a:gd name="T45" fmla="*/ 26 h 30"/>
                  <a:gd name="T46" fmla="*/ 88 w 90"/>
                  <a:gd name="T47" fmla="*/ 24 h 30"/>
                  <a:gd name="T48" fmla="*/ 89 w 90"/>
                  <a:gd name="T49" fmla="*/ 21 h 30"/>
                  <a:gd name="T50" fmla="*/ 90 w 90"/>
                  <a:gd name="T51" fmla="*/ 19 h 30"/>
                  <a:gd name="T52" fmla="*/ 90 w 90"/>
                  <a:gd name="T53" fmla="*/ 15 h 30"/>
                  <a:gd name="T54" fmla="*/ 90 w 90"/>
                  <a:gd name="T55" fmla="*/ 12 h 30"/>
                  <a:gd name="T56" fmla="*/ 89 w 90"/>
                  <a:gd name="T57" fmla="*/ 9 h 30"/>
                  <a:gd name="T58" fmla="*/ 88 w 90"/>
                  <a:gd name="T59" fmla="*/ 7 h 30"/>
                  <a:gd name="T60" fmla="*/ 86 w 90"/>
                  <a:gd name="T61" fmla="*/ 5 h 30"/>
                  <a:gd name="T62" fmla="*/ 84 w 90"/>
                  <a:gd name="T63" fmla="*/ 3 h 30"/>
                  <a:gd name="T64" fmla="*/ 81 w 90"/>
                  <a:gd name="T65" fmla="*/ 1 h 30"/>
                  <a:gd name="T66" fmla="*/ 78 w 90"/>
                  <a:gd name="T67" fmla="*/ 0 h 30"/>
                  <a:gd name="T68" fmla="*/ 75 w 90"/>
                  <a:gd name="T69" fmla="*/ 0 h 30"/>
                  <a:gd name="T70" fmla="*/ 75 w 90"/>
                  <a:gd name="T7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0" h="30">
                    <a:moveTo>
                      <a:pt x="75" y="0"/>
                    </a:move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1" y="21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6" y="27"/>
                    </a:lnTo>
                    <a:lnTo>
                      <a:pt x="10" y="29"/>
                    </a:lnTo>
                    <a:lnTo>
                      <a:pt x="12" y="29"/>
                    </a:lnTo>
                    <a:lnTo>
                      <a:pt x="15" y="30"/>
                    </a:lnTo>
                    <a:lnTo>
                      <a:pt x="75" y="30"/>
                    </a:lnTo>
                    <a:lnTo>
                      <a:pt x="78" y="29"/>
                    </a:lnTo>
                    <a:lnTo>
                      <a:pt x="81" y="29"/>
                    </a:lnTo>
                    <a:lnTo>
                      <a:pt x="84" y="27"/>
                    </a:lnTo>
                    <a:lnTo>
                      <a:pt x="86" y="26"/>
                    </a:lnTo>
                    <a:lnTo>
                      <a:pt x="88" y="24"/>
                    </a:lnTo>
                    <a:lnTo>
                      <a:pt x="89" y="21"/>
                    </a:lnTo>
                    <a:lnTo>
                      <a:pt x="90" y="19"/>
                    </a:lnTo>
                    <a:lnTo>
                      <a:pt x="90" y="15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8" y="7"/>
                    </a:lnTo>
                    <a:lnTo>
                      <a:pt x="86" y="5"/>
                    </a:lnTo>
                    <a:lnTo>
                      <a:pt x="84" y="3"/>
                    </a:lnTo>
                    <a:lnTo>
                      <a:pt x="81" y="1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78" name="Freeform 223">
                <a:extLst>
                  <a:ext uri="{FF2B5EF4-FFF2-40B4-BE49-F238E27FC236}">
                    <a16:creationId xmlns:a16="http://schemas.microsoft.com/office/drawing/2014/main" id="{1C282B4C-9015-430F-BB01-D4FF46E32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4588" y="2738438"/>
                <a:ext cx="19050" cy="9525"/>
              </a:xfrm>
              <a:custGeom>
                <a:avLst/>
                <a:gdLst>
                  <a:gd name="T0" fmla="*/ 45 w 60"/>
                  <a:gd name="T1" fmla="*/ 0 h 30"/>
                  <a:gd name="T2" fmla="*/ 15 w 60"/>
                  <a:gd name="T3" fmla="*/ 0 h 30"/>
                  <a:gd name="T4" fmla="*/ 12 w 60"/>
                  <a:gd name="T5" fmla="*/ 0 h 30"/>
                  <a:gd name="T6" fmla="*/ 10 w 60"/>
                  <a:gd name="T7" fmla="*/ 1 h 30"/>
                  <a:gd name="T8" fmla="*/ 6 w 60"/>
                  <a:gd name="T9" fmla="*/ 3 h 30"/>
                  <a:gd name="T10" fmla="*/ 4 w 60"/>
                  <a:gd name="T11" fmla="*/ 5 h 30"/>
                  <a:gd name="T12" fmla="*/ 2 w 60"/>
                  <a:gd name="T13" fmla="*/ 7 h 30"/>
                  <a:gd name="T14" fmla="*/ 1 w 60"/>
                  <a:gd name="T15" fmla="*/ 9 h 30"/>
                  <a:gd name="T16" fmla="*/ 0 w 60"/>
                  <a:gd name="T17" fmla="*/ 12 h 30"/>
                  <a:gd name="T18" fmla="*/ 0 w 60"/>
                  <a:gd name="T19" fmla="*/ 15 h 30"/>
                  <a:gd name="T20" fmla="*/ 0 w 60"/>
                  <a:gd name="T21" fmla="*/ 19 h 30"/>
                  <a:gd name="T22" fmla="*/ 1 w 60"/>
                  <a:gd name="T23" fmla="*/ 21 h 30"/>
                  <a:gd name="T24" fmla="*/ 2 w 60"/>
                  <a:gd name="T25" fmla="*/ 24 h 30"/>
                  <a:gd name="T26" fmla="*/ 4 w 60"/>
                  <a:gd name="T27" fmla="*/ 26 h 30"/>
                  <a:gd name="T28" fmla="*/ 6 w 60"/>
                  <a:gd name="T29" fmla="*/ 27 h 30"/>
                  <a:gd name="T30" fmla="*/ 10 w 60"/>
                  <a:gd name="T31" fmla="*/ 29 h 30"/>
                  <a:gd name="T32" fmla="*/ 12 w 60"/>
                  <a:gd name="T33" fmla="*/ 30 h 30"/>
                  <a:gd name="T34" fmla="*/ 15 w 60"/>
                  <a:gd name="T35" fmla="*/ 30 h 30"/>
                  <a:gd name="T36" fmla="*/ 45 w 60"/>
                  <a:gd name="T37" fmla="*/ 30 h 30"/>
                  <a:gd name="T38" fmla="*/ 48 w 60"/>
                  <a:gd name="T39" fmla="*/ 30 h 30"/>
                  <a:gd name="T40" fmla="*/ 51 w 60"/>
                  <a:gd name="T41" fmla="*/ 29 h 30"/>
                  <a:gd name="T42" fmla="*/ 54 w 60"/>
                  <a:gd name="T43" fmla="*/ 27 h 30"/>
                  <a:gd name="T44" fmla="*/ 56 w 60"/>
                  <a:gd name="T45" fmla="*/ 26 h 30"/>
                  <a:gd name="T46" fmla="*/ 58 w 60"/>
                  <a:gd name="T47" fmla="*/ 24 h 30"/>
                  <a:gd name="T48" fmla="*/ 59 w 60"/>
                  <a:gd name="T49" fmla="*/ 21 h 30"/>
                  <a:gd name="T50" fmla="*/ 60 w 60"/>
                  <a:gd name="T51" fmla="*/ 19 h 30"/>
                  <a:gd name="T52" fmla="*/ 60 w 60"/>
                  <a:gd name="T53" fmla="*/ 15 h 30"/>
                  <a:gd name="T54" fmla="*/ 60 w 60"/>
                  <a:gd name="T55" fmla="*/ 12 h 30"/>
                  <a:gd name="T56" fmla="*/ 59 w 60"/>
                  <a:gd name="T57" fmla="*/ 9 h 30"/>
                  <a:gd name="T58" fmla="*/ 58 w 60"/>
                  <a:gd name="T59" fmla="*/ 7 h 30"/>
                  <a:gd name="T60" fmla="*/ 56 w 60"/>
                  <a:gd name="T61" fmla="*/ 5 h 30"/>
                  <a:gd name="T62" fmla="*/ 54 w 60"/>
                  <a:gd name="T63" fmla="*/ 3 h 30"/>
                  <a:gd name="T64" fmla="*/ 51 w 60"/>
                  <a:gd name="T65" fmla="*/ 1 h 30"/>
                  <a:gd name="T66" fmla="*/ 48 w 60"/>
                  <a:gd name="T67" fmla="*/ 0 h 30"/>
                  <a:gd name="T68" fmla="*/ 45 w 60"/>
                  <a:gd name="T6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30">
                    <a:moveTo>
                      <a:pt x="45" y="0"/>
                    </a:move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1" y="21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6" y="27"/>
                    </a:lnTo>
                    <a:lnTo>
                      <a:pt x="10" y="29"/>
                    </a:lnTo>
                    <a:lnTo>
                      <a:pt x="12" y="30"/>
                    </a:lnTo>
                    <a:lnTo>
                      <a:pt x="15" y="30"/>
                    </a:lnTo>
                    <a:lnTo>
                      <a:pt x="45" y="30"/>
                    </a:lnTo>
                    <a:lnTo>
                      <a:pt x="48" y="30"/>
                    </a:lnTo>
                    <a:lnTo>
                      <a:pt x="51" y="29"/>
                    </a:lnTo>
                    <a:lnTo>
                      <a:pt x="54" y="27"/>
                    </a:lnTo>
                    <a:lnTo>
                      <a:pt x="56" y="26"/>
                    </a:lnTo>
                    <a:lnTo>
                      <a:pt x="58" y="24"/>
                    </a:lnTo>
                    <a:lnTo>
                      <a:pt x="59" y="21"/>
                    </a:lnTo>
                    <a:lnTo>
                      <a:pt x="60" y="19"/>
                    </a:lnTo>
                    <a:lnTo>
                      <a:pt x="60" y="15"/>
                    </a:lnTo>
                    <a:lnTo>
                      <a:pt x="60" y="12"/>
                    </a:lnTo>
                    <a:lnTo>
                      <a:pt x="59" y="9"/>
                    </a:lnTo>
                    <a:lnTo>
                      <a:pt x="58" y="7"/>
                    </a:lnTo>
                    <a:lnTo>
                      <a:pt x="56" y="5"/>
                    </a:lnTo>
                    <a:lnTo>
                      <a:pt x="54" y="3"/>
                    </a:lnTo>
                    <a:lnTo>
                      <a:pt x="51" y="1"/>
                    </a:lnTo>
                    <a:lnTo>
                      <a:pt x="48" y="0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  <p:sp>
            <p:nvSpPr>
              <p:cNvPr id="79" name="Freeform 224">
                <a:extLst>
                  <a:ext uri="{FF2B5EF4-FFF2-40B4-BE49-F238E27FC236}">
                    <a16:creationId xmlns:a16="http://schemas.microsoft.com/office/drawing/2014/main" id="{122433CE-571E-47D9-8BC5-8CDE3D1DC9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40775" y="2536825"/>
                <a:ext cx="115888" cy="114300"/>
              </a:xfrm>
              <a:custGeom>
                <a:avLst/>
                <a:gdLst>
                  <a:gd name="T0" fmla="*/ 211 w 361"/>
                  <a:gd name="T1" fmla="*/ 34 h 361"/>
                  <a:gd name="T2" fmla="*/ 252 w 361"/>
                  <a:gd name="T3" fmla="*/ 49 h 361"/>
                  <a:gd name="T4" fmla="*/ 286 w 361"/>
                  <a:gd name="T5" fmla="*/ 75 h 361"/>
                  <a:gd name="T6" fmla="*/ 313 w 361"/>
                  <a:gd name="T7" fmla="*/ 110 h 361"/>
                  <a:gd name="T8" fmla="*/ 328 w 361"/>
                  <a:gd name="T9" fmla="*/ 151 h 361"/>
                  <a:gd name="T10" fmla="*/ 330 w 361"/>
                  <a:gd name="T11" fmla="*/ 196 h 361"/>
                  <a:gd name="T12" fmla="*/ 319 w 361"/>
                  <a:gd name="T13" fmla="*/ 239 h 361"/>
                  <a:gd name="T14" fmla="*/ 297 w 361"/>
                  <a:gd name="T15" fmla="*/ 277 h 361"/>
                  <a:gd name="T16" fmla="*/ 265 w 361"/>
                  <a:gd name="T17" fmla="*/ 306 h 361"/>
                  <a:gd name="T18" fmla="*/ 225 w 361"/>
                  <a:gd name="T19" fmla="*/ 325 h 361"/>
                  <a:gd name="T20" fmla="*/ 180 w 361"/>
                  <a:gd name="T21" fmla="*/ 331 h 361"/>
                  <a:gd name="T22" fmla="*/ 136 w 361"/>
                  <a:gd name="T23" fmla="*/ 325 h 361"/>
                  <a:gd name="T24" fmla="*/ 96 w 361"/>
                  <a:gd name="T25" fmla="*/ 306 h 361"/>
                  <a:gd name="T26" fmla="*/ 64 w 361"/>
                  <a:gd name="T27" fmla="*/ 277 h 361"/>
                  <a:gd name="T28" fmla="*/ 42 w 361"/>
                  <a:gd name="T29" fmla="*/ 239 h 361"/>
                  <a:gd name="T30" fmla="*/ 31 w 361"/>
                  <a:gd name="T31" fmla="*/ 196 h 361"/>
                  <a:gd name="T32" fmla="*/ 33 w 361"/>
                  <a:gd name="T33" fmla="*/ 151 h 361"/>
                  <a:gd name="T34" fmla="*/ 48 w 361"/>
                  <a:gd name="T35" fmla="*/ 110 h 361"/>
                  <a:gd name="T36" fmla="*/ 74 w 361"/>
                  <a:gd name="T37" fmla="*/ 75 h 361"/>
                  <a:gd name="T38" fmla="*/ 108 w 361"/>
                  <a:gd name="T39" fmla="*/ 49 h 361"/>
                  <a:gd name="T40" fmla="*/ 150 w 361"/>
                  <a:gd name="T41" fmla="*/ 34 h 361"/>
                  <a:gd name="T42" fmla="*/ 180 w 361"/>
                  <a:gd name="T43" fmla="*/ 30 h 361"/>
                  <a:gd name="T44" fmla="*/ 216 w 361"/>
                  <a:gd name="T45" fmla="*/ 358 h 361"/>
                  <a:gd name="T46" fmla="*/ 267 w 361"/>
                  <a:gd name="T47" fmla="*/ 340 h 361"/>
                  <a:gd name="T48" fmla="*/ 307 w 361"/>
                  <a:gd name="T49" fmla="*/ 309 h 361"/>
                  <a:gd name="T50" fmla="*/ 339 w 361"/>
                  <a:gd name="T51" fmla="*/ 267 h 361"/>
                  <a:gd name="T52" fmla="*/ 357 w 361"/>
                  <a:gd name="T53" fmla="*/ 218 h 361"/>
                  <a:gd name="T54" fmla="*/ 360 w 361"/>
                  <a:gd name="T55" fmla="*/ 163 h 361"/>
                  <a:gd name="T56" fmla="*/ 346 w 361"/>
                  <a:gd name="T57" fmla="*/ 111 h 361"/>
                  <a:gd name="T58" fmla="*/ 319 w 361"/>
                  <a:gd name="T59" fmla="*/ 67 h 361"/>
                  <a:gd name="T60" fmla="*/ 281 w 361"/>
                  <a:gd name="T61" fmla="*/ 31 h 361"/>
                  <a:gd name="T62" fmla="*/ 234 w 361"/>
                  <a:gd name="T63" fmla="*/ 9 h 361"/>
                  <a:gd name="T64" fmla="*/ 180 w 361"/>
                  <a:gd name="T65" fmla="*/ 0 h 361"/>
                  <a:gd name="T66" fmla="*/ 126 w 361"/>
                  <a:gd name="T67" fmla="*/ 9 h 361"/>
                  <a:gd name="T68" fmla="*/ 79 w 361"/>
                  <a:gd name="T69" fmla="*/ 31 h 361"/>
                  <a:gd name="T70" fmla="*/ 41 w 361"/>
                  <a:gd name="T71" fmla="*/ 67 h 361"/>
                  <a:gd name="T72" fmla="*/ 14 w 361"/>
                  <a:gd name="T73" fmla="*/ 111 h 361"/>
                  <a:gd name="T74" fmla="*/ 1 w 361"/>
                  <a:gd name="T75" fmla="*/ 163 h 361"/>
                  <a:gd name="T76" fmla="*/ 3 w 361"/>
                  <a:gd name="T77" fmla="*/ 218 h 361"/>
                  <a:gd name="T78" fmla="*/ 21 w 361"/>
                  <a:gd name="T79" fmla="*/ 267 h 361"/>
                  <a:gd name="T80" fmla="*/ 53 w 361"/>
                  <a:gd name="T81" fmla="*/ 309 h 361"/>
                  <a:gd name="T82" fmla="*/ 94 w 361"/>
                  <a:gd name="T83" fmla="*/ 340 h 361"/>
                  <a:gd name="T84" fmla="*/ 144 w 361"/>
                  <a:gd name="T85" fmla="*/ 358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61" h="361">
                    <a:moveTo>
                      <a:pt x="180" y="30"/>
                    </a:moveTo>
                    <a:lnTo>
                      <a:pt x="196" y="31"/>
                    </a:lnTo>
                    <a:lnTo>
                      <a:pt x="211" y="34"/>
                    </a:lnTo>
                    <a:lnTo>
                      <a:pt x="225" y="38"/>
                    </a:lnTo>
                    <a:lnTo>
                      <a:pt x="239" y="42"/>
                    </a:lnTo>
                    <a:lnTo>
                      <a:pt x="252" y="49"/>
                    </a:lnTo>
                    <a:lnTo>
                      <a:pt x="265" y="56"/>
                    </a:lnTo>
                    <a:lnTo>
                      <a:pt x="276" y="65"/>
                    </a:lnTo>
                    <a:lnTo>
                      <a:pt x="286" y="75"/>
                    </a:lnTo>
                    <a:lnTo>
                      <a:pt x="297" y="85"/>
                    </a:lnTo>
                    <a:lnTo>
                      <a:pt x="305" y="97"/>
                    </a:lnTo>
                    <a:lnTo>
                      <a:pt x="313" y="110"/>
                    </a:lnTo>
                    <a:lnTo>
                      <a:pt x="319" y="122"/>
                    </a:lnTo>
                    <a:lnTo>
                      <a:pt x="324" y="136"/>
                    </a:lnTo>
                    <a:lnTo>
                      <a:pt x="328" y="151"/>
                    </a:lnTo>
                    <a:lnTo>
                      <a:pt x="330" y="165"/>
                    </a:lnTo>
                    <a:lnTo>
                      <a:pt x="331" y="181"/>
                    </a:lnTo>
                    <a:lnTo>
                      <a:pt x="330" y="196"/>
                    </a:lnTo>
                    <a:lnTo>
                      <a:pt x="328" y="211"/>
                    </a:lnTo>
                    <a:lnTo>
                      <a:pt x="324" y="225"/>
                    </a:lnTo>
                    <a:lnTo>
                      <a:pt x="319" y="239"/>
                    </a:lnTo>
                    <a:lnTo>
                      <a:pt x="313" y="253"/>
                    </a:lnTo>
                    <a:lnTo>
                      <a:pt x="305" y="265"/>
                    </a:lnTo>
                    <a:lnTo>
                      <a:pt x="297" y="277"/>
                    </a:lnTo>
                    <a:lnTo>
                      <a:pt x="286" y="287"/>
                    </a:lnTo>
                    <a:lnTo>
                      <a:pt x="276" y="297"/>
                    </a:lnTo>
                    <a:lnTo>
                      <a:pt x="265" y="306"/>
                    </a:lnTo>
                    <a:lnTo>
                      <a:pt x="252" y="313"/>
                    </a:lnTo>
                    <a:lnTo>
                      <a:pt x="239" y="320"/>
                    </a:lnTo>
                    <a:lnTo>
                      <a:pt x="225" y="325"/>
                    </a:lnTo>
                    <a:lnTo>
                      <a:pt x="211" y="328"/>
                    </a:lnTo>
                    <a:lnTo>
                      <a:pt x="196" y="330"/>
                    </a:lnTo>
                    <a:lnTo>
                      <a:pt x="180" y="331"/>
                    </a:lnTo>
                    <a:lnTo>
                      <a:pt x="165" y="330"/>
                    </a:lnTo>
                    <a:lnTo>
                      <a:pt x="150" y="328"/>
                    </a:lnTo>
                    <a:lnTo>
                      <a:pt x="136" y="325"/>
                    </a:lnTo>
                    <a:lnTo>
                      <a:pt x="122" y="320"/>
                    </a:lnTo>
                    <a:lnTo>
                      <a:pt x="108" y="313"/>
                    </a:lnTo>
                    <a:lnTo>
                      <a:pt x="96" y="306"/>
                    </a:lnTo>
                    <a:lnTo>
                      <a:pt x="85" y="297"/>
                    </a:lnTo>
                    <a:lnTo>
                      <a:pt x="74" y="287"/>
                    </a:lnTo>
                    <a:lnTo>
                      <a:pt x="64" y="277"/>
                    </a:lnTo>
                    <a:lnTo>
                      <a:pt x="56" y="265"/>
                    </a:lnTo>
                    <a:lnTo>
                      <a:pt x="48" y="253"/>
                    </a:lnTo>
                    <a:lnTo>
                      <a:pt x="42" y="239"/>
                    </a:lnTo>
                    <a:lnTo>
                      <a:pt x="36" y="225"/>
                    </a:lnTo>
                    <a:lnTo>
                      <a:pt x="33" y="211"/>
                    </a:lnTo>
                    <a:lnTo>
                      <a:pt x="31" y="196"/>
                    </a:lnTo>
                    <a:lnTo>
                      <a:pt x="30" y="181"/>
                    </a:lnTo>
                    <a:lnTo>
                      <a:pt x="31" y="165"/>
                    </a:lnTo>
                    <a:lnTo>
                      <a:pt x="33" y="151"/>
                    </a:lnTo>
                    <a:lnTo>
                      <a:pt x="36" y="136"/>
                    </a:lnTo>
                    <a:lnTo>
                      <a:pt x="42" y="122"/>
                    </a:lnTo>
                    <a:lnTo>
                      <a:pt x="48" y="110"/>
                    </a:lnTo>
                    <a:lnTo>
                      <a:pt x="56" y="97"/>
                    </a:lnTo>
                    <a:lnTo>
                      <a:pt x="64" y="86"/>
                    </a:lnTo>
                    <a:lnTo>
                      <a:pt x="74" y="75"/>
                    </a:lnTo>
                    <a:lnTo>
                      <a:pt x="85" y="65"/>
                    </a:lnTo>
                    <a:lnTo>
                      <a:pt x="96" y="56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8"/>
                    </a:lnTo>
                    <a:lnTo>
                      <a:pt x="150" y="34"/>
                    </a:lnTo>
                    <a:lnTo>
                      <a:pt x="165" y="31"/>
                    </a:lnTo>
                    <a:lnTo>
                      <a:pt x="180" y="30"/>
                    </a:lnTo>
                    <a:lnTo>
                      <a:pt x="180" y="30"/>
                    </a:lnTo>
                    <a:close/>
                    <a:moveTo>
                      <a:pt x="180" y="361"/>
                    </a:moveTo>
                    <a:lnTo>
                      <a:pt x="199" y="360"/>
                    </a:lnTo>
                    <a:lnTo>
                      <a:pt x="216" y="358"/>
                    </a:lnTo>
                    <a:lnTo>
                      <a:pt x="234" y="354"/>
                    </a:lnTo>
                    <a:lnTo>
                      <a:pt x="251" y="347"/>
                    </a:lnTo>
                    <a:lnTo>
                      <a:pt x="267" y="340"/>
                    </a:lnTo>
                    <a:lnTo>
                      <a:pt x="281" y="330"/>
                    </a:lnTo>
                    <a:lnTo>
                      <a:pt x="295" y="321"/>
                    </a:lnTo>
                    <a:lnTo>
                      <a:pt x="307" y="309"/>
                    </a:lnTo>
                    <a:lnTo>
                      <a:pt x="319" y="296"/>
                    </a:lnTo>
                    <a:lnTo>
                      <a:pt x="330" y="282"/>
                    </a:lnTo>
                    <a:lnTo>
                      <a:pt x="339" y="267"/>
                    </a:lnTo>
                    <a:lnTo>
                      <a:pt x="346" y="251"/>
                    </a:lnTo>
                    <a:lnTo>
                      <a:pt x="352" y="235"/>
                    </a:lnTo>
                    <a:lnTo>
                      <a:pt x="357" y="218"/>
                    </a:lnTo>
                    <a:lnTo>
                      <a:pt x="360" y="200"/>
                    </a:lnTo>
                    <a:lnTo>
                      <a:pt x="361" y="181"/>
                    </a:lnTo>
                    <a:lnTo>
                      <a:pt x="360" y="163"/>
                    </a:lnTo>
                    <a:lnTo>
                      <a:pt x="357" y="145"/>
                    </a:lnTo>
                    <a:lnTo>
                      <a:pt x="352" y="128"/>
                    </a:lnTo>
                    <a:lnTo>
                      <a:pt x="346" y="111"/>
                    </a:lnTo>
                    <a:lnTo>
                      <a:pt x="339" y="96"/>
                    </a:lnTo>
                    <a:lnTo>
                      <a:pt x="330" y="81"/>
                    </a:lnTo>
                    <a:lnTo>
                      <a:pt x="319" y="67"/>
                    </a:lnTo>
                    <a:lnTo>
                      <a:pt x="307" y="54"/>
                    </a:lnTo>
                    <a:lnTo>
                      <a:pt x="295" y="42"/>
                    </a:lnTo>
                    <a:lnTo>
                      <a:pt x="281" y="31"/>
                    </a:lnTo>
                    <a:lnTo>
                      <a:pt x="267" y="23"/>
                    </a:lnTo>
                    <a:lnTo>
                      <a:pt x="251" y="15"/>
                    </a:lnTo>
                    <a:lnTo>
                      <a:pt x="234" y="9"/>
                    </a:lnTo>
                    <a:lnTo>
                      <a:pt x="216" y="5"/>
                    </a:lnTo>
                    <a:lnTo>
                      <a:pt x="199" y="1"/>
                    </a:lnTo>
                    <a:lnTo>
                      <a:pt x="180" y="0"/>
                    </a:lnTo>
                    <a:lnTo>
                      <a:pt x="162" y="1"/>
                    </a:lnTo>
                    <a:lnTo>
                      <a:pt x="144" y="5"/>
                    </a:lnTo>
                    <a:lnTo>
                      <a:pt x="126" y="9"/>
                    </a:lnTo>
                    <a:lnTo>
                      <a:pt x="110" y="15"/>
                    </a:lnTo>
                    <a:lnTo>
                      <a:pt x="94" y="23"/>
                    </a:lnTo>
                    <a:lnTo>
                      <a:pt x="79" y="31"/>
                    </a:lnTo>
                    <a:lnTo>
                      <a:pt x="65" y="42"/>
                    </a:lnTo>
                    <a:lnTo>
                      <a:pt x="53" y="54"/>
                    </a:lnTo>
                    <a:lnTo>
                      <a:pt x="41" y="67"/>
                    </a:lnTo>
                    <a:lnTo>
                      <a:pt x="31" y="81"/>
                    </a:lnTo>
                    <a:lnTo>
                      <a:pt x="21" y="96"/>
                    </a:lnTo>
                    <a:lnTo>
                      <a:pt x="14" y="111"/>
                    </a:lnTo>
                    <a:lnTo>
                      <a:pt x="8" y="128"/>
                    </a:lnTo>
                    <a:lnTo>
                      <a:pt x="3" y="145"/>
                    </a:lnTo>
                    <a:lnTo>
                      <a:pt x="1" y="163"/>
                    </a:lnTo>
                    <a:lnTo>
                      <a:pt x="0" y="181"/>
                    </a:lnTo>
                    <a:lnTo>
                      <a:pt x="1" y="200"/>
                    </a:lnTo>
                    <a:lnTo>
                      <a:pt x="3" y="218"/>
                    </a:lnTo>
                    <a:lnTo>
                      <a:pt x="8" y="235"/>
                    </a:lnTo>
                    <a:lnTo>
                      <a:pt x="14" y="251"/>
                    </a:lnTo>
                    <a:lnTo>
                      <a:pt x="21" y="267"/>
                    </a:lnTo>
                    <a:lnTo>
                      <a:pt x="31" y="282"/>
                    </a:lnTo>
                    <a:lnTo>
                      <a:pt x="41" y="296"/>
                    </a:lnTo>
                    <a:lnTo>
                      <a:pt x="53" y="309"/>
                    </a:lnTo>
                    <a:lnTo>
                      <a:pt x="65" y="321"/>
                    </a:lnTo>
                    <a:lnTo>
                      <a:pt x="79" y="330"/>
                    </a:lnTo>
                    <a:lnTo>
                      <a:pt x="94" y="340"/>
                    </a:lnTo>
                    <a:lnTo>
                      <a:pt x="110" y="347"/>
                    </a:lnTo>
                    <a:lnTo>
                      <a:pt x="126" y="354"/>
                    </a:lnTo>
                    <a:lnTo>
                      <a:pt x="144" y="358"/>
                    </a:lnTo>
                    <a:lnTo>
                      <a:pt x="162" y="360"/>
                    </a:lnTo>
                    <a:lnTo>
                      <a:pt x="180" y="3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/>
              </a:p>
            </p:txBody>
          </p:sp>
        </p:grp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48B93AD-B23A-4E3A-8D0B-094D58F0EBDD}"/>
                </a:ext>
              </a:extLst>
            </p:cNvPr>
            <p:cNvSpPr txBox="1"/>
            <p:nvPr/>
          </p:nvSpPr>
          <p:spPr>
            <a:xfrm>
              <a:off x="851160" y="4055100"/>
              <a:ext cx="1257041" cy="252280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DEC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3925CC2-CC54-47B8-9398-8B1F744665CD}"/>
                </a:ext>
              </a:extLst>
            </p:cNvPr>
            <p:cNvSpPr txBox="1"/>
            <p:nvPr/>
          </p:nvSpPr>
          <p:spPr>
            <a:xfrm>
              <a:off x="2697688" y="4055100"/>
              <a:ext cx="1257041" cy="252280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NOV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F0646DD1-5A70-4EF8-BF17-6DFD56E0CB8B}"/>
                </a:ext>
              </a:extLst>
            </p:cNvPr>
            <p:cNvSpPr txBox="1"/>
            <p:nvPr/>
          </p:nvSpPr>
          <p:spPr>
            <a:xfrm>
              <a:off x="4544216" y="4055100"/>
              <a:ext cx="1257041" cy="252280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OCT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598EB1D-0119-4033-9FF4-6CB24F65C43A}"/>
                </a:ext>
              </a:extLst>
            </p:cNvPr>
            <p:cNvSpPr txBox="1"/>
            <p:nvPr/>
          </p:nvSpPr>
          <p:spPr>
            <a:xfrm>
              <a:off x="6390744" y="4055100"/>
              <a:ext cx="1257041" cy="252280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SEP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263B5906-E081-4E69-9563-299C5FA7DB73}"/>
                </a:ext>
              </a:extLst>
            </p:cNvPr>
            <p:cNvSpPr txBox="1"/>
            <p:nvPr/>
          </p:nvSpPr>
          <p:spPr>
            <a:xfrm>
              <a:off x="8237272" y="4055100"/>
              <a:ext cx="1257041" cy="252280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AUG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61452033-7F83-4709-A15B-6AE0F2182D62}"/>
                </a:ext>
              </a:extLst>
            </p:cNvPr>
            <p:cNvSpPr txBox="1"/>
            <p:nvPr/>
          </p:nvSpPr>
          <p:spPr>
            <a:xfrm>
              <a:off x="10083800" y="4055100"/>
              <a:ext cx="1257041" cy="252280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b">
              <a:spAutoFit/>
            </a:bodyPr>
            <a:lstStyle/>
            <a:p>
              <a:pPr lvl="0" algn="ctr">
                <a:defRPr/>
              </a:pPr>
              <a:r>
                <a:rPr lang="en-US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JUL</a:t>
              </a: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14088720" y="5463588"/>
            <a:ext cx="3554867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PERMOHONAN</a:t>
            </a:r>
            <a:endParaRPr lang="en-US" sz="3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384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67828" y="1594104"/>
            <a:ext cx="1442085" cy="1440180"/>
          </a:xfrm>
          <a:custGeom>
            <a:avLst/>
            <a:gdLst/>
            <a:ahLst/>
            <a:cxnLst/>
            <a:rect l="l" t="t" r="r" b="b"/>
            <a:pathLst>
              <a:path w="1442084" h="1440180">
                <a:moveTo>
                  <a:pt x="720851" y="0"/>
                </a:moveTo>
                <a:lnTo>
                  <a:pt x="673859" y="1548"/>
                </a:lnTo>
                <a:lnTo>
                  <a:pt x="627620" y="6129"/>
                </a:lnTo>
                <a:lnTo>
                  <a:pt x="582232" y="13642"/>
                </a:lnTo>
                <a:lnTo>
                  <a:pt x="537796" y="23989"/>
                </a:lnTo>
                <a:lnTo>
                  <a:pt x="494409" y="37069"/>
                </a:lnTo>
                <a:lnTo>
                  <a:pt x="452173" y="52785"/>
                </a:lnTo>
                <a:lnTo>
                  <a:pt x="411185" y="71036"/>
                </a:lnTo>
                <a:lnTo>
                  <a:pt x="371544" y="91724"/>
                </a:lnTo>
                <a:lnTo>
                  <a:pt x="333351" y="114749"/>
                </a:lnTo>
                <a:lnTo>
                  <a:pt x="296704" y="140012"/>
                </a:lnTo>
                <a:lnTo>
                  <a:pt x="261702" y="167415"/>
                </a:lnTo>
                <a:lnTo>
                  <a:pt x="228445" y="196857"/>
                </a:lnTo>
                <a:lnTo>
                  <a:pt x="197032" y="228239"/>
                </a:lnTo>
                <a:lnTo>
                  <a:pt x="167562" y="261463"/>
                </a:lnTo>
                <a:lnTo>
                  <a:pt x="140134" y="296430"/>
                </a:lnTo>
                <a:lnTo>
                  <a:pt x="114848" y="333039"/>
                </a:lnTo>
                <a:lnTo>
                  <a:pt x="91802" y="371192"/>
                </a:lnTo>
                <a:lnTo>
                  <a:pt x="71096" y="410790"/>
                </a:lnTo>
                <a:lnTo>
                  <a:pt x="52829" y="451733"/>
                </a:lnTo>
                <a:lnTo>
                  <a:pt x="37042" y="494113"/>
                </a:lnTo>
                <a:lnTo>
                  <a:pt x="24008" y="537258"/>
                </a:lnTo>
                <a:lnTo>
                  <a:pt x="13653" y="581642"/>
                </a:lnTo>
                <a:lnTo>
                  <a:pt x="6134" y="626975"/>
                </a:lnTo>
                <a:lnTo>
                  <a:pt x="1550" y="673157"/>
                </a:lnTo>
                <a:lnTo>
                  <a:pt x="0" y="720090"/>
                </a:lnTo>
                <a:lnTo>
                  <a:pt x="1550" y="767780"/>
                </a:lnTo>
                <a:lnTo>
                  <a:pt x="6134" y="814597"/>
                </a:lnTo>
                <a:lnTo>
                  <a:pt x="13653" y="860449"/>
                </a:lnTo>
                <a:lnTo>
                  <a:pt x="24008" y="905244"/>
                </a:lnTo>
                <a:lnTo>
                  <a:pt x="37125" y="948959"/>
                </a:lnTo>
                <a:lnTo>
                  <a:pt x="52829" y="991298"/>
                </a:lnTo>
                <a:lnTo>
                  <a:pt x="71096" y="1032376"/>
                </a:lnTo>
                <a:lnTo>
                  <a:pt x="91802" y="1072031"/>
                </a:lnTo>
                <a:lnTo>
                  <a:pt x="114848" y="1110174"/>
                </a:lnTo>
                <a:lnTo>
                  <a:pt x="140134" y="1146712"/>
                </a:lnTo>
                <a:lnTo>
                  <a:pt x="167562" y="1181554"/>
                </a:lnTo>
                <a:lnTo>
                  <a:pt x="197032" y="1214610"/>
                </a:lnTo>
                <a:lnTo>
                  <a:pt x="228445" y="1245787"/>
                </a:lnTo>
                <a:lnTo>
                  <a:pt x="261702" y="1274995"/>
                </a:lnTo>
                <a:lnTo>
                  <a:pt x="296704" y="1302142"/>
                </a:lnTo>
                <a:lnTo>
                  <a:pt x="333351" y="1327136"/>
                </a:lnTo>
                <a:lnTo>
                  <a:pt x="371544" y="1349888"/>
                </a:lnTo>
                <a:lnTo>
                  <a:pt x="411185" y="1370304"/>
                </a:lnTo>
                <a:lnTo>
                  <a:pt x="452173" y="1388295"/>
                </a:lnTo>
                <a:lnTo>
                  <a:pt x="494409" y="1403768"/>
                </a:lnTo>
                <a:lnTo>
                  <a:pt x="537796" y="1416633"/>
                </a:lnTo>
                <a:lnTo>
                  <a:pt x="582232" y="1426798"/>
                </a:lnTo>
                <a:lnTo>
                  <a:pt x="627620" y="1434171"/>
                </a:lnTo>
                <a:lnTo>
                  <a:pt x="673859" y="1438662"/>
                </a:lnTo>
                <a:lnTo>
                  <a:pt x="720851" y="1440179"/>
                </a:lnTo>
                <a:lnTo>
                  <a:pt x="768588" y="1438662"/>
                </a:lnTo>
                <a:lnTo>
                  <a:pt x="815450" y="1434171"/>
                </a:lnTo>
                <a:lnTo>
                  <a:pt x="861347" y="1426798"/>
                </a:lnTo>
                <a:lnTo>
                  <a:pt x="906187" y="1416633"/>
                </a:lnTo>
                <a:lnTo>
                  <a:pt x="949878" y="1403768"/>
                </a:lnTo>
                <a:lnTo>
                  <a:pt x="992330" y="1388295"/>
                </a:lnTo>
                <a:lnTo>
                  <a:pt x="1033450" y="1370304"/>
                </a:lnTo>
                <a:lnTo>
                  <a:pt x="1073147" y="1349888"/>
                </a:lnTo>
                <a:lnTo>
                  <a:pt x="1111330" y="1327136"/>
                </a:lnTo>
                <a:lnTo>
                  <a:pt x="1144764" y="1304290"/>
                </a:lnTo>
                <a:lnTo>
                  <a:pt x="720851" y="1304290"/>
                </a:lnTo>
                <a:lnTo>
                  <a:pt x="673338" y="1302378"/>
                </a:lnTo>
                <a:lnTo>
                  <a:pt x="626799" y="1296738"/>
                </a:lnTo>
                <a:lnTo>
                  <a:pt x="581394" y="1287511"/>
                </a:lnTo>
                <a:lnTo>
                  <a:pt x="537280" y="1274842"/>
                </a:lnTo>
                <a:lnTo>
                  <a:pt x="494615" y="1258871"/>
                </a:lnTo>
                <a:lnTo>
                  <a:pt x="453558" y="1239742"/>
                </a:lnTo>
                <a:lnTo>
                  <a:pt x="414266" y="1217597"/>
                </a:lnTo>
                <a:lnTo>
                  <a:pt x="376897" y="1192578"/>
                </a:lnTo>
                <a:lnTo>
                  <a:pt x="341610" y="1164829"/>
                </a:lnTo>
                <a:lnTo>
                  <a:pt x="308562" y="1134491"/>
                </a:lnTo>
                <a:lnTo>
                  <a:pt x="277912" y="1101706"/>
                </a:lnTo>
                <a:lnTo>
                  <a:pt x="249817" y="1066619"/>
                </a:lnTo>
                <a:lnTo>
                  <a:pt x="224435" y="1029370"/>
                </a:lnTo>
                <a:lnTo>
                  <a:pt x="201925" y="990103"/>
                </a:lnTo>
                <a:lnTo>
                  <a:pt x="182419" y="948891"/>
                </a:lnTo>
                <a:lnTo>
                  <a:pt x="166152" y="906083"/>
                </a:lnTo>
                <a:lnTo>
                  <a:pt x="153205" y="861615"/>
                </a:lnTo>
                <a:lnTo>
                  <a:pt x="143761" y="815698"/>
                </a:lnTo>
                <a:lnTo>
                  <a:pt x="137979" y="768476"/>
                </a:lnTo>
                <a:lnTo>
                  <a:pt x="136017" y="720090"/>
                </a:lnTo>
                <a:lnTo>
                  <a:pt x="137979" y="672632"/>
                </a:lnTo>
                <a:lnTo>
                  <a:pt x="143761" y="626147"/>
                </a:lnTo>
                <a:lnTo>
                  <a:pt x="153205" y="580794"/>
                </a:lnTo>
                <a:lnTo>
                  <a:pt x="166152" y="536730"/>
                </a:lnTo>
                <a:lnTo>
                  <a:pt x="182445" y="494113"/>
                </a:lnTo>
                <a:lnTo>
                  <a:pt x="201925" y="453101"/>
                </a:lnTo>
                <a:lnTo>
                  <a:pt x="224435" y="413851"/>
                </a:lnTo>
                <a:lnTo>
                  <a:pt x="249817" y="376523"/>
                </a:lnTo>
                <a:lnTo>
                  <a:pt x="277912" y="341273"/>
                </a:lnTo>
                <a:lnTo>
                  <a:pt x="308562" y="308260"/>
                </a:lnTo>
                <a:lnTo>
                  <a:pt x="341610" y="277642"/>
                </a:lnTo>
                <a:lnTo>
                  <a:pt x="376897" y="249576"/>
                </a:lnTo>
                <a:lnTo>
                  <a:pt x="414266" y="224220"/>
                </a:lnTo>
                <a:lnTo>
                  <a:pt x="453558" y="201733"/>
                </a:lnTo>
                <a:lnTo>
                  <a:pt x="494615" y="182272"/>
                </a:lnTo>
                <a:lnTo>
                  <a:pt x="537280" y="165996"/>
                </a:lnTo>
                <a:lnTo>
                  <a:pt x="581394" y="153061"/>
                </a:lnTo>
                <a:lnTo>
                  <a:pt x="626799" y="143627"/>
                </a:lnTo>
                <a:lnTo>
                  <a:pt x="673338" y="137850"/>
                </a:lnTo>
                <a:lnTo>
                  <a:pt x="720851" y="135890"/>
                </a:lnTo>
                <a:lnTo>
                  <a:pt x="1141937" y="135890"/>
                </a:lnTo>
                <a:lnTo>
                  <a:pt x="1111330" y="114749"/>
                </a:lnTo>
                <a:lnTo>
                  <a:pt x="1073147" y="91724"/>
                </a:lnTo>
                <a:lnTo>
                  <a:pt x="1033450" y="71036"/>
                </a:lnTo>
                <a:lnTo>
                  <a:pt x="992330" y="52785"/>
                </a:lnTo>
                <a:lnTo>
                  <a:pt x="949878" y="37069"/>
                </a:lnTo>
                <a:lnTo>
                  <a:pt x="906187" y="23989"/>
                </a:lnTo>
                <a:lnTo>
                  <a:pt x="861347" y="13642"/>
                </a:lnTo>
                <a:lnTo>
                  <a:pt x="815450" y="6129"/>
                </a:lnTo>
                <a:lnTo>
                  <a:pt x="768588" y="1548"/>
                </a:lnTo>
                <a:lnTo>
                  <a:pt x="720851" y="0"/>
                </a:lnTo>
                <a:close/>
              </a:path>
              <a:path w="1442084" h="1440180">
                <a:moveTo>
                  <a:pt x="1141937" y="135890"/>
                </a:moveTo>
                <a:lnTo>
                  <a:pt x="720851" y="135890"/>
                </a:lnTo>
                <a:lnTo>
                  <a:pt x="769277" y="137850"/>
                </a:lnTo>
                <a:lnTo>
                  <a:pt x="816540" y="143627"/>
                </a:lnTo>
                <a:lnTo>
                  <a:pt x="862498" y="153061"/>
                </a:lnTo>
                <a:lnTo>
                  <a:pt x="907008" y="165996"/>
                </a:lnTo>
                <a:lnTo>
                  <a:pt x="949928" y="182272"/>
                </a:lnTo>
                <a:lnTo>
                  <a:pt x="991114" y="201733"/>
                </a:lnTo>
                <a:lnTo>
                  <a:pt x="1030424" y="224220"/>
                </a:lnTo>
                <a:lnTo>
                  <a:pt x="1067714" y="249576"/>
                </a:lnTo>
                <a:lnTo>
                  <a:pt x="1102842" y="277642"/>
                </a:lnTo>
                <a:lnTo>
                  <a:pt x="1135665" y="308260"/>
                </a:lnTo>
                <a:lnTo>
                  <a:pt x="1166040" y="341273"/>
                </a:lnTo>
                <a:lnTo>
                  <a:pt x="1193825" y="376523"/>
                </a:lnTo>
                <a:lnTo>
                  <a:pt x="1218876" y="413851"/>
                </a:lnTo>
                <a:lnTo>
                  <a:pt x="1241050" y="453101"/>
                </a:lnTo>
                <a:lnTo>
                  <a:pt x="1260205" y="494113"/>
                </a:lnTo>
                <a:lnTo>
                  <a:pt x="1276197" y="536730"/>
                </a:lnTo>
                <a:lnTo>
                  <a:pt x="1288884" y="580794"/>
                </a:lnTo>
                <a:lnTo>
                  <a:pt x="1298124" y="626147"/>
                </a:lnTo>
                <a:lnTo>
                  <a:pt x="1303772" y="672632"/>
                </a:lnTo>
                <a:lnTo>
                  <a:pt x="1305687" y="720090"/>
                </a:lnTo>
                <a:lnTo>
                  <a:pt x="1303772" y="768476"/>
                </a:lnTo>
                <a:lnTo>
                  <a:pt x="1298124" y="815698"/>
                </a:lnTo>
                <a:lnTo>
                  <a:pt x="1288884" y="861615"/>
                </a:lnTo>
                <a:lnTo>
                  <a:pt x="1276197" y="906083"/>
                </a:lnTo>
                <a:lnTo>
                  <a:pt x="1260205" y="948959"/>
                </a:lnTo>
                <a:lnTo>
                  <a:pt x="1241050" y="990103"/>
                </a:lnTo>
                <a:lnTo>
                  <a:pt x="1218876" y="1029370"/>
                </a:lnTo>
                <a:lnTo>
                  <a:pt x="1193825" y="1066619"/>
                </a:lnTo>
                <a:lnTo>
                  <a:pt x="1166040" y="1101706"/>
                </a:lnTo>
                <a:lnTo>
                  <a:pt x="1135665" y="1134491"/>
                </a:lnTo>
                <a:lnTo>
                  <a:pt x="1102842" y="1164829"/>
                </a:lnTo>
                <a:lnTo>
                  <a:pt x="1067714" y="1192578"/>
                </a:lnTo>
                <a:lnTo>
                  <a:pt x="1030424" y="1217597"/>
                </a:lnTo>
                <a:lnTo>
                  <a:pt x="991114" y="1239742"/>
                </a:lnTo>
                <a:lnTo>
                  <a:pt x="949928" y="1258871"/>
                </a:lnTo>
                <a:lnTo>
                  <a:pt x="907008" y="1274842"/>
                </a:lnTo>
                <a:lnTo>
                  <a:pt x="862498" y="1287511"/>
                </a:lnTo>
                <a:lnTo>
                  <a:pt x="816540" y="1296738"/>
                </a:lnTo>
                <a:lnTo>
                  <a:pt x="769277" y="1302378"/>
                </a:lnTo>
                <a:lnTo>
                  <a:pt x="720851" y="1304290"/>
                </a:lnTo>
                <a:lnTo>
                  <a:pt x="1144764" y="1304290"/>
                </a:lnTo>
                <a:lnTo>
                  <a:pt x="1182787" y="1274995"/>
                </a:lnTo>
                <a:lnTo>
                  <a:pt x="1215878" y="1245787"/>
                </a:lnTo>
                <a:lnTo>
                  <a:pt x="1247090" y="1214610"/>
                </a:lnTo>
                <a:lnTo>
                  <a:pt x="1276330" y="1181554"/>
                </a:lnTo>
                <a:lnTo>
                  <a:pt x="1303507" y="1146712"/>
                </a:lnTo>
                <a:lnTo>
                  <a:pt x="1328530" y="1110174"/>
                </a:lnTo>
                <a:lnTo>
                  <a:pt x="1351307" y="1072031"/>
                </a:lnTo>
                <a:lnTo>
                  <a:pt x="1371747" y="1032376"/>
                </a:lnTo>
                <a:lnTo>
                  <a:pt x="1389758" y="991298"/>
                </a:lnTo>
                <a:lnTo>
                  <a:pt x="1405249" y="948891"/>
                </a:lnTo>
                <a:lnTo>
                  <a:pt x="1418129" y="905244"/>
                </a:lnTo>
                <a:lnTo>
                  <a:pt x="1428306" y="860449"/>
                </a:lnTo>
                <a:lnTo>
                  <a:pt x="1435688" y="814597"/>
                </a:lnTo>
                <a:lnTo>
                  <a:pt x="1440184" y="767780"/>
                </a:lnTo>
                <a:lnTo>
                  <a:pt x="1441703" y="720090"/>
                </a:lnTo>
                <a:lnTo>
                  <a:pt x="1440184" y="673157"/>
                </a:lnTo>
                <a:lnTo>
                  <a:pt x="1435688" y="626975"/>
                </a:lnTo>
                <a:lnTo>
                  <a:pt x="1428306" y="581642"/>
                </a:lnTo>
                <a:lnTo>
                  <a:pt x="1418129" y="537258"/>
                </a:lnTo>
                <a:lnTo>
                  <a:pt x="1405249" y="493922"/>
                </a:lnTo>
                <a:lnTo>
                  <a:pt x="1389758" y="451733"/>
                </a:lnTo>
                <a:lnTo>
                  <a:pt x="1371747" y="410790"/>
                </a:lnTo>
                <a:lnTo>
                  <a:pt x="1351307" y="371192"/>
                </a:lnTo>
                <a:lnTo>
                  <a:pt x="1328530" y="333039"/>
                </a:lnTo>
                <a:lnTo>
                  <a:pt x="1303507" y="296430"/>
                </a:lnTo>
                <a:lnTo>
                  <a:pt x="1276330" y="261463"/>
                </a:lnTo>
                <a:lnTo>
                  <a:pt x="1247090" y="228239"/>
                </a:lnTo>
                <a:lnTo>
                  <a:pt x="1215878" y="196857"/>
                </a:lnTo>
                <a:lnTo>
                  <a:pt x="1182787" y="167415"/>
                </a:lnTo>
                <a:lnTo>
                  <a:pt x="1147907" y="140012"/>
                </a:lnTo>
                <a:lnTo>
                  <a:pt x="1141937" y="135890"/>
                </a:lnTo>
                <a:close/>
              </a:path>
            </a:pathLst>
          </a:custGeom>
          <a:solidFill>
            <a:srgbClr val="815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044055" y="3050793"/>
            <a:ext cx="292481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1925" marR="5080" indent="-14986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S</a:t>
            </a:r>
            <a:r>
              <a:rPr sz="2800" b="1" spc="-270" dirty="0">
                <a:solidFill>
                  <a:srgbClr val="44536A"/>
                </a:solidFill>
                <a:latin typeface="Arial"/>
                <a:cs typeface="Arial"/>
              </a:rPr>
              <a:t>Y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AR</a:t>
            </a:r>
            <a:r>
              <a:rPr sz="2800" b="1" spc="-220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165" dirty="0">
                <a:solidFill>
                  <a:srgbClr val="44536A"/>
                </a:solidFill>
                <a:latin typeface="Arial"/>
                <a:cs typeface="Arial"/>
              </a:rPr>
              <a:t>T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-S</a:t>
            </a:r>
            <a:r>
              <a:rPr sz="2800" b="1" spc="-270" dirty="0">
                <a:solidFill>
                  <a:srgbClr val="44536A"/>
                </a:solidFill>
                <a:latin typeface="Arial"/>
                <a:cs typeface="Arial"/>
              </a:rPr>
              <a:t>Y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AR</a:t>
            </a:r>
            <a:r>
              <a:rPr sz="2800" b="1" spc="-210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T  </a:t>
            </a:r>
            <a:r>
              <a:rPr sz="2800" b="1" spc="-10" dirty="0">
                <a:solidFill>
                  <a:srgbClr val="44536A"/>
                </a:solidFill>
                <a:latin typeface="Arial"/>
                <a:cs typeface="Arial"/>
              </a:rPr>
              <a:t>PERMOHONAN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98560" y="1840483"/>
            <a:ext cx="36449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815BFF"/>
                </a:solidFill>
                <a:latin typeface="Arial"/>
                <a:cs typeface="Arial"/>
              </a:rPr>
              <a:t>4</a:t>
            </a:r>
            <a:endParaRPr sz="4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45290" y="4043083"/>
            <a:ext cx="2881151" cy="9320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749802" y="4255135"/>
            <a:ext cx="107188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IKL</a:t>
            </a:r>
            <a:r>
              <a:rPr sz="2700" b="1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endParaRPr sz="27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297144" y="4043083"/>
            <a:ext cx="2667808" cy="93209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609715" y="4255135"/>
            <a:ext cx="204597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SARINGAN</a:t>
            </a:r>
            <a:r>
              <a:rPr sz="2700" b="1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endParaRPr sz="27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535649" y="4042874"/>
            <a:ext cx="2669322" cy="93435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909175" y="4049395"/>
            <a:ext cx="192786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7995" marR="5080" indent="-455930">
              <a:lnSpc>
                <a:spcPct val="100000"/>
              </a:lnSpc>
              <a:spcBef>
                <a:spcPts val="100"/>
              </a:spcBef>
            </a:pP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ENT</a:t>
            </a:r>
            <a:r>
              <a:rPr sz="2700" b="1" spc="-2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sz="2700" b="1" spc="-1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2700" b="1" dirty="0">
                <a:solidFill>
                  <a:srgbClr val="FFFFFF"/>
                </a:solidFill>
                <a:latin typeface="Arial"/>
                <a:cs typeface="Arial"/>
              </a:rPr>
              <a:t>E  </a:t>
            </a:r>
            <a:r>
              <a:rPr sz="2700" b="1" dirty="0">
                <a:solidFill>
                  <a:srgbClr val="FFFFFF"/>
                </a:solidFill>
                <a:latin typeface="Arial"/>
                <a:cs typeface="Arial"/>
                <a:hlinkClick r:id="rId5" action="ppaction://hlinksldjump"/>
              </a:rPr>
              <a:t>EXAM</a:t>
            </a:r>
            <a:endParaRPr sz="27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2668998" y="4043083"/>
            <a:ext cx="2666263" cy="93209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747003" y="4134611"/>
            <a:ext cx="974598" cy="77342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988552" y="4134611"/>
            <a:ext cx="864870" cy="77342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225528" y="4134611"/>
            <a:ext cx="867930" cy="77342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683741" y="2846749"/>
            <a:ext cx="3199683" cy="10052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386454" y="2935351"/>
            <a:ext cx="179705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spc="-5" dirty="0">
                <a:latin typeface="Arial"/>
                <a:cs typeface="Arial"/>
              </a:rPr>
              <a:t>Julai-Ogos</a:t>
            </a:r>
            <a:endParaRPr sz="27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179820" y="4907279"/>
            <a:ext cx="2146554" cy="111480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937375" y="5380482"/>
            <a:ext cx="6337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Arial"/>
                <a:cs typeface="Arial"/>
              </a:rPr>
              <a:t>BPL</a:t>
            </a:r>
            <a:endParaRPr sz="24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9322242" y="5033684"/>
            <a:ext cx="2556641" cy="102833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9496425" y="5483428"/>
            <a:ext cx="22117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Arial"/>
                <a:cs typeface="Arial"/>
              </a:rPr>
              <a:t>MPM/U</a:t>
            </a:r>
            <a:r>
              <a:rPr sz="2400" b="1" spc="-10" dirty="0">
                <a:latin typeface="Arial"/>
                <a:cs typeface="Arial"/>
              </a:rPr>
              <a:t>n</a:t>
            </a:r>
            <a:r>
              <a:rPr sz="2400" b="1" dirty="0">
                <a:latin typeface="Arial"/>
                <a:cs typeface="Arial"/>
              </a:rPr>
              <a:t>iversiti</a:t>
            </a:r>
            <a:endParaRPr sz="24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2132524" y="5033683"/>
            <a:ext cx="2881187" cy="101464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2461493" y="5474335"/>
            <a:ext cx="22231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Arial"/>
                <a:cs typeface="Arial"/>
              </a:rPr>
              <a:t>Conjoint</a:t>
            </a:r>
            <a:r>
              <a:rPr sz="2400" b="1" spc="-65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Board</a:t>
            </a:r>
            <a:endParaRPr sz="24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2737556" y="6429458"/>
            <a:ext cx="2655772" cy="92979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2987273" y="6435979"/>
            <a:ext cx="215519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1965" marR="5080" indent="-469900">
              <a:lnSpc>
                <a:spcPct val="100000"/>
              </a:lnSpc>
              <a:spcBef>
                <a:spcPts val="100"/>
              </a:spcBef>
            </a:pP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PEN</a:t>
            </a:r>
            <a:r>
              <a:rPr sz="2700" b="1" spc="-15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2700" b="1" spc="-2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2700" b="1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N  </a:t>
            </a:r>
            <a:r>
              <a:rPr sz="2700" b="1" spc="-50" dirty="0">
                <a:solidFill>
                  <a:srgbClr val="FFFFFF"/>
                </a:solidFill>
                <a:latin typeface="Arial"/>
                <a:cs typeface="Arial"/>
              </a:rPr>
              <a:t>KUOTA</a:t>
            </a:r>
            <a:endParaRPr sz="27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9535645" y="6422051"/>
            <a:ext cx="2663372" cy="93232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9750043" y="6520434"/>
            <a:ext cx="224536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9270" marR="5080" indent="-497205">
              <a:lnSpc>
                <a:spcPct val="100000"/>
              </a:lnSpc>
              <a:spcBef>
                <a:spcPts val="100"/>
              </a:spcBef>
            </a:pPr>
            <a:r>
              <a:rPr sz="2100" b="1" spc="-5" dirty="0">
                <a:solidFill>
                  <a:srgbClr val="FFFFFF"/>
                </a:solidFill>
                <a:latin typeface="Arial"/>
                <a:cs typeface="Arial"/>
              </a:rPr>
              <a:t>SENARAI</a:t>
            </a:r>
            <a:r>
              <a:rPr sz="2100" b="1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b="1" spc="-5" dirty="0">
                <a:solidFill>
                  <a:srgbClr val="FFFFFF"/>
                </a:solidFill>
                <a:latin typeface="Arial"/>
                <a:cs typeface="Arial"/>
              </a:rPr>
              <a:t>CALON  </a:t>
            </a:r>
            <a:r>
              <a:rPr sz="2100" b="1" spc="-60" dirty="0">
                <a:solidFill>
                  <a:srgbClr val="FFFFFF"/>
                </a:solidFill>
                <a:latin typeface="Arial"/>
                <a:cs typeface="Arial"/>
              </a:rPr>
              <a:t>BERJAYA</a:t>
            </a:r>
            <a:endParaRPr sz="21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403824" y="6324489"/>
            <a:ext cx="2667808" cy="93060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672833" y="6536182"/>
            <a:ext cx="213550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spc="-10" dirty="0">
                <a:solidFill>
                  <a:srgbClr val="FFFFFF"/>
                </a:solidFill>
                <a:latin typeface="Arial"/>
                <a:cs typeface="Arial"/>
              </a:rPr>
              <a:t>KELULUSAN</a:t>
            </a:r>
            <a:endParaRPr sz="27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066242" y="6324302"/>
            <a:ext cx="2654306" cy="93435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3313938" y="6330441"/>
            <a:ext cx="215646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4695" marR="5080" indent="-722630">
              <a:lnSpc>
                <a:spcPct val="100000"/>
              </a:lnSpc>
              <a:spcBef>
                <a:spcPts val="100"/>
              </a:spcBef>
            </a:pP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KEP</a:t>
            </a:r>
            <a:r>
              <a:rPr sz="2700" b="1" spc="-2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700" b="1" spc="-2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SAN  </a:t>
            </a:r>
            <a:r>
              <a:rPr sz="2700" b="1" spc="-15" dirty="0">
                <a:solidFill>
                  <a:srgbClr val="FFFFFF"/>
                </a:solidFill>
                <a:latin typeface="Arial"/>
                <a:cs typeface="Arial"/>
              </a:rPr>
              <a:t>HLP</a:t>
            </a:r>
            <a:endParaRPr sz="27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845303" y="1469042"/>
            <a:ext cx="12587489" cy="129637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6199378" y="1810004"/>
            <a:ext cx="458787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u="heavy" spc="-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cs typeface="Tahoma"/>
                <a:hlinkClick r:id="rId19"/>
              </a:rPr>
              <a:t>http://e-hlp.moh.gov.my/</a:t>
            </a:r>
            <a:endParaRPr sz="2700">
              <a:latin typeface="Tahoma"/>
              <a:cs typeface="Tahoma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180588" y="7174992"/>
            <a:ext cx="2146554" cy="114376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3851275" y="7607300"/>
            <a:ext cx="80645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spc="-5" dirty="0">
                <a:latin typeface="Arial"/>
                <a:cs typeface="Arial"/>
              </a:rPr>
              <a:t>A</a:t>
            </a:r>
            <a:r>
              <a:rPr sz="2700" b="1" spc="-20" dirty="0">
                <a:latin typeface="Arial"/>
                <a:cs typeface="Arial"/>
              </a:rPr>
              <a:t>p</a:t>
            </a:r>
            <a:r>
              <a:rPr sz="2700" b="1" spc="-5" dirty="0">
                <a:latin typeface="Arial"/>
                <a:cs typeface="Arial"/>
              </a:rPr>
              <a:t>r</a:t>
            </a:r>
            <a:r>
              <a:rPr sz="2700" b="1" dirty="0">
                <a:latin typeface="Arial"/>
                <a:cs typeface="Arial"/>
              </a:rPr>
              <a:t>il</a:t>
            </a:r>
            <a:endParaRPr sz="270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300471" y="6402323"/>
            <a:ext cx="973086" cy="77342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1780519" y="6510528"/>
            <a:ext cx="980706" cy="77343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8648700" y="6402323"/>
            <a:ext cx="973086" cy="773429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4156436" y="4907267"/>
            <a:ext cx="771918" cy="973086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4264639" y="5986259"/>
            <a:ext cx="771918" cy="973086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306567" y="8109204"/>
            <a:ext cx="3638549" cy="1251966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516623" y="2569464"/>
            <a:ext cx="3058668" cy="124968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967471" y="9226295"/>
            <a:ext cx="1917953" cy="838962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8670035" y="8159495"/>
            <a:ext cx="2686050" cy="1224534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8610981" y="8261350"/>
            <a:ext cx="2416810" cy="1529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4495" marR="5080" indent="511809">
              <a:lnSpc>
                <a:spcPct val="100000"/>
              </a:lnSpc>
              <a:spcBef>
                <a:spcPts val="100"/>
              </a:spcBef>
            </a:pP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MULA  PENG</a:t>
            </a:r>
            <a:r>
              <a:rPr sz="2700" b="1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JIAN</a:t>
            </a:r>
            <a:endParaRPr sz="2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120"/>
              </a:spcBef>
            </a:pPr>
            <a:r>
              <a:rPr sz="2700" b="1" spc="-5" dirty="0">
                <a:latin typeface="Arial"/>
                <a:cs typeface="Arial"/>
              </a:rPr>
              <a:t>Jun</a:t>
            </a:r>
            <a:endParaRPr sz="2700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2658343" y="4029443"/>
            <a:ext cx="2686050" cy="959370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13002514" y="4255135"/>
            <a:ext cx="200406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Arial"/>
                <a:cs typeface="Arial"/>
              </a:rPr>
              <a:t>TE</a:t>
            </a:r>
            <a:r>
              <a:rPr sz="2700" b="1" spc="-15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2700" b="1" spc="-2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2700" b="1" spc="-5" dirty="0">
                <a:solidFill>
                  <a:srgbClr val="FFFFFF"/>
                </a:solidFill>
                <a:latin typeface="Arial"/>
                <a:cs typeface="Arial"/>
              </a:rPr>
              <a:t>UGA</a:t>
            </a:r>
            <a:endParaRPr sz="2700">
              <a:latin typeface="Arial"/>
              <a:cs typeface="Arial"/>
            </a:endParaRPr>
          </a:p>
        </p:txBody>
      </p:sp>
      <p:sp>
        <p:nvSpPr>
          <p:cNvPr id="44" name="object 44"/>
          <p:cNvSpPr txBox="1">
            <a:spLocks noGrp="1"/>
          </p:cNvSpPr>
          <p:nvPr>
            <p:ph type="title"/>
          </p:nvPr>
        </p:nvSpPr>
        <p:spPr>
          <a:xfrm>
            <a:off x="1551813" y="384175"/>
            <a:ext cx="15211425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dirty="0"/>
              <a:t>RINGKASAN </a:t>
            </a:r>
            <a:r>
              <a:rPr sz="4500" spc="-60" dirty="0"/>
              <a:t>PENAWARAN </a:t>
            </a:r>
            <a:r>
              <a:rPr sz="4500" dirty="0"/>
              <a:t>HLP SARJANA</a:t>
            </a:r>
            <a:r>
              <a:rPr sz="4500" spc="-285" dirty="0"/>
              <a:t> </a:t>
            </a:r>
            <a:r>
              <a:rPr sz="4500" spc="-75" dirty="0"/>
              <a:t>PERUBATAN</a:t>
            </a:r>
            <a:endParaRPr sz="4500"/>
          </a:p>
        </p:txBody>
      </p:sp>
      <p:sp>
        <p:nvSpPr>
          <p:cNvPr id="45" name="object 45"/>
          <p:cNvSpPr/>
          <p:nvPr/>
        </p:nvSpPr>
        <p:spPr>
          <a:xfrm>
            <a:off x="8133588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482583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840723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9189719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537192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881616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42184" y="190500"/>
            <a:ext cx="2475746" cy="17335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22884" y="193685"/>
            <a:ext cx="2449830" cy="1708150"/>
          </a:xfrm>
          <a:custGeom>
            <a:avLst/>
            <a:gdLst/>
            <a:ahLst/>
            <a:cxnLst/>
            <a:rect l="l" t="t" r="r" b="b"/>
            <a:pathLst>
              <a:path w="2449829" h="1708150">
                <a:moveTo>
                  <a:pt x="199644" y="1536446"/>
                </a:moveTo>
                <a:lnTo>
                  <a:pt x="118872" y="1591437"/>
                </a:lnTo>
                <a:lnTo>
                  <a:pt x="152167" y="1635672"/>
                </a:lnTo>
                <a:lnTo>
                  <a:pt x="187392" y="1669428"/>
                </a:lnTo>
                <a:lnTo>
                  <a:pt x="224551" y="1692707"/>
                </a:lnTo>
                <a:lnTo>
                  <a:pt x="263644" y="1705511"/>
                </a:lnTo>
                <a:lnTo>
                  <a:pt x="304675" y="1707843"/>
                </a:lnTo>
                <a:lnTo>
                  <a:pt x="347645" y="1699705"/>
                </a:lnTo>
                <a:lnTo>
                  <a:pt x="392556" y="1681099"/>
                </a:lnTo>
                <a:lnTo>
                  <a:pt x="433369" y="1656095"/>
                </a:lnTo>
                <a:lnTo>
                  <a:pt x="465121" y="1628330"/>
                </a:lnTo>
                <a:lnTo>
                  <a:pt x="485088" y="1601454"/>
                </a:lnTo>
                <a:lnTo>
                  <a:pt x="308371" y="1601454"/>
                </a:lnTo>
                <a:lnTo>
                  <a:pt x="270509" y="1596834"/>
                </a:lnTo>
                <a:lnTo>
                  <a:pt x="234267" y="1575165"/>
                </a:lnTo>
                <a:lnTo>
                  <a:pt x="199644" y="1536446"/>
                </a:lnTo>
                <a:close/>
              </a:path>
              <a:path w="2449829" h="1708150">
                <a:moveTo>
                  <a:pt x="488201" y="1437005"/>
                </a:moveTo>
                <a:lnTo>
                  <a:pt x="336550" y="1437005"/>
                </a:lnTo>
                <a:lnTo>
                  <a:pt x="346475" y="1437364"/>
                </a:lnTo>
                <a:lnTo>
                  <a:pt x="355663" y="1438830"/>
                </a:lnTo>
                <a:lnTo>
                  <a:pt x="390731" y="1463349"/>
                </a:lnTo>
                <a:lnTo>
                  <a:pt x="404812" y="1503140"/>
                </a:lnTo>
                <a:lnTo>
                  <a:pt x="404054" y="1519166"/>
                </a:lnTo>
                <a:lnTo>
                  <a:pt x="380825" y="1565227"/>
                </a:lnTo>
                <a:lnTo>
                  <a:pt x="347853" y="1589024"/>
                </a:lnTo>
                <a:lnTo>
                  <a:pt x="308371" y="1601454"/>
                </a:lnTo>
                <a:lnTo>
                  <a:pt x="485088" y="1601454"/>
                </a:lnTo>
                <a:lnTo>
                  <a:pt x="487801" y="1597802"/>
                </a:lnTo>
                <a:lnTo>
                  <a:pt x="501396" y="1564513"/>
                </a:lnTo>
                <a:lnTo>
                  <a:pt x="507063" y="1529842"/>
                </a:lnTo>
                <a:lnTo>
                  <a:pt x="505968" y="1495171"/>
                </a:lnTo>
                <a:lnTo>
                  <a:pt x="498109" y="1460500"/>
                </a:lnTo>
                <a:lnTo>
                  <a:pt x="488201" y="1437005"/>
                </a:lnTo>
                <a:close/>
              </a:path>
              <a:path w="2449829" h="1708150">
                <a:moveTo>
                  <a:pt x="419481" y="979297"/>
                </a:moveTo>
                <a:lnTo>
                  <a:pt x="316356" y="1032891"/>
                </a:lnTo>
                <a:lnTo>
                  <a:pt x="636397" y="1257935"/>
                </a:lnTo>
                <a:lnTo>
                  <a:pt x="752983" y="1482090"/>
                </a:lnTo>
                <a:lnTo>
                  <a:pt x="840867" y="1436370"/>
                </a:lnTo>
                <a:lnTo>
                  <a:pt x="724662" y="1212977"/>
                </a:lnTo>
                <a:lnTo>
                  <a:pt x="724637" y="1136396"/>
                </a:lnTo>
                <a:lnTo>
                  <a:pt x="631571" y="1136396"/>
                </a:lnTo>
                <a:lnTo>
                  <a:pt x="419481" y="979297"/>
                </a:lnTo>
                <a:close/>
              </a:path>
              <a:path w="2449829" h="1708150">
                <a:moveTo>
                  <a:pt x="212758" y="1105088"/>
                </a:moveTo>
                <a:lnTo>
                  <a:pt x="141753" y="1115514"/>
                </a:lnTo>
                <a:lnTo>
                  <a:pt x="104012" y="1131824"/>
                </a:lnTo>
                <a:lnTo>
                  <a:pt x="59213" y="1160780"/>
                </a:lnTo>
                <a:lnTo>
                  <a:pt x="27178" y="1194308"/>
                </a:lnTo>
                <a:lnTo>
                  <a:pt x="7588" y="1232535"/>
                </a:lnTo>
                <a:lnTo>
                  <a:pt x="0" y="1275334"/>
                </a:lnTo>
                <a:lnTo>
                  <a:pt x="666" y="1297811"/>
                </a:lnTo>
                <a:lnTo>
                  <a:pt x="11144" y="1342145"/>
                </a:lnTo>
                <a:lnTo>
                  <a:pt x="31478" y="1381912"/>
                </a:lnTo>
                <a:lnTo>
                  <a:pt x="57334" y="1412825"/>
                </a:lnTo>
                <a:lnTo>
                  <a:pt x="89096" y="1436901"/>
                </a:lnTo>
                <a:lnTo>
                  <a:pt x="141478" y="1456690"/>
                </a:lnTo>
                <a:lnTo>
                  <a:pt x="161551" y="1458668"/>
                </a:lnTo>
                <a:lnTo>
                  <a:pt x="185197" y="1458325"/>
                </a:lnTo>
                <a:lnTo>
                  <a:pt x="212415" y="1455672"/>
                </a:lnTo>
                <a:lnTo>
                  <a:pt x="243205" y="1450721"/>
                </a:lnTo>
                <a:lnTo>
                  <a:pt x="276328" y="1444845"/>
                </a:lnTo>
                <a:lnTo>
                  <a:pt x="302926" y="1440576"/>
                </a:lnTo>
                <a:lnTo>
                  <a:pt x="323000" y="1437951"/>
                </a:lnTo>
                <a:lnTo>
                  <a:pt x="336550" y="1437005"/>
                </a:lnTo>
                <a:lnTo>
                  <a:pt x="488201" y="1437005"/>
                </a:lnTo>
                <a:lnTo>
                  <a:pt x="483489" y="1425829"/>
                </a:lnTo>
                <a:lnTo>
                  <a:pt x="456517" y="1383506"/>
                </a:lnTo>
                <a:lnTo>
                  <a:pt x="425450" y="1352423"/>
                </a:lnTo>
                <a:lnTo>
                  <a:pt x="408984" y="1341241"/>
                </a:lnTo>
                <a:lnTo>
                  <a:pt x="152989" y="1341241"/>
                </a:lnTo>
                <a:lnTo>
                  <a:pt x="137414" y="1339596"/>
                </a:lnTo>
                <a:lnTo>
                  <a:pt x="100965" y="1312164"/>
                </a:lnTo>
                <a:lnTo>
                  <a:pt x="95250" y="1289399"/>
                </a:lnTo>
                <a:lnTo>
                  <a:pt x="96678" y="1277516"/>
                </a:lnTo>
                <a:lnTo>
                  <a:pt x="118570" y="1241964"/>
                </a:lnTo>
                <a:lnTo>
                  <a:pt x="165419" y="1214223"/>
                </a:lnTo>
                <a:lnTo>
                  <a:pt x="197284" y="1208508"/>
                </a:lnTo>
                <a:lnTo>
                  <a:pt x="350846" y="1208508"/>
                </a:lnTo>
                <a:lnTo>
                  <a:pt x="353822" y="1206754"/>
                </a:lnTo>
                <a:lnTo>
                  <a:pt x="330991" y="1172128"/>
                </a:lnTo>
                <a:lnTo>
                  <a:pt x="305387" y="1144635"/>
                </a:lnTo>
                <a:lnTo>
                  <a:pt x="277044" y="1124261"/>
                </a:lnTo>
                <a:lnTo>
                  <a:pt x="245999" y="1110996"/>
                </a:lnTo>
                <a:lnTo>
                  <a:pt x="212758" y="1105088"/>
                </a:lnTo>
                <a:close/>
              </a:path>
              <a:path w="2449829" h="1708150">
                <a:moveTo>
                  <a:pt x="931926" y="712724"/>
                </a:moveTo>
                <a:lnTo>
                  <a:pt x="838581" y="761238"/>
                </a:lnTo>
                <a:lnTo>
                  <a:pt x="945514" y="1381887"/>
                </a:lnTo>
                <a:lnTo>
                  <a:pt x="1039240" y="1333246"/>
                </a:lnTo>
                <a:lnTo>
                  <a:pt x="1012571" y="1193927"/>
                </a:lnTo>
                <a:lnTo>
                  <a:pt x="1187323" y="1102995"/>
                </a:lnTo>
                <a:lnTo>
                  <a:pt x="1331633" y="1102995"/>
                </a:lnTo>
                <a:lnTo>
                  <a:pt x="1318106" y="1089787"/>
                </a:lnTo>
                <a:lnTo>
                  <a:pt x="992632" y="1089787"/>
                </a:lnTo>
                <a:lnTo>
                  <a:pt x="949071" y="861568"/>
                </a:lnTo>
                <a:lnTo>
                  <a:pt x="1084368" y="861568"/>
                </a:lnTo>
                <a:lnTo>
                  <a:pt x="931926" y="712724"/>
                </a:lnTo>
                <a:close/>
              </a:path>
              <a:path w="2449829" h="1708150">
                <a:moveTo>
                  <a:pt x="329243" y="1319488"/>
                </a:moveTo>
                <a:lnTo>
                  <a:pt x="302196" y="1320530"/>
                </a:lnTo>
                <a:lnTo>
                  <a:pt x="270672" y="1324215"/>
                </a:lnTo>
                <a:lnTo>
                  <a:pt x="201618" y="1336720"/>
                </a:lnTo>
                <a:lnTo>
                  <a:pt x="174386" y="1340278"/>
                </a:lnTo>
                <a:lnTo>
                  <a:pt x="152989" y="1341241"/>
                </a:lnTo>
                <a:lnTo>
                  <a:pt x="408984" y="1341241"/>
                </a:lnTo>
                <a:lnTo>
                  <a:pt x="408475" y="1340895"/>
                </a:lnTo>
                <a:lnTo>
                  <a:pt x="390525" y="1331833"/>
                </a:lnTo>
                <a:lnTo>
                  <a:pt x="371621" y="1325223"/>
                </a:lnTo>
                <a:lnTo>
                  <a:pt x="351790" y="1321054"/>
                </a:lnTo>
                <a:lnTo>
                  <a:pt x="329243" y="1319488"/>
                </a:lnTo>
                <a:close/>
              </a:path>
              <a:path w="2449829" h="1708150">
                <a:moveTo>
                  <a:pt x="350846" y="1208508"/>
                </a:moveTo>
                <a:lnTo>
                  <a:pt x="197284" y="1208508"/>
                </a:lnTo>
                <a:lnTo>
                  <a:pt x="211836" y="1210437"/>
                </a:lnTo>
                <a:lnTo>
                  <a:pt x="225913" y="1216009"/>
                </a:lnTo>
                <a:lnTo>
                  <a:pt x="239966" y="1225677"/>
                </a:lnTo>
                <a:lnTo>
                  <a:pt x="254019" y="1239440"/>
                </a:lnTo>
                <a:lnTo>
                  <a:pt x="268097" y="1257300"/>
                </a:lnTo>
                <a:lnTo>
                  <a:pt x="350846" y="1208508"/>
                </a:lnTo>
                <a:close/>
              </a:path>
              <a:path w="2449829" h="1708150">
                <a:moveTo>
                  <a:pt x="1331633" y="1102995"/>
                </a:moveTo>
                <a:lnTo>
                  <a:pt x="1187323" y="1102995"/>
                </a:lnTo>
                <a:lnTo>
                  <a:pt x="1288288" y="1203706"/>
                </a:lnTo>
                <a:lnTo>
                  <a:pt x="1383792" y="1153922"/>
                </a:lnTo>
                <a:lnTo>
                  <a:pt x="1331633" y="1102995"/>
                </a:lnTo>
                <a:close/>
              </a:path>
              <a:path w="2449829" h="1708150">
                <a:moveTo>
                  <a:pt x="724535" y="820547"/>
                </a:moveTo>
                <a:lnTo>
                  <a:pt x="623189" y="873251"/>
                </a:lnTo>
                <a:lnTo>
                  <a:pt x="631571" y="1136396"/>
                </a:lnTo>
                <a:lnTo>
                  <a:pt x="724637" y="1136396"/>
                </a:lnTo>
                <a:lnTo>
                  <a:pt x="724535" y="820547"/>
                </a:lnTo>
                <a:close/>
              </a:path>
              <a:path w="2449829" h="1708150">
                <a:moveTo>
                  <a:pt x="1447419" y="462788"/>
                </a:moveTo>
                <a:lnTo>
                  <a:pt x="1401095" y="473170"/>
                </a:lnTo>
                <a:lnTo>
                  <a:pt x="1338199" y="501269"/>
                </a:lnTo>
                <a:lnTo>
                  <a:pt x="1152652" y="597789"/>
                </a:lnTo>
                <a:lnTo>
                  <a:pt x="1429639" y="1130173"/>
                </a:lnTo>
                <a:lnTo>
                  <a:pt x="1517396" y="1084453"/>
                </a:lnTo>
                <a:lnTo>
                  <a:pt x="1401826" y="862203"/>
                </a:lnTo>
                <a:lnTo>
                  <a:pt x="1419987" y="852805"/>
                </a:lnTo>
                <a:lnTo>
                  <a:pt x="1434391" y="845750"/>
                </a:lnTo>
                <a:lnTo>
                  <a:pt x="1447117" y="840565"/>
                </a:lnTo>
                <a:lnTo>
                  <a:pt x="1458152" y="837213"/>
                </a:lnTo>
                <a:lnTo>
                  <a:pt x="1467485" y="835660"/>
                </a:lnTo>
                <a:lnTo>
                  <a:pt x="1694218" y="835660"/>
                </a:lnTo>
                <a:lnTo>
                  <a:pt x="1684524" y="828903"/>
                </a:lnTo>
                <a:lnTo>
                  <a:pt x="1636795" y="798752"/>
                </a:lnTo>
                <a:lnTo>
                  <a:pt x="1586007" y="777240"/>
                </a:lnTo>
                <a:lnTo>
                  <a:pt x="1357630" y="777240"/>
                </a:lnTo>
                <a:lnTo>
                  <a:pt x="1287399" y="642239"/>
                </a:lnTo>
                <a:lnTo>
                  <a:pt x="1356360" y="606298"/>
                </a:lnTo>
                <a:lnTo>
                  <a:pt x="1404381" y="582564"/>
                </a:lnTo>
                <a:lnTo>
                  <a:pt x="1440088" y="572240"/>
                </a:lnTo>
                <a:lnTo>
                  <a:pt x="1591944" y="572240"/>
                </a:lnTo>
                <a:lnTo>
                  <a:pt x="1586992" y="561086"/>
                </a:lnTo>
                <a:lnTo>
                  <a:pt x="1558274" y="517699"/>
                </a:lnTo>
                <a:lnTo>
                  <a:pt x="1523364" y="486410"/>
                </a:lnTo>
                <a:lnTo>
                  <a:pt x="1485344" y="467931"/>
                </a:lnTo>
                <a:lnTo>
                  <a:pt x="1466375" y="463692"/>
                </a:lnTo>
                <a:lnTo>
                  <a:pt x="1447419" y="462788"/>
                </a:lnTo>
                <a:close/>
              </a:path>
              <a:path w="2449829" h="1708150">
                <a:moveTo>
                  <a:pt x="1084368" y="861568"/>
                </a:moveTo>
                <a:lnTo>
                  <a:pt x="949071" y="861568"/>
                </a:lnTo>
                <a:lnTo>
                  <a:pt x="1112139" y="1027684"/>
                </a:lnTo>
                <a:lnTo>
                  <a:pt x="992632" y="1089787"/>
                </a:lnTo>
                <a:lnTo>
                  <a:pt x="1318106" y="1089787"/>
                </a:lnTo>
                <a:lnTo>
                  <a:pt x="1084368" y="861568"/>
                </a:lnTo>
                <a:close/>
              </a:path>
              <a:path w="2449829" h="1708150">
                <a:moveTo>
                  <a:pt x="1694218" y="835660"/>
                </a:moveTo>
                <a:lnTo>
                  <a:pt x="1467485" y="835660"/>
                </a:lnTo>
                <a:lnTo>
                  <a:pt x="1476124" y="835753"/>
                </a:lnTo>
                <a:lnTo>
                  <a:pt x="1485265" y="837168"/>
                </a:lnTo>
                <a:lnTo>
                  <a:pt x="1537194" y="862203"/>
                </a:lnTo>
                <a:lnTo>
                  <a:pt x="1716532" y="980821"/>
                </a:lnTo>
                <a:lnTo>
                  <a:pt x="1821688" y="926211"/>
                </a:lnTo>
                <a:lnTo>
                  <a:pt x="1714627" y="849884"/>
                </a:lnTo>
                <a:lnTo>
                  <a:pt x="1694218" y="835660"/>
                </a:lnTo>
                <a:close/>
              </a:path>
              <a:path w="2449829" h="1708150">
                <a:moveTo>
                  <a:pt x="1810765" y="255524"/>
                </a:moveTo>
                <a:lnTo>
                  <a:pt x="1717421" y="304038"/>
                </a:lnTo>
                <a:lnTo>
                  <a:pt x="1824355" y="924814"/>
                </a:lnTo>
                <a:lnTo>
                  <a:pt x="1917953" y="876046"/>
                </a:lnTo>
                <a:lnTo>
                  <a:pt x="1891411" y="736726"/>
                </a:lnTo>
                <a:lnTo>
                  <a:pt x="2066163" y="645795"/>
                </a:lnTo>
                <a:lnTo>
                  <a:pt x="2210358" y="645795"/>
                </a:lnTo>
                <a:lnTo>
                  <a:pt x="2196965" y="632714"/>
                </a:lnTo>
                <a:lnTo>
                  <a:pt x="1871472" y="632714"/>
                </a:lnTo>
                <a:lnTo>
                  <a:pt x="1827911" y="404368"/>
                </a:lnTo>
                <a:lnTo>
                  <a:pt x="1963165" y="404368"/>
                </a:lnTo>
                <a:lnTo>
                  <a:pt x="1810765" y="255524"/>
                </a:lnTo>
                <a:close/>
              </a:path>
              <a:path w="2449829" h="1708150">
                <a:moveTo>
                  <a:pt x="1591944" y="572240"/>
                </a:moveTo>
                <a:lnTo>
                  <a:pt x="1440088" y="572240"/>
                </a:lnTo>
                <a:lnTo>
                  <a:pt x="1449895" y="573135"/>
                </a:lnTo>
                <a:lnTo>
                  <a:pt x="1459416" y="575720"/>
                </a:lnTo>
                <a:lnTo>
                  <a:pt x="1493113" y="603779"/>
                </a:lnTo>
                <a:lnTo>
                  <a:pt x="1509918" y="640730"/>
                </a:lnTo>
                <a:lnTo>
                  <a:pt x="1511935" y="663321"/>
                </a:lnTo>
                <a:lnTo>
                  <a:pt x="1510319" y="673441"/>
                </a:lnTo>
                <a:lnTo>
                  <a:pt x="1486828" y="706324"/>
                </a:lnTo>
                <a:lnTo>
                  <a:pt x="1450062" y="728751"/>
                </a:lnTo>
                <a:lnTo>
                  <a:pt x="1357630" y="777240"/>
                </a:lnTo>
                <a:lnTo>
                  <a:pt x="1586007" y="777240"/>
                </a:lnTo>
                <a:lnTo>
                  <a:pt x="1568152" y="772771"/>
                </a:lnTo>
                <a:lnTo>
                  <a:pt x="1549146" y="769366"/>
                </a:lnTo>
                <a:lnTo>
                  <a:pt x="1571698" y="749173"/>
                </a:lnTo>
                <a:lnTo>
                  <a:pt x="1589262" y="727075"/>
                </a:lnTo>
                <a:lnTo>
                  <a:pt x="1601849" y="703072"/>
                </a:lnTo>
                <a:lnTo>
                  <a:pt x="1609471" y="677164"/>
                </a:lnTo>
                <a:lnTo>
                  <a:pt x="1611852" y="649775"/>
                </a:lnTo>
                <a:lnTo>
                  <a:pt x="1608899" y="621315"/>
                </a:lnTo>
                <a:lnTo>
                  <a:pt x="1600612" y="591760"/>
                </a:lnTo>
                <a:lnTo>
                  <a:pt x="1591944" y="572240"/>
                </a:lnTo>
                <a:close/>
              </a:path>
              <a:path w="2449829" h="1708150">
                <a:moveTo>
                  <a:pt x="2210358" y="645795"/>
                </a:moveTo>
                <a:lnTo>
                  <a:pt x="2066163" y="645795"/>
                </a:lnTo>
                <a:lnTo>
                  <a:pt x="2167001" y="746506"/>
                </a:lnTo>
                <a:lnTo>
                  <a:pt x="2262632" y="696849"/>
                </a:lnTo>
                <a:lnTo>
                  <a:pt x="2210358" y="645795"/>
                </a:lnTo>
                <a:close/>
              </a:path>
              <a:path w="2449829" h="1708150">
                <a:moveTo>
                  <a:pt x="2243371" y="202946"/>
                </a:moveTo>
                <a:lnTo>
                  <a:pt x="2131822" y="202946"/>
                </a:lnTo>
                <a:lnTo>
                  <a:pt x="2361819" y="645160"/>
                </a:lnTo>
                <a:lnTo>
                  <a:pt x="2449703" y="599440"/>
                </a:lnTo>
                <a:lnTo>
                  <a:pt x="2243371" y="202946"/>
                </a:lnTo>
                <a:close/>
              </a:path>
              <a:path w="2449829" h="1708150">
                <a:moveTo>
                  <a:pt x="1963165" y="404368"/>
                </a:moveTo>
                <a:lnTo>
                  <a:pt x="1827911" y="404368"/>
                </a:lnTo>
                <a:lnTo>
                  <a:pt x="1990852" y="570611"/>
                </a:lnTo>
                <a:lnTo>
                  <a:pt x="1871472" y="632714"/>
                </a:lnTo>
                <a:lnTo>
                  <a:pt x="2196965" y="632714"/>
                </a:lnTo>
                <a:lnTo>
                  <a:pt x="1963165" y="404368"/>
                </a:lnTo>
                <a:close/>
              </a:path>
              <a:path w="2449829" h="1708150">
                <a:moveTo>
                  <a:pt x="2302002" y="0"/>
                </a:moveTo>
                <a:lnTo>
                  <a:pt x="1955292" y="180340"/>
                </a:lnTo>
                <a:lnTo>
                  <a:pt x="2002155" y="270383"/>
                </a:lnTo>
                <a:lnTo>
                  <a:pt x="2131822" y="202946"/>
                </a:lnTo>
                <a:lnTo>
                  <a:pt x="2243371" y="202946"/>
                </a:lnTo>
                <a:lnTo>
                  <a:pt x="2219579" y="157225"/>
                </a:lnTo>
                <a:lnTo>
                  <a:pt x="2348865" y="90043"/>
                </a:lnTo>
                <a:lnTo>
                  <a:pt x="2302002" y="0"/>
                </a:lnTo>
                <a:close/>
              </a:path>
            </a:pathLst>
          </a:custGeom>
          <a:solidFill>
            <a:srgbClr val="D33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50796" y="598053"/>
            <a:ext cx="163195" cy="228600"/>
          </a:xfrm>
          <a:custGeom>
            <a:avLst/>
            <a:gdLst/>
            <a:ahLst/>
            <a:cxnLst/>
            <a:rect l="l" t="t" r="r" b="b"/>
            <a:pathLst>
              <a:path w="163195" h="228600">
                <a:moveTo>
                  <a:pt x="0" y="0"/>
                </a:moveTo>
                <a:lnTo>
                  <a:pt x="43561" y="228346"/>
                </a:lnTo>
                <a:lnTo>
                  <a:pt x="162940" y="166243"/>
                </a:lnTo>
                <a:lnTo>
                  <a:pt x="0" y="0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71955" y="1055253"/>
            <a:ext cx="163195" cy="228600"/>
          </a:xfrm>
          <a:custGeom>
            <a:avLst/>
            <a:gdLst/>
            <a:ahLst/>
            <a:cxnLst/>
            <a:rect l="l" t="t" r="r" b="b"/>
            <a:pathLst>
              <a:path w="163195" h="228600">
                <a:moveTo>
                  <a:pt x="0" y="0"/>
                </a:moveTo>
                <a:lnTo>
                  <a:pt x="43561" y="228219"/>
                </a:lnTo>
                <a:lnTo>
                  <a:pt x="163067" y="166116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05711" y="761353"/>
            <a:ext cx="233680" cy="2141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178177" y="193685"/>
            <a:ext cx="494665" cy="645160"/>
          </a:xfrm>
          <a:custGeom>
            <a:avLst/>
            <a:gdLst/>
            <a:ahLst/>
            <a:cxnLst/>
            <a:rect l="l" t="t" r="r" b="b"/>
            <a:pathLst>
              <a:path w="494664" h="645160">
                <a:moveTo>
                  <a:pt x="0" y="180340"/>
                </a:moveTo>
                <a:lnTo>
                  <a:pt x="346709" y="0"/>
                </a:lnTo>
                <a:lnTo>
                  <a:pt x="393572" y="90043"/>
                </a:lnTo>
                <a:lnTo>
                  <a:pt x="264286" y="157225"/>
                </a:lnTo>
                <a:lnTo>
                  <a:pt x="494410" y="599440"/>
                </a:lnTo>
                <a:lnTo>
                  <a:pt x="406526" y="645160"/>
                </a:lnTo>
                <a:lnTo>
                  <a:pt x="176529" y="202946"/>
                </a:lnTo>
                <a:lnTo>
                  <a:pt x="46862" y="270383"/>
                </a:lnTo>
                <a:lnTo>
                  <a:pt x="0" y="18034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40305" y="449209"/>
            <a:ext cx="545465" cy="669290"/>
          </a:xfrm>
          <a:custGeom>
            <a:avLst/>
            <a:gdLst/>
            <a:ahLst/>
            <a:cxnLst/>
            <a:rect l="l" t="t" r="r" b="b"/>
            <a:pathLst>
              <a:path w="545464" h="669289">
                <a:moveTo>
                  <a:pt x="0" y="48514"/>
                </a:moveTo>
                <a:lnTo>
                  <a:pt x="93344" y="0"/>
                </a:lnTo>
                <a:lnTo>
                  <a:pt x="545211" y="441325"/>
                </a:lnTo>
                <a:lnTo>
                  <a:pt x="449579" y="490982"/>
                </a:lnTo>
                <a:lnTo>
                  <a:pt x="348741" y="390271"/>
                </a:lnTo>
                <a:lnTo>
                  <a:pt x="173989" y="481202"/>
                </a:lnTo>
                <a:lnTo>
                  <a:pt x="200532" y="620522"/>
                </a:lnTo>
                <a:lnTo>
                  <a:pt x="106934" y="669290"/>
                </a:lnTo>
                <a:lnTo>
                  <a:pt x="0" y="48514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75536" y="656473"/>
            <a:ext cx="669290" cy="667385"/>
          </a:xfrm>
          <a:custGeom>
            <a:avLst/>
            <a:gdLst/>
            <a:ahLst/>
            <a:cxnLst/>
            <a:rect l="l" t="t" r="r" b="b"/>
            <a:pathLst>
              <a:path w="669289" h="667385">
                <a:moveTo>
                  <a:pt x="0" y="135000"/>
                </a:moveTo>
                <a:lnTo>
                  <a:pt x="185547" y="38480"/>
                </a:lnTo>
                <a:lnTo>
                  <a:pt x="248443" y="10382"/>
                </a:lnTo>
                <a:lnTo>
                  <a:pt x="294767" y="0"/>
                </a:lnTo>
                <a:lnTo>
                  <a:pt x="313723" y="904"/>
                </a:lnTo>
                <a:lnTo>
                  <a:pt x="351684" y="12715"/>
                </a:lnTo>
                <a:lnTo>
                  <a:pt x="388923" y="37772"/>
                </a:lnTo>
                <a:lnTo>
                  <a:pt x="420772" y="75074"/>
                </a:lnTo>
                <a:lnTo>
                  <a:pt x="447960" y="128972"/>
                </a:lnTo>
                <a:lnTo>
                  <a:pt x="459200" y="186987"/>
                </a:lnTo>
                <a:lnTo>
                  <a:pt x="456819" y="214375"/>
                </a:lnTo>
                <a:lnTo>
                  <a:pt x="449197" y="240284"/>
                </a:lnTo>
                <a:lnTo>
                  <a:pt x="436610" y="264287"/>
                </a:lnTo>
                <a:lnTo>
                  <a:pt x="419046" y="286385"/>
                </a:lnTo>
                <a:lnTo>
                  <a:pt x="396494" y="306577"/>
                </a:lnTo>
                <a:lnTo>
                  <a:pt x="415500" y="309983"/>
                </a:lnTo>
                <a:lnTo>
                  <a:pt x="466471" y="326771"/>
                </a:lnTo>
                <a:lnTo>
                  <a:pt x="505936" y="349075"/>
                </a:lnTo>
                <a:lnTo>
                  <a:pt x="561975" y="387096"/>
                </a:lnTo>
                <a:lnTo>
                  <a:pt x="669036" y="463423"/>
                </a:lnTo>
                <a:lnTo>
                  <a:pt x="563880" y="518032"/>
                </a:lnTo>
                <a:lnTo>
                  <a:pt x="439928" y="435355"/>
                </a:lnTo>
                <a:lnTo>
                  <a:pt x="409305" y="415166"/>
                </a:lnTo>
                <a:lnTo>
                  <a:pt x="365490" y="388028"/>
                </a:lnTo>
                <a:lnTo>
                  <a:pt x="323472" y="372965"/>
                </a:lnTo>
                <a:lnTo>
                  <a:pt x="314833" y="372872"/>
                </a:lnTo>
                <a:lnTo>
                  <a:pt x="305500" y="374425"/>
                </a:lnTo>
                <a:lnTo>
                  <a:pt x="294465" y="377777"/>
                </a:lnTo>
                <a:lnTo>
                  <a:pt x="281739" y="382962"/>
                </a:lnTo>
                <a:lnTo>
                  <a:pt x="267335" y="390017"/>
                </a:lnTo>
                <a:lnTo>
                  <a:pt x="249174" y="399415"/>
                </a:lnTo>
                <a:lnTo>
                  <a:pt x="364744" y="621665"/>
                </a:lnTo>
                <a:lnTo>
                  <a:pt x="276987" y="667384"/>
                </a:lnTo>
                <a:lnTo>
                  <a:pt x="0" y="13500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61466" y="906409"/>
            <a:ext cx="545465" cy="669290"/>
          </a:xfrm>
          <a:custGeom>
            <a:avLst/>
            <a:gdLst/>
            <a:ahLst/>
            <a:cxnLst/>
            <a:rect l="l" t="t" r="r" b="b"/>
            <a:pathLst>
              <a:path w="545464" h="669289">
                <a:moveTo>
                  <a:pt x="0" y="48514"/>
                </a:moveTo>
                <a:lnTo>
                  <a:pt x="93344" y="0"/>
                </a:lnTo>
                <a:lnTo>
                  <a:pt x="545211" y="441198"/>
                </a:lnTo>
                <a:lnTo>
                  <a:pt x="449706" y="490982"/>
                </a:lnTo>
                <a:lnTo>
                  <a:pt x="348741" y="390271"/>
                </a:lnTo>
                <a:lnTo>
                  <a:pt x="173989" y="481202"/>
                </a:lnTo>
                <a:lnTo>
                  <a:pt x="200659" y="620522"/>
                </a:lnTo>
                <a:lnTo>
                  <a:pt x="106933" y="669163"/>
                </a:lnTo>
                <a:lnTo>
                  <a:pt x="0" y="48514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39241" y="1014232"/>
            <a:ext cx="524510" cy="661670"/>
          </a:xfrm>
          <a:custGeom>
            <a:avLst/>
            <a:gdLst/>
            <a:ahLst/>
            <a:cxnLst/>
            <a:rect l="l" t="t" r="r" b="b"/>
            <a:pathLst>
              <a:path w="524510" h="661669">
                <a:moveTo>
                  <a:pt x="0" y="212344"/>
                </a:moveTo>
                <a:lnTo>
                  <a:pt x="103124" y="158750"/>
                </a:lnTo>
                <a:lnTo>
                  <a:pt x="315214" y="315849"/>
                </a:lnTo>
                <a:lnTo>
                  <a:pt x="306832" y="52704"/>
                </a:lnTo>
                <a:lnTo>
                  <a:pt x="408178" y="0"/>
                </a:lnTo>
                <a:lnTo>
                  <a:pt x="408305" y="392429"/>
                </a:lnTo>
                <a:lnTo>
                  <a:pt x="524510" y="615823"/>
                </a:lnTo>
                <a:lnTo>
                  <a:pt x="436626" y="661543"/>
                </a:lnTo>
                <a:lnTo>
                  <a:pt x="320040" y="437388"/>
                </a:lnTo>
                <a:lnTo>
                  <a:pt x="0" y="212344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22884" y="1298773"/>
            <a:ext cx="507365" cy="603250"/>
          </a:xfrm>
          <a:custGeom>
            <a:avLst/>
            <a:gdLst/>
            <a:ahLst/>
            <a:cxnLst/>
            <a:rect l="l" t="t" r="r" b="b"/>
            <a:pathLst>
              <a:path w="507364" h="603250">
                <a:moveTo>
                  <a:pt x="104012" y="26735"/>
                </a:moveTo>
                <a:lnTo>
                  <a:pt x="141753" y="10425"/>
                </a:lnTo>
                <a:lnTo>
                  <a:pt x="178006" y="1510"/>
                </a:lnTo>
                <a:lnTo>
                  <a:pt x="212758" y="0"/>
                </a:lnTo>
                <a:lnTo>
                  <a:pt x="245999" y="5907"/>
                </a:lnTo>
                <a:lnTo>
                  <a:pt x="277044" y="19173"/>
                </a:lnTo>
                <a:lnTo>
                  <a:pt x="305387" y="39546"/>
                </a:lnTo>
                <a:lnTo>
                  <a:pt x="330991" y="67040"/>
                </a:lnTo>
                <a:lnTo>
                  <a:pt x="353822" y="101665"/>
                </a:lnTo>
                <a:lnTo>
                  <a:pt x="268097" y="152211"/>
                </a:lnTo>
                <a:lnTo>
                  <a:pt x="254019" y="134352"/>
                </a:lnTo>
                <a:lnTo>
                  <a:pt x="239966" y="120588"/>
                </a:lnTo>
                <a:lnTo>
                  <a:pt x="225913" y="110920"/>
                </a:lnTo>
                <a:lnTo>
                  <a:pt x="211836" y="105348"/>
                </a:lnTo>
                <a:lnTo>
                  <a:pt x="197284" y="103419"/>
                </a:lnTo>
                <a:lnTo>
                  <a:pt x="181816" y="104681"/>
                </a:lnTo>
                <a:lnTo>
                  <a:pt x="131843" y="126422"/>
                </a:lnTo>
                <a:lnTo>
                  <a:pt x="100965" y="160212"/>
                </a:lnTo>
                <a:lnTo>
                  <a:pt x="95250" y="184310"/>
                </a:lnTo>
                <a:lnTo>
                  <a:pt x="96678" y="195859"/>
                </a:lnTo>
                <a:lnTo>
                  <a:pt x="125700" y="230649"/>
                </a:lnTo>
                <a:lnTo>
                  <a:pt x="152989" y="236152"/>
                </a:lnTo>
                <a:lnTo>
                  <a:pt x="174386" y="235190"/>
                </a:lnTo>
                <a:lnTo>
                  <a:pt x="201618" y="231632"/>
                </a:lnTo>
                <a:lnTo>
                  <a:pt x="234696" y="225490"/>
                </a:lnTo>
                <a:lnTo>
                  <a:pt x="270672" y="219126"/>
                </a:lnTo>
                <a:lnTo>
                  <a:pt x="302196" y="215441"/>
                </a:lnTo>
                <a:lnTo>
                  <a:pt x="329243" y="214399"/>
                </a:lnTo>
                <a:lnTo>
                  <a:pt x="351790" y="215965"/>
                </a:lnTo>
                <a:lnTo>
                  <a:pt x="390525" y="226744"/>
                </a:lnTo>
                <a:lnTo>
                  <a:pt x="425450" y="247334"/>
                </a:lnTo>
                <a:lnTo>
                  <a:pt x="456517" y="278417"/>
                </a:lnTo>
                <a:lnTo>
                  <a:pt x="483489" y="320740"/>
                </a:lnTo>
                <a:lnTo>
                  <a:pt x="505968" y="390082"/>
                </a:lnTo>
                <a:lnTo>
                  <a:pt x="507063" y="424753"/>
                </a:lnTo>
                <a:lnTo>
                  <a:pt x="501396" y="459424"/>
                </a:lnTo>
                <a:lnTo>
                  <a:pt x="465121" y="523241"/>
                </a:lnTo>
                <a:lnTo>
                  <a:pt x="433369" y="551007"/>
                </a:lnTo>
                <a:lnTo>
                  <a:pt x="392556" y="576010"/>
                </a:lnTo>
                <a:lnTo>
                  <a:pt x="347645" y="594616"/>
                </a:lnTo>
                <a:lnTo>
                  <a:pt x="304675" y="602755"/>
                </a:lnTo>
                <a:lnTo>
                  <a:pt x="263644" y="600423"/>
                </a:lnTo>
                <a:lnTo>
                  <a:pt x="224551" y="587618"/>
                </a:lnTo>
                <a:lnTo>
                  <a:pt x="187392" y="564339"/>
                </a:lnTo>
                <a:lnTo>
                  <a:pt x="152167" y="530583"/>
                </a:lnTo>
                <a:lnTo>
                  <a:pt x="118872" y="486348"/>
                </a:lnTo>
                <a:lnTo>
                  <a:pt x="199644" y="431357"/>
                </a:lnTo>
                <a:lnTo>
                  <a:pt x="234267" y="470076"/>
                </a:lnTo>
                <a:lnTo>
                  <a:pt x="270509" y="491745"/>
                </a:lnTo>
                <a:lnTo>
                  <a:pt x="308371" y="496365"/>
                </a:lnTo>
                <a:lnTo>
                  <a:pt x="347853" y="483935"/>
                </a:lnTo>
                <a:lnTo>
                  <a:pt x="380825" y="460138"/>
                </a:lnTo>
                <a:lnTo>
                  <a:pt x="404054" y="414077"/>
                </a:lnTo>
                <a:lnTo>
                  <a:pt x="404812" y="398051"/>
                </a:lnTo>
                <a:lnTo>
                  <a:pt x="402046" y="382264"/>
                </a:lnTo>
                <a:lnTo>
                  <a:pt x="378729" y="344926"/>
                </a:lnTo>
                <a:lnTo>
                  <a:pt x="336550" y="331916"/>
                </a:lnTo>
                <a:lnTo>
                  <a:pt x="323000" y="332863"/>
                </a:lnTo>
                <a:lnTo>
                  <a:pt x="302926" y="335488"/>
                </a:lnTo>
                <a:lnTo>
                  <a:pt x="276328" y="339756"/>
                </a:lnTo>
                <a:lnTo>
                  <a:pt x="243205" y="345632"/>
                </a:lnTo>
                <a:lnTo>
                  <a:pt x="212415" y="350583"/>
                </a:lnTo>
                <a:lnTo>
                  <a:pt x="185197" y="353236"/>
                </a:lnTo>
                <a:lnTo>
                  <a:pt x="161551" y="353579"/>
                </a:lnTo>
                <a:lnTo>
                  <a:pt x="141478" y="351601"/>
                </a:lnTo>
                <a:lnTo>
                  <a:pt x="89096" y="331813"/>
                </a:lnTo>
                <a:lnTo>
                  <a:pt x="57334" y="307736"/>
                </a:lnTo>
                <a:lnTo>
                  <a:pt x="31478" y="276824"/>
                </a:lnTo>
                <a:lnTo>
                  <a:pt x="11144" y="237057"/>
                </a:lnTo>
                <a:lnTo>
                  <a:pt x="666" y="192722"/>
                </a:lnTo>
                <a:lnTo>
                  <a:pt x="0" y="170245"/>
                </a:lnTo>
                <a:lnTo>
                  <a:pt x="2282" y="148262"/>
                </a:lnTo>
                <a:lnTo>
                  <a:pt x="15894" y="107773"/>
                </a:lnTo>
                <a:lnTo>
                  <a:pt x="41612" y="71883"/>
                </a:lnTo>
                <a:lnTo>
                  <a:pt x="80006" y="40641"/>
                </a:lnTo>
                <a:lnTo>
                  <a:pt x="104012" y="26735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1312" y="818398"/>
            <a:ext cx="3723894" cy="22745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6200" y="826018"/>
            <a:ext cx="3689985" cy="2240280"/>
          </a:xfrm>
          <a:custGeom>
            <a:avLst/>
            <a:gdLst/>
            <a:ahLst/>
            <a:cxnLst/>
            <a:rect l="l" t="t" r="r" b="b"/>
            <a:pathLst>
              <a:path w="3689985" h="2240279">
                <a:moveTo>
                  <a:pt x="288193" y="1797811"/>
                </a:moveTo>
                <a:lnTo>
                  <a:pt x="176530" y="1797811"/>
                </a:lnTo>
                <a:lnTo>
                  <a:pt x="406526" y="2240026"/>
                </a:lnTo>
                <a:lnTo>
                  <a:pt x="494410" y="2194305"/>
                </a:lnTo>
                <a:lnTo>
                  <a:pt x="288193" y="1797811"/>
                </a:lnTo>
                <a:close/>
              </a:path>
              <a:path w="3689985" h="2240279">
                <a:moveTo>
                  <a:pt x="578738" y="1474088"/>
                </a:moveTo>
                <a:lnTo>
                  <a:pt x="485520" y="1522729"/>
                </a:lnTo>
                <a:lnTo>
                  <a:pt x="592327" y="2143379"/>
                </a:lnTo>
                <a:lnTo>
                  <a:pt x="686053" y="2094610"/>
                </a:lnTo>
                <a:lnTo>
                  <a:pt x="659383" y="1955291"/>
                </a:lnTo>
                <a:lnTo>
                  <a:pt x="834135" y="1864486"/>
                </a:lnTo>
                <a:lnTo>
                  <a:pt x="978461" y="1864486"/>
                </a:lnTo>
                <a:lnTo>
                  <a:pt x="964938" y="1851278"/>
                </a:lnTo>
                <a:lnTo>
                  <a:pt x="639571" y="1851278"/>
                </a:lnTo>
                <a:lnTo>
                  <a:pt x="595883" y="1622932"/>
                </a:lnTo>
                <a:lnTo>
                  <a:pt x="731138" y="1622932"/>
                </a:lnTo>
                <a:lnTo>
                  <a:pt x="578738" y="1474088"/>
                </a:lnTo>
                <a:close/>
              </a:path>
              <a:path w="3689985" h="2240279">
                <a:moveTo>
                  <a:pt x="978461" y="1864486"/>
                </a:moveTo>
                <a:lnTo>
                  <a:pt x="834135" y="1864486"/>
                </a:lnTo>
                <a:lnTo>
                  <a:pt x="935100" y="1965071"/>
                </a:lnTo>
                <a:lnTo>
                  <a:pt x="1030605" y="1915413"/>
                </a:lnTo>
                <a:lnTo>
                  <a:pt x="978461" y="1864486"/>
                </a:lnTo>
                <a:close/>
              </a:path>
              <a:path w="3689985" h="2240279">
                <a:moveTo>
                  <a:pt x="929894" y="1291462"/>
                </a:moveTo>
                <a:lnTo>
                  <a:pt x="798068" y="1360042"/>
                </a:lnTo>
                <a:lnTo>
                  <a:pt x="1075055" y="1892300"/>
                </a:lnTo>
                <a:lnTo>
                  <a:pt x="1157096" y="1849627"/>
                </a:lnTo>
                <a:lnTo>
                  <a:pt x="938910" y="1430274"/>
                </a:lnTo>
                <a:lnTo>
                  <a:pt x="1045505" y="1430274"/>
                </a:lnTo>
                <a:lnTo>
                  <a:pt x="929894" y="1291462"/>
                </a:lnTo>
                <a:close/>
              </a:path>
              <a:path w="3689985" h="2240279">
                <a:moveTo>
                  <a:pt x="346837" y="1594865"/>
                </a:moveTo>
                <a:lnTo>
                  <a:pt x="0" y="1775205"/>
                </a:lnTo>
                <a:lnTo>
                  <a:pt x="46862" y="1865249"/>
                </a:lnTo>
                <a:lnTo>
                  <a:pt x="176530" y="1797811"/>
                </a:lnTo>
                <a:lnTo>
                  <a:pt x="288193" y="1797811"/>
                </a:lnTo>
                <a:lnTo>
                  <a:pt x="264413" y="1752091"/>
                </a:lnTo>
                <a:lnTo>
                  <a:pt x="393572" y="1684908"/>
                </a:lnTo>
                <a:lnTo>
                  <a:pt x="346837" y="1594865"/>
                </a:lnTo>
                <a:close/>
              </a:path>
              <a:path w="3689985" h="2240279">
                <a:moveTo>
                  <a:pt x="731138" y="1622932"/>
                </a:moveTo>
                <a:lnTo>
                  <a:pt x="595883" y="1622932"/>
                </a:lnTo>
                <a:lnTo>
                  <a:pt x="758951" y="1789176"/>
                </a:lnTo>
                <a:lnTo>
                  <a:pt x="639571" y="1851278"/>
                </a:lnTo>
                <a:lnTo>
                  <a:pt x="964938" y="1851278"/>
                </a:lnTo>
                <a:lnTo>
                  <a:pt x="731138" y="1622932"/>
                </a:lnTo>
                <a:close/>
              </a:path>
              <a:path w="3689985" h="2240279">
                <a:moveTo>
                  <a:pt x="1045505" y="1430274"/>
                </a:moveTo>
                <a:lnTo>
                  <a:pt x="938910" y="1430274"/>
                </a:lnTo>
                <a:lnTo>
                  <a:pt x="1243457" y="1804670"/>
                </a:lnTo>
                <a:lnTo>
                  <a:pt x="1328166" y="1760601"/>
                </a:lnTo>
                <a:lnTo>
                  <a:pt x="1286711" y="1613661"/>
                </a:lnTo>
                <a:lnTo>
                  <a:pt x="1198245" y="1613661"/>
                </a:lnTo>
                <a:lnTo>
                  <a:pt x="1045505" y="1430274"/>
                </a:lnTo>
                <a:close/>
              </a:path>
              <a:path w="3689985" h="2240279">
                <a:moveTo>
                  <a:pt x="1301351" y="1296034"/>
                </a:moveTo>
                <a:lnTo>
                  <a:pt x="1197102" y="1296034"/>
                </a:lnTo>
                <a:lnTo>
                  <a:pt x="1415160" y="1715388"/>
                </a:lnTo>
                <a:lnTo>
                  <a:pt x="1497330" y="1672716"/>
                </a:lnTo>
                <a:lnTo>
                  <a:pt x="1301351" y="1296034"/>
                </a:lnTo>
                <a:close/>
              </a:path>
              <a:path w="3689985" h="2240279">
                <a:moveTo>
                  <a:pt x="1589912" y="964818"/>
                </a:moveTo>
                <a:lnTo>
                  <a:pt x="1545034" y="975677"/>
                </a:lnTo>
                <a:lnTo>
                  <a:pt x="1482344" y="1004061"/>
                </a:lnTo>
                <a:lnTo>
                  <a:pt x="1307592" y="1094993"/>
                </a:lnTo>
                <a:lnTo>
                  <a:pt x="1584452" y="1627377"/>
                </a:lnTo>
                <a:lnTo>
                  <a:pt x="1732915" y="1550034"/>
                </a:lnTo>
                <a:lnTo>
                  <a:pt x="1776612" y="1526823"/>
                </a:lnTo>
                <a:lnTo>
                  <a:pt x="1811131" y="1507315"/>
                </a:lnTo>
                <a:lnTo>
                  <a:pt x="1836369" y="1491614"/>
                </a:lnTo>
                <a:lnTo>
                  <a:pt x="1625472" y="1491614"/>
                </a:lnTo>
                <a:lnTo>
                  <a:pt x="1551558" y="1349628"/>
                </a:lnTo>
                <a:lnTo>
                  <a:pt x="1622933" y="1312545"/>
                </a:lnTo>
                <a:lnTo>
                  <a:pt x="1670923" y="1289589"/>
                </a:lnTo>
                <a:lnTo>
                  <a:pt x="1712031" y="1279062"/>
                </a:lnTo>
                <a:lnTo>
                  <a:pt x="1867568" y="1279062"/>
                </a:lnTo>
                <a:lnTo>
                  <a:pt x="1856751" y="1260982"/>
                </a:lnTo>
                <a:lnTo>
                  <a:pt x="1505584" y="1260982"/>
                </a:lnTo>
                <a:lnTo>
                  <a:pt x="1441449" y="1137920"/>
                </a:lnTo>
                <a:lnTo>
                  <a:pt x="1523906" y="1095355"/>
                </a:lnTo>
                <a:lnTo>
                  <a:pt x="1567011" y="1075249"/>
                </a:lnTo>
                <a:lnTo>
                  <a:pt x="1586992" y="1070058"/>
                </a:lnTo>
                <a:lnTo>
                  <a:pt x="1730850" y="1070058"/>
                </a:lnTo>
                <a:lnTo>
                  <a:pt x="1730557" y="1069117"/>
                </a:lnTo>
                <a:lnTo>
                  <a:pt x="1710033" y="1030112"/>
                </a:lnTo>
                <a:lnTo>
                  <a:pt x="1680557" y="997918"/>
                </a:lnTo>
                <a:lnTo>
                  <a:pt x="1644437" y="975606"/>
                </a:lnTo>
                <a:lnTo>
                  <a:pt x="1607913" y="965319"/>
                </a:lnTo>
                <a:lnTo>
                  <a:pt x="1589912" y="964818"/>
                </a:lnTo>
                <a:close/>
              </a:path>
              <a:path w="3689985" h="2240279">
                <a:moveTo>
                  <a:pt x="1220343" y="1140332"/>
                </a:moveTo>
                <a:lnTo>
                  <a:pt x="1088008" y="1209293"/>
                </a:lnTo>
                <a:lnTo>
                  <a:pt x="1198245" y="1613661"/>
                </a:lnTo>
                <a:lnTo>
                  <a:pt x="1286711" y="1613661"/>
                </a:lnTo>
                <a:lnTo>
                  <a:pt x="1197102" y="1296034"/>
                </a:lnTo>
                <a:lnTo>
                  <a:pt x="1301351" y="1296034"/>
                </a:lnTo>
                <a:lnTo>
                  <a:pt x="1220343" y="1140332"/>
                </a:lnTo>
                <a:close/>
              </a:path>
              <a:path w="3689985" h="2240279">
                <a:moveTo>
                  <a:pt x="1867568" y="1279062"/>
                </a:moveTo>
                <a:lnTo>
                  <a:pt x="1712031" y="1279062"/>
                </a:lnTo>
                <a:lnTo>
                  <a:pt x="1722532" y="1280144"/>
                </a:lnTo>
                <a:lnTo>
                  <a:pt x="1732860" y="1283041"/>
                </a:lnTo>
                <a:lnTo>
                  <a:pt x="1769127" y="1312638"/>
                </a:lnTo>
                <a:lnTo>
                  <a:pt x="1785762" y="1349216"/>
                </a:lnTo>
                <a:lnTo>
                  <a:pt x="1787652" y="1371980"/>
                </a:lnTo>
                <a:lnTo>
                  <a:pt x="1786128" y="1382410"/>
                </a:lnTo>
                <a:lnTo>
                  <a:pt x="1764770" y="1415081"/>
                </a:lnTo>
                <a:lnTo>
                  <a:pt x="1731674" y="1435846"/>
                </a:lnTo>
                <a:lnTo>
                  <a:pt x="1625472" y="1491614"/>
                </a:lnTo>
                <a:lnTo>
                  <a:pt x="1836369" y="1491614"/>
                </a:lnTo>
                <a:lnTo>
                  <a:pt x="1867628" y="1463307"/>
                </a:lnTo>
                <a:lnTo>
                  <a:pt x="1887769" y="1421346"/>
                </a:lnTo>
                <a:lnTo>
                  <a:pt x="1894145" y="1368051"/>
                </a:lnTo>
                <a:lnTo>
                  <a:pt x="1890712" y="1340072"/>
                </a:lnTo>
                <a:lnTo>
                  <a:pt x="1882612" y="1311663"/>
                </a:lnTo>
                <a:lnTo>
                  <a:pt x="1869820" y="1282827"/>
                </a:lnTo>
                <a:lnTo>
                  <a:pt x="1867568" y="1279062"/>
                </a:lnTo>
                <a:close/>
              </a:path>
              <a:path w="3689985" h="2240279">
                <a:moveTo>
                  <a:pt x="1965959" y="752601"/>
                </a:moveTo>
                <a:lnTo>
                  <a:pt x="1872615" y="801115"/>
                </a:lnTo>
                <a:lnTo>
                  <a:pt x="1979548" y="1421764"/>
                </a:lnTo>
                <a:lnTo>
                  <a:pt x="2073274" y="1373124"/>
                </a:lnTo>
                <a:lnTo>
                  <a:pt x="2046605" y="1233804"/>
                </a:lnTo>
                <a:lnTo>
                  <a:pt x="2221357" y="1142873"/>
                </a:lnTo>
                <a:lnTo>
                  <a:pt x="2365667" y="1142873"/>
                </a:lnTo>
                <a:lnTo>
                  <a:pt x="2352140" y="1129664"/>
                </a:lnTo>
                <a:lnTo>
                  <a:pt x="2026793" y="1129664"/>
                </a:lnTo>
                <a:lnTo>
                  <a:pt x="1983105" y="901446"/>
                </a:lnTo>
                <a:lnTo>
                  <a:pt x="2118402" y="901446"/>
                </a:lnTo>
                <a:lnTo>
                  <a:pt x="1965959" y="752601"/>
                </a:lnTo>
                <a:close/>
              </a:path>
              <a:path w="3689985" h="2240279">
                <a:moveTo>
                  <a:pt x="1730850" y="1070058"/>
                </a:moveTo>
                <a:lnTo>
                  <a:pt x="1586992" y="1070058"/>
                </a:lnTo>
                <a:lnTo>
                  <a:pt x="1595564" y="1070514"/>
                </a:lnTo>
                <a:lnTo>
                  <a:pt x="1604327" y="1072638"/>
                </a:lnTo>
                <a:lnTo>
                  <a:pt x="1637033" y="1098544"/>
                </a:lnTo>
                <a:lnTo>
                  <a:pt x="1652651" y="1134824"/>
                </a:lnTo>
                <a:lnTo>
                  <a:pt x="1653794" y="1146673"/>
                </a:lnTo>
                <a:lnTo>
                  <a:pt x="1652650" y="1157985"/>
                </a:lnTo>
                <a:lnTo>
                  <a:pt x="1627378" y="1195324"/>
                </a:lnTo>
                <a:lnTo>
                  <a:pt x="1587247" y="1218398"/>
                </a:lnTo>
                <a:lnTo>
                  <a:pt x="1505584" y="1260982"/>
                </a:lnTo>
                <a:lnTo>
                  <a:pt x="1856751" y="1260982"/>
                </a:lnTo>
                <a:lnTo>
                  <a:pt x="1824297" y="1225498"/>
                </a:lnTo>
                <a:lnTo>
                  <a:pt x="1785508" y="1203660"/>
                </a:lnTo>
                <a:lnTo>
                  <a:pt x="1757873" y="1197355"/>
                </a:lnTo>
                <a:lnTo>
                  <a:pt x="1720215" y="1197355"/>
                </a:lnTo>
                <a:lnTo>
                  <a:pt x="1728860" y="1182096"/>
                </a:lnTo>
                <a:lnTo>
                  <a:pt x="1735185" y="1165478"/>
                </a:lnTo>
                <a:lnTo>
                  <a:pt x="1739199" y="1147528"/>
                </a:lnTo>
                <a:lnTo>
                  <a:pt x="1740916" y="1128267"/>
                </a:lnTo>
                <a:lnTo>
                  <a:pt x="1740082" y="1108360"/>
                </a:lnTo>
                <a:lnTo>
                  <a:pt x="1736629" y="1088644"/>
                </a:lnTo>
                <a:lnTo>
                  <a:pt x="1730850" y="1070058"/>
                </a:lnTo>
                <a:close/>
              </a:path>
              <a:path w="3689985" h="2240279">
                <a:moveTo>
                  <a:pt x="2365667" y="1142873"/>
                </a:moveTo>
                <a:lnTo>
                  <a:pt x="2221357" y="1142873"/>
                </a:lnTo>
                <a:lnTo>
                  <a:pt x="2322322" y="1243583"/>
                </a:lnTo>
                <a:lnTo>
                  <a:pt x="2417825" y="1193800"/>
                </a:lnTo>
                <a:lnTo>
                  <a:pt x="2365667" y="1142873"/>
                </a:lnTo>
                <a:close/>
              </a:path>
              <a:path w="3689985" h="2240279">
                <a:moveTo>
                  <a:pt x="1742836" y="1195901"/>
                </a:moveTo>
                <a:lnTo>
                  <a:pt x="1720215" y="1197355"/>
                </a:lnTo>
                <a:lnTo>
                  <a:pt x="1757873" y="1197355"/>
                </a:lnTo>
                <a:lnTo>
                  <a:pt x="1742836" y="1195901"/>
                </a:lnTo>
                <a:close/>
              </a:path>
              <a:path w="3689985" h="2240279">
                <a:moveTo>
                  <a:pt x="2274570" y="591947"/>
                </a:moveTo>
                <a:lnTo>
                  <a:pt x="2186685" y="637666"/>
                </a:lnTo>
                <a:lnTo>
                  <a:pt x="2463672" y="1170051"/>
                </a:lnTo>
                <a:lnTo>
                  <a:pt x="2551430" y="1124330"/>
                </a:lnTo>
                <a:lnTo>
                  <a:pt x="2430398" y="891539"/>
                </a:lnTo>
                <a:lnTo>
                  <a:pt x="2603627" y="801497"/>
                </a:lnTo>
                <a:lnTo>
                  <a:pt x="2383535" y="801497"/>
                </a:lnTo>
                <a:lnTo>
                  <a:pt x="2274570" y="591947"/>
                </a:lnTo>
                <a:close/>
              </a:path>
              <a:path w="3689985" h="2240279">
                <a:moveTo>
                  <a:pt x="2118402" y="901446"/>
                </a:moveTo>
                <a:lnTo>
                  <a:pt x="1983105" y="901446"/>
                </a:lnTo>
                <a:lnTo>
                  <a:pt x="2146172" y="1067561"/>
                </a:lnTo>
                <a:lnTo>
                  <a:pt x="2026793" y="1129664"/>
                </a:lnTo>
                <a:lnTo>
                  <a:pt x="2352140" y="1129664"/>
                </a:lnTo>
                <a:lnTo>
                  <a:pt x="2118402" y="901446"/>
                </a:lnTo>
                <a:close/>
              </a:path>
              <a:path w="3689985" h="2240279">
                <a:moveTo>
                  <a:pt x="2535682" y="456183"/>
                </a:moveTo>
                <a:lnTo>
                  <a:pt x="2447797" y="501903"/>
                </a:lnTo>
                <a:lnTo>
                  <a:pt x="2556763" y="711453"/>
                </a:lnTo>
                <a:lnTo>
                  <a:pt x="2383535" y="801497"/>
                </a:lnTo>
                <a:lnTo>
                  <a:pt x="2603627" y="801497"/>
                </a:lnTo>
                <a:lnTo>
                  <a:pt x="2724658" y="1034160"/>
                </a:lnTo>
                <a:lnTo>
                  <a:pt x="2812542" y="988440"/>
                </a:lnTo>
                <a:lnTo>
                  <a:pt x="2535682" y="456183"/>
                </a:lnTo>
                <a:close/>
              </a:path>
              <a:path w="3689985" h="2240279">
                <a:moveTo>
                  <a:pt x="2844799" y="295401"/>
                </a:moveTo>
                <a:lnTo>
                  <a:pt x="2751455" y="343915"/>
                </a:lnTo>
                <a:lnTo>
                  <a:pt x="2858388" y="964691"/>
                </a:lnTo>
                <a:lnTo>
                  <a:pt x="2951987" y="915924"/>
                </a:lnTo>
                <a:lnTo>
                  <a:pt x="2925445" y="776604"/>
                </a:lnTo>
                <a:lnTo>
                  <a:pt x="3100197" y="685673"/>
                </a:lnTo>
                <a:lnTo>
                  <a:pt x="3244392" y="685673"/>
                </a:lnTo>
                <a:lnTo>
                  <a:pt x="3230999" y="672591"/>
                </a:lnTo>
                <a:lnTo>
                  <a:pt x="2905506" y="672591"/>
                </a:lnTo>
                <a:lnTo>
                  <a:pt x="2861945" y="444246"/>
                </a:lnTo>
                <a:lnTo>
                  <a:pt x="2997199" y="444246"/>
                </a:lnTo>
                <a:lnTo>
                  <a:pt x="2844799" y="295401"/>
                </a:lnTo>
                <a:close/>
              </a:path>
              <a:path w="3689985" h="2240279">
                <a:moveTo>
                  <a:pt x="3244392" y="685673"/>
                </a:moveTo>
                <a:lnTo>
                  <a:pt x="3100197" y="685673"/>
                </a:lnTo>
                <a:lnTo>
                  <a:pt x="3201035" y="786383"/>
                </a:lnTo>
                <a:lnTo>
                  <a:pt x="3296666" y="736726"/>
                </a:lnTo>
                <a:lnTo>
                  <a:pt x="3244392" y="685673"/>
                </a:lnTo>
                <a:close/>
              </a:path>
              <a:path w="3689985" h="2240279">
                <a:moveTo>
                  <a:pt x="3152012" y="135635"/>
                </a:moveTo>
                <a:lnTo>
                  <a:pt x="3066287" y="180212"/>
                </a:lnTo>
                <a:lnTo>
                  <a:pt x="3343148" y="712470"/>
                </a:lnTo>
                <a:lnTo>
                  <a:pt x="3425190" y="669798"/>
                </a:lnTo>
                <a:lnTo>
                  <a:pt x="3244596" y="322706"/>
                </a:lnTo>
                <a:lnTo>
                  <a:pt x="3411034" y="322706"/>
                </a:lnTo>
                <a:lnTo>
                  <a:pt x="3152012" y="135635"/>
                </a:lnTo>
                <a:close/>
              </a:path>
              <a:path w="3689985" h="2240279">
                <a:moveTo>
                  <a:pt x="2997199" y="444246"/>
                </a:moveTo>
                <a:lnTo>
                  <a:pt x="2861945" y="444246"/>
                </a:lnTo>
                <a:lnTo>
                  <a:pt x="3024885" y="610488"/>
                </a:lnTo>
                <a:lnTo>
                  <a:pt x="2905506" y="672591"/>
                </a:lnTo>
                <a:lnTo>
                  <a:pt x="3230999" y="672591"/>
                </a:lnTo>
                <a:lnTo>
                  <a:pt x="2997199" y="444246"/>
                </a:lnTo>
                <a:close/>
              </a:path>
              <a:path w="3689985" h="2240279">
                <a:moveTo>
                  <a:pt x="3411034" y="322706"/>
                </a:moveTo>
                <a:lnTo>
                  <a:pt x="3244596" y="322706"/>
                </a:lnTo>
                <a:lnTo>
                  <a:pt x="3600957" y="578357"/>
                </a:lnTo>
                <a:lnTo>
                  <a:pt x="3689604" y="532256"/>
                </a:lnTo>
                <a:lnTo>
                  <a:pt x="3619812" y="398145"/>
                </a:lnTo>
                <a:lnTo>
                  <a:pt x="3515486" y="398145"/>
                </a:lnTo>
                <a:lnTo>
                  <a:pt x="3411034" y="322706"/>
                </a:lnTo>
                <a:close/>
              </a:path>
              <a:path w="3689985" h="2240279">
                <a:moveTo>
                  <a:pt x="3412617" y="0"/>
                </a:moveTo>
                <a:lnTo>
                  <a:pt x="3330575" y="42672"/>
                </a:lnTo>
                <a:lnTo>
                  <a:pt x="3515486" y="398145"/>
                </a:lnTo>
                <a:lnTo>
                  <a:pt x="3619812" y="398145"/>
                </a:lnTo>
                <a:lnTo>
                  <a:pt x="3412617" y="0"/>
                </a:lnTo>
                <a:close/>
              </a:path>
            </a:pathLst>
          </a:custGeom>
          <a:solidFill>
            <a:srgbClr val="D33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627759" y="2105080"/>
            <a:ext cx="236220" cy="212725"/>
          </a:xfrm>
          <a:custGeom>
            <a:avLst/>
            <a:gdLst/>
            <a:ahLst/>
            <a:cxnLst/>
            <a:rect l="l" t="t" r="r" b="b"/>
            <a:pathLst>
              <a:path w="236220" h="212725">
                <a:moveTo>
                  <a:pt x="0" y="70566"/>
                </a:moveTo>
                <a:lnTo>
                  <a:pt x="73913" y="212552"/>
                </a:lnTo>
                <a:lnTo>
                  <a:pt x="155828" y="169880"/>
                </a:lnTo>
                <a:lnTo>
                  <a:pt x="180115" y="156783"/>
                </a:lnTo>
                <a:lnTo>
                  <a:pt x="213211" y="136018"/>
                </a:lnTo>
                <a:lnTo>
                  <a:pt x="234569" y="103348"/>
                </a:lnTo>
                <a:lnTo>
                  <a:pt x="236094" y="81750"/>
                </a:lnTo>
                <a:lnTo>
                  <a:pt x="234203" y="70153"/>
                </a:lnTo>
                <a:lnTo>
                  <a:pt x="217568" y="33575"/>
                </a:lnTo>
                <a:lnTo>
                  <a:pt x="181236" y="3948"/>
                </a:lnTo>
                <a:lnTo>
                  <a:pt x="160472" y="0"/>
                </a:lnTo>
                <a:lnTo>
                  <a:pt x="149733" y="716"/>
                </a:lnTo>
                <a:lnTo>
                  <a:pt x="97565" y="20361"/>
                </a:lnTo>
                <a:lnTo>
                  <a:pt x="0" y="70566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938144" y="1270264"/>
            <a:ext cx="163195" cy="228600"/>
          </a:xfrm>
          <a:custGeom>
            <a:avLst/>
            <a:gdLst/>
            <a:ahLst/>
            <a:cxnLst/>
            <a:rect l="l" t="t" r="r" b="b"/>
            <a:pathLst>
              <a:path w="163195" h="228600">
                <a:moveTo>
                  <a:pt x="0" y="0"/>
                </a:moveTo>
                <a:lnTo>
                  <a:pt x="43561" y="228345"/>
                </a:lnTo>
                <a:lnTo>
                  <a:pt x="162940" y="166242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59304" y="1727464"/>
            <a:ext cx="163195" cy="228600"/>
          </a:xfrm>
          <a:custGeom>
            <a:avLst/>
            <a:gdLst/>
            <a:ahLst/>
            <a:cxnLst/>
            <a:rect l="l" t="t" r="r" b="b"/>
            <a:pathLst>
              <a:path w="163195" h="228600">
                <a:moveTo>
                  <a:pt x="0" y="0"/>
                </a:moveTo>
                <a:lnTo>
                  <a:pt x="43687" y="228218"/>
                </a:lnTo>
                <a:lnTo>
                  <a:pt x="163067" y="166115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72084" y="2448951"/>
            <a:ext cx="163195" cy="228600"/>
          </a:xfrm>
          <a:custGeom>
            <a:avLst/>
            <a:gdLst/>
            <a:ahLst/>
            <a:cxnLst/>
            <a:rect l="l" t="t" r="r" b="b"/>
            <a:pathLst>
              <a:path w="163194" h="228600">
                <a:moveTo>
                  <a:pt x="0" y="0"/>
                </a:moveTo>
                <a:lnTo>
                  <a:pt x="43687" y="228346"/>
                </a:lnTo>
                <a:lnTo>
                  <a:pt x="163068" y="166243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517649" y="1896076"/>
            <a:ext cx="212725" cy="191135"/>
          </a:xfrm>
          <a:custGeom>
            <a:avLst/>
            <a:gdLst/>
            <a:ahLst/>
            <a:cxnLst/>
            <a:rect l="l" t="t" r="r" b="b"/>
            <a:pathLst>
              <a:path w="212725" h="191135">
                <a:moveTo>
                  <a:pt x="0" y="67861"/>
                </a:moveTo>
                <a:lnTo>
                  <a:pt x="64135" y="190924"/>
                </a:lnTo>
                <a:lnTo>
                  <a:pt x="122174" y="160698"/>
                </a:lnTo>
                <a:lnTo>
                  <a:pt x="145797" y="148339"/>
                </a:lnTo>
                <a:lnTo>
                  <a:pt x="185928" y="125265"/>
                </a:lnTo>
                <a:lnTo>
                  <a:pt x="211200" y="87927"/>
                </a:lnTo>
                <a:lnTo>
                  <a:pt x="212344" y="76614"/>
                </a:lnTo>
                <a:lnTo>
                  <a:pt x="211201" y="64766"/>
                </a:lnTo>
                <a:lnTo>
                  <a:pt x="195583" y="28485"/>
                </a:lnTo>
                <a:lnTo>
                  <a:pt x="162877" y="2579"/>
                </a:lnTo>
                <a:lnTo>
                  <a:pt x="145542" y="0"/>
                </a:lnTo>
                <a:lnTo>
                  <a:pt x="137160" y="1186"/>
                </a:lnTo>
                <a:lnTo>
                  <a:pt x="82456" y="25296"/>
                </a:lnTo>
                <a:lnTo>
                  <a:pt x="0" y="67861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142487" y="826018"/>
            <a:ext cx="623570" cy="712470"/>
          </a:xfrm>
          <a:custGeom>
            <a:avLst/>
            <a:gdLst/>
            <a:ahLst/>
            <a:cxnLst/>
            <a:rect l="l" t="t" r="r" b="b"/>
            <a:pathLst>
              <a:path w="623570" h="712469">
                <a:moveTo>
                  <a:pt x="0" y="180212"/>
                </a:moveTo>
                <a:lnTo>
                  <a:pt x="85725" y="135635"/>
                </a:lnTo>
                <a:lnTo>
                  <a:pt x="449199" y="398145"/>
                </a:lnTo>
                <a:lnTo>
                  <a:pt x="264287" y="42672"/>
                </a:lnTo>
                <a:lnTo>
                  <a:pt x="346329" y="0"/>
                </a:lnTo>
                <a:lnTo>
                  <a:pt x="623316" y="532256"/>
                </a:lnTo>
                <a:lnTo>
                  <a:pt x="534670" y="578357"/>
                </a:lnTo>
                <a:lnTo>
                  <a:pt x="178308" y="322706"/>
                </a:lnTo>
                <a:lnTo>
                  <a:pt x="358902" y="669798"/>
                </a:lnTo>
                <a:lnTo>
                  <a:pt x="276860" y="712470"/>
                </a:lnTo>
                <a:lnTo>
                  <a:pt x="0" y="180212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827654" y="1121420"/>
            <a:ext cx="545465" cy="669290"/>
          </a:xfrm>
          <a:custGeom>
            <a:avLst/>
            <a:gdLst/>
            <a:ahLst/>
            <a:cxnLst/>
            <a:rect l="l" t="t" r="r" b="b"/>
            <a:pathLst>
              <a:path w="545464" h="669289">
                <a:moveTo>
                  <a:pt x="0" y="48513"/>
                </a:moveTo>
                <a:lnTo>
                  <a:pt x="93344" y="0"/>
                </a:lnTo>
                <a:lnTo>
                  <a:pt x="545211" y="441325"/>
                </a:lnTo>
                <a:lnTo>
                  <a:pt x="449579" y="490981"/>
                </a:lnTo>
                <a:lnTo>
                  <a:pt x="348741" y="390271"/>
                </a:lnTo>
                <a:lnTo>
                  <a:pt x="173989" y="481202"/>
                </a:lnTo>
                <a:lnTo>
                  <a:pt x="200532" y="620522"/>
                </a:lnTo>
                <a:lnTo>
                  <a:pt x="106933" y="669289"/>
                </a:lnTo>
                <a:lnTo>
                  <a:pt x="0" y="48513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262886" y="1282201"/>
            <a:ext cx="626110" cy="714375"/>
          </a:xfrm>
          <a:custGeom>
            <a:avLst/>
            <a:gdLst/>
            <a:ahLst/>
            <a:cxnLst/>
            <a:rect l="l" t="t" r="r" b="b"/>
            <a:pathLst>
              <a:path w="626110" h="714375">
                <a:moveTo>
                  <a:pt x="0" y="181482"/>
                </a:moveTo>
                <a:lnTo>
                  <a:pt x="87884" y="135763"/>
                </a:lnTo>
                <a:lnTo>
                  <a:pt x="196850" y="345313"/>
                </a:lnTo>
                <a:lnTo>
                  <a:pt x="370077" y="255270"/>
                </a:lnTo>
                <a:lnTo>
                  <a:pt x="261112" y="45720"/>
                </a:lnTo>
                <a:lnTo>
                  <a:pt x="348996" y="0"/>
                </a:lnTo>
                <a:lnTo>
                  <a:pt x="625856" y="532256"/>
                </a:lnTo>
                <a:lnTo>
                  <a:pt x="537972" y="577976"/>
                </a:lnTo>
                <a:lnTo>
                  <a:pt x="416941" y="345313"/>
                </a:lnTo>
                <a:lnTo>
                  <a:pt x="243712" y="435355"/>
                </a:lnTo>
                <a:lnTo>
                  <a:pt x="364744" y="668147"/>
                </a:lnTo>
                <a:lnTo>
                  <a:pt x="276987" y="713867"/>
                </a:lnTo>
                <a:lnTo>
                  <a:pt x="0" y="181482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948815" y="1578620"/>
            <a:ext cx="545465" cy="669290"/>
          </a:xfrm>
          <a:custGeom>
            <a:avLst/>
            <a:gdLst/>
            <a:ahLst/>
            <a:cxnLst/>
            <a:rect l="l" t="t" r="r" b="b"/>
            <a:pathLst>
              <a:path w="545464" h="669289">
                <a:moveTo>
                  <a:pt x="0" y="48513"/>
                </a:moveTo>
                <a:lnTo>
                  <a:pt x="93344" y="0"/>
                </a:lnTo>
                <a:lnTo>
                  <a:pt x="545210" y="441198"/>
                </a:lnTo>
                <a:lnTo>
                  <a:pt x="449706" y="490981"/>
                </a:lnTo>
                <a:lnTo>
                  <a:pt x="348741" y="390271"/>
                </a:lnTo>
                <a:lnTo>
                  <a:pt x="173989" y="481202"/>
                </a:lnTo>
                <a:lnTo>
                  <a:pt x="200659" y="620522"/>
                </a:lnTo>
                <a:lnTo>
                  <a:pt x="106933" y="669162"/>
                </a:lnTo>
                <a:lnTo>
                  <a:pt x="0" y="48513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383792" y="1790837"/>
            <a:ext cx="586740" cy="662940"/>
          </a:xfrm>
          <a:custGeom>
            <a:avLst/>
            <a:gdLst/>
            <a:ahLst/>
            <a:cxnLst/>
            <a:rect l="l" t="t" r="r" b="b"/>
            <a:pathLst>
              <a:path w="586739" h="662939">
                <a:moveTo>
                  <a:pt x="0" y="130175"/>
                </a:moveTo>
                <a:lnTo>
                  <a:pt x="174751" y="39243"/>
                </a:lnTo>
                <a:lnTo>
                  <a:pt x="237442" y="10858"/>
                </a:lnTo>
                <a:lnTo>
                  <a:pt x="282320" y="0"/>
                </a:lnTo>
                <a:lnTo>
                  <a:pt x="300321" y="500"/>
                </a:lnTo>
                <a:lnTo>
                  <a:pt x="355345" y="20574"/>
                </a:lnTo>
                <a:lnTo>
                  <a:pt x="388667" y="48006"/>
                </a:lnTo>
                <a:lnTo>
                  <a:pt x="414274" y="84963"/>
                </a:lnTo>
                <a:lnTo>
                  <a:pt x="429037" y="123825"/>
                </a:lnTo>
                <a:lnTo>
                  <a:pt x="433324" y="163449"/>
                </a:lnTo>
                <a:lnTo>
                  <a:pt x="431607" y="182709"/>
                </a:lnTo>
                <a:lnTo>
                  <a:pt x="427593" y="200660"/>
                </a:lnTo>
                <a:lnTo>
                  <a:pt x="421268" y="217277"/>
                </a:lnTo>
                <a:lnTo>
                  <a:pt x="412623" y="232537"/>
                </a:lnTo>
                <a:lnTo>
                  <a:pt x="435244" y="231082"/>
                </a:lnTo>
                <a:lnTo>
                  <a:pt x="477916" y="238841"/>
                </a:lnTo>
                <a:lnTo>
                  <a:pt x="516705" y="260679"/>
                </a:lnTo>
                <a:lnTo>
                  <a:pt x="548848" y="295644"/>
                </a:lnTo>
                <a:lnTo>
                  <a:pt x="575020" y="346844"/>
                </a:lnTo>
                <a:lnTo>
                  <a:pt x="586553" y="403232"/>
                </a:lnTo>
                <a:lnTo>
                  <a:pt x="585342" y="430784"/>
                </a:lnTo>
                <a:lnTo>
                  <a:pt x="571738" y="479091"/>
                </a:lnTo>
                <a:lnTo>
                  <a:pt x="545083" y="514731"/>
                </a:lnTo>
                <a:lnTo>
                  <a:pt x="503539" y="542496"/>
                </a:lnTo>
                <a:lnTo>
                  <a:pt x="469020" y="562004"/>
                </a:lnTo>
                <a:lnTo>
                  <a:pt x="425323" y="585216"/>
                </a:lnTo>
                <a:lnTo>
                  <a:pt x="276860" y="662559"/>
                </a:lnTo>
                <a:lnTo>
                  <a:pt x="0" y="130175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74268" y="1966351"/>
            <a:ext cx="699770" cy="752475"/>
          </a:xfrm>
          <a:custGeom>
            <a:avLst/>
            <a:gdLst/>
            <a:ahLst/>
            <a:cxnLst/>
            <a:rect l="l" t="t" r="r" b="b"/>
            <a:pathLst>
              <a:path w="699770" h="752475">
                <a:moveTo>
                  <a:pt x="0" y="219709"/>
                </a:moveTo>
                <a:lnTo>
                  <a:pt x="131825" y="151129"/>
                </a:lnTo>
                <a:lnTo>
                  <a:pt x="400176" y="473328"/>
                </a:lnTo>
                <a:lnTo>
                  <a:pt x="289940" y="68960"/>
                </a:lnTo>
                <a:lnTo>
                  <a:pt x="422275" y="0"/>
                </a:lnTo>
                <a:lnTo>
                  <a:pt x="699262" y="532383"/>
                </a:lnTo>
                <a:lnTo>
                  <a:pt x="617092" y="575055"/>
                </a:lnTo>
                <a:lnTo>
                  <a:pt x="399034" y="155701"/>
                </a:lnTo>
                <a:lnTo>
                  <a:pt x="530098" y="620268"/>
                </a:lnTo>
                <a:lnTo>
                  <a:pt x="445388" y="664337"/>
                </a:lnTo>
                <a:lnTo>
                  <a:pt x="140842" y="289941"/>
                </a:lnTo>
                <a:lnTo>
                  <a:pt x="359028" y="709295"/>
                </a:lnTo>
                <a:lnTo>
                  <a:pt x="276987" y="751967"/>
                </a:lnTo>
                <a:lnTo>
                  <a:pt x="0" y="21970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61721" y="2300107"/>
            <a:ext cx="545465" cy="669290"/>
          </a:xfrm>
          <a:custGeom>
            <a:avLst/>
            <a:gdLst/>
            <a:ahLst/>
            <a:cxnLst/>
            <a:rect l="l" t="t" r="r" b="b"/>
            <a:pathLst>
              <a:path w="545464" h="669289">
                <a:moveTo>
                  <a:pt x="0" y="48641"/>
                </a:moveTo>
                <a:lnTo>
                  <a:pt x="93218" y="0"/>
                </a:lnTo>
                <a:lnTo>
                  <a:pt x="545084" y="441325"/>
                </a:lnTo>
                <a:lnTo>
                  <a:pt x="449579" y="490982"/>
                </a:lnTo>
                <a:lnTo>
                  <a:pt x="348614" y="390398"/>
                </a:lnTo>
                <a:lnTo>
                  <a:pt x="173862" y="481202"/>
                </a:lnTo>
                <a:lnTo>
                  <a:pt x="200532" y="620522"/>
                </a:lnTo>
                <a:lnTo>
                  <a:pt x="106806" y="669290"/>
                </a:lnTo>
                <a:lnTo>
                  <a:pt x="0" y="48641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6200" y="2420884"/>
            <a:ext cx="494665" cy="645160"/>
          </a:xfrm>
          <a:custGeom>
            <a:avLst/>
            <a:gdLst/>
            <a:ahLst/>
            <a:cxnLst/>
            <a:rect l="l" t="t" r="r" b="b"/>
            <a:pathLst>
              <a:path w="494664" h="645160">
                <a:moveTo>
                  <a:pt x="0" y="180340"/>
                </a:moveTo>
                <a:lnTo>
                  <a:pt x="346837" y="0"/>
                </a:lnTo>
                <a:lnTo>
                  <a:pt x="393572" y="90043"/>
                </a:lnTo>
                <a:lnTo>
                  <a:pt x="264413" y="157225"/>
                </a:lnTo>
                <a:lnTo>
                  <a:pt x="494410" y="599440"/>
                </a:lnTo>
                <a:lnTo>
                  <a:pt x="406526" y="645160"/>
                </a:lnTo>
                <a:lnTo>
                  <a:pt x="176530" y="202946"/>
                </a:lnTo>
                <a:lnTo>
                  <a:pt x="46862" y="270383"/>
                </a:lnTo>
                <a:lnTo>
                  <a:pt x="0" y="18034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95756" y="1766326"/>
            <a:ext cx="3621785" cy="22654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80009" y="1775851"/>
            <a:ext cx="3587750" cy="2229485"/>
          </a:xfrm>
          <a:custGeom>
            <a:avLst/>
            <a:gdLst/>
            <a:ahLst/>
            <a:cxnLst/>
            <a:rect l="l" t="t" r="r" b="b"/>
            <a:pathLst>
              <a:path w="3587750" h="2229485">
                <a:moveTo>
                  <a:pt x="131825" y="1628521"/>
                </a:moveTo>
                <a:lnTo>
                  <a:pt x="0" y="1697101"/>
                </a:lnTo>
                <a:lnTo>
                  <a:pt x="276860" y="2229358"/>
                </a:lnTo>
                <a:lnTo>
                  <a:pt x="358901" y="2186686"/>
                </a:lnTo>
                <a:lnTo>
                  <a:pt x="140843" y="1767332"/>
                </a:lnTo>
                <a:lnTo>
                  <a:pt x="247437" y="1767332"/>
                </a:lnTo>
                <a:lnTo>
                  <a:pt x="131825" y="1628521"/>
                </a:lnTo>
                <a:close/>
              </a:path>
              <a:path w="3587750" h="2229485">
                <a:moveTo>
                  <a:pt x="247437" y="1767332"/>
                </a:moveTo>
                <a:lnTo>
                  <a:pt x="140843" y="1767332"/>
                </a:lnTo>
                <a:lnTo>
                  <a:pt x="445262" y="2141728"/>
                </a:lnTo>
                <a:lnTo>
                  <a:pt x="530098" y="2097659"/>
                </a:lnTo>
                <a:lnTo>
                  <a:pt x="488603" y="1950720"/>
                </a:lnTo>
                <a:lnTo>
                  <a:pt x="400176" y="1950720"/>
                </a:lnTo>
                <a:lnTo>
                  <a:pt x="247437" y="1767332"/>
                </a:lnTo>
                <a:close/>
              </a:path>
              <a:path w="3587750" h="2229485">
                <a:moveTo>
                  <a:pt x="503245" y="1633093"/>
                </a:moveTo>
                <a:lnTo>
                  <a:pt x="398907" y="1633093"/>
                </a:lnTo>
                <a:lnTo>
                  <a:pt x="617093" y="2052447"/>
                </a:lnTo>
                <a:lnTo>
                  <a:pt x="699135" y="2009775"/>
                </a:lnTo>
                <a:lnTo>
                  <a:pt x="503245" y="1633093"/>
                </a:lnTo>
                <a:close/>
              </a:path>
              <a:path w="3587750" h="2229485">
                <a:moveTo>
                  <a:pt x="422275" y="1477390"/>
                </a:moveTo>
                <a:lnTo>
                  <a:pt x="289813" y="1546352"/>
                </a:lnTo>
                <a:lnTo>
                  <a:pt x="400176" y="1950720"/>
                </a:lnTo>
                <a:lnTo>
                  <a:pt x="488603" y="1950720"/>
                </a:lnTo>
                <a:lnTo>
                  <a:pt x="398907" y="1633093"/>
                </a:lnTo>
                <a:lnTo>
                  <a:pt x="503245" y="1633093"/>
                </a:lnTo>
                <a:lnTo>
                  <a:pt x="422275" y="1477390"/>
                </a:lnTo>
                <a:close/>
              </a:path>
              <a:path w="3587750" h="2229485">
                <a:moveTo>
                  <a:pt x="596519" y="1386713"/>
                </a:moveTo>
                <a:lnTo>
                  <a:pt x="508762" y="1432433"/>
                </a:lnTo>
                <a:lnTo>
                  <a:pt x="656463" y="1716404"/>
                </a:lnTo>
                <a:lnTo>
                  <a:pt x="686157" y="1770886"/>
                </a:lnTo>
                <a:lnTo>
                  <a:pt x="713136" y="1814877"/>
                </a:lnTo>
                <a:lnTo>
                  <a:pt x="737401" y="1848367"/>
                </a:lnTo>
                <a:lnTo>
                  <a:pt x="779811" y="1887206"/>
                </a:lnTo>
                <a:lnTo>
                  <a:pt x="825531" y="1907260"/>
                </a:lnTo>
                <a:lnTo>
                  <a:pt x="850391" y="1911477"/>
                </a:lnTo>
                <a:lnTo>
                  <a:pt x="876990" y="1911260"/>
                </a:lnTo>
                <a:lnTo>
                  <a:pt x="936617" y="1895778"/>
                </a:lnTo>
                <a:lnTo>
                  <a:pt x="999956" y="1862415"/>
                </a:lnTo>
                <a:lnTo>
                  <a:pt x="1045243" y="1820124"/>
                </a:lnTo>
                <a:lnTo>
                  <a:pt x="1055754" y="1803100"/>
                </a:lnTo>
                <a:lnTo>
                  <a:pt x="867779" y="1803100"/>
                </a:lnTo>
                <a:lnTo>
                  <a:pt x="851535" y="1800860"/>
                </a:lnTo>
                <a:lnTo>
                  <a:pt x="807868" y="1775428"/>
                </a:lnTo>
                <a:lnTo>
                  <a:pt x="776224" y="1730073"/>
                </a:lnTo>
                <a:lnTo>
                  <a:pt x="746506" y="1675002"/>
                </a:lnTo>
                <a:lnTo>
                  <a:pt x="596519" y="1386713"/>
                </a:lnTo>
                <a:close/>
              </a:path>
              <a:path w="3587750" h="2229485">
                <a:moveTo>
                  <a:pt x="856869" y="1251331"/>
                </a:moveTo>
                <a:lnTo>
                  <a:pt x="768985" y="1297051"/>
                </a:lnTo>
                <a:lnTo>
                  <a:pt x="922274" y="1591564"/>
                </a:lnTo>
                <a:lnTo>
                  <a:pt x="940702" y="1628066"/>
                </a:lnTo>
                <a:lnTo>
                  <a:pt x="954643" y="1658127"/>
                </a:lnTo>
                <a:lnTo>
                  <a:pt x="964082" y="1681735"/>
                </a:lnTo>
                <a:lnTo>
                  <a:pt x="969010" y="1698878"/>
                </a:lnTo>
                <a:lnTo>
                  <a:pt x="970655" y="1712523"/>
                </a:lnTo>
                <a:lnTo>
                  <a:pt x="970073" y="1725644"/>
                </a:lnTo>
                <a:lnTo>
                  <a:pt x="955039" y="1761648"/>
                </a:lnTo>
                <a:lnTo>
                  <a:pt x="919607" y="1789938"/>
                </a:lnTo>
                <a:lnTo>
                  <a:pt x="867779" y="1803100"/>
                </a:lnTo>
                <a:lnTo>
                  <a:pt x="1055754" y="1803100"/>
                </a:lnTo>
                <a:lnTo>
                  <a:pt x="1060196" y="1795907"/>
                </a:lnTo>
                <a:lnTo>
                  <a:pt x="1070123" y="1770473"/>
                </a:lnTo>
                <a:lnTo>
                  <a:pt x="1075324" y="1744646"/>
                </a:lnTo>
                <a:lnTo>
                  <a:pt x="1075787" y="1718415"/>
                </a:lnTo>
                <a:lnTo>
                  <a:pt x="1071499" y="1691766"/>
                </a:lnTo>
                <a:lnTo>
                  <a:pt x="1062112" y="1661570"/>
                </a:lnTo>
                <a:lnTo>
                  <a:pt x="1047464" y="1624695"/>
                </a:lnTo>
                <a:lnTo>
                  <a:pt x="1027529" y="1581128"/>
                </a:lnTo>
                <a:lnTo>
                  <a:pt x="1002284" y="1530858"/>
                </a:lnTo>
                <a:lnTo>
                  <a:pt x="856869" y="1251331"/>
                </a:lnTo>
                <a:close/>
              </a:path>
              <a:path w="3587750" h="2229485">
                <a:moveTo>
                  <a:pt x="1041526" y="1160779"/>
                </a:moveTo>
                <a:lnTo>
                  <a:pt x="953643" y="1206500"/>
                </a:lnTo>
                <a:lnTo>
                  <a:pt x="1228216" y="1734439"/>
                </a:lnTo>
                <a:lnTo>
                  <a:pt x="1489274" y="1598676"/>
                </a:lnTo>
                <a:lnTo>
                  <a:pt x="1269238" y="1598676"/>
                </a:lnTo>
                <a:lnTo>
                  <a:pt x="1041526" y="1160779"/>
                </a:lnTo>
                <a:close/>
              </a:path>
              <a:path w="3587750" h="2229485">
                <a:moveTo>
                  <a:pt x="1488566" y="1484629"/>
                </a:moveTo>
                <a:lnTo>
                  <a:pt x="1269238" y="1598676"/>
                </a:lnTo>
                <a:lnTo>
                  <a:pt x="1489274" y="1598676"/>
                </a:lnTo>
                <a:lnTo>
                  <a:pt x="1535429" y="1574673"/>
                </a:lnTo>
                <a:lnTo>
                  <a:pt x="1488566" y="1484629"/>
                </a:lnTo>
                <a:close/>
              </a:path>
              <a:path w="3587750" h="2229485">
                <a:moveTo>
                  <a:pt x="1541018" y="895476"/>
                </a:moveTo>
                <a:lnTo>
                  <a:pt x="1447673" y="943991"/>
                </a:lnTo>
                <a:lnTo>
                  <a:pt x="1554607" y="1564766"/>
                </a:lnTo>
                <a:lnTo>
                  <a:pt x="1648206" y="1515999"/>
                </a:lnTo>
                <a:lnTo>
                  <a:pt x="1621663" y="1376679"/>
                </a:lnTo>
                <a:lnTo>
                  <a:pt x="1796414" y="1285748"/>
                </a:lnTo>
                <a:lnTo>
                  <a:pt x="1940610" y="1285748"/>
                </a:lnTo>
                <a:lnTo>
                  <a:pt x="1927217" y="1272666"/>
                </a:lnTo>
                <a:lnTo>
                  <a:pt x="1601724" y="1272666"/>
                </a:lnTo>
                <a:lnTo>
                  <a:pt x="1558163" y="1044321"/>
                </a:lnTo>
                <a:lnTo>
                  <a:pt x="1693417" y="1044321"/>
                </a:lnTo>
                <a:lnTo>
                  <a:pt x="1541018" y="895476"/>
                </a:lnTo>
                <a:close/>
              </a:path>
              <a:path w="3587750" h="2229485">
                <a:moveTo>
                  <a:pt x="1940610" y="1285748"/>
                </a:moveTo>
                <a:lnTo>
                  <a:pt x="1796414" y="1285748"/>
                </a:lnTo>
                <a:lnTo>
                  <a:pt x="1897252" y="1386459"/>
                </a:lnTo>
                <a:lnTo>
                  <a:pt x="1992884" y="1336802"/>
                </a:lnTo>
                <a:lnTo>
                  <a:pt x="1940610" y="1285748"/>
                </a:lnTo>
                <a:close/>
              </a:path>
              <a:path w="3587750" h="2229485">
                <a:moveTo>
                  <a:pt x="1846707" y="736473"/>
                </a:moveTo>
                <a:lnTo>
                  <a:pt x="1758823" y="782193"/>
                </a:lnTo>
                <a:lnTo>
                  <a:pt x="2035810" y="1314450"/>
                </a:lnTo>
                <a:lnTo>
                  <a:pt x="2123566" y="1268729"/>
                </a:lnTo>
                <a:lnTo>
                  <a:pt x="1846707" y="736473"/>
                </a:lnTo>
                <a:close/>
              </a:path>
              <a:path w="3587750" h="2229485">
                <a:moveTo>
                  <a:pt x="1693417" y="1044321"/>
                </a:moveTo>
                <a:lnTo>
                  <a:pt x="1558163" y="1044321"/>
                </a:lnTo>
                <a:lnTo>
                  <a:pt x="1721103" y="1210564"/>
                </a:lnTo>
                <a:lnTo>
                  <a:pt x="1601724" y="1272666"/>
                </a:lnTo>
                <a:lnTo>
                  <a:pt x="1927217" y="1272666"/>
                </a:lnTo>
                <a:lnTo>
                  <a:pt x="1693417" y="1044321"/>
                </a:lnTo>
                <a:close/>
              </a:path>
              <a:path w="3587750" h="2229485">
                <a:moveTo>
                  <a:pt x="2439705" y="617220"/>
                </a:moveTo>
                <a:lnTo>
                  <a:pt x="2302779" y="617220"/>
                </a:lnTo>
                <a:lnTo>
                  <a:pt x="2315210" y="621029"/>
                </a:lnTo>
                <a:lnTo>
                  <a:pt x="2327239" y="627379"/>
                </a:lnTo>
                <a:lnTo>
                  <a:pt x="2358136" y="665479"/>
                </a:lnTo>
                <a:lnTo>
                  <a:pt x="2372977" y="720090"/>
                </a:lnTo>
                <a:lnTo>
                  <a:pt x="2373122" y="740410"/>
                </a:lnTo>
                <a:lnTo>
                  <a:pt x="2371143" y="758190"/>
                </a:lnTo>
                <a:lnTo>
                  <a:pt x="2366533" y="784860"/>
                </a:lnTo>
                <a:lnTo>
                  <a:pt x="2359280" y="819150"/>
                </a:lnTo>
                <a:lnTo>
                  <a:pt x="2349373" y="861060"/>
                </a:lnTo>
                <a:lnTo>
                  <a:pt x="2336849" y="914400"/>
                </a:lnTo>
                <a:lnTo>
                  <a:pt x="2328052" y="962660"/>
                </a:lnTo>
                <a:lnTo>
                  <a:pt x="2322994" y="1003300"/>
                </a:lnTo>
                <a:lnTo>
                  <a:pt x="2321687" y="1036320"/>
                </a:lnTo>
                <a:lnTo>
                  <a:pt x="2323566" y="1066800"/>
                </a:lnTo>
                <a:lnTo>
                  <a:pt x="2328243" y="1096010"/>
                </a:lnTo>
                <a:lnTo>
                  <a:pt x="2335706" y="1125220"/>
                </a:lnTo>
                <a:lnTo>
                  <a:pt x="2345944" y="1153160"/>
                </a:lnTo>
                <a:lnTo>
                  <a:pt x="2639314" y="1000760"/>
                </a:lnTo>
                <a:lnTo>
                  <a:pt x="2635318" y="993140"/>
                </a:lnTo>
                <a:lnTo>
                  <a:pt x="2423668" y="993140"/>
                </a:lnTo>
                <a:lnTo>
                  <a:pt x="2423600" y="984250"/>
                </a:lnTo>
                <a:lnTo>
                  <a:pt x="2428662" y="942340"/>
                </a:lnTo>
                <a:lnTo>
                  <a:pt x="2432796" y="924560"/>
                </a:lnTo>
                <a:lnTo>
                  <a:pt x="2438620" y="899160"/>
                </a:lnTo>
                <a:lnTo>
                  <a:pt x="2454199" y="835660"/>
                </a:lnTo>
                <a:lnTo>
                  <a:pt x="2464399" y="779779"/>
                </a:lnTo>
                <a:lnTo>
                  <a:pt x="2467163" y="737870"/>
                </a:lnTo>
                <a:lnTo>
                  <a:pt x="2466578" y="718820"/>
                </a:lnTo>
                <a:lnTo>
                  <a:pt x="2457751" y="664210"/>
                </a:lnTo>
                <a:lnTo>
                  <a:pt x="2445750" y="629920"/>
                </a:lnTo>
                <a:lnTo>
                  <a:pt x="2439705" y="617220"/>
                </a:lnTo>
                <a:close/>
              </a:path>
              <a:path w="3587750" h="2229485">
                <a:moveTo>
                  <a:pt x="2590038" y="906779"/>
                </a:moveTo>
                <a:lnTo>
                  <a:pt x="2423668" y="993140"/>
                </a:lnTo>
                <a:lnTo>
                  <a:pt x="2635318" y="993140"/>
                </a:lnTo>
                <a:lnTo>
                  <a:pt x="2590038" y="906779"/>
                </a:lnTo>
                <a:close/>
              </a:path>
              <a:path w="3587750" h="2229485">
                <a:moveTo>
                  <a:pt x="2624915" y="349250"/>
                </a:moveTo>
                <a:lnTo>
                  <a:pt x="2559558" y="364490"/>
                </a:lnTo>
                <a:lnTo>
                  <a:pt x="2510202" y="408940"/>
                </a:lnTo>
                <a:lnTo>
                  <a:pt x="2488565" y="477520"/>
                </a:lnTo>
                <a:lnTo>
                  <a:pt x="2488883" y="513079"/>
                </a:lnTo>
                <a:lnTo>
                  <a:pt x="2496077" y="553720"/>
                </a:lnTo>
                <a:lnTo>
                  <a:pt x="2510135" y="599440"/>
                </a:lnTo>
                <a:lnTo>
                  <a:pt x="2531045" y="651510"/>
                </a:lnTo>
                <a:lnTo>
                  <a:pt x="2558796" y="708660"/>
                </a:lnTo>
                <a:lnTo>
                  <a:pt x="2590205" y="764540"/>
                </a:lnTo>
                <a:lnTo>
                  <a:pt x="2620883" y="812800"/>
                </a:lnTo>
                <a:lnTo>
                  <a:pt x="2650830" y="850900"/>
                </a:lnTo>
                <a:lnTo>
                  <a:pt x="2680045" y="880110"/>
                </a:lnTo>
                <a:lnTo>
                  <a:pt x="2743323" y="915670"/>
                </a:lnTo>
                <a:lnTo>
                  <a:pt x="2777236" y="922020"/>
                </a:lnTo>
                <a:lnTo>
                  <a:pt x="2810291" y="919479"/>
                </a:lnTo>
                <a:lnTo>
                  <a:pt x="2870606" y="887729"/>
                </a:lnTo>
                <a:lnTo>
                  <a:pt x="2906075" y="830579"/>
                </a:lnTo>
                <a:lnTo>
                  <a:pt x="2906831" y="826770"/>
                </a:lnTo>
                <a:lnTo>
                  <a:pt x="2785506" y="826770"/>
                </a:lnTo>
                <a:lnTo>
                  <a:pt x="2771838" y="825500"/>
                </a:lnTo>
                <a:lnTo>
                  <a:pt x="2724066" y="792479"/>
                </a:lnTo>
                <a:lnTo>
                  <a:pt x="2676528" y="718820"/>
                </a:lnTo>
                <a:lnTo>
                  <a:pt x="2646807" y="664210"/>
                </a:lnTo>
                <a:lnTo>
                  <a:pt x="2618920" y="608329"/>
                </a:lnTo>
                <a:lnTo>
                  <a:pt x="2598689" y="562610"/>
                </a:lnTo>
                <a:lnTo>
                  <a:pt x="2581148" y="501650"/>
                </a:lnTo>
                <a:lnTo>
                  <a:pt x="2581769" y="483870"/>
                </a:lnTo>
                <a:lnTo>
                  <a:pt x="2585735" y="468629"/>
                </a:lnTo>
                <a:lnTo>
                  <a:pt x="2593060" y="457200"/>
                </a:lnTo>
                <a:lnTo>
                  <a:pt x="2603754" y="448310"/>
                </a:lnTo>
                <a:lnTo>
                  <a:pt x="2616729" y="444500"/>
                </a:lnTo>
                <a:lnTo>
                  <a:pt x="2770403" y="444500"/>
                </a:lnTo>
                <a:lnTo>
                  <a:pt x="2751509" y="420370"/>
                </a:lnTo>
                <a:lnTo>
                  <a:pt x="2722324" y="391160"/>
                </a:lnTo>
                <a:lnTo>
                  <a:pt x="2693797" y="370840"/>
                </a:lnTo>
                <a:lnTo>
                  <a:pt x="2658909" y="355600"/>
                </a:lnTo>
                <a:lnTo>
                  <a:pt x="2624915" y="349250"/>
                </a:lnTo>
                <a:close/>
              </a:path>
              <a:path w="3587750" h="2229485">
                <a:moveTo>
                  <a:pt x="2770403" y="444500"/>
                </a:moveTo>
                <a:lnTo>
                  <a:pt x="2630503" y="444500"/>
                </a:lnTo>
                <a:lnTo>
                  <a:pt x="2645062" y="450850"/>
                </a:lnTo>
                <a:lnTo>
                  <a:pt x="2660396" y="461010"/>
                </a:lnTo>
                <a:lnTo>
                  <a:pt x="2699940" y="509270"/>
                </a:lnTo>
                <a:lnTo>
                  <a:pt x="2725672" y="552450"/>
                </a:lnTo>
                <a:lnTo>
                  <a:pt x="2755391" y="607060"/>
                </a:lnTo>
                <a:lnTo>
                  <a:pt x="2783206" y="662940"/>
                </a:lnTo>
                <a:lnTo>
                  <a:pt x="2803413" y="708660"/>
                </a:lnTo>
                <a:lnTo>
                  <a:pt x="2821051" y="769620"/>
                </a:lnTo>
                <a:lnTo>
                  <a:pt x="2820499" y="787400"/>
                </a:lnTo>
                <a:lnTo>
                  <a:pt x="2816542" y="802640"/>
                </a:lnTo>
                <a:lnTo>
                  <a:pt x="2809156" y="814070"/>
                </a:lnTo>
                <a:lnTo>
                  <a:pt x="2798318" y="822960"/>
                </a:lnTo>
                <a:lnTo>
                  <a:pt x="2785506" y="826770"/>
                </a:lnTo>
                <a:lnTo>
                  <a:pt x="2906831" y="826770"/>
                </a:lnTo>
                <a:lnTo>
                  <a:pt x="2913379" y="793750"/>
                </a:lnTo>
                <a:lnTo>
                  <a:pt x="2913059" y="758190"/>
                </a:lnTo>
                <a:lnTo>
                  <a:pt x="2905851" y="717550"/>
                </a:lnTo>
                <a:lnTo>
                  <a:pt x="2891754" y="670560"/>
                </a:lnTo>
                <a:lnTo>
                  <a:pt x="2870768" y="619760"/>
                </a:lnTo>
                <a:lnTo>
                  <a:pt x="2842895" y="561340"/>
                </a:lnTo>
                <a:lnTo>
                  <a:pt x="2811807" y="505460"/>
                </a:lnTo>
                <a:lnTo>
                  <a:pt x="2781341" y="458470"/>
                </a:lnTo>
                <a:lnTo>
                  <a:pt x="2770403" y="444500"/>
                </a:lnTo>
                <a:close/>
              </a:path>
              <a:path w="3587750" h="2229485">
                <a:moveTo>
                  <a:pt x="2289111" y="519429"/>
                </a:moveTo>
                <a:lnTo>
                  <a:pt x="2223135" y="538479"/>
                </a:lnTo>
                <a:lnTo>
                  <a:pt x="2171811" y="577850"/>
                </a:lnTo>
                <a:lnTo>
                  <a:pt x="2142871" y="628650"/>
                </a:lnTo>
                <a:lnTo>
                  <a:pt x="2137296" y="659129"/>
                </a:lnTo>
                <a:lnTo>
                  <a:pt x="2138283" y="693420"/>
                </a:lnTo>
                <a:lnTo>
                  <a:pt x="2145817" y="731520"/>
                </a:lnTo>
                <a:lnTo>
                  <a:pt x="2159889" y="772160"/>
                </a:lnTo>
                <a:lnTo>
                  <a:pt x="2248281" y="739140"/>
                </a:lnTo>
                <a:lnTo>
                  <a:pt x="2234753" y="699770"/>
                </a:lnTo>
                <a:lnTo>
                  <a:pt x="2233025" y="668020"/>
                </a:lnTo>
                <a:lnTo>
                  <a:pt x="2243083" y="642620"/>
                </a:lnTo>
                <a:lnTo>
                  <a:pt x="2264918" y="624840"/>
                </a:lnTo>
                <a:lnTo>
                  <a:pt x="2277633" y="619760"/>
                </a:lnTo>
                <a:lnTo>
                  <a:pt x="2290254" y="617220"/>
                </a:lnTo>
                <a:lnTo>
                  <a:pt x="2439705" y="617220"/>
                </a:lnTo>
                <a:lnTo>
                  <a:pt x="2437891" y="613410"/>
                </a:lnTo>
                <a:lnTo>
                  <a:pt x="2400823" y="563879"/>
                </a:lnTo>
                <a:lnTo>
                  <a:pt x="2349754" y="529590"/>
                </a:lnTo>
                <a:lnTo>
                  <a:pt x="2320111" y="520700"/>
                </a:lnTo>
                <a:lnTo>
                  <a:pt x="2289111" y="519429"/>
                </a:lnTo>
                <a:close/>
              </a:path>
              <a:path w="3587750" h="2229485">
                <a:moveTo>
                  <a:pt x="3072110" y="342900"/>
                </a:moveTo>
                <a:lnTo>
                  <a:pt x="2965831" y="342900"/>
                </a:lnTo>
                <a:lnTo>
                  <a:pt x="3165856" y="727710"/>
                </a:lnTo>
                <a:lnTo>
                  <a:pt x="3249422" y="683260"/>
                </a:lnTo>
                <a:lnTo>
                  <a:pt x="3072110" y="342900"/>
                </a:lnTo>
                <a:close/>
              </a:path>
              <a:path w="3587750" h="2229485">
                <a:moveTo>
                  <a:pt x="3387344" y="441960"/>
                </a:moveTo>
                <a:lnTo>
                  <a:pt x="3312160" y="494029"/>
                </a:lnTo>
                <a:lnTo>
                  <a:pt x="3334547" y="523240"/>
                </a:lnTo>
                <a:lnTo>
                  <a:pt x="3357530" y="544829"/>
                </a:lnTo>
                <a:lnTo>
                  <a:pt x="3381132" y="562610"/>
                </a:lnTo>
                <a:lnTo>
                  <a:pt x="3405378" y="572770"/>
                </a:lnTo>
                <a:lnTo>
                  <a:pt x="3429883" y="577850"/>
                </a:lnTo>
                <a:lnTo>
                  <a:pt x="3454447" y="577850"/>
                </a:lnTo>
                <a:lnTo>
                  <a:pt x="3503803" y="562610"/>
                </a:lnTo>
                <a:lnTo>
                  <a:pt x="3535612" y="541020"/>
                </a:lnTo>
                <a:lnTo>
                  <a:pt x="3575597" y="481329"/>
                </a:lnTo>
                <a:lnTo>
                  <a:pt x="3445011" y="481329"/>
                </a:lnTo>
                <a:lnTo>
                  <a:pt x="3425205" y="477520"/>
                </a:lnTo>
                <a:lnTo>
                  <a:pt x="3405995" y="464820"/>
                </a:lnTo>
                <a:lnTo>
                  <a:pt x="3387344" y="441960"/>
                </a:lnTo>
                <a:close/>
              </a:path>
              <a:path w="3587750" h="2229485">
                <a:moveTo>
                  <a:pt x="3559995" y="290829"/>
                </a:moveTo>
                <a:lnTo>
                  <a:pt x="3456432" y="290829"/>
                </a:lnTo>
                <a:lnTo>
                  <a:pt x="3474549" y="334010"/>
                </a:lnTo>
                <a:lnTo>
                  <a:pt x="3487166" y="370840"/>
                </a:lnTo>
                <a:lnTo>
                  <a:pt x="3494258" y="400050"/>
                </a:lnTo>
                <a:lnTo>
                  <a:pt x="3495802" y="422910"/>
                </a:lnTo>
                <a:lnTo>
                  <a:pt x="3492970" y="440690"/>
                </a:lnTo>
                <a:lnTo>
                  <a:pt x="3486959" y="455929"/>
                </a:lnTo>
                <a:lnTo>
                  <a:pt x="3477781" y="467360"/>
                </a:lnTo>
                <a:lnTo>
                  <a:pt x="3465449" y="476250"/>
                </a:lnTo>
                <a:lnTo>
                  <a:pt x="3445011" y="481329"/>
                </a:lnTo>
                <a:lnTo>
                  <a:pt x="3575597" y="481329"/>
                </a:lnTo>
                <a:lnTo>
                  <a:pt x="3576847" y="478790"/>
                </a:lnTo>
                <a:lnTo>
                  <a:pt x="3586226" y="438150"/>
                </a:lnTo>
                <a:lnTo>
                  <a:pt x="3587230" y="401320"/>
                </a:lnTo>
                <a:lnTo>
                  <a:pt x="3581249" y="359410"/>
                </a:lnTo>
                <a:lnTo>
                  <a:pt x="3568276" y="312420"/>
                </a:lnTo>
                <a:lnTo>
                  <a:pt x="3559995" y="290829"/>
                </a:lnTo>
                <a:close/>
              </a:path>
              <a:path w="3587750" h="2229485">
                <a:moveTo>
                  <a:pt x="2971546" y="149860"/>
                </a:moveTo>
                <a:lnTo>
                  <a:pt x="2903982" y="184150"/>
                </a:lnTo>
                <a:lnTo>
                  <a:pt x="2907264" y="212090"/>
                </a:lnTo>
                <a:lnTo>
                  <a:pt x="2906998" y="240029"/>
                </a:lnTo>
                <a:lnTo>
                  <a:pt x="2895727" y="295910"/>
                </a:lnTo>
                <a:lnTo>
                  <a:pt x="2874978" y="345440"/>
                </a:lnTo>
                <a:lnTo>
                  <a:pt x="2849753" y="383540"/>
                </a:lnTo>
                <a:lnTo>
                  <a:pt x="2897886" y="476250"/>
                </a:lnTo>
                <a:lnTo>
                  <a:pt x="2920343" y="447040"/>
                </a:lnTo>
                <a:lnTo>
                  <a:pt x="2939145" y="415290"/>
                </a:lnTo>
                <a:lnTo>
                  <a:pt x="2954303" y="379729"/>
                </a:lnTo>
                <a:lnTo>
                  <a:pt x="2965831" y="342900"/>
                </a:lnTo>
                <a:lnTo>
                  <a:pt x="3072110" y="342900"/>
                </a:lnTo>
                <a:lnTo>
                  <a:pt x="2971546" y="149860"/>
                </a:lnTo>
                <a:close/>
              </a:path>
              <a:path w="3587750" h="2229485">
                <a:moveTo>
                  <a:pt x="3298253" y="0"/>
                </a:moveTo>
                <a:lnTo>
                  <a:pt x="3229864" y="15240"/>
                </a:lnTo>
                <a:lnTo>
                  <a:pt x="3181762" y="55879"/>
                </a:lnTo>
                <a:lnTo>
                  <a:pt x="3155569" y="115570"/>
                </a:lnTo>
                <a:lnTo>
                  <a:pt x="3151639" y="151129"/>
                </a:lnTo>
                <a:lnTo>
                  <a:pt x="3155092" y="187960"/>
                </a:lnTo>
                <a:lnTo>
                  <a:pt x="3165927" y="227329"/>
                </a:lnTo>
                <a:lnTo>
                  <a:pt x="3184144" y="269240"/>
                </a:lnTo>
                <a:lnTo>
                  <a:pt x="3205984" y="304800"/>
                </a:lnTo>
                <a:lnTo>
                  <a:pt x="3230562" y="334010"/>
                </a:lnTo>
                <a:lnTo>
                  <a:pt x="3288029" y="374650"/>
                </a:lnTo>
                <a:lnTo>
                  <a:pt x="3347751" y="388620"/>
                </a:lnTo>
                <a:lnTo>
                  <a:pt x="3375112" y="386079"/>
                </a:lnTo>
                <a:lnTo>
                  <a:pt x="3412164" y="369570"/>
                </a:lnTo>
                <a:lnTo>
                  <a:pt x="3444787" y="331470"/>
                </a:lnTo>
                <a:lnTo>
                  <a:pt x="3454862" y="299720"/>
                </a:lnTo>
                <a:lnTo>
                  <a:pt x="3350244" y="299720"/>
                </a:lnTo>
                <a:lnTo>
                  <a:pt x="3336446" y="298450"/>
                </a:lnTo>
                <a:lnTo>
                  <a:pt x="3293379" y="267970"/>
                </a:lnTo>
                <a:lnTo>
                  <a:pt x="3265932" y="226060"/>
                </a:lnTo>
                <a:lnTo>
                  <a:pt x="3246882" y="179070"/>
                </a:lnTo>
                <a:lnTo>
                  <a:pt x="3243072" y="160020"/>
                </a:lnTo>
                <a:lnTo>
                  <a:pt x="3243072" y="143510"/>
                </a:lnTo>
                <a:lnTo>
                  <a:pt x="3259841" y="109220"/>
                </a:lnTo>
                <a:lnTo>
                  <a:pt x="3296459" y="96520"/>
                </a:lnTo>
                <a:lnTo>
                  <a:pt x="3453042" y="96520"/>
                </a:lnTo>
                <a:lnTo>
                  <a:pt x="3431315" y="69850"/>
                </a:lnTo>
                <a:lnTo>
                  <a:pt x="3401286" y="40640"/>
                </a:lnTo>
                <a:lnTo>
                  <a:pt x="3371215" y="20320"/>
                </a:lnTo>
                <a:lnTo>
                  <a:pt x="3334162" y="5079"/>
                </a:lnTo>
                <a:lnTo>
                  <a:pt x="3298253" y="0"/>
                </a:lnTo>
                <a:close/>
              </a:path>
              <a:path w="3587750" h="2229485">
                <a:moveTo>
                  <a:pt x="3453042" y="96520"/>
                </a:moveTo>
                <a:lnTo>
                  <a:pt x="3296459" y="96520"/>
                </a:lnTo>
                <a:lnTo>
                  <a:pt x="3311237" y="99060"/>
                </a:lnTo>
                <a:lnTo>
                  <a:pt x="3327146" y="106679"/>
                </a:lnTo>
                <a:lnTo>
                  <a:pt x="3358213" y="132079"/>
                </a:lnTo>
                <a:lnTo>
                  <a:pt x="3385947" y="173990"/>
                </a:lnTo>
                <a:lnTo>
                  <a:pt x="3402536" y="215900"/>
                </a:lnTo>
                <a:lnTo>
                  <a:pt x="3405431" y="233679"/>
                </a:lnTo>
                <a:lnTo>
                  <a:pt x="3404743" y="250190"/>
                </a:lnTo>
                <a:lnTo>
                  <a:pt x="3386687" y="287020"/>
                </a:lnTo>
                <a:lnTo>
                  <a:pt x="3363446" y="299720"/>
                </a:lnTo>
                <a:lnTo>
                  <a:pt x="3454862" y="299720"/>
                </a:lnTo>
                <a:lnTo>
                  <a:pt x="3456432" y="290829"/>
                </a:lnTo>
                <a:lnTo>
                  <a:pt x="3559995" y="290829"/>
                </a:lnTo>
                <a:lnTo>
                  <a:pt x="3548304" y="260350"/>
                </a:lnTo>
                <a:lnTo>
                  <a:pt x="3521329" y="204470"/>
                </a:lnTo>
                <a:lnTo>
                  <a:pt x="3491318" y="151129"/>
                </a:lnTo>
                <a:lnTo>
                  <a:pt x="3461319" y="106679"/>
                </a:lnTo>
                <a:lnTo>
                  <a:pt x="3453042" y="96520"/>
                </a:lnTo>
                <a:close/>
              </a:path>
            </a:pathLst>
          </a:custGeom>
          <a:solidFill>
            <a:srgbClr val="D33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138172" y="2820171"/>
            <a:ext cx="163195" cy="228600"/>
          </a:xfrm>
          <a:custGeom>
            <a:avLst/>
            <a:gdLst/>
            <a:ahLst/>
            <a:cxnLst/>
            <a:rect l="l" t="t" r="r" b="b"/>
            <a:pathLst>
              <a:path w="163195" h="228600">
                <a:moveTo>
                  <a:pt x="0" y="0"/>
                </a:moveTo>
                <a:lnTo>
                  <a:pt x="43561" y="228345"/>
                </a:lnTo>
                <a:lnTo>
                  <a:pt x="162940" y="166242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18509" y="1867322"/>
            <a:ext cx="171503" cy="2127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161156" y="2219537"/>
            <a:ext cx="240029" cy="382270"/>
          </a:xfrm>
          <a:custGeom>
            <a:avLst/>
            <a:gdLst/>
            <a:ahLst/>
            <a:cxnLst/>
            <a:rect l="l" t="t" r="r" b="b"/>
            <a:pathLst>
              <a:path w="240029" h="382270">
                <a:moveTo>
                  <a:pt x="22605" y="4115"/>
                </a:moveTo>
                <a:lnTo>
                  <a:pt x="11912" y="12305"/>
                </a:lnTo>
                <a:lnTo>
                  <a:pt x="4587" y="23911"/>
                </a:lnTo>
                <a:lnTo>
                  <a:pt x="621" y="38923"/>
                </a:lnTo>
                <a:lnTo>
                  <a:pt x="0" y="57328"/>
                </a:lnTo>
                <a:lnTo>
                  <a:pt x="4954" y="82617"/>
                </a:lnTo>
                <a:lnTo>
                  <a:pt x="37772" y="163770"/>
                </a:lnTo>
                <a:lnTo>
                  <a:pt x="65659" y="219634"/>
                </a:lnTo>
                <a:lnTo>
                  <a:pt x="95380" y="274448"/>
                </a:lnTo>
                <a:lnTo>
                  <a:pt x="121126" y="317154"/>
                </a:lnTo>
                <a:lnTo>
                  <a:pt x="160781" y="366192"/>
                </a:lnTo>
                <a:lnTo>
                  <a:pt x="204358" y="382248"/>
                </a:lnTo>
                <a:lnTo>
                  <a:pt x="217170" y="378130"/>
                </a:lnTo>
                <a:lnTo>
                  <a:pt x="228008" y="369939"/>
                </a:lnTo>
                <a:lnTo>
                  <a:pt x="235394" y="358318"/>
                </a:lnTo>
                <a:lnTo>
                  <a:pt x="239351" y="343269"/>
                </a:lnTo>
                <a:lnTo>
                  <a:pt x="239902" y="324790"/>
                </a:lnTo>
                <a:lnTo>
                  <a:pt x="234876" y="299618"/>
                </a:lnTo>
                <a:lnTo>
                  <a:pt x="202058" y="218795"/>
                </a:lnTo>
                <a:lnTo>
                  <a:pt x="174243" y="163119"/>
                </a:lnTo>
                <a:lnTo>
                  <a:pt x="144524" y="108209"/>
                </a:lnTo>
                <a:lnTo>
                  <a:pt x="118792" y="65408"/>
                </a:lnTo>
                <a:lnTo>
                  <a:pt x="79248" y="16180"/>
                </a:lnTo>
                <a:lnTo>
                  <a:pt x="35581" y="0"/>
                </a:lnTo>
                <a:lnTo>
                  <a:pt x="22605" y="4115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533652" y="2936631"/>
            <a:ext cx="582295" cy="574040"/>
          </a:xfrm>
          <a:custGeom>
            <a:avLst/>
            <a:gdLst/>
            <a:ahLst/>
            <a:cxnLst/>
            <a:rect l="l" t="t" r="r" b="b"/>
            <a:pathLst>
              <a:path w="582295" h="574039">
                <a:moveTo>
                  <a:pt x="0" y="45720"/>
                </a:moveTo>
                <a:lnTo>
                  <a:pt x="87883" y="0"/>
                </a:lnTo>
                <a:lnTo>
                  <a:pt x="315594" y="437896"/>
                </a:lnTo>
                <a:lnTo>
                  <a:pt x="534923" y="323850"/>
                </a:lnTo>
                <a:lnTo>
                  <a:pt x="581786" y="413893"/>
                </a:lnTo>
                <a:lnTo>
                  <a:pt x="274573" y="573659"/>
                </a:lnTo>
                <a:lnTo>
                  <a:pt x="0" y="45720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338831" y="2512324"/>
            <a:ext cx="365125" cy="578485"/>
          </a:xfrm>
          <a:custGeom>
            <a:avLst/>
            <a:gdLst/>
            <a:ahLst/>
            <a:cxnLst/>
            <a:rect l="l" t="t" r="r" b="b"/>
            <a:pathLst>
              <a:path w="365125" h="578485">
                <a:moveTo>
                  <a:pt x="0" y="45720"/>
                </a:moveTo>
                <a:lnTo>
                  <a:pt x="87884" y="0"/>
                </a:lnTo>
                <a:lnTo>
                  <a:pt x="364743" y="532256"/>
                </a:lnTo>
                <a:lnTo>
                  <a:pt x="276987" y="577976"/>
                </a:lnTo>
                <a:lnTo>
                  <a:pt x="0" y="4572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027681" y="2671328"/>
            <a:ext cx="545465" cy="669290"/>
          </a:xfrm>
          <a:custGeom>
            <a:avLst/>
            <a:gdLst/>
            <a:ahLst/>
            <a:cxnLst/>
            <a:rect l="l" t="t" r="r" b="b"/>
            <a:pathLst>
              <a:path w="545464" h="669289">
                <a:moveTo>
                  <a:pt x="0" y="48514"/>
                </a:moveTo>
                <a:lnTo>
                  <a:pt x="93345" y="0"/>
                </a:lnTo>
                <a:lnTo>
                  <a:pt x="545211" y="441325"/>
                </a:lnTo>
                <a:lnTo>
                  <a:pt x="449579" y="490982"/>
                </a:lnTo>
                <a:lnTo>
                  <a:pt x="348741" y="390271"/>
                </a:lnTo>
                <a:lnTo>
                  <a:pt x="173989" y="481202"/>
                </a:lnTo>
                <a:lnTo>
                  <a:pt x="200533" y="620522"/>
                </a:lnTo>
                <a:lnTo>
                  <a:pt x="106934" y="669289"/>
                </a:lnTo>
                <a:lnTo>
                  <a:pt x="0" y="48514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088771" y="3027182"/>
            <a:ext cx="567055" cy="660400"/>
          </a:xfrm>
          <a:custGeom>
            <a:avLst/>
            <a:gdLst/>
            <a:ahLst/>
            <a:cxnLst/>
            <a:rect l="l" t="t" r="r" b="b"/>
            <a:pathLst>
              <a:path w="567054" h="660400">
                <a:moveTo>
                  <a:pt x="0" y="181101"/>
                </a:moveTo>
                <a:lnTo>
                  <a:pt x="87757" y="135381"/>
                </a:lnTo>
                <a:lnTo>
                  <a:pt x="237744" y="423671"/>
                </a:lnTo>
                <a:lnTo>
                  <a:pt x="253936" y="454249"/>
                </a:lnTo>
                <a:lnTo>
                  <a:pt x="278320" y="497163"/>
                </a:lnTo>
                <a:lnTo>
                  <a:pt x="312689" y="535622"/>
                </a:lnTo>
                <a:lnTo>
                  <a:pt x="359017" y="551769"/>
                </a:lnTo>
                <a:lnTo>
                  <a:pt x="375761" y="550687"/>
                </a:lnTo>
                <a:lnTo>
                  <a:pt x="424941" y="530129"/>
                </a:lnTo>
                <a:lnTo>
                  <a:pt x="453516" y="498982"/>
                </a:lnTo>
                <a:lnTo>
                  <a:pt x="461893" y="461192"/>
                </a:lnTo>
                <a:lnTo>
                  <a:pt x="460248" y="447547"/>
                </a:lnTo>
                <a:lnTo>
                  <a:pt x="445881" y="406796"/>
                </a:lnTo>
                <a:lnTo>
                  <a:pt x="413512" y="340232"/>
                </a:lnTo>
                <a:lnTo>
                  <a:pt x="260223" y="45719"/>
                </a:lnTo>
                <a:lnTo>
                  <a:pt x="348107" y="0"/>
                </a:lnTo>
                <a:lnTo>
                  <a:pt x="493522" y="279526"/>
                </a:lnTo>
                <a:lnTo>
                  <a:pt x="518767" y="329797"/>
                </a:lnTo>
                <a:lnTo>
                  <a:pt x="538702" y="373364"/>
                </a:lnTo>
                <a:lnTo>
                  <a:pt x="553350" y="410239"/>
                </a:lnTo>
                <a:lnTo>
                  <a:pt x="567025" y="467084"/>
                </a:lnTo>
                <a:lnTo>
                  <a:pt x="566562" y="493315"/>
                </a:lnTo>
                <a:lnTo>
                  <a:pt x="551434" y="544576"/>
                </a:lnTo>
                <a:lnTo>
                  <a:pt x="516397" y="590962"/>
                </a:lnTo>
                <a:lnTo>
                  <a:pt x="460883" y="629157"/>
                </a:lnTo>
                <a:lnTo>
                  <a:pt x="396970" y="654700"/>
                </a:lnTo>
                <a:lnTo>
                  <a:pt x="341629" y="660145"/>
                </a:lnTo>
                <a:lnTo>
                  <a:pt x="316769" y="655929"/>
                </a:lnTo>
                <a:lnTo>
                  <a:pt x="271049" y="635875"/>
                </a:lnTo>
                <a:lnTo>
                  <a:pt x="228639" y="597036"/>
                </a:lnTo>
                <a:lnTo>
                  <a:pt x="204374" y="563546"/>
                </a:lnTo>
                <a:lnTo>
                  <a:pt x="177395" y="519555"/>
                </a:lnTo>
                <a:lnTo>
                  <a:pt x="147700" y="465073"/>
                </a:lnTo>
                <a:lnTo>
                  <a:pt x="0" y="181101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80009" y="3253241"/>
            <a:ext cx="699135" cy="752475"/>
          </a:xfrm>
          <a:custGeom>
            <a:avLst/>
            <a:gdLst/>
            <a:ahLst/>
            <a:cxnLst/>
            <a:rect l="l" t="t" r="r" b="b"/>
            <a:pathLst>
              <a:path w="699135" h="752475">
                <a:moveTo>
                  <a:pt x="0" y="219710"/>
                </a:moveTo>
                <a:lnTo>
                  <a:pt x="131825" y="151130"/>
                </a:lnTo>
                <a:lnTo>
                  <a:pt x="400176" y="473329"/>
                </a:lnTo>
                <a:lnTo>
                  <a:pt x="289813" y="68961"/>
                </a:lnTo>
                <a:lnTo>
                  <a:pt x="422275" y="0"/>
                </a:lnTo>
                <a:lnTo>
                  <a:pt x="699135" y="532384"/>
                </a:lnTo>
                <a:lnTo>
                  <a:pt x="617093" y="575056"/>
                </a:lnTo>
                <a:lnTo>
                  <a:pt x="398907" y="155702"/>
                </a:lnTo>
                <a:lnTo>
                  <a:pt x="530098" y="620268"/>
                </a:lnTo>
                <a:lnTo>
                  <a:pt x="445262" y="664337"/>
                </a:lnTo>
                <a:lnTo>
                  <a:pt x="140843" y="289941"/>
                </a:lnTo>
                <a:lnTo>
                  <a:pt x="358901" y="709295"/>
                </a:lnTo>
                <a:lnTo>
                  <a:pt x="276860" y="751967"/>
                </a:lnTo>
                <a:lnTo>
                  <a:pt x="0" y="21971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731648" y="1774676"/>
            <a:ext cx="435609" cy="579120"/>
          </a:xfrm>
          <a:custGeom>
            <a:avLst/>
            <a:gdLst/>
            <a:ahLst/>
            <a:cxnLst/>
            <a:rect l="l" t="t" r="r" b="b"/>
            <a:pathLst>
              <a:path w="435610" h="579119">
                <a:moveTo>
                  <a:pt x="78224" y="15779"/>
                </a:moveTo>
                <a:lnTo>
                  <a:pt x="111847" y="3258"/>
                </a:lnTo>
                <a:lnTo>
                  <a:pt x="146613" y="0"/>
                </a:lnTo>
                <a:lnTo>
                  <a:pt x="182522" y="6028"/>
                </a:lnTo>
                <a:lnTo>
                  <a:pt x="219575" y="21367"/>
                </a:lnTo>
                <a:lnTo>
                  <a:pt x="279675" y="69906"/>
                </a:lnTo>
                <a:lnTo>
                  <a:pt x="309680" y="106672"/>
                </a:lnTo>
                <a:lnTo>
                  <a:pt x="339678" y="151753"/>
                </a:lnTo>
                <a:lnTo>
                  <a:pt x="369689" y="205136"/>
                </a:lnTo>
                <a:lnTo>
                  <a:pt x="396664" y="261372"/>
                </a:lnTo>
                <a:lnTo>
                  <a:pt x="416636" y="312883"/>
                </a:lnTo>
                <a:lnTo>
                  <a:pt x="429609" y="359670"/>
                </a:lnTo>
                <a:lnTo>
                  <a:pt x="435590" y="401732"/>
                </a:lnTo>
                <a:lnTo>
                  <a:pt x="434586" y="439070"/>
                </a:lnTo>
                <a:lnTo>
                  <a:pt x="425207" y="479645"/>
                </a:lnTo>
                <a:lnTo>
                  <a:pt x="408328" y="513921"/>
                </a:lnTo>
                <a:lnTo>
                  <a:pt x="352163" y="563530"/>
                </a:lnTo>
                <a:lnTo>
                  <a:pt x="302807" y="578865"/>
                </a:lnTo>
                <a:lnTo>
                  <a:pt x="278243" y="578746"/>
                </a:lnTo>
                <a:lnTo>
                  <a:pt x="229492" y="562600"/>
                </a:lnTo>
                <a:lnTo>
                  <a:pt x="182907" y="523305"/>
                </a:lnTo>
                <a:lnTo>
                  <a:pt x="235704" y="441864"/>
                </a:lnTo>
                <a:lnTo>
                  <a:pt x="254355" y="465085"/>
                </a:lnTo>
                <a:lnTo>
                  <a:pt x="273565" y="478567"/>
                </a:lnTo>
                <a:lnTo>
                  <a:pt x="313809" y="476408"/>
                </a:lnTo>
                <a:lnTo>
                  <a:pt x="341330" y="441029"/>
                </a:lnTo>
                <a:lnTo>
                  <a:pt x="344162" y="423195"/>
                </a:lnTo>
                <a:lnTo>
                  <a:pt x="342618" y="400403"/>
                </a:lnTo>
                <a:lnTo>
                  <a:pt x="335526" y="370871"/>
                </a:lnTo>
                <a:lnTo>
                  <a:pt x="322909" y="334577"/>
                </a:lnTo>
                <a:lnTo>
                  <a:pt x="304792" y="291496"/>
                </a:lnTo>
                <a:lnTo>
                  <a:pt x="302101" y="306093"/>
                </a:lnTo>
                <a:lnTo>
                  <a:pt x="298219" y="319595"/>
                </a:lnTo>
                <a:lnTo>
                  <a:pt x="279384" y="353433"/>
                </a:lnTo>
                <a:lnTo>
                  <a:pt x="249166" y="377221"/>
                </a:lnTo>
                <a:lnTo>
                  <a:pt x="196111" y="389715"/>
                </a:lnTo>
                <a:lnTo>
                  <a:pt x="167084" y="385919"/>
                </a:lnTo>
                <a:lnTo>
                  <a:pt x="106263" y="358441"/>
                </a:lnTo>
                <a:lnTo>
                  <a:pt x="54344" y="305292"/>
                </a:lnTo>
                <a:lnTo>
                  <a:pt x="32504" y="269144"/>
                </a:lnTo>
                <a:lnTo>
                  <a:pt x="14287" y="227994"/>
                </a:lnTo>
                <a:lnTo>
                  <a:pt x="3452" y="188737"/>
                </a:lnTo>
                <a:lnTo>
                  <a:pt x="0" y="151362"/>
                </a:lnTo>
                <a:lnTo>
                  <a:pt x="3929" y="115855"/>
                </a:lnTo>
                <a:lnTo>
                  <a:pt x="14287" y="83609"/>
                </a:lnTo>
                <a:lnTo>
                  <a:pt x="30122" y="56197"/>
                </a:lnTo>
                <a:lnTo>
                  <a:pt x="51434" y="33595"/>
                </a:lnTo>
                <a:lnTo>
                  <a:pt x="78224" y="1577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429761" y="1924949"/>
            <a:ext cx="400050" cy="577850"/>
          </a:xfrm>
          <a:custGeom>
            <a:avLst/>
            <a:gdLst/>
            <a:ahLst/>
            <a:cxnLst/>
            <a:rect l="l" t="t" r="r" b="b"/>
            <a:pathLst>
              <a:path w="400050" h="577850">
                <a:moveTo>
                  <a:pt x="54229" y="35051"/>
                </a:moveTo>
                <a:lnTo>
                  <a:pt x="121793" y="0"/>
                </a:lnTo>
                <a:lnTo>
                  <a:pt x="399669" y="534034"/>
                </a:lnTo>
                <a:lnTo>
                  <a:pt x="316103" y="577469"/>
                </a:lnTo>
                <a:lnTo>
                  <a:pt x="116078" y="193040"/>
                </a:lnTo>
                <a:lnTo>
                  <a:pt x="104550" y="230256"/>
                </a:lnTo>
                <a:lnTo>
                  <a:pt x="89392" y="264937"/>
                </a:lnTo>
                <a:lnTo>
                  <a:pt x="70590" y="297070"/>
                </a:lnTo>
                <a:lnTo>
                  <a:pt x="48133" y="326644"/>
                </a:lnTo>
                <a:lnTo>
                  <a:pt x="0" y="234060"/>
                </a:lnTo>
                <a:lnTo>
                  <a:pt x="13166" y="216413"/>
                </a:lnTo>
                <a:lnTo>
                  <a:pt x="25225" y="195849"/>
                </a:lnTo>
                <a:lnTo>
                  <a:pt x="45974" y="145923"/>
                </a:lnTo>
                <a:lnTo>
                  <a:pt x="57245" y="90297"/>
                </a:lnTo>
                <a:lnTo>
                  <a:pt x="57511" y="62626"/>
                </a:lnTo>
                <a:lnTo>
                  <a:pt x="54229" y="35051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068573" y="2124450"/>
            <a:ext cx="424815" cy="572770"/>
          </a:xfrm>
          <a:custGeom>
            <a:avLst/>
            <a:gdLst/>
            <a:ahLst/>
            <a:cxnLst/>
            <a:rect l="l" t="t" r="r" b="b"/>
            <a:pathLst>
              <a:path w="424814" h="572770">
                <a:moveTo>
                  <a:pt x="70993" y="14747"/>
                </a:moveTo>
                <a:lnTo>
                  <a:pt x="103237" y="2819"/>
                </a:lnTo>
                <a:lnTo>
                  <a:pt x="136350" y="0"/>
                </a:lnTo>
                <a:lnTo>
                  <a:pt x="170344" y="6300"/>
                </a:lnTo>
                <a:lnTo>
                  <a:pt x="205232" y="21732"/>
                </a:lnTo>
                <a:lnTo>
                  <a:pt x="262944" y="71476"/>
                </a:lnTo>
                <a:lnTo>
                  <a:pt x="292776" y="109652"/>
                </a:lnTo>
                <a:lnTo>
                  <a:pt x="323242" y="156698"/>
                </a:lnTo>
                <a:lnTo>
                  <a:pt x="354330" y="212613"/>
                </a:lnTo>
                <a:lnTo>
                  <a:pt x="382203" y="270084"/>
                </a:lnTo>
                <a:lnTo>
                  <a:pt x="403189" y="321953"/>
                </a:lnTo>
                <a:lnTo>
                  <a:pt x="417286" y="368226"/>
                </a:lnTo>
                <a:lnTo>
                  <a:pt x="424494" y="408909"/>
                </a:lnTo>
                <a:lnTo>
                  <a:pt x="424814" y="444007"/>
                </a:lnTo>
                <a:lnTo>
                  <a:pt x="417510" y="481468"/>
                </a:lnTo>
                <a:lnTo>
                  <a:pt x="382041" y="538341"/>
                </a:lnTo>
                <a:lnTo>
                  <a:pt x="321726" y="569753"/>
                </a:lnTo>
                <a:lnTo>
                  <a:pt x="288671" y="572658"/>
                </a:lnTo>
                <a:lnTo>
                  <a:pt x="254758" y="566515"/>
                </a:lnTo>
                <a:lnTo>
                  <a:pt x="191480" y="531008"/>
                </a:lnTo>
                <a:lnTo>
                  <a:pt x="162265" y="501618"/>
                </a:lnTo>
                <a:lnTo>
                  <a:pt x="132318" y="463156"/>
                </a:lnTo>
                <a:lnTo>
                  <a:pt x="101640" y="415629"/>
                </a:lnTo>
                <a:lnTo>
                  <a:pt x="70231" y="359044"/>
                </a:lnTo>
                <a:lnTo>
                  <a:pt x="42480" y="301896"/>
                </a:lnTo>
                <a:lnTo>
                  <a:pt x="21570" y="250247"/>
                </a:lnTo>
                <a:lnTo>
                  <a:pt x="7512" y="204108"/>
                </a:lnTo>
                <a:lnTo>
                  <a:pt x="318" y="163493"/>
                </a:lnTo>
                <a:lnTo>
                  <a:pt x="0" y="128412"/>
                </a:lnTo>
                <a:lnTo>
                  <a:pt x="7360" y="91025"/>
                </a:lnTo>
                <a:lnTo>
                  <a:pt x="21637" y="59626"/>
                </a:lnTo>
                <a:lnTo>
                  <a:pt x="42844" y="34204"/>
                </a:lnTo>
                <a:lnTo>
                  <a:pt x="70993" y="14747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717305" y="2294106"/>
            <a:ext cx="502284" cy="635000"/>
          </a:xfrm>
          <a:custGeom>
            <a:avLst/>
            <a:gdLst/>
            <a:ahLst/>
            <a:cxnLst/>
            <a:rect l="l" t="t" r="r" b="b"/>
            <a:pathLst>
              <a:path w="502285" h="635000">
                <a:moveTo>
                  <a:pt x="85838" y="20097"/>
                </a:moveTo>
                <a:lnTo>
                  <a:pt x="119481" y="6167"/>
                </a:lnTo>
                <a:lnTo>
                  <a:pt x="151814" y="0"/>
                </a:lnTo>
                <a:lnTo>
                  <a:pt x="182814" y="1595"/>
                </a:lnTo>
                <a:lnTo>
                  <a:pt x="239748" y="26144"/>
                </a:lnTo>
                <a:lnTo>
                  <a:pt x="283805" y="68193"/>
                </a:lnTo>
                <a:lnTo>
                  <a:pt x="308453" y="111555"/>
                </a:lnTo>
                <a:lnTo>
                  <a:pt x="324598" y="162972"/>
                </a:lnTo>
                <a:lnTo>
                  <a:pt x="329866" y="218961"/>
                </a:lnTo>
                <a:lnTo>
                  <a:pt x="329297" y="238918"/>
                </a:lnTo>
                <a:lnTo>
                  <a:pt x="322978" y="287131"/>
                </a:lnTo>
                <a:lnTo>
                  <a:pt x="308850" y="350297"/>
                </a:lnTo>
                <a:lnTo>
                  <a:pt x="301323" y="380563"/>
                </a:lnTo>
                <a:lnTo>
                  <a:pt x="295499" y="405066"/>
                </a:lnTo>
                <a:lnTo>
                  <a:pt x="287549" y="446617"/>
                </a:lnTo>
                <a:lnTo>
                  <a:pt x="286303" y="465234"/>
                </a:lnTo>
                <a:lnTo>
                  <a:pt x="286371" y="473995"/>
                </a:lnTo>
                <a:lnTo>
                  <a:pt x="452741" y="387508"/>
                </a:lnTo>
                <a:lnTo>
                  <a:pt x="502017" y="482250"/>
                </a:lnTo>
                <a:lnTo>
                  <a:pt x="208647" y="634904"/>
                </a:lnTo>
                <a:lnTo>
                  <a:pt x="198409" y="606498"/>
                </a:lnTo>
                <a:lnTo>
                  <a:pt x="190946" y="577484"/>
                </a:lnTo>
                <a:lnTo>
                  <a:pt x="186269" y="547876"/>
                </a:lnTo>
                <a:lnTo>
                  <a:pt x="184390" y="517683"/>
                </a:lnTo>
                <a:lnTo>
                  <a:pt x="185697" y="483824"/>
                </a:lnTo>
                <a:lnTo>
                  <a:pt x="190755" y="443214"/>
                </a:lnTo>
                <a:lnTo>
                  <a:pt x="199552" y="395864"/>
                </a:lnTo>
                <a:lnTo>
                  <a:pt x="212076" y="341788"/>
                </a:lnTo>
                <a:lnTo>
                  <a:pt x="221984" y="299922"/>
                </a:lnTo>
                <a:lnTo>
                  <a:pt x="229236" y="265937"/>
                </a:lnTo>
                <a:lnTo>
                  <a:pt x="233846" y="239811"/>
                </a:lnTo>
                <a:lnTo>
                  <a:pt x="235825" y="221519"/>
                </a:lnTo>
                <a:lnTo>
                  <a:pt x="235680" y="201062"/>
                </a:lnTo>
                <a:lnTo>
                  <a:pt x="228199" y="163673"/>
                </a:lnTo>
                <a:lnTo>
                  <a:pt x="201090" y="118252"/>
                </a:lnTo>
                <a:lnTo>
                  <a:pt x="165482" y="98857"/>
                </a:lnTo>
                <a:lnTo>
                  <a:pt x="152957" y="98329"/>
                </a:lnTo>
                <a:lnTo>
                  <a:pt x="140336" y="100659"/>
                </a:lnTo>
                <a:lnTo>
                  <a:pt x="127621" y="105822"/>
                </a:lnTo>
                <a:lnTo>
                  <a:pt x="105787" y="123825"/>
                </a:lnTo>
                <a:lnTo>
                  <a:pt x="95728" y="148875"/>
                </a:lnTo>
                <a:lnTo>
                  <a:pt x="97456" y="180975"/>
                </a:lnTo>
                <a:lnTo>
                  <a:pt x="110984" y="220122"/>
                </a:lnTo>
                <a:lnTo>
                  <a:pt x="22592" y="253269"/>
                </a:lnTo>
                <a:lnTo>
                  <a:pt x="8520" y="212334"/>
                </a:lnTo>
                <a:lnTo>
                  <a:pt x="986" y="174863"/>
                </a:lnTo>
                <a:lnTo>
                  <a:pt x="0" y="140844"/>
                </a:lnTo>
                <a:lnTo>
                  <a:pt x="5574" y="110267"/>
                </a:lnTo>
                <a:lnTo>
                  <a:pt x="17240" y="82998"/>
                </a:lnTo>
                <a:lnTo>
                  <a:pt x="34514" y="58896"/>
                </a:lnTo>
                <a:lnTo>
                  <a:pt x="57384" y="37937"/>
                </a:lnTo>
                <a:lnTo>
                  <a:pt x="85838" y="20097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221" y="1522895"/>
            <a:ext cx="13905349" cy="8677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58946" y="2015108"/>
            <a:ext cx="408305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FFFF"/>
                </a:solidFill>
                <a:latin typeface="Tahoma"/>
                <a:cs typeface="Tahoma"/>
              </a:rPr>
              <a:t>Mempunyai kelulusan </a:t>
            </a:r>
            <a:r>
              <a:rPr sz="1800" b="1" dirty="0">
                <a:solidFill>
                  <a:srgbClr val="FFFFFF"/>
                </a:solidFill>
                <a:latin typeface="Tahoma"/>
                <a:cs typeface="Tahoma"/>
              </a:rPr>
              <a:t>Ijazah  </a:t>
            </a:r>
            <a:r>
              <a:rPr sz="1800" b="1" spc="-5" dirty="0">
                <a:solidFill>
                  <a:srgbClr val="FFFFFF"/>
                </a:solidFill>
                <a:latin typeface="Tahoma"/>
                <a:cs typeface="Tahoma"/>
              </a:rPr>
              <a:t>Sarjana Muda Prubatan </a:t>
            </a:r>
            <a:r>
              <a:rPr sz="1800" b="1" dirty="0">
                <a:solidFill>
                  <a:srgbClr val="FFFFFF"/>
                </a:solidFill>
                <a:latin typeface="Tahoma"/>
                <a:cs typeface="Tahoma"/>
              </a:rPr>
              <a:t>atau  </a:t>
            </a:r>
            <a:r>
              <a:rPr sz="1800" b="1" spc="-5" dirty="0">
                <a:solidFill>
                  <a:srgbClr val="FFFFFF"/>
                </a:solidFill>
                <a:latin typeface="Tahoma"/>
                <a:cs typeface="Tahoma"/>
              </a:rPr>
              <a:t>SETARAF </a:t>
            </a:r>
            <a:r>
              <a:rPr sz="1800" b="1" spc="-10" dirty="0">
                <a:solidFill>
                  <a:srgbClr val="FFFFFF"/>
                </a:solidFill>
                <a:latin typeface="Tahoma"/>
                <a:cs typeface="Tahoma"/>
              </a:rPr>
              <a:t>dengannya </a:t>
            </a:r>
            <a:r>
              <a:rPr sz="1800" b="1" spc="-5" dirty="0">
                <a:solidFill>
                  <a:srgbClr val="FFFFFF"/>
                </a:solidFill>
                <a:latin typeface="Tahoma"/>
                <a:cs typeface="Tahoma"/>
              </a:rPr>
              <a:t>dari Universiti  </a:t>
            </a:r>
            <a:r>
              <a:rPr sz="1800" b="1" dirty="0">
                <a:solidFill>
                  <a:srgbClr val="FFFFFF"/>
                </a:solidFill>
                <a:latin typeface="Tahoma"/>
                <a:cs typeface="Tahoma"/>
              </a:rPr>
              <a:t>yang</a:t>
            </a:r>
            <a:r>
              <a:rPr sz="1800" b="1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Tahoma"/>
                <a:cs typeface="Tahoma"/>
              </a:rPr>
              <a:t>diiktiraf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147184" y="3819905"/>
            <a:ext cx="4091304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Telah berdaftar penuh dengan  Majlis Perubatan Malaysia  </a:t>
            </a:r>
            <a:r>
              <a:rPr sz="2100" b="1" spc="-10" dirty="0">
                <a:solidFill>
                  <a:srgbClr val="FFFFFF"/>
                </a:solidFill>
                <a:latin typeface="Tahoma"/>
                <a:cs typeface="Tahoma"/>
              </a:rPr>
              <a:t>(MPM)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28947" y="5597144"/>
            <a:ext cx="4084954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Pengalaman klinikal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minimum  1 tahun selepas 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pendaftaran  penuh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541254" y="3981450"/>
            <a:ext cx="3234055" cy="986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2230" algn="r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Umur tidak</a:t>
            </a:r>
            <a:r>
              <a:rPr sz="2100" b="1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melebihi</a:t>
            </a:r>
            <a:r>
              <a:rPr sz="2100" b="1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43 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tahun 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pada tarikh</a:t>
            </a:r>
            <a:r>
              <a:rPr sz="2100" b="1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tutup</a:t>
            </a:r>
            <a:endParaRPr sz="2100">
              <a:latin typeface="Tahoma"/>
              <a:cs typeface="Tahoma"/>
            </a:endParaRPr>
          </a:p>
          <a:p>
            <a:pPr marR="5080" algn="r">
              <a:lnSpc>
                <a:spcPct val="100000"/>
              </a:lnSpc>
            </a:pP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perm</a:t>
            </a:r>
            <a:r>
              <a:rPr sz="2100" b="1" spc="-10" dirty="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honan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34205" y="7514335"/>
            <a:ext cx="394081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FFFF"/>
                </a:solidFill>
                <a:latin typeface="Tahoma"/>
                <a:cs typeface="Tahoma"/>
              </a:rPr>
              <a:t>Lantikan tetap dan telah disahkan  dalam perkhidmatan pada tarikh  tutup</a:t>
            </a:r>
            <a:r>
              <a:rPr sz="1800" b="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Tahoma"/>
                <a:cs typeface="Tahoma"/>
              </a:rPr>
              <a:t>permohonan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732391" y="5758688"/>
            <a:ext cx="400939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95985">
              <a:lnSpc>
                <a:spcPct val="100000"/>
              </a:lnSpc>
              <a:spcBef>
                <a:spcPts val="100"/>
              </a:spcBef>
            </a:pP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SPM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min 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kredit Bahasa  Malaysia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termasuk 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ujian</a:t>
            </a:r>
            <a:r>
              <a:rPr sz="2100" b="1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lisan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519664" y="2153793"/>
            <a:ext cx="3404235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4800" marR="5080" indent="-292735" algn="r">
              <a:lnSpc>
                <a:spcPct val="100000"/>
              </a:lnSpc>
              <a:spcBef>
                <a:spcPts val="100"/>
              </a:spcBef>
            </a:pP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Telah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berkhidmat</a:t>
            </a:r>
            <a:r>
              <a:rPr sz="2100" b="1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di</a:t>
            </a:r>
            <a:r>
              <a:rPr sz="2100" b="1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KKM 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min 3</a:t>
            </a:r>
            <a:r>
              <a:rPr sz="2100" b="1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tahun 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(termasuk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 latihan</a:t>
            </a:r>
            <a:r>
              <a:rPr sz="2100" b="1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siswazah)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182859" y="7289418"/>
            <a:ext cx="3594100" cy="1306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9055" algn="r">
              <a:lnSpc>
                <a:spcPct val="100000"/>
              </a:lnSpc>
              <a:spcBef>
                <a:spcPts val="100"/>
              </a:spcBef>
            </a:pP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Markah Purata</a:t>
            </a:r>
            <a:r>
              <a:rPr sz="2100" b="1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LNPT</a:t>
            </a:r>
            <a:r>
              <a:rPr sz="2100" b="1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tidak  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kurang dari</a:t>
            </a:r>
            <a:r>
              <a:rPr sz="2100" b="1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85%</a:t>
            </a:r>
            <a:r>
              <a:rPr sz="2100" b="1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bagi  mana-mana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3 tahun </a:t>
            </a:r>
            <a:r>
              <a:rPr sz="2100" b="1" spc="-5" dirty="0">
                <a:solidFill>
                  <a:srgbClr val="FFFFFF"/>
                </a:solidFill>
                <a:latin typeface="Tahoma"/>
                <a:cs typeface="Tahoma"/>
              </a:rPr>
              <a:t>dari</a:t>
            </a:r>
            <a:r>
              <a:rPr sz="2100" b="1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5</a:t>
            </a:r>
            <a:endParaRPr sz="2100">
              <a:latin typeface="Tahoma"/>
              <a:cs typeface="Tahoma"/>
            </a:endParaRPr>
          </a:p>
          <a:p>
            <a:pPr marR="5715" algn="r">
              <a:lnSpc>
                <a:spcPct val="100000"/>
              </a:lnSpc>
              <a:tabLst>
                <a:tab pos="941705" algn="l"/>
              </a:tabLst>
            </a:pPr>
            <a:r>
              <a:rPr sz="2100" b="1" dirty="0">
                <a:solidFill>
                  <a:srgbClr val="FFFFFF"/>
                </a:solidFill>
                <a:latin typeface="Tahoma"/>
                <a:cs typeface="Tahoma"/>
              </a:rPr>
              <a:t>tahun	terakhir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5294610" y="5551170"/>
            <a:ext cx="2393315" cy="3546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4800" marR="5715" indent="62230" algn="r">
              <a:lnSpc>
                <a:spcPct val="100000"/>
              </a:lnSpc>
              <a:spcBef>
                <a:spcPts val="100"/>
              </a:spcBef>
            </a:pPr>
            <a:r>
              <a:rPr sz="2100" b="1" spc="-5" dirty="0">
                <a:solidFill>
                  <a:srgbClr val="FF0000"/>
                </a:solidFill>
                <a:latin typeface="Tahoma"/>
                <a:cs typeface="Tahoma"/>
              </a:rPr>
              <a:t>Penilaian</a:t>
            </a:r>
            <a:r>
              <a:rPr sz="2100" b="1" spc="-50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2100" b="1" spc="-5" dirty="0">
                <a:solidFill>
                  <a:srgbClr val="FF0000"/>
                </a:solidFill>
                <a:latin typeface="Tahoma"/>
                <a:cs typeface="Tahoma"/>
              </a:rPr>
              <a:t>perlu  genap 12</a:t>
            </a:r>
            <a:r>
              <a:rPr sz="2100" b="1" spc="-60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FF0000"/>
                </a:solidFill>
                <a:latin typeface="Tahoma"/>
                <a:cs typeface="Tahoma"/>
              </a:rPr>
              <a:t>bulan</a:t>
            </a:r>
            <a:endParaRPr sz="2100">
              <a:latin typeface="Tahoma"/>
              <a:cs typeface="Tahoma"/>
            </a:endParaRPr>
          </a:p>
          <a:p>
            <a:pPr marL="12700" marR="5080" indent="411480" algn="r">
              <a:lnSpc>
                <a:spcPct val="100000"/>
              </a:lnSpc>
            </a:pPr>
            <a:r>
              <a:rPr sz="2100" b="1" spc="-10" dirty="0">
                <a:solidFill>
                  <a:srgbClr val="FF0000"/>
                </a:solidFill>
                <a:latin typeface="Tahoma"/>
                <a:cs typeface="Tahoma"/>
              </a:rPr>
              <a:t>*</a:t>
            </a:r>
            <a:r>
              <a:rPr sz="2100" b="1" spc="-5" dirty="0">
                <a:solidFill>
                  <a:srgbClr val="FF0000"/>
                </a:solidFill>
                <a:latin typeface="Tahoma"/>
                <a:cs typeface="Tahoma"/>
              </a:rPr>
              <a:t>pengecualian  bagi</a:t>
            </a:r>
            <a:r>
              <a:rPr sz="2100" b="1" spc="-7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2100" b="1" spc="-5" dirty="0">
                <a:solidFill>
                  <a:srgbClr val="FF0000"/>
                </a:solidFill>
                <a:latin typeface="Tahoma"/>
                <a:cs typeface="Tahoma"/>
              </a:rPr>
              <a:t>Pegawai </a:t>
            </a:r>
            <a:r>
              <a:rPr sz="2100" b="1" dirty="0">
                <a:solidFill>
                  <a:srgbClr val="FF0000"/>
                </a:solidFill>
                <a:latin typeface="Tahoma"/>
                <a:cs typeface="Tahoma"/>
              </a:rPr>
              <a:t> Wanita</a:t>
            </a:r>
            <a:r>
              <a:rPr sz="2100" b="1" spc="-80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FF0000"/>
                </a:solidFill>
                <a:latin typeface="Tahoma"/>
                <a:cs typeface="Tahoma"/>
              </a:rPr>
              <a:t>yang  mengambil</a:t>
            </a:r>
            <a:r>
              <a:rPr sz="2100" b="1" spc="-9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2100" b="1" spc="-5" dirty="0">
                <a:solidFill>
                  <a:srgbClr val="FF0000"/>
                </a:solidFill>
                <a:latin typeface="Tahoma"/>
                <a:cs typeface="Tahoma"/>
              </a:rPr>
              <a:t>CTG  dan CSG</a:t>
            </a:r>
            <a:r>
              <a:rPr sz="2100" b="1" spc="-8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FF0000"/>
                </a:solidFill>
                <a:latin typeface="Tahoma"/>
                <a:cs typeface="Tahoma"/>
              </a:rPr>
              <a:t>menjaga</a:t>
            </a:r>
            <a:endParaRPr sz="2100">
              <a:latin typeface="Tahoma"/>
              <a:cs typeface="Tahoma"/>
            </a:endParaRPr>
          </a:p>
          <a:p>
            <a:pPr marL="203200" marR="5080" indent="766445" algn="r">
              <a:lnSpc>
                <a:spcPct val="100000"/>
              </a:lnSpc>
            </a:pPr>
            <a:r>
              <a:rPr sz="2100" b="1" dirty="0">
                <a:solidFill>
                  <a:srgbClr val="FF0000"/>
                </a:solidFill>
                <a:latin typeface="Tahoma"/>
                <a:cs typeface="Tahoma"/>
              </a:rPr>
              <a:t>anak</a:t>
            </a:r>
            <a:r>
              <a:rPr sz="2100" b="1" spc="-9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FF0000"/>
                </a:solidFill>
                <a:latin typeface="Tahoma"/>
                <a:cs typeface="Tahoma"/>
              </a:rPr>
              <a:t>tidak  melebihi</a:t>
            </a:r>
            <a:r>
              <a:rPr sz="2100" b="1" spc="-4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2100" b="1" spc="-5" dirty="0">
                <a:solidFill>
                  <a:srgbClr val="FF0000"/>
                </a:solidFill>
                <a:latin typeface="Tahoma"/>
                <a:cs typeface="Tahoma"/>
              </a:rPr>
              <a:t>90</a:t>
            </a:r>
            <a:r>
              <a:rPr sz="2100" b="1" spc="-4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2100" b="1" spc="-5" dirty="0">
                <a:solidFill>
                  <a:srgbClr val="FF0000"/>
                </a:solidFill>
                <a:latin typeface="Tahoma"/>
                <a:cs typeface="Tahoma"/>
              </a:rPr>
              <a:t>hari  dalam</a:t>
            </a:r>
            <a:r>
              <a:rPr sz="2100" b="1" spc="-7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FF0000"/>
                </a:solidFill>
                <a:latin typeface="Tahoma"/>
                <a:cs typeface="Tahoma"/>
              </a:rPr>
              <a:t>tahun  </a:t>
            </a:r>
            <a:r>
              <a:rPr sz="2100" b="1" spc="-5" dirty="0">
                <a:solidFill>
                  <a:srgbClr val="FF0000"/>
                </a:solidFill>
                <a:latin typeface="Tahoma"/>
                <a:cs typeface="Tahoma"/>
              </a:rPr>
              <a:t>penila</a:t>
            </a:r>
            <a:r>
              <a:rPr sz="2100" b="1" dirty="0">
                <a:solidFill>
                  <a:srgbClr val="FF0000"/>
                </a:solidFill>
                <a:latin typeface="Tahoma"/>
                <a:cs typeface="Tahoma"/>
              </a:rPr>
              <a:t>ian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411983" y="120472"/>
            <a:ext cx="1343914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82565" marR="5080" indent="-52705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SYARAT-SYARAT ASAS / KELAYAKAN </a:t>
            </a:r>
            <a:r>
              <a:rPr sz="3600" spc="-5" dirty="0"/>
              <a:t>PROGRAM</a:t>
            </a:r>
            <a:r>
              <a:rPr sz="3600" spc="-75" dirty="0"/>
              <a:t> </a:t>
            </a:r>
            <a:r>
              <a:rPr sz="3600" dirty="0"/>
              <a:t>SARJANA  PERUBATAN</a:t>
            </a:r>
            <a:endParaRPr sz="3600"/>
          </a:p>
        </p:txBody>
      </p:sp>
      <p:sp>
        <p:nvSpPr>
          <p:cNvPr id="12" name="object 12"/>
          <p:cNvSpPr/>
          <p:nvPr/>
        </p:nvSpPr>
        <p:spPr>
          <a:xfrm>
            <a:off x="8118347" y="1380744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467343" y="1380744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25483" y="1380744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174480" y="1380744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521952" y="1380744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867900" y="1380744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32689" y="1510264"/>
            <a:ext cx="7014239" cy="8754649"/>
          </a:xfrm>
          <a:prstGeom prst="rect">
            <a:avLst/>
          </a:prstGeom>
          <a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27197" y="1773929"/>
            <a:ext cx="398742" cy="85092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069138" y="8231360"/>
            <a:ext cx="5290185" cy="1306127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marR="5080">
              <a:lnSpc>
                <a:spcPts val="2520"/>
              </a:lnSpc>
              <a:spcBef>
                <a:spcPts val="185"/>
              </a:spcBef>
            </a:pPr>
            <a:r>
              <a:rPr sz="2400" b="1" spc="-5" dirty="0">
                <a:solidFill>
                  <a:srgbClr val="FFFFFF"/>
                </a:solidFill>
                <a:latin typeface="Tahoma"/>
                <a:cs typeface="Tahoma"/>
              </a:rPr>
              <a:t>Telah mengisytiharkan harta; Bukan  peminjam </a:t>
            </a:r>
            <a:r>
              <a:rPr sz="2400" b="1" dirty="0">
                <a:solidFill>
                  <a:srgbClr val="FFFFFF"/>
                </a:solidFill>
                <a:latin typeface="Tahoma"/>
                <a:cs typeface="Tahoma"/>
              </a:rPr>
              <a:t>tegar atau </a:t>
            </a:r>
            <a:r>
              <a:rPr sz="2400" b="1" i="1" spc="-50" dirty="0">
                <a:solidFill>
                  <a:srgbClr val="FFFFFF"/>
                </a:solidFill>
                <a:latin typeface="Tahoma"/>
                <a:cs typeface="Tahoma"/>
              </a:rPr>
              <a:t>blacklist </a:t>
            </a:r>
            <a:r>
              <a:rPr sz="2400" b="1" spc="-5" dirty="0">
                <a:solidFill>
                  <a:srgbClr val="FFFFFF"/>
                </a:solidFill>
                <a:latin typeface="Tahoma"/>
                <a:cs typeface="Tahoma"/>
              </a:rPr>
              <a:t>JPA </a:t>
            </a:r>
            <a:r>
              <a:rPr sz="2400" b="1" dirty="0">
                <a:solidFill>
                  <a:srgbClr val="FFFFFF"/>
                </a:solidFill>
                <a:latin typeface="Tahoma"/>
                <a:cs typeface="Tahoma"/>
              </a:rPr>
              <a:t>atau  </a:t>
            </a:r>
            <a:r>
              <a:rPr sz="2400" b="1" spc="-5" dirty="0">
                <a:solidFill>
                  <a:srgbClr val="FFFFFF"/>
                </a:solidFill>
                <a:latin typeface="Tahoma"/>
                <a:cs typeface="Tahoma"/>
              </a:rPr>
              <a:t>mana-mana badan pinjaman</a:t>
            </a:r>
            <a:r>
              <a:rPr sz="2400" b="1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ahoma"/>
                <a:cs typeface="Tahoma"/>
              </a:rPr>
              <a:t>kerajaan</a:t>
            </a:r>
            <a:endParaRPr sz="240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951247" y="1943101"/>
            <a:ext cx="5859753" cy="22185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0607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FFFFFF"/>
                </a:solidFill>
                <a:latin typeface="Tahoma"/>
                <a:cs typeface="Tahoma"/>
              </a:rPr>
              <a:t>Tidak </a:t>
            </a:r>
            <a:r>
              <a:rPr sz="2400" b="1" spc="-5" dirty="0">
                <a:solidFill>
                  <a:srgbClr val="FFFFFF"/>
                </a:solidFill>
                <a:latin typeface="Tahoma"/>
                <a:cs typeface="Tahoma"/>
              </a:rPr>
              <a:t>pernah </a:t>
            </a:r>
            <a:r>
              <a:rPr sz="2400" b="1" dirty="0">
                <a:solidFill>
                  <a:srgbClr val="FFFFFF"/>
                </a:solidFill>
                <a:latin typeface="Tahoma"/>
                <a:cs typeface="Tahoma"/>
              </a:rPr>
              <a:t>terima; </a:t>
            </a:r>
            <a:r>
              <a:rPr sz="2400" b="1" spc="-10" dirty="0">
                <a:solidFill>
                  <a:srgbClr val="FFFFFF"/>
                </a:solidFill>
                <a:latin typeface="Tahoma"/>
                <a:cs typeface="Tahoma"/>
              </a:rPr>
              <a:t>Tidak  </a:t>
            </a:r>
            <a:r>
              <a:rPr sz="2400" b="1" spc="-5" dirty="0">
                <a:solidFill>
                  <a:srgbClr val="FFFFFF"/>
                </a:solidFill>
                <a:latin typeface="Tahoma"/>
                <a:cs typeface="Tahoma"/>
              </a:rPr>
              <a:t>pernah </a:t>
            </a:r>
            <a:r>
              <a:rPr sz="2400" b="1" dirty="0">
                <a:solidFill>
                  <a:srgbClr val="FFFFFF"/>
                </a:solidFill>
                <a:latin typeface="Tahoma"/>
                <a:cs typeface="Tahoma"/>
              </a:rPr>
              <a:t>gagal / tarik </a:t>
            </a:r>
            <a:r>
              <a:rPr sz="2400" b="1" spc="-5" dirty="0">
                <a:solidFill>
                  <a:srgbClr val="FFFFFF"/>
                </a:solidFill>
                <a:latin typeface="Tahoma"/>
                <a:cs typeface="Tahoma"/>
              </a:rPr>
              <a:t>diri; </a:t>
            </a:r>
            <a:r>
              <a:rPr sz="2400" b="1" spc="-10" dirty="0">
                <a:solidFill>
                  <a:srgbClr val="FFFFFF"/>
                </a:solidFill>
                <a:latin typeface="Tahoma"/>
                <a:cs typeface="Tahoma"/>
              </a:rPr>
              <a:t>Tidak  </a:t>
            </a:r>
            <a:r>
              <a:rPr sz="2400" b="1" spc="-5" dirty="0">
                <a:solidFill>
                  <a:srgbClr val="FFFFFF"/>
                </a:solidFill>
                <a:latin typeface="Tahoma"/>
                <a:cs typeface="Tahoma"/>
              </a:rPr>
              <a:t>pernah menolak </a:t>
            </a:r>
            <a:r>
              <a:rPr sz="2400" b="1" dirty="0">
                <a:solidFill>
                  <a:srgbClr val="FFFFFF"/>
                </a:solidFill>
                <a:latin typeface="Tahoma"/>
                <a:cs typeface="Tahoma"/>
              </a:rPr>
              <a:t>tawaran </a:t>
            </a:r>
            <a:r>
              <a:rPr sz="2400" b="1" spc="-5" dirty="0">
                <a:solidFill>
                  <a:srgbClr val="FFFFFF"/>
                </a:solidFill>
                <a:latin typeface="Tahoma"/>
                <a:cs typeface="Tahoma"/>
              </a:rPr>
              <a:t>program  Sarjana </a:t>
            </a:r>
            <a:r>
              <a:rPr sz="2400" b="1" dirty="0">
                <a:solidFill>
                  <a:srgbClr val="FFFFFF"/>
                </a:solidFill>
                <a:latin typeface="Tahoma"/>
                <a:cs typeface="Tahoma"/>
              </a:rPr>
              <a:t>tajaan </a:t>
            </a:r>
            <a:r>
              <a:rPr sz="2400" b="1" spc="-5" dirty="0">
                <a:solidFill>
                  <a:srgbClr val="FFFFFF"/>
                </a:solidFill>
                <a:latin typeface="Tahoma"/>
                <a:cs typeface="Tahoma"/>
              </a:rPr>
              <a:t>Kerajaan Malaysia  dalam </a:t>
            </a:r>
            <a:r>
              <a:rPr sz="2400" b="1" dirty="0">
                <a:solidFill>
                  <a:srgbClr val="FFFFFF"/>
                </a:solidFill>
                <a:latin typeface="Tahoma"/>
                <a:cs typeface="Tahoma"/>
              </a:rPr>
              <a:t>tempoh 2 tahun</a:t>
            </a:r>
            <a:r>
              <a:rPr sz="2400" b="1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ahoma"/>
                <a:cs typeface="Tahoma"/>
              </a:rPr>
              <a:t>lepas</a:t>
            </a:r>
            <a:endParaRPr sz="2400" dirty="0">
              <a:latin typeface="Tahoma"/>
              <a:cs typeface="Tahoma"/>
            </a:endParaRPr>
          </a:p>
          <a:p>
            <a:pPr marL="355600" marR="459105">
              <a:lnSpc>
                <a:spcPts val="2770"/>
              </a:lnSpc>
            </a:pPr>
            <a:endParaRPr lang="en-US" sz="405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94661" y="276606"/>
            <a:ext cx="1343660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82565" marR="5080" indent="-52705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SYARAT-SYARAT </a:t>
            </a:r>
            <a:r>
              <a:rPr sz="3600" spc="-5" dirty="0"/>
              <a:t>ASAS </a:t>
            </a:r>
            <a:r>
              <a:rPr sz="3600" dirty="0"/>
              <a:t>/ KELAYAKAN PROGRAM</a:t>
            </a:r>
            <a:r>
              <a:rPr sz="3600" spc="-110" dirty="0"/>
              <a:t> </a:t>
            </a:r>
            <a:r>
              <a:rPr sz="3600" dirty="0"/>
              <a:t>SARJANA  PERUBATAN</a:t>
            </a:r>
            <a:endParaRPr sz="3600"/>
          </a:p>
        </p:txBody>
      </p:sp>
      <p:sp>
        <p:nvSpPr>
          <p:cNvPr id="7" name="object 7"/>
          <p:cNvSpPr/>
          <p:nvPr/>
        </p:nvSpPr>
        <p:spPr>
          <a:xfrm>
            <a:off x="7702295" y="1537716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049768" y="1537716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409431" y="1537716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756904" y="1537716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105900" y="1537716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450323" y="1537716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5562600" y="4272634"/>
            <a:ext cx="624840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marR="459105">
              <a:lnSpc>
                <a:spcPts val="2770"/>
              </a:lnSpc>
            </a:pPr>
            <a:r>
              <a:rPr lang="en-US" sz="2400" b="1" spc="-5" dirty="0" err="1">
                <a:solidFill>
                  <a:srgbClr val="FFFFFF"/>
                </a:solidFill>
                <a:latin typeface="Tahoma"/>
                <a:cs typeface="Tahoma"/>
              </a:rPr>
              <a:t>Bebas</a:t>
            </a:r>
            <a:r>
              <a:rPr lang="en-US" sz="2400" b="1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lang="en-US" sz="2400" b="1" spc="-5" dirty="0" err="1">
                <a:solidFill>
                  <a:srgbClr val="FFFFFF"/>
                </a:solidFill>
                <a:latin typeface="Tahoma"/>
                <a:cs typeface="Tahoma"/>
              </a:rPr>
              <a:t>daripada</a:t>
            </a:r>
            <a:r>
              <a:rPr lang="en-US" sz="2400" b="1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lang="en-US" sz="2400" b="1" spc="-5" dirty="0" err="1">
                <a:solidFill>
                  <a:srgbClr val="FFFFFF"/>
                </a:solidFill>
                <a:latin typeface="Tahoma"/>
                <a:cs typeface="Tahoma"/>
              </a:rPr>
              <a:t>penyakit</a:t>
            </a:r>
            <a:r>
              <a:rPr lang="en-US" sz="2400" b="1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lang="en-US" sz="2400" b="1" spc="-35" dirty="0">
                <a:solidFill>
                  <a:srgbClr val="FFFFFF"/>
                </a:solidFill>
                <a:latin typeface="Tahoma"/>
                <a:cs typeface="Tahoma"/>
              </a:rPr>
              <a:t>(</a:t>
            </a:r>
            <a:r>
              <a:rPr lang="en-US" sz="2400" b="1" i="1" spc="-35" dirty="0">
                <a:solidFill>
                  <a:srgbClr val="FFFFFF"/>
                </a:solidFill>
                <a:latin typeface="Tahoma"/>
                <a:cs typeface="Tahoma"/>
              </a:rPr>
              <a:t>fit </a:t>
            </a:r>
            <a:r>
              <a:rPr lang="en-US" sz="2400" b="1" i="1" spc="-55" dirty="0">
                <a:solidFill>
                  <a:srgbClr val="FFFFFF"/>
                </a:solidFill>
                <a:latin typeface="Tahoma"/>
                <a:cs typeface="Tahoma"/>
              </a:rPr>
              <a:t>to  practice)</a:t>
            </a:r>
            <a:endParaRPr lang="en-US" sz="2400" dirty="0">
              <a:latin typeface="Tahoma"/>
              <a:cs typeface="Tahom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51247" y="6198938"/>
            <a:ext cx="6096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" dirty="0" err="1">
                <a:solidFill>
                  <a:srgbClr val="FFFFFF"/>
                </a:solidFill>
                <a:latin typeface="Tahoma"/>
                <a:cs typeface="Tahoma"/>
              </a:rPr>
              <a:t>Bebas</a:t>
            </a:r>
            <a:r>
              <a:rPr lang="en-US" sz="2400" b="1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lang="en-US" sz="2400" b="1" dirty="0" err="1">
                <a:solidFill>
                  <a:srgbClr val="FFFFFF"/>
                </a:solidFill>
                <a:latin typeface="Tahoma"/>
                <a:cs typeface="Tahoma"/>
              </a:rPr>
              <a:t>dari</a:t>
            </a:r>
            <a:r>
              <a:rPr lang="en-US" sz="2400" b="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lang="en-US" sz="2400" b="1" dirty="0" err="1">
                <a:solidFill>
                  <a:srgbClr val="FFFFFF"/>
                </a:solidFill>
                <a:latin typeface="Tahoma"/>
                <a:cs typeface="Tahoma"/>
              </a:rPr>
              <a:t>sebarang</a:t>
            </a:r>
            <a:r>
              <a:rPr lang="en-US" sz="2400" b="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lang="en-US" sz="2400" b="1" spc="-5" dirty="0" err="1">
                <a:solidFill>
                  <a:srgbClr val="FFFFFF"/>
                </a:solidFill>
                <a:latin typeface="Tahoma"/>
                <a:cs typeface="Tahoma"/>
              </a:rPr>
              <a:t>pertuduhan</a:t>
            </a:r>
            <a:r>
              <a:rPr lang="en-US" sz="2400" b="1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lang="en-US" sz="2400" b="1" dirty="0">
                <a:solidFill>
                  <a:srgbClr val="FFFFFF"/>
                </a:solidFill>
                <a:latin typeface="Tahoma"/>
                <a:cs typeface="Tahoma"/>
              </a:rPr>
              <a:t>,  </a:t>
            </a:r>
            <a:r>
              <a:rPr lang="en-US" sz="2400" b="1" spc="-5" dirty="0" err="1">
                <a:solidFill>
                  <a:srgbClr val="FFFFFF"/>
                </a:solidFill>
                <a:latin typeface="Tahoma"/>
                <a:cs typeface="Tahoma"/>
              </a:rPr>
              <a:t>tindakan</a:t>
            </a:r>
            <a:r>
              <a:rPr lang="en-US" sz="2400" b="1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lang="en-US" sz="2400" b="1" dirty="0" err="1">
                <a:solidFill>
                  <a:srgbClr val="FFFFFF"/>
                </a:solidFill>
                <a:latin typeface="Tahoma"/>
                <a:cs typeface="Tahoma"/>
              </a:rPr>
              <a:t>tatatertib</a:t>
            </a:r>
            <a:r>
              <a:rPr lang="en-US" sz="2400" b="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lang="en-US" sz="2400" b="1" dirty="0" err="1">
                <a:solidFill>
                  <a:srgbClr val="FFFFFF"/>
                </a:solidFill>
                <a:latin typeface="Tahoma"/>
                <a:cs typeface="Tahoma"/>
              </a:rPr>
              <a:t>dan</a:t>
            </a:r>
            <a:r>
              <a:rPr lang="en-US" sz="2400" b="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lang="en-US" sz="2400" b="1" spc="-5" dirty="0" err="1">
                <a:solidFill>
                  <a:srgbClr val="FFFFFF"/>
                </a:solidFill>
                <a:latin typeface="Tahoma"/>
                <a:cs typeface="Tahoma"/>
              </a:rPr>
              <a:t>dakwaan</a:t>
            </a:r>
            <a:r>
              <a:rPr lang="en-US" sz="2400" b="1" spc="-5" dirty="0">
                <a:solidFill>
                  <a:srgbClr val="FFFFFF"/>
                </a:solidFill>
                <a:latin typeface="Tahoma"/>
                <a:cs typeface="Tahoma"/>
              </a:rPr>
              <a:t>  </a:t>
            </a:r>
            <a:r>
              <a:rPr lang="en-US" sz="2400" b="1" spc="-5" dirty="0" err="1">
                <a:solidFill>
                  <a:srgbClr val="FFFFFF"/>
                </a:solidFill>
                <a:latin typeface="Tahoma"/>
                <a:cs typeface="Tahoma"/>
              </a:rPr>
              <a:t>Mahkamah</a:t>
            </a:r>
            <a:endParaRPr lang="en-US" sz="2400" dirty="0">
              <a:latin typeface="Tahoma"/>
              <a:cs typeface="Tahoma"/>
            </a:endParaRP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3880" y="1520952"/>
            <a:ext cx="6059805" cy="830135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362585" indent="-271780">
              <a:lnSpc>
                <a:spcPts val="2935"/>
              </a:lnSpc>
              <a:buSzPct val="96428"/>
              <a:buAutoNum type="arabicPeriod"/>
              <a:tabLst>
                <a:tab pos="363220" algn="l"/>
              </a:tabLst>
            </a:pPr>
            <a:r>
              <a:rPr sz="2800" spc="-10" dirty="0">
                <a:latin typeface="Calibri"/>
                <a:cs typeface="Calibri"/>
              </a:rPr>
              <a:t>Kanser;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AutoNum type="arabicPeriod"/>
            </a:pPr>
            <a:endParaRPr sz="3450">
              <a:latin typeface="Times New Roman"/>
              <a:cs typeface="Times New Roman"/>
            </a:endParaRPr>
          </a:p>
          <a:p>
            <a:pPr marL="362585" indent="-271780">
              <a:lnSpc>
                <a:spcPct val="100000"/>
              </a:lnSpc>
              <a:buSzPct val="96428"/>
              <a:buAutoNum type="arabicPeriod"/>
              <a:tabLst>
                <a:tab pos="363220" algn="l"/>
              </a:tabLst>
            </a:pPr>
            <a:r>
              <a:rPr sz="2800" spc="-20" dirty="0">
                <a:latin typeface="Calibri"/>
                <a:cs typeface="Calibri"/>
              </a:rPr>
              <a:t>Serangan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jantung;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AutoNum type="arabicPeriod"/>
            </a:pPr>
            <a:endParaRPr sz="3450">
              <a:latin typeface="Times New Roman"/>
              <a:cs typeface="Times New Roman"/>
            </a:endParaRPr>
          </a:p>
          <a:p>
            <a:pPr marL="362585" indent="-271780">
              <a:lnSpc>
                <a:spcPct val="100000"/>
              </a:lnSpc>
              <a:buSzPct val="96428"/>
              <a:buAutoNum type="arabicPeriod"/>
              <a:tabLst>
                <a:tab pos="363220" algn="l"/>
              </a:tabLst>
            </a:pPr>
            <a:r>
              <a:rPr sz="2800" i="1" spc="-5" dirty="0">
                <a:latin typeface="Calibri"/>
                <a:cs typeface="Calibri"/>
              </a:rPr>
              <a:t>Pulmonary</a:t>
            </a:r>
            <a:r>
              <a:rPr sz="2800" i="1" dirty="0">
                <a:latin typeface="Calibri"/>
                <a:cs typeface="Calibri"/>
              </a:rPr>
              <a:t> </a:t>
            </a:r>
            <a:r>
              <a:rPr sz="2800" i="1" spc="-10" dirty="0">
                <a:latin typeface="Calibri"/>
                <a:cs typeface="Calibri"/>
              </a:rPr>
              <a:t>Hypertension;</a:t>
            </a:r>
            <a:endParaRPr sz="2800">
              <a:latin typeface="Calibri"/>
              <a:cs typeface="Calibri"/>
            </a:endParaRPr>
          </a:p>
          <a:p>
            <a:pPr marL="91440" marR="434340">
              <a:lnSpc>
                <a:spcPct val="219499"/>
              </a:lnSpc>
              <a:spcBef>
                <a:spcPts val="5"/>
              </a:spcBef>
              <a:buSzPct val="96428"/>
              <a:buAutoNum type="arabicPeriod"/>
              <a:tabLst>
                <a:tab pos="363220" algn="l"/>
              </a:tabLst>
            </a:pPr>
            <a:r>
              <a:rPr sz="2800" spc="-25" dirty="0">
                <a:latin typeface="Calibri"/>
                <a:cs typeface="Calibri"/>
              </a:rPr>
              <a:t>Penyakit </a:t>
            </a:r>
            <a:r>
              <a:rPr sz="2800" spc="-10" dirty="0">
                <a:latin typeface="Calibri"/>
                <a:cs typeface="Calibri"/>
              </a:rPr>
              <a:t>buah pinggang </a:t>
            </a:r>
            <a:r>
              <a:rPr sz="2800" spc="-20" dirty="0">
                <a:latin typeface="Calibri"/>
                <a:cs typeface="Calibri"/>
              </a:rPr>
              <a:t>yang </a:t>
            </a:r>
            <a:r>
              <a:rPr sz="2800" spc="-15" dirty="0">
                <a:latin typeface="Calibri"/>
                <a:cs typeface="Calibri"/>
              </a:rPr>
              <a:t>kronik;  </a:t>
            </a:r>
            <a:r>
              <a:rPr sz="2800" spc="-20" dirty="0">
                <a:latin typeface="Calibri"/>
                <a:cs typeface="Calibri"/>
              </a:rPr>
              <a:t>5.Penyakit </a:t>
            </a:r>
            <a:r>
              <a:rPr sz="2800" spc="-10" dirty="0">
                <a:latin typeface="Calibri"/>
                <a:cs typeface="Calibri"/>
              </a:rPr>
              <a:t>hati </a:t>
            </a:r>
            <a:r>
              <a:rPr sz="2800" spc="-5" dirty="0">
                <a:latin typeface="Calibri"/>
                <a:cs typeface="Calibri"/>
              </a:rPr>
              <a:t>(</a:t>
            </a:r>
            <a:r>
              <a:rPr sz="2800" i="1" spc="-5" dirty="0">
                <a:latin typeface="Calibri"/>
                <a:cs typeface="Calibri"/>
              </a:rPr>
              <a:t>liver</a:t>
            </a:r>
            <a:r>
              <a:rPr sz="2800" spc="-5" dirty="0">
                <a:latin typeface="Calibri"/>
                <a:cs typeface="Calibri"/>
              </a:rPr>
              <a:t>) </a:t>
            </a:r>
            <a:r>
              <a:rPr sz="2800" spc="-20" dirty="0">
                <a:latin typeface="Calibri"/>
                <a:cs typeface="Calibri"/>
              </a:rPr>
              <a:t>yang </a:t>
            </a:r>
            <a:r>
              <a:rPr sz="2800" spc="-15" dirty="0">
                <a:latin typeface="Calibri"/>
                <a:cs typeface="Calibri"/>
              </a:rPr>
              <a:t>kronik;  </a:t>
            </a:r>
            <a:r>
              <a:rPr sz="2800" spc="-10" dirty="0">
                <a:latin typeface="Calibri"/>
                <a:cs typeface="Calibri"/>
              </a:rPr>
              <a:t>6.Hepatitis;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4050">
              <a:latin typeface="Times New Roman"/>
              <a:cs typeface="Times New Roman"/>
            </a:endParaRPr>
          </a:p>
          <a:p>
            <a:pPr marL="319405" marR="918844" indent="-228600">
              <a:lnSpc>
                <a:spcPts val="2690"/>
              </a:lnSpc>
              <a:spcBef>
                <a:spcPts val="5"/>
              </a:spcBef>
              <a:buSzPct val="96428"/>
              <a:buAutoNum type="arabicPeriod" startAt="7"/>
              <a:tabLst>
                <a:tab pos="363220" algn="l"/>
              </a:tabLst>
            </a:pPr>
            <a:r>
              <a:rPr sz="2800" spc="-15" dirty="0">
                <a:latin typeface="Calibri"/>
                <a:cs typeface="Calibri"/>
              </a:rPr>
              <a:t>Kecederaan </a:t>
            </a:r>
            <a:r>
              <a:rPr sz="2800" spc="-5" dirty="0">
                <a:latin typeface="Calibri"/>
                <a:cs typeface="Calibri"/>
              </a:rPr>
              <a:t>di </a:t>
            </a:r>
            <a:r>
              <a:rPr sz="2800" spc="-20" dirty="0">
                <a:latin typeface="Calibri"/>
                <a:cs typeface="Calibri"/>
              </a:rPr>
              <a:t>kepala </a:t>
            </a:r>
            <a:r>
              <a:rPr sz="2800" spc="-15" dirty="0">
                <a:latin typeface="Calibri"/>
                <a:cs typeface="Calibri"/>
              </a:rPr>
              <a:t>disebabkan  </a:t>
            </a:r>
            <a:r>
              <a:rPr sz="2800" spc="-20" dirty="0">
                <a:latin typeface="Calibri"/>
                <a:cs typeface="Calibri"/>
              </a:rPr>
              <a:t>kemalangan;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Calibri"/>
              <a:buAutoNum type="arabicPeriod" startAt="7"/>
            </a:pPr>
            <a:endParaRPr sz="4050">
              <a:latin typeface="Times New Roman"/>
              <a:cs typeface="Times New Roman"/>
            </a:endParaRPr>
          </a:p>
          <a:p>
            <a:pPr marL="319405" marR="149225" indent="-228600">
              <a:lnSpc>
                <a:spcPct val="80000"/>
              </a:lnSpc>
              <a:spcBef>
                <a:spcPts val="5"/>
              </a:spcBef>
              <a:buSzPct val="96428"/>
              <a:buAutoNum type="arabicPeriod" startAt="7"/>
              <a:tabLst>
                <a:tab pos="363220" algn="l"/>
              </a:tabLst>
            </a:pPr>
            <a:r>
              <a:rPr sz="2800" spc="-40" dirty="0">
                <a:latin typeface="Calibri"/>
                <a:cs typeface="Calibri"/>
              </a:rPr>
              <a:t>Tumor </a:t>
            </a:r>
            <a:r>
              <a:rPr sz="2800" spc="-10" dirty="0">
                <a:latin typeface="Calibri"/>
                <a:cs typeface="Calibri"/>
              </a:rPr>
              <a:t>dan </a:t>
            </a:r>
            <a:r>
              <a:rPr sz="2800" spc="-25" dirty="0">
                <a:latin typeface="Calibri"/>
                <a:cs typeface="Calibri"/>
              </a:rPr>
              <a:t>kecacatan </a:t>
            </a:r>
            <a:r>
              <a:rPr sz="2800" spc="-10" dirty="0">
                <a:latin typeface="Calibri"/>
                <a:cs typeface="Calibri"/>
              </a:rPr>
              <a:t>pembuluh </a:t>
            </a:r>
            <a:r>
              <a:rPr sz="2800" spc="-20" dirty="0">
                <a:latin typeface="Calibri"/>
                <a:cs typeface="Calibri"/>
              </a:rPr>
              <a:t>darah  </a:t>
            </a:r>
            <a:r>
              <a:rPr sz="2800" spc="-10" dirty="0">
                <a:latin typeface="Calibri"/>
                <a:cs typeface="Calibri"/>
              </a:rPr>
              <a:t>d</a:t>
            </a:r>
            <a:r>
              <a:rPr sz="2800" spc="-5" dirty="0">
                <a:latin typeface="Calibri"/>
                <a:cs typeface="Calibri"/>
              </a:rPr>
              <a:t>i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o</a:t>
            </a:r>
            <a:r>
              <a:rPr sz="2800" spc="-45" dirty="0">
                <a:latin typeface="Calibri"/>
                <a:cs typeface="Calibri"/>
              </a:rPr>
              <a:t>t</a:t>
            </a:r>
            <a:r>
              <a:rPr sz="2800" spc="-5" dirty="0">
                <a:latin typeface="Calibri"/>
                <a:cs typeface="Calibri"/>
              </a:rPr>
              <a:t>ak</a:t>
            </a:r>
            <a:r>
              <a:rPr sz="1200" dirty="0">
                <a:latin typeface="Calibri"/>
                <a:cs typeface="Calibri"/>
              </a:rPr>
              <a:t>;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523988" y="1467612"/>
            <a:ext cx="9485630" cy="8354695"/>
          </a:xfrm>
          <a:custGeom>
            <a:avLst/>
            <a:gdLst/>
            <a:ahLst/>
            <a:cxnLst/>
            <a:rect l="l" t="t" r="r" b="b"/>
            <a:pathLst>
              <a:path w="9485630" h="8354695">
                <a:moveTo>
                  <a:pt x="0" y="8354568"/>
                </a:moveTo>
                <a:lnTo>
                  <a:pt x="9485376" y="8354568"/>
                </a:lnTo>
                <a:lnTo>
                  <a:pt x="9485376" y="0"/>
                </a:lnTo>
                <a:lnTo>
                  <a:pt x="0" y="0"/>
                </a:lnTo>
                <a:lnTo>
                  <a:pt x="0" y="835456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603363" y="1608201"/>
            <a:ext cx="9328150" cy="7487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AutoNum type="arabicPeriod" startAt="9"/>
              <a:tabLst>
                <a:tab pos="355600" algn="l"/>
              </a:tabLst>
            </a:pPr>
            <a:r>
              <a:rPr sz="2400" spc="-5" dirty="0">
                <a:latin typeface="Ebrima"/>
                <a:cs typeface="Ebrima"/>
              </a:rPr>
              <a:t>Melepuh </a:t>
            </a:r>
            <a:r>
              <a:rPr sz="2400" dirty="0">
                <a:latin typeface="Ebrima"/>
                <a:cs typeface="Ebrima"/>
              </a:rPr>
              <a:t>dan </a:t>
            </a:r>
            <a:r>
              <a:rPr sz="2400" spc="-5" dirty="0">
                <a:latin typeface="Ebrima"/>
                <a:cs typeface="Ebrima"/>
              </a:rPr>
              <a:t>melecur kerana</a:t>
            </a:r>
            <a:r>
              <a:rPr sz="2400" spc="30" dirty="0">
                <a:latin typeface="Ebrima"/>
                <a:cs typeface="Ebrima"/>
              </a:rPr>
              <a:t> </a:t>
            </a:r>
            <a:r>
              <a:rPr sz="2400" spc="-5" dirty="0">
                <a:latin typeface="Ebrima"/>
                <a:cs typeface="Ebrima"/>
              </a:rPr>
              <a:t>kebakaran;</a:t>
            </a:r>
            <a:endParaRPr sz="2400">
              <a:latin typeface="Ebrima"/>
              <a:cs typeface="Ebrima"/>
            </a:endParaRPr>
          </a:p>
          <a:p>
            <a:pPr marL="12700" marR="5357495">
              <a:lnSpc>
                <a:spcPct val="170000"/>
              </a:lnSpc>
              <a:buAutoNum type="arabicPeriod" startAt="9"/>
              <a:tabLst>
                <a:tab pos="408940" algn="l"/>
              </a:tabLst>
            </a:pPr>
            <a:r>
              <a:rPr sz="2400" spc="-5" dirty="0">
                <a:latin typeface="Ebrima"/>
                <a:cs typeface="Ebrima"/>
              </a:rPr>
              <a:t>Pemindahan </a:t>
            </a:r>
            <a:r>
              <a:rPr sz="2400" dirty="0">
                <a:latin typeface="Ebrima"/>
                <a:cs typeface="Ebrima"/>
              </a:rPr>
              <a:t>organ utama;  </a:t>
            </a:r>
            <a:r>
              <a:rPr sz="2400" spc="-5" dirty="0">
                <a:latin typeface="Ebrima"/>
                <a:cs typeface="Ebrima"/>
              </a:rPr>
              <a:t>11.Penyakit</a:t>
            </a:r>
            <a:r>
              <a:rPr sz="2400" spc="10" dirty="0">
                <a:latin typeface="Ebrima"/>
                <a:cs typeface="Ebrima"/>
              </a:rPr>
              <a:t> </a:t>
            </a:r>
            <a:r>
              <a:rPr sz="2400" spc="-5" dirty="0">
                <a:latin typeface="Ebrima"/>
                <a:cs typeface="Ebrima"/>
              </a:rPr>
              <a:t>Parkinson;</a:t>
            </a:r>
            <a:endParaRPr sz="2400">
              <a:latin typeface="Ebrima"/>
              <a:cs typeface="Ebrima"/>
            </a:endParaRPr>
          </a:p>
          <a:p>
            <a:pPr marL="12700" marR="3049905">
              <a:lnSpc>
                <a:spcPct val="170000"/>
              </a:lnSpc>
            </a:pPr>
            <a:r>
              <a:rPr sz="2400" spc="-5" dirty="0">
                <a:latin typeface="Ebrima"/>
                <a:cs typeface="Ebrima"/>
              </a:rPr>
              <a:t>12.Penyakit </a:t>
            </a:r>
            <a:r>
              <a:rPr sz="2400" dirty="0">
                <a:latin typeface="Ebrima"/>
                <a:cs typeface="Ebrima"/>
              </a:rPr>
              <a:t>HIV atau AIDS atau </a:t>
            </a:r>
            <a:r>
              <a:rPr sz="2400" spc="-5" dirty="0">
                <a:latin typeface="Ebrima"/>
                <a:cs typeface="Ebrima"/>
              </a:rPr>
              <a:t>kedua-duanya;  13.Pemindahan kaki </a:t>
            </a:r>
            <a:r>
              <a:rPr sz="2400" dirty="0">
                <a:latin typeface="Ebrima"/>
                <a:cs typeface="Ebrima"/>
              </a:rPr>
              <a:t>dan tangan;  </a:t>
            </a:r>
            <a:r>
              <a:rPr sz="2400" spc="-5" dirty="0">
                <a:latin typeface="Ebrima"/>
                <a:cs typeface="Ebrima"/>
              </a:rPr>
              <a:t>14.Skizofrenia;</a:t>
            </a:r>
            <a:endParaRPr sz="2400">
              <a:latin typeface="Ebrima"/>
              <a:cs typeface="Ebrima"/>
            </a:endParaRPr>
          </a:p>
          <a:p>
            <a:pPr marL="355600" marR="5080" indent="-342900" algn="just">
              <a:lnSpc>
                <a:spcPct val="150000"/>
              </a:lnSpc>
              <a:spcBef>
                <a:spcPts val="580"/>
              </a:spcBef>
              <a:buSzPct val="95833"/>
              <a:buAutoNum type="arabicPeriod" startAt="15"/>
              <a:tabLst>
                <a:tab pos="408940" algn="l"/>
              </a:tabLst>
            </a:pPr>
            <a:r>
              <a:rPr sz="2400" spc="-5" dirty="0">
                <a:latin typeface="Ebrima"/>
                <a:cs typeface="Ebrima"/>
              </a:rPr>
              <a:t>Kecederaan </a:t>
            </a:r>
            <a:r>
              <a:rPr sz="2400" dirty="0">
                <a:latin typeface="Ebrima"/>
                <a:cs typeface="Ebrima"/>
              </a:rPr>
              <a:t>atau </a:t>
            </a:r>
            <a:r>
              <a:rPr sz="2400" spc="-5" dirty="0">
                <a:latin typeface="Ebrima"/>
                <a:cs typeface="Ebrima"/>
              </a:rPr>
              <a:t>kecacatan fizikal </a:t>
            </a:r>
            <a:r>
              <a:rPr sz="2400" dirty="0">
                <a:latin typeface="Ebrima"/>
                <a:cs typeface="Ebrima"/>
              </a:rPr>
              <a:t>yang dialami </a:t>
            </a:r>
            <a:r>
              <a:rPr sz="2400" spc="-5" dirty="0">
                <a:latin typeface="Ebrima"/>
                <a:cs typeface="Ebrima"/>
              </a:rPr>
              <a:t>semasa </a:t>
            </a:r>
            <a:r>
              <a:rPr sz="2400" dirty="0">
                <a:latin typeface="Ebrima"/>
                <a:cs typeface="Ebrima"/>
              </a:rPr>
              <a:t>menjalani  </a:t>
            </a:r>
            <a:r>
              <a:rPr sz="2400" spc="-5" dirty="0">
                <a:latin typeface="Ebrima"/>
                <a:cs typeface="Ebrima"/>
              </a:rPr>
              <a:t>latihan </a:t>
            </a:r>
            <a:r>
              <a:rPr sz="2400" dirty="0">
                <a:latin typeface="Ebrima"/>
                <a:cs typeface="Ebrima"/>
              </a:rPr>
              <a:t>atau </a:t>
            </a:r>
            <a:r>
              <a:rPr sz="2400" spc="-5" dirty="0">
                <a:latin typeface="Ebrima"/>
                <a:cs typeface="Ebrima"/>
              </a:rPr>
              <a:t>kursus </a:t>
            </a:r>
            <a:r>
              <a:rPr sz="2400" dirty="0">
                <a:latin typeface="Ebrima"/>
                <a:cs typeface="Ebrima"/>
              </a:rPr>
              <a:t>yang </a:t>
            </a:r>
            <a:r>
              <a:rPr sz="2400" spc="-5" dirty="0">
                <a:latin typeface="Ebrima"/>
                <a:cs typeface="Ebrima"/>
              </a:rPr>
              <a:t>disahkan oleh Pakar </a:t>
            </a:r>
            <a:r>
              <a:rPr sz="2400" dirty="0">
                <a:latin typeface="Ebrima"/>
                <a:cs typeface="Ebrima"/>
              </a:rPr>
              <a:t>Perubatan Kerajaan  dan </a:t>
            </a:r>
            <a:r>
              <a:rPr sz="2400" spc="-5" dirty="0">
                <a:latin typeface="Ebrima"/>
                <a:cs typeface="Ebrima"/>
              </a:rPr>
              <a:t>Pakar </a:t>
            </a:r>
            <a:r>
              <a:rPr sz="2400" dirty="0">
                <a:latin typeface="Ebrima"/>
                <a:cs typeface="Ebrima"/>
              </a:rPr>
              <a:t>Perubatan yang </a:t>
            </a:r>
            <a:r>
              <a:rPr sz="2400" spc="-5" dirty="0">
                <a:latin typeface="Ebrima"/>
                <a:cs typeface="Ebrima"/>
              </a:rPr>
              <a:t>diperakukan oleh </a:t>
            </a:r>
            <a:r>
              <a:rPr sz="2400" dirty="0">
                <a:latin typeface="Ebrima"/>
                <a:cs typeface="Ebrima"/>
              </a:rPr>
              <a:t>penaja sebagai tidak  </a:t>
            </a:r>
            <a:r>
              <a:rPr sz="2400" spc="-5" dirty="0">
                <a:latin typeface="Ebrima"/>
                <a:cs typeface="Ebrima"/>
              </a:rPr>
              <a:t>sihat </a:t>
            </a:r>
            <a:r>
              <a:rPr sz="2400" dirty="0">
                <a:latin typeface="Ebrima"/>
                <a:cs typeface="Ebrima"/>
              </a:rPr>
              <a:t>untuk </a:t>
            </a:r>
            <a:r>
              <a:rPr sz="2400" spc="-5" dirty="0">
                <a:latin typeface="Ebrima"/>
                <a:cs typeface="Ebrima"/>
              </a:rPr>
              <a:t>meneruskan pengajian;</a:t>
            </a:r>
            <a:r>
              <a:rPr sz="2400" spc="40" dirty="0">
                <a:latin typeface="Ebrima"/>
                <a:cs typeface="Ebrima"/>
              </a:rPr>
              <a:t> </a:t>
            </a:r>
            <a:r>
              <a:rPr sz="2400" dirty="0">
                <a:latin typeface="Ebrima"/>
                <a:cs typeface="Ebrima"/>
              </a:rPr>
              <a:t>dan</a:t>
            </a:r>
            <a:endParaRPr sz="2400">
              <a:latin typeface="Ebrima"/>
              <a:cs typeface="Ebrima"/>
            </a:endParaRPr>
          </a:p>
          <a:p>
            <a:pPr marL="355600" marR="7620" indent="-342900" algn="just">
              <a:lnSpc>
                <a:spcPct val="150000"/>
              </a:lnSpc>
              <a:spcBef>
                <a:spcPts val="580"/>
              </a:spcBef>
              <a:buSzPct val="95833"/>
              <a:buAutoNum type="arabicPeriod" startAt="15"/>
              <a:tabLst>
                <a:tab pos="408940" algn="l"/>
              </a:tabLst>
            </a:pPr>
            <a:r>
              <a:rPr sz="2400" dirty="0">
                <a:latin typeface="Ebrima"/>
                <a:cs typeface="Ebrima"/>
              </a:rPr>
              <a:t>Lain-lain </a:t>
            </a:r>
            <a:r>
              <a:rPr sz="2400" spc="-5" dirty="0">
                <a:latin typeface="Ebrima"/>
                <a:cs typeface="Ebrima"/>
              </a:rPr>
              <a:t>penyakit </a:t>
            </a:r>
            <a:r>
              <a:rPr sz="2400" dirty="0">
                <a:latin typeface="Ebrima"/>
                <a:cs typeface="Ebrima"/>
              </a:rPr>
              <a:t>yang disahkan </a:t>
            </a:r>
            <a:r>
              <a:rPr sz="2400" spc="-5" dirty="0">
                <a:latin typeface="Ebrima"/>
                <a:cs typeface="Ebrima"/>
              </a:rPr>
              <a:t>sebagai penyakit kronik </a:t>
            </a:r>
            <a:r>
              <a:rPr sz="2400" dirty="0">
                <a:latin typeface="Ebrima"/>
                <a:cs typeface="Ebrima"/>
              </a:rPr>
              <a:t>dan  tidak sihat untuk </a:t>
            </a:r>
            <a:r>
              <a:rPr sz="2400" spc="-5" dirty="0">
                <a:latin typeface="Ebrima"/>
                <a:cs typeface="Ebrima"/>
              </a:rPr>
              <a:t>meneruskan </a:t>
            </a:r>
            <a:r>
              <a:rPr sz="2400" dirty="0">
                <a:latin typeface="Ebrima"/>
                <a:cs typeface="Ebrima"/>
              </a:rPr>
              <a:t>pengajian </a:t>
            </a:r>
            <a:r>
              <a:rPr sz="2400" spc="-5" dirty="0">
                <a:latin typeface="Ebrima"/>
                <a:cs typeface="Ebrima"/>
              </a:rPr>
              <a:t>oleh Pakar </a:t>
            </a:r>
            <a:r>
              <a:rPr sz="2400" dirty="0">
                <a:latin typeface="Ebrima"/>
                <a:cs typeface="Ebrima"/>
              </a:rPr>
              <a:t>Perubatan  </a:t>
            </a:r>
            <a:r>
              <a:rPr sz="2400" spc="-5" dirty="0">
                <a:latin typeface="Ebrima"/>
                <a:cs typeface="Ebrima"/>
              </a:rPr>
              <a:t>Kerajaan </a:t>
            </a:r>
            <a:r>
              <a:rPr sz="2400" dirty="0">
                <a:latin typeface="Ebrima"/>
                <a:cs typeface="Ebrima"/>
              </a:rPr>
              <a:t>dan </a:t>
            </a:r>
            <a:r>
              <a:rPr sz="2400" spc="-5" dirty="0">
                <a:latin typeface="Ebrima"/>
                <a:cs typeface="Ebrima"/>
              </a:rPr>
              <a:t>Pakar </a:t>
            </a:r>
            <a:r>
              <a:rPr sz="2400" dirty="0">
                <a:latin typeface="Ebrima"/>
                <a:cs typeface="Ebrima"/>
              </a:rPr>
              <a:t>Perubatan yang </a:t>
            </a:r>
            <a:r>
              <a:rPr sz="2400" spc="-5" dirty="0">
                <a:latin typeface="Ebrima"/>
                <a:cs typeface="Ebrima"/>
              </a:rPr>
              <a:t>diperakukan oleh</a:t>
            </a:r>
            <a:r>
              <a:rPr sz="2400" spc="95" dirty="0">
                <a:latin typeface="Ebrima"/>
                <a:cs typeface="Ebrima"/>
              </a:rPr>
              <a:t> </a:t>
            </a:r>
            <a:r>
              <a:rPr sz="2400" dirty="0">
                <a:latin typeface="Ebrima"/>
                <a:cs typeface="Ebrima"/>
              </a:rPr>
              <a:t>penaja.</a:t>
            </a:r>
            <a:endParaRPr sz="2400">
              <a:latin typeface="Ebrima"/>
              <a:cs typeface="Ebrim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701164" y="285699"/>
            <a:ext cx="1491551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dirty="0"/>
              <a:t>JENIS </a:t>
            </a:r>
            <a:r>
              <a:rPr sz="6000" spc="-75" dirty="0"/>
              <a:t>PENYAKIT </a:t>
            </a:r>
            <a:r>
              <a:rPr sz="6000" dirty="0"/>
              <a:t>KRONIK (LAMPIRAN</a:t>
            </a:r>
            <a:r>
              <a:rPr sz="6000" spc="-200" dirty="0"/>
              <a:t> </a:t>
            </a:r>
            <a:r>
              <a:rPr sz="6000" spc="-5" dirty="0"/>
              <a:t>A)</a:t>
            </a:r>
            <a:endParaRPr sz="6000"/>
          </a:p>
        </p:txBody>
      </p:sp>
      <p:sp>
        <p:nvSpPr>
          <p:cNvPr id="6" name="object 6"/>
          <p:cNvSpPr/>
          <p:nvPr/>
        </p:nvSpPr>
        <p:spPr>
          <a:xfrm>
            <a:off x="8133588" y="1400556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482583" y="1400556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840723" y="1400556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89719" y="1400556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537192" y="1400556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881616" y="1400556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57159" y="1274064"/>
            <a:ext cx="1327785" cy="1327785"/>
          </a:xfrm>
          <a:custGeom>
            <a:avLst/>
            <a:gdLst/>
            <a:ahLst/>
            <a:cxnLst/>
            <a:rect l="l" t="t" r="r" b="b"/>
            <a:pathLst>
              <a:path w="1327784" h="1327785">
                <a:moveTo>
                  <a:pt x="663701" y="0"/>
                </a:moveTo>
                <a:lnTo>
                  <a:pt x="616700" y="1684"/>
                </a:lnTo>
                <a:lnTo>
                  <a:pt x="570528" y="6659"/>
                </a:lnTo>
                <a:lnTo>
                  <a:pt x="525302" y="14808"/>
                </a:lnTo>
                <a:lnTo>
                  <a:pt x="481139" y="26014"/>
                </a:lnTo>
                <a:lnTo>
                  <a:pt x="438156" y="40158"/>
                </a:lnTo>
                <a:lnTo>
                  <a:pt x="396472" y="57125"/>
                </a:lnTo>
                <a:lnTo>
                  <a:pt x="356202" y="76796"/>
                </a:lnTo>
                <a:lnTo>
                  <a:pt x="317465" y="99055"/>
                </a:lnTo>
                <a:lnTo>
                  <a:pt x="280377" y="123783"/>
                </a:lnTo>
                <a:lnTo>
                  <a:pt x="245056" y="150865"/>
                </a:lnTo>
                <a:lnTo>
                  <a:pt x="211618" y="180183"/>
                </a:lnTo>
                <a:lnTo>
                  <a:pt x="180183" y="211618"/>
                </a:lnTo>
                <a:lnTo>
                  <a:pt x="150865" y="245056"/>
                </a:lnTo>
                <a:lnTo>
                  <a:pt x="123783" y="280377"/>
                </a:lnTo>
                <a:lnTo>
                  <a:pt x="99055" y="317465"/>
                </a:lnTo>
                <a:lnTo>
                  <a:pt x="76796" y="356202"/>
                </a:lnTo>
                <a:lnTo>
                  <a:pt x="57125" y="396472"/>
                </a:lnTo>
                <a:lnTo>
                  <a:pt x="40158" y="438156"/>
                </a:lnTo>
                <a:lnTo>
                  <a:pt x="26014" y="481139"/>
                </a:lnTo>
                <a:lnTo>
                  <a:pt x="14808" y="525302"/>
                </a:lnTo>
                <a:lnTo>
                  <a:pt x="6659" y="570528"/>
                </a:lnTo>
                <a:lnTo>
                  <a:pt x="1684" y="616700"/>
                </a:lnTo>
                <a:lnTo>
                  <a:pt x="0" y="663701"/>
                </a:lnTo>
                <a:lnTo>
                  <a:pt x="1684" y="711445"/>
                </a:lnTo>
                <a:lnTo>
                  <a:pt x="6659" y="758228"/>
                </a:lnTo>
                <a:lnTo>
                  <a:pt x="14808" y="803943"/>
                </a:lnTo>
                <a:lnTo>
                  <a:pt x="26014" y="848480"/>
                </a:lnTo>
                <a:lnTo>
                  <a:pt x="40158" y="891733"/>
                </a:lnTo>
                <a:lnTo>
                  <a:pt x="57125" y="933592"/>
                </a:lnTo>
                <a:lnTo>
                  <a:pt x="76796" y="973951"/>
                </a:lnTo>
                <a:lnTo>
                  <a:pt x="99055" y="1012700"/>
                </a:lnTo>
                <a:lnTo>
                  <a:pt x="123783" y="1049733"/>
                </a:lnTo>
                <a:lnTo>
                  <a:pt x="150865" y="1084941"/>
                </a:lnTo>
                <a:lnTo>
                  <a:pt x="180183" y="1118215"/>
                </a:lnTo>
                <a:lnTo>
                  <a:pt x="211618" y="1149448"/>
                </a:lnTo>
                <a:lnTo>
                  <a:pt x="245056" y="1178533"/>
                </a:lnTo>
                <a:lnTo>
                  <a:pt x="280377" y="1205360"/>
                </a:lnTo>
                <a:lnTo>
                  <a:pt x="317465" y="1229821"/>
                </a:lnTo>
                <a:lnTo>
                  <a:pt x="356202" y="1251810"/>
                </a:lnTo>
                <a:lnTo>
                  <a:pt x="396472" y="1271217"/>
                </a:lnTo>
                <a:lnTo>
                  <a:pt x="438156" y="1287935"/>
                </a:lnTo>
                <a:lnTo>
                  <a:pt x="481139" y="1301856"/>
                </a:lnTo>
                <a:lnTo>
                  <a:pt x="525302" y="1312871"/>
                </a:lnTo>
                <a:lnTo>
                  <a:pt x="570528" y="1320872"/>
                </a:lnTo>
                <a:lnTo>
                  <a:pt x="616700" y="1325753"/>
                </a:lnTo>
                <a:lnTo>
                  <a:pt x="663701" y="1327403"/>
                </a:lnTo>
                <a:lnTo>
                  <a:pt x="711445" y="1325753"/>
                </a:lnTo>
                <a:lnTo>
                  <a:pt x="758228" y="1320872"/>
                </a:lnTo>
                <a:lnTo>
                  <a:pt x="803943" y="1312871"/>
                </a:lnTo>
                <a:lnTo>
                  <a:pt x="848480" y="1301856"/>
                </a:lnTo>
                <a:lnTo>
                  <a:pt x="891733" y="1287935"/>
                </a:lnTo>
                <a:lnTo>
                  <a:pt x="933592" y="1271217"/>
                </a:lnTo>
                <a:lnTo>
                  <a:pt x="973951" y="1251810"/>
                </a:lnTo>
                <a:lnTo>
                  <a:pt x="1012700" y="1229821"/>
                </a:lnTo>
                <a:lnTo>
                  <a:pt x="1049733" y="1205360"/>
                </a:lnTo>
                <a:lnTo>
                  <a:pt x="1053904" y="1202181"/>
                </a:lnTo>
                <a:lnTo>
                  <a:pt x="663701" y="1202181"/>
                </a:lnTo>
                <a:lnTo>
                  <a:pt x="615155" y="1200008"/>
                </a:lnTo>
                <a:lnTo>
                  <a:pt x="567735" y="1193608"/>
                </a:lnTo>
                <a:lnTo>
                  <a:pt x="521641" y="1183161"/>
                </a:lnTo>
                <a:lnTo>
                  <a:pt x="477073" y="1168849"/>
                </a:lnTo>
                <a:lnTo>
                  <a:pt x="434231" y="1150851"/>
                </a:lnTo>
                <a:lnTo>
                  <a:pt x="393314" y="1129349"/>
                </a:lnTo>
                <a:lnTo>
                  <a:pt x="354522" y="1104524"/>
                </a:lnTo>
                <a:lnTo>
                  <a:pt x="318056" y="1076554"/>
                </a:lnTo>
                <a:lnTo>
                  <a:pt x="284114" y="1045622"/>
                </a:lnTo>
                <a:lnTo>
                  <a:pt x="252897" y="1011908"/>
                </a:lnTo>
                <a:lnTo>
                  <a:pt x="224605" y="975592"/>
                </a:lnTo>
                <a:lnTo>
                  <a:pt x="199437" y="936855"/>
                </a:lnTo>
                <a:lnTo>
                  <a:pt x="177592" y="895877"/>
                </a:lnTo>
                <a:lnTo>
                  <a:pt x="159271" y="852840"/>
                </a:lnTo>
                <a:lnTo>
                  <a:pt x="144674" y="807923"/>
                </a:lnTo>
                <a:lnTo>
                  <a:pt x="134000" y="761307"/>
                </a:lnTo>
                <a:lnTo>
                  <a:pt x="127450" y="713173"/>
                </a:lnTo>
                <a:lnTo>
                  <a:pt x="125222" y="663701"/>
                </a:lnTo>
                <a:lnTo>
                  <a:pt x="127450" y="615155"/>
                </a:lnTo>
                <a:lnTo>
                  <a:pt x="134000" y="567735"/>
                </a:lnTo>
                <a:lnTo>
                  <a:pt x="144674" y="521641"/>
                </a:lnTo>
                <a:lnTo>
                  <a:pt x="159271" y="477073"/>
                </a:lnTo>
                <a:lnTo>
                  <a:pt x="177592" y="434231"/>
                </a:lnTo>
                <a:lnTo>
                  <a:pt x="199437" y="393314"/>
                </a:lnTo>
                <a:lnTo>
                  <a:pt x="224605" y="354522"/>
                </a:lnTo>
                <a:lnTo>
                  <a:pt x="252897" y="318056"/>
                </a:lnTo>
                <a:lnTo>
                  <a:pt x="284114" y="284114"/>
                </a:lnTo>
                <a:lnTo>
                  <a:pt x="318056" y="252897"/>
                </a:lnTo>
                <a:lnTo>
                  <a:pt x="354522" y="224605"/>
                </a:lnTo>
                <a:lnTo>
                  <a:pt x="393314" y="199437"/>
                </a:lnTo>
                <a:lnTo>
                  <a:pt x="434231" y="177592"/>
                </a:lnTo>
                <a:lnTo>
                  <a:pt x="477073" y="159271"/>
                </a:lnTo>
                <a:lnTo>
                  <a:pt x="521641" y="144674"/>
                </a:lnTo>
                <a:lnTo>
                  <a:pt x="567735" y="134000"/>
                </a:lnTo>
                <a:lnTo>
                  <a:pt x="615155" y="127450"/>
                </a:lnTo>
                <a:lnTo>
                  <a:pt x="663701" y="125221"/>
                </a:lnTo>
                <a:lnTo>
                  <a:pt x="1051603" y="125221"/>
                </a:lnTo>
                <a:lnTo>
                  <a:pt x="1049733" y="123783"/>
                </a:lnTo>
                <a:lnTo>
                  <a:pt x="1012700" y="99055"/>
                </a:lnTo>
                <a:lnTo>
                  <a:pt x="973951" y="76796"/>
                </a:lnTo>
                <a:lnTo>
                  <a:pt x="933592" y="57125"/>
                </a:lnTo>
                <a:lnTo>
                  <a:pt x="891733" y="40158"/>
                </a:lnTo>
                <a:lnTo>
                  <a:pt x="848480" y="26014"/>
                </a:lnTo>
                <a:lnTo>
                  <a:pt x="803943" y="14808"/>
                </a:lnTo>
                <a:lnTo>
                  <a:pt x="758228" y="6659"/>
                </a:lnTo>
                <a:lnTo>
                  <a:pt x="711445" y="1684"/>
                </a:lnTo>
                <a:lnTo>
                  <a:pt x="663701" y="0"/>
                </a:lnTo>
                <a:close/>
              </a:path>
              <a:path w="1327784" h="1327785">
                <a:moveTo>
                  <a:pt x="1051603" y="125221"/>
                </a:moveTo>
                <a:lnTo>
                  <a:pt x="663701" y="125221"/>
                </a:lnTo>
                <a:lnTo>
                  <a:pt x="713173" y="127450"/>
                </a:lnTo>
                <a:lnTo>
                  <a:pt x="761307" y="134000"/>
                </a:lnTo>
                <a:lnTo>
                  <a:pt x="807923" y="144674"/>
                </a:lnTo>
                <a:lnTo>
                  <a:pt x="852840" y="159271"/>
                </a:lnTo>
                <a:lnTo>
                  <a:pt x="895877" y="177592"/>
                </a:lnTo>
                <a:lnTo>
                  <a:pt x="936855" y="199437"/>
                </a:lnTo>
                <a:lnTo>
                  <a:pt x="975592" y="224605"/>
                </a:lnTo>
                <a:lnTo>
                  <a:pt x="1011908" y="252897"/>
                </a:lnTo>
                <a:lnTo>
                  <a:pt x="1045622" y="284114"/>
                </a:lnTo>
                <a:lnTo>
                  <a:pt x="1076554" y="318056"/>
                </a:lnTo>
                <a:lnTo>
                  <a:pt x="1104524" y="354522"/>
                </a:lnTo>
                <a:lnTo>
                  <a:pt x="1129349" y="393314"/>
                </a:lnTo>
                <a:lnTo>
                  <a:pt x="1150851" y="434231"/>
                </a:lnTo>
                <a:lnTo>
                  <a:pt x="1168849" y="477073"/>
                </a:lnTo>
                <a:lnTo>
                  <a:pt x="1183161" y="521641"/>
                </a:lnTo>
                <a:lnTo>
                  <a:pt x="1193608" y="567735"/>
                </a:lnTo>
                <a:lnTo>
                  <a:pt x="1200008" y="615155"/>
                </a:lnTo>
                <a:lnTo>
                  <a:pt x="1202182" y="663701"/>
                </a:lnTo>
                <a:lnTo>
                  <a:pt x="1200008" y="713173"/>
                </a:lnTo>
                <a:lnTo>
                  <a:pt x="1193608" y="761307"/>
                </a:lnTo>
                <a:lnTo>
                  <a:pt x="1183161" y="807923"/>
                </a:lnTo>
                <a:lnTo>
                  <a:pt x="1168849" y="852840"/>
                </a:lnTo>
                <a:lnTo>
                  <a:pt x="1150851" y="895877"/>
                </a:lnTo>
                <a:lnTo>
                  <a:pt x="1129349" y="936855"/>
                </a:lnTo>
                <a:lnTo>
                  <a:pt x="1104524" y="975592"/>
                </a:lnTo>
                <a:lnTo>
                  <a:pt x="1076554" y="1011908"/>
                </a:lnTo>
                <a:lnTo>
                  <a:pt x="1045622" y="1045622"/>
                </a:lnTo>
                <a:lnTo>
                  <a:pt x="1011908" y="1076554"/>
                </a:lnTo>
                <a:lnTo>
                  <a:pt x="975592" y="1104524"/>
                </a:lnTo>
                <a:lnTo>
                  <a:pt x="936855" y="1129349"/>
                </a:lnTo>
                <a:lnTo>
                  <a:pt x="895877" y="1150851"/>
                </a:lnTo>
                <a:lnTo>
                  <a:pt x="852840" y="1168849"/>
                </a:lnTo>
                <a:lnTo>
                  <a:pt x="807923" y="1183161"/>
                </a:lnTo>
                <a:lnTo>
                  <a:pt x="761307" y="1193608"/>
                </a:lnTo>
                <a:lnTo>
                  <a:pt x="713173" y="1200008"/>
                </a:lnTo>
                <a:lnTo>
                  <a:pt x="663701" y="1202181"/>
                </a:lnTo>
                <a:lnTo>
                  <a:pt x="1053904" y="1202181"/>
                </a:lnTo>
                <a:lnTo>
                  <a:pt x="1084941" y="1178533"/>
                </a:lnTo>
                <a:lnTo>
                  <a:pt x="1118215" y="1149448"/>
                </a:lnTo>
                <a:lnTo>
                  <a:pt x="1149448" y="1118215"/>
                </a:lnTo>
                <a:lnTo>
                  <a:pt x="1178533" y="1084941"/>
                </a:lnTo>
                <a:lnTo>
                  <a:pt x="1205360" y="1049733"/>
                </a:lnTo>
                <a:lnTo>
                  <a:pt x="1229821" y="1012700"/>
                </a:lnTo>
                <a:lnTo>
                  <a:pt x="1251810" y="973951"/>
                </a:lnTo>
                <a:lnTo>
                  <a:pt x="1271217" y="933592"/>
                </a:lnTo>
                <a:lnTo>
                  <a:pt x="1287935" y="891733"/>
                </a:lnTo>
                <a:lnTo>
                  <a:pt x="1301856" y="848480"/>
                </a:lnTo>
                <a:lnTo>
                  <a:pt x="1312871" y="803943"/>
                </a:lnTo>
                <a:lnTo>
                  <a:pt x="1320872" y="758228"/>
                </a:lnTo>
                <a:lnTo>
                  <a:pt x="1325753" y="711445"/>
                </a:lnTo>
                <a:lnTo>
                  <a:pt x="1327404" y="663701"/>
                </a:lnTo>
                <a:lnTo>
                  <a:pt x="1325753" y="616700"/>
                </a:lnTo>
                <a:lnTo>
                  <a:pt x="1320872" y="570528"/>
                </a:lnTo>
                <a:lnTo>
                  <a:pt x="1312871" y="525302"/>
                </a:lnTo>
                <a:lnTo>
                  <a:pt x="1301856" y="481139"/>
                </a:lnTo>
                <a:lnTo>
                  <a:pt x="1287935" y="438156"/>
                </a:lnTo>
                <a:lnTo>
                  <a:pt x="1271217" y="396472"/>
                </a:lnTo>
                <a:lnTo>
                  <a:pt x="1251810" y="356202"/>
                </a:lnTo>
                <a:lnTo>
                  <a:pt x="1229821" y="317465"/>
                </a:lnTo>
                <a:lnTo>
                  <a:pt x="1205360" y="280377"/>
                </a:lnTo>
                <a:lnTo>
                  <a:pt x="1178533" y="245056"/>
                </a:lnTo>
                <a:lnTo>
                  <a:pt x="1149448" y="211618"/>
                </a:lnTo>
                <a:lnTo>
                  <a:pt x="1118215" y="180183"/>
                </a:lnTo>
                <a:lnTo>
                  <a:pt x="1084941" y="150865"/>
                </a:lnTo>
                <a:lnTo>
                  <a:pt x="1051603" y="125221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57159" y="1274064"/>
            <a:ext cx="1327785" cy="1327785"/>
          </a:xfrm>
          <a:custGeom>
            <a:avLst/>
            <a:gdLst/>
            <a:ahLst/>
            <a:cxnLst/>
            <a:rect l="l" t="t" r="r" b="b"/>
            <a:pathLst>
              <a:path w="1327784" h="1327785">
                <a:moveTo>
                  <a:pt x="663701" y="1327403"/>
                </a:moveTo>
                <a:lnTo>
                  <a:pt x="616700" y="1325753"/>
                </a:lnTo>
                <a:lnTo>
                  <a:pt x="570528" y="1320872"/>
                </a:lnTo>
                <a:lnTo>
                  <a:pt x="525302" y="1312871"/>
                </a:lnTo>
                <a:lnTo>
                  <a:pt x="481139" y="1301856"/>
                </a:lnTo>
                <a:lnTo>
                  <a:pt x="438156" y="1287935"/>
                </a:lnTo>
                <a:lnTo>
                  <a:pt x="396472" y="1271217"/>
                </a:lnTo>
                <a:lnTo>
                  <a:pt x="356202" y="1251810"/>
                </a:lnTo>
                <a:lnTo>
                  <a:pt x="317465" y="1229821"/>
                </a:lnTo>
                <a:lnTo>
                  <a:pt x="280377" y="1205360"/>
                </a:lnTo>
                <a:lnTo>
                  <a:pt x="245056" y="1178533"/>
                </a:lnTo>
                <a:lnTo>
                  <a:pt x="211618" y="1149448"/>
                </a:lnTo>
                <a:lnTo>
                  <a:pt x="180183" y="1118215"/>
                </a:lnTo>
                <a:lnTo>
                  <a:pt x="150865" y="1084941"/>
                </a:lnTo>
                <a:lnTo>
                  <a:pt x="123783" y="1049733"/>
                </a:lnTo>
                <a:lnTo>
                  <a:pt x="99055" y="1012700"/>
                </a:lnTo>
                <a:lnTo>
                  <a:pt x="76796" y="973951"/>
                </a:lnTo>
                <a:lnTo>
                  <a:pt x="57125" y="933592"/>
                </a:lnTo>
                <a:lnTo>
                  <a:pt x="40158" y="891733"/>
                </a:lnTo>
                <a:lnTo>
                  <a:pt x="26014" y="848480"/>
                </a:lnTo>
                <a:lnTo>
                  <a:pt x="14808" y="803943"/>
                </a:lnTo>
                <a:lnTo>
                  <a:pt x="6659" y="758228"/>
                </a:lnTo>
                <a:lnTo>
                  <a:pt x="1684" y="711445"/>
                </a:lnTo>
                <a:lnTo>
                  <a:pt x="0" y="663701"/>
                </a:lnTo>
                <a:lnTo>
                  <a:pt x="1684" y="616700"/>
                </a:lnTo>
                <a:lnTo>
                  <a:pt x="6659" y="570528"/>
                </a:lnTo>
                <a:lnTo>
                  <a:pt x="14808" y="525302"/>
                </a:lnTo>
                <a:lnTo>
                  <a:pt x="26014" y="481139"/>
                </a:lnTo>
                <a:lnTo>
                  <a:pt x="40158" y="438156"/>
                </a:lnTo>
                <a:lnTo>
                  <a:pt x="57125" y="396472"/>
                </a:lnTo>
                <a:lnTo>
                  <a:pt x="76796" y="356202"/>
                </a:lnTo>
                <a:lnTo>
                  <a:pt x="99055" y="317465"/>
                </a:lnTo>
                <a:lnTo>
                  <a:pt x="123783" y="280377"/>
                </a:lnTo>
                <a:lnTo>
                  <a:pt x="150865" y="245056"/>
                </a:lnTo>
                <a:lnTo>
                  <a:pt x="180183" y="211618"/>
                </a:lnTo>
                <a:lnTo>
                  <a:pt x="211618" y="180183"/>
                </a:lnTo>
                <a:lnTo>
                  <a:pt x="245056" y="150865"/>
                </a:lnTo>
                <a:lnTo>
                  <a:pt x="280377" y="123783"/>
                </a:lnTo>
                <a:lnTo>
                  <a:pt x="317465" y="99055"/>
                </a:lnTo>
                <a:lnTo>
                  <a:pt x="356202" y="76796"/>
                </a:lnTo>
                <a:lnTo>
                  <a:pt x="396472" y="57125"/>
                </a:lnTo>
                <a:lnTo>
                  <a:pt x="438156" y="40158"/>
                </a:lnTo>
                <a:lnTo>
                  <a:pt x="481139" y="26014"/>
                </a:lnTo>
                <a:lnTo>
                  <a:pt x="525302" y="14808"/>
                </a:lnTo>
                <a:lnTo>
                  <a:pt x="570528" y="6659"/>
                </a:lnTo>
                <a:lnTo>
                  <a:pt x="616700" y="1684"/>
                </a:lnTo>
                <a:lnTo>
                  <a:pt x="663701" y="0"/>
                </a:lnTo>
                <a:lnTo>
                  <a:pt x="711445" y="1684"/>
                </a:lnTo>
                <a:lnTo>
                  <a:pt x="758228" y="6659"/>
                </a:lnTo>
                <a:lnTo>
                  <a:pt x="803943" y="14808"/>
                </a:lnTo>
                <a:lnTo>
                  <a:pt x="848480" y="26014"/>
                </a:lnTo>
                <a:lnTo>
                  <a:pt x="891733" y="40158"/>
                </a:lnTo>
                <a:lnTo>
                  <a:pt x="933592" y="57125"/>
                </a:lnTo>
                <a:lnTo>
                  <a:pt x="973951" y="76796"/>
                </a:lnTo>
                <a:lnTo>
                  <a:pt x="1012700" y="99055"/>
                </a:lnTo>
                <a:lnTo>
                  <a:pt x="1049733" y="123783"/>
                </a:lnTo>
                <a:lnTo>
                  <a:pt x="1084941" y="150865"/>
                </a:lnTo>
                <a:lnTo>
                  <a:pt x="1118215" y="180183"/>
                </a:lnTo>
                <a:lnTo>
                  <a:pt x="1149448" y="211618"/>
                </a:lnTo>
                <a:lnTo>
                  <a:pt x="1178533" y="245056"/>
                </a:lnTo>
                <a:lnTo>
                  <a:pt x="1205360" y="280377"/>
                </a:lnTo>
                <a:lnTo>
                  <a:pt x="1229821" y="317465"/>
                </a:lnTo>
                <a:lnTo>
                  <a:pt x="1251810" y="356202"/>
                </a:lnTo>
                <a:lnTo>
                  <a:pt x="1271217" y="396472"/>
                </a:lnTo>
                <a:lnTo>
                  <a:pt x="1287935" y="438156"/>
                </a:lnTo>
                <a:lnTo>
                  <a:pt x="1301856" y="481139"/>
                </a:lnTo>
                <a:lnTo>
                  <a:pt x="1312871" y="525302"/>
                </a:lnTo>
                <a:lnTo>
                  <a:pt x="1320872" y="570528"/>
                </a:lnTo>
                <a:lnTo>
                  <a:pt x="1325753" y="616700"/>
                </a:lnTo>
                <a:lnTo>
                  <a:pt x="1327404" y="663701"/>
                </a:lnTo>
                <a:lnTo>
                  <a:pt x="1325753" y="711445"/>
                </a:lnTo>
                <a:lnTo>
                  <a:pt x="1320872" y="758228"/>
                </a:lnTo>
                <a:lnTo>
                  <a:pt x="1312871" y="803943"/>
                </a:lnTo>
                <a:lnTo>
                  <a:pt x="1301856" y="848480"/>
                </a:lnTo>
                <a:lnTo>
                  <a:pt x="1287935" y="891733"/>
                </a:lnTo>
                <a:lnTo>
                  <a:pt x="1271217" y="933592"/>
                </a:lnTo>
                <a:lnTo>
                  <a:pt x="1251810" y="973951"/>
                </a:lnTo>
                <a:lnTo>
                  <a:pt x="1229821" y="1012700"/>
                </a:lnTo>
                <a:lnTo>
                  <a:pt x="1205360" y="1049733"/>
                </a:lnTo>
                <a:lnTo>
                  <a:pt x="1178533" y="1084941"/>
                </a:lnTo>
                <a:lnTo>
                  <a:pt x="1149448" y="1118215"/>
                </a:lnTo>
                <a:lnTo>
                  <a:pt x="1118215" y="1149448"/>
                </a:lnTo>
                <a:lnTo>
                  <a:pt x="1084941" y="1178533"/>
                </a:lnTo>
                <a:lnTo>
                  <a:pt x="1049733" y="1205360"/>
                </a:lnTo>
                <a:lnTo>
                  <a:pt x="1012700" y="1229821"/>
                </a:lnTo>
                <a:lnTo>
                  <a:pt x="973951" y="1251810"/>
                </a:lnTo>
                <a:lnTo>
                  <a:pt x="933592" y="1271217"/>
                </a:lnTo>
                <a:lnTo>
                  <a:pt x="891733" y="1287935"/>
                </a:lnTo>
                <a:lnTo>
                  <a:pt x="848480" y="1301856"/>
                </a:lnTo>
                <a:lnTo>
                  <a:pt x="803943" y="1312871"/>
                </a:lnTo>
                <a:lnTo>
                  <a:pt x="758228" y="1320872"/>
                </a:lnTo>
                <a:lnTo>
                  <a:pt x="711445" y="1325753"/>
                </a:lnTo>
                <a:lnTo>
                  <a:pt x="663701" y="1327403"/>
                </a:lnTo>
                <a:close/>
              </a:path>
            </a:pathLst>
          </a:custGeom>
          <a:ln w="9143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2381" y="1399286"/>
            <a:ext cx="1076960" cy="1076960"/>
          </a:xfrm>
          <a:custGeom>
            <a:avLst/>
            <a:gdLst/>
            <a:ahLst/>
            <a:cxnLst/>
            <a:rect l="l" t="t" r="r" b="b"/>
            <a:pathLst>
              <a:path w="1076959" h="1076960">
                <a:moveTo>
                  <a:pt x="538479" y="0"/>
                </a:moveTo>
                <a:lnTo>
                  <a:pt x="489933" y="2228"/>
                </a:lnTo>
                <a:lnTo>
                  <a:pt x="442513" y="8778"/>
                </a:lnTo>
                <a:lnTo>
                  <a:pt x="396419" y="19452"/>
                </a:lnTo>
                <a:lnTo>
                  <a:pt x="351851" y="34049"/>
                </a:lnTo>
                <a:lnTo>
                  <a:pt x="309009" y="52370"/>
                </a:lnTo>
                <a:lnTo>
                  <a:pt x="268092" y="74215"/>
                </a:lnTo>
                <a:lnTo>
                  <a:pt x="229300" y="99383"/>
                </a:lnTo>
                <a:lnTo>
                  <a:pt x="192834" y="127675"/>
                </a:lnTo>
                <a:lnTo>
                  <a:pt x="158892" y="158892"/>
                </a:lnTo>
                <a:lnTo>
                  <a:pt x="127675" y="192834"/>
                </a:lnTo>
                <a:lnTo>
                  <a:pt x="99383" y="229300"/>
                </a:lnTo>
                <a:lnTo>
                  <a:pt x="74215" y="268092"/>
                </a:lnTo>
                <a:lnTo>
                  <a:pt x="52370" y="309009"/>
                </a:lnTo>
                <a:lnTo>
                  <a:pt x="34049" y="351851"/>
                </a:lnTo>
                <a:lnTo>
                  <a:pt x="19452" y="396419"/>
                </a:lnTo>
                <a:lnTo>
                  <a:pt x="8778" y="442513"/>
                </a:lnTo>
                <a:lnTo>
                  <a:pt x="2228" y="489933"/>
                </a:lnTo>
                <a:lnTo>
                  <a:pt x="0" y="538480"/>
                </a:lnTo>
                <a:lnTo>
                  <a:pt x="2228" y="587951"/>
                </a:lnTo>
                <a:lnTo>
                  <a:pt x="8778" y="636085"/>
                </a:lnTo>
                <a:lnTo>
                  <a:pt x="19452" y="682701"/>
                </a:lnTo>
                <a:lnTo>
                  <a:pt x="34049" y="727618"/>
                </a:lnTo>
                <a:lnTo>
                  <a:pt x="52370" y="770655"/>
                </a:lnTo>
                <a:lnTo>
                  <a:pt x="74215" y="811633"/>
                </a:lnTo>
                <a:lnTo>
                  <a:pt x="99383" y="850370"/>
                </a:lnTo>
                <a:lnTo>
                  <a:pt x="127675" y="886686"/>
                </a:lnTo>
                <a:lnTo>
                  <a:pt x="158892" y="920400"/>
                </a:lnTo>
                <a:lnTo>
                  <a:pt x="192834" y="951332"/>
                </a:lnTo>
                <a:lnTo>
                  <a:pt x="229300" y="979302"/>
                </a:lnTo>
                <a:lnTo>
                  <a:pt x="268092" y="1004127"/>
                </a:lnTo>
                <a:lnTo>
                  <a:pt x="309009" y="1025629"/>
                </a:lnTo>
                <a:lnTo>
                  <a:pt x="351851" y="1043627"/>
                </a:lnTo>
                <a:lnTo>
                  <a:pt x="396419" y="1057939"/>
                </a:lnTo>
                <a:lnTo>
                  <a:pt x="442513" y="1068386"/>
                </a:lnTo>
                <a:lnTo>
                  <a:pt x="489933" y="1074786"/>
                </a:lnTo>
                <a:lnTo>
                  <a:pt x="538479" y="1076960"/>
                </a:lnTo>
                <a:lnTo>
                  <a:pt x="587951" y="1074786"/>
                </a:lnTo>
                <a:lnTo>
                  <a:pt x="636085" y="1068386"/>
                </a:lnTo>
                <a:lnTo>
                  <a:pt x="682701" y="1057939"/>
                </a:lnTo>
                <a:lnTo>
                  <a:pt x="727618" y="1043627"/>
                </a:lnTo>
                <a:lnTo>
                  <a:pt x="770655" y="1025629"/>
                </a:lnTo>
                <a:lnTo>
                  <a:pt x="811633" y="1004127"/>
                </a:lnTo>
                <a:lnTo>
                  <a:pt x="850370" y="979302"/>
                </a:lnTo>
                <a:lnTo>
                  <a:pt x="886686" y="951332"/>
                </a:lnTo>
                <a:lnTo>
                  <a:pt x="920400" y="920400"/>
                </a:lnTo>
                <a:lnTo>
                  <a:pt x="951332" y="886686"/>
                </a:lnTo>
                <a:lnTo>
                  <a:pt x="979302" y="850370"/>
                </a:lnTo>
                <a:lnTo>
                  <a:pt x="1004127" y="811633"/>
                </a:lnTo>
                <a:lnTo>
                  <a:pt x="1025629" y="770655"/>
                </a:lnTo>
                <a:lnTo>
                  <a:pt x="1043627" y="727618"/>
                </a:lnTo>
                <a:lnTo>
                  <a:pt x="1057939" y="682701"/>
                </a:lnTo>
                <a:lnTo>
                  <a:pt x="1068386" y="636085"/>
                </a:lnTo>
                <a:lnTo>
                  <a:pt x="1074786" y="587951"/>
                </a:lnTo>
                <a:lnTo>
                  <a:pt x="1076960" y="538480"/>
                </a:lnTo>
                <a:lnTo>
                  <a:pt x="1074786" y="489933"/>
                </a:lnTo>
                <a:lnTo>
                  <a:pt x="1068386" y="442513"/>
                </a:lnTo>
                <a:lnTo>
                  <a:pt x="1057939" y="396419"/>
                </a:lnTo>
                <a:lnTo>
                  <a:pt x="1043627" y="351851"/>
                </a:lnTo>
                <a:lnTo>
                  <a:pt x="1025629" y="309009"/>
                </a:lnTo>
                <a:lnTo>
                  <a:pt x="1004127" y="268092"/>
                </a:lnTo>
                <a:lnTo>
                  <a:pt x="979302" y="229300"/>
                </a:lnTo>
                <a:lnTo>
                  <a:pt x="951332" y="192834"/>
                </a:lnTo>
                <a:lnTo>
                  <a:pt x="920400" y="158892"/>
                </a:lnTo>
                <a:lnTo>
                  <a:pt x="886686" y="127675"/>
                </a:lnTo>
                <a:lnTo>
                  <a:pt x="850370" y="99383"/>
                </a:lnTo>
                <a:lnTo>
                  <a:pt x="811633" y="74215"/>
                </a:lnTo>
                <a:lnTo>
                  <a:pt x="770655" y="52370"/>
                </a:lnTo>
                <a:lnTo>
                  <a:pt x="727618" y="34049"/>
                </a:lnTo>
                <a:lnTo>
                  <a:pt x="682701" y="19452"/>
                </a:lnTo>
                <a:lnTo>
                  <a:pt x="636085" y="8778"/>
                </a:lnTo>
                <a:lnTo>
                  <a:pt x="587951" y="2228"/>
                </a:lnTo>
                <a:lnTo>
                  <a:pt x="538479" y="0"/>
                </a:lnTo>
                <a:close/>
              </a:path>
            </a:pathLst>
          </a:custGeom>
          <a:ln w="9144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15759" y="2619882"/>
            <a:ext cx="351472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SISTEM</a:t>
            </a:r>
            <a:r>
              <a:rPr sz="2800" b="1" spc="-55" dirty="0">
                <a:solidFill>
                  <a:srgbClr val="44536A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44536A"/>
                </a:solidFill>
                <a:latin typeface="Arial"/>
                <a:cs typeface="Arial"/>
              </a:rPr>
              <a:t>PENGAJIAN  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(ELAUN DAN  KEMUDAHAN)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244078" y="1503933"/>
            <a:ext cx="36449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AF50"/>
                </a:solidFill>
                <a:latin typeface="Arial"/>
                <a:cs typeface="Arial"/>
              </a:rPr>
              <a:t>5</a:t>
            </a:r>
            <a:endParaRPr sz="4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/>
          <p:cNvCxnSpPr/>
          <p:nvPr/>
        </p:nvCxnSpPr>
        <p:spPr>
          <a:xfrm flipH="1">
            <a:off x="9322486" y="2063027"/>
            <a:ext cx="74835" cy="7020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 bwMode="auto">
          <a:xfrm>
            <a:off x="12258398" y="506706"/>
            <a:ext cx="3453038" cy="3457114"/>
          </a:xfrm>
          <a:prstGeom prst="ellipse">
            <a:avLst/>
          </a:prstGeom>
          <a:solidFill>
            <a:srgbClr val="4D0068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37114" tIns="68557" rIns="137114" bIns="68557" anchor="b"/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Lato Light" panose="020F0502020204030203"/>
                <a:ea typeface="MS PGothic" panose="020B0600070205080204" charset="-128"/>
                <a:cs typeface="Lato Light" panose="020F0502020204030203"/>
              </a:rPr>
              <a:t>MISI KKM</a:t>
            </a:r>
          </a:p>
        </p:txBody>
      </p:sp>
      <p:sp>
        <p:nvSpPr>
          <p:cNvPr id="41" name="Oval 40"/>
          <p:cNvSpPr/>
          <p:nvPr/>
        </p:nvSpPr>
        <p:spPr bwMode="auto">
          <a:xfrm>
            <a:off x="2240645" y="466519"/>
            <a:ext cx="3580146" cy="3489554"/>
          </a:xfrm>
          <a:prstGeom prst="ellipse">
            <a:avLst/>
          </a:prstGeom>
          <a:solidFill>
            <a:srgbClr val="9966F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14" tIns="68557" rIns="137114" bIns="68557" anchor="ctr"/>
          <a:lstStyle/>
          <a:p>
            <a:pPr algn="ctr">
              <a:defRPr/>
            </a:pPr>
            <a:endParaRPr lang="en-US" sz="2249" b="1" dirty="0">
              <a:solidFill>
                <a:schemeClr val="bg1"/>
              </a:solidFill>
              <a:latin typeface="Lato Light" panose="020F0502020204030203"/>
              <a:cs typeface="Lato Light" panose="020F0502020204030203"/>
            </a:endParaRPr>
          </a:p>
          <a:p>
            <a:pPr algn="ctr">
              <a:defRPr/>
            </a:pPr>
            <a:endParaRPr lang="en-US" sz="2249" b="1" dirty="0">
              <a:solidFill>
                <a:schemeClr val="bg1"/>
              </a:solidFill>
              <a:latin typeface="Lato Light" panose="020F0502020204030203"/>
              <a:cs typeface="Lato Light" panose="020F0502020204030203"/>
            </a:endParaRPr>
          </a:p>
          <a:p>
            <a:pPr algn="ctr">
              <a:defRPr/>
            </a:pPr>
            <a:r>
              <a:rPr lang="en-US" sz="4800" b="1" dirty="0">
                <a:solidFill>
                  <a:schemeClr val="bg1"/>
                </a:solidFill>
                <a:latin typeface="Lato Light" panose="020F0502020204030203"/>
                <a:cs typeface="Lato Light" panose="020F0502020204030203"/>
              </a:rPr>
              <a:t>VISI KKM</a:t>
            </a:r>
          </a:p>
        </p:txBody>
      </p:sp>
      <p:sp>
        <p:nvSpPr>
          <p:cNvPr id="58" name="Content Placeholder 2"/>
          <p:cNvSpPr txBox="1"/>
          <p:nvPr/>
        </p:nvSpPr>
        <p:spPr bwMode="auto">
          <a:xfrm>
            <a:off x="2607758" y="7041020"/>
            <a:ext cx="3925927" cy="1460305"/>
          </a:xfrm>
          <a:prstGeom prst="rect">
            <a:avLst/>
          </a:prstGeom>
        </p:spPr>
        <p:txBody>
          <a:bodyPr wrap="square" lIns="137114" tIns="68557" rIns="137114" bIns="68557" numCol="1" anchor="t" anchorCtr="0" compatLnSpc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1799" dirty="0">
              <a:latin typeface="Lato Light" panose="020F0502020204030203"/>
            </a:endParaRPr>
          </a:p>
        </p:txBody>
      </p:sp>
      <p:sp>
        <p:nvSpPr>
          <p:cNvPr id="67" name="AutoShape 39"/>
          <p:cNvSpPr/>
          <p:nvPr/>
        </p:nvSpPr>
        <p:spPr bwMode="auto">
          <a:xfrm>
            <a:off x="13681035" y="1258274"/>
            <a:ext cx="682965" cy="804753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76172" tIns="76172" rIns="76172" bIns="76172" anchor="ctr"/>
          <a:lstStyle/>
          <a:p>
            <a:pPr defTabSz="913491">
              <a:defRPr/>
            </a:pPr>
            <a:endParaRPr lang="es-ES" sz="4349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3" name="TextBox 93"/>
          <p:cNvSpPr txBox="1">
            <a:spLocks noChangeArrowheads="1"/>
          </p:cNvSpPr>
          <p:nvPr/>
        </p:nvSpPr>
        <p:spPr bwMode="auto">
          <a:xfrm>
            <a:off x="1218453" y="4224507"/>
            <a:ext cx="5396714" cy="1421928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Negara </a:t>
            </a:r>
            <a:r>
              <a:rPr lang="en-US" sz="3200" b="1" dirty="0" err="1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menggembleng</a:t>
            </a: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tenaga</a:t>
            </a: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ke</a:t>
            </a: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arah</a:t>
            </a: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kesihatan</a:t>
            </a: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yang </a:t>
            </a:r>
            <a:r>
              <a:rPr lang="en-US" sz="3200" b="1" dirty="0" err="1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lebih</a:t>
            </a: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baik</a:t>
            </a: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.</a:t>
            </a:r>
          </a:p>
        </p:txBody>
      </p:sp>
      <p:sp>
        <p:nvSpPr>
          <p:cNvPr id="55" name="TextBox 93"/>
          <p:cNvSpPr txBox="1">
            <a:spLocks noChangeArrowheads="1"/>
          </p:cNvSpPr>
          <p:nvPr/>
        </p:nvSpPr>
        <p:spPr bwMode="auto">
          <a:xfrm>
            <a:off x="402682" y="6183304"/>
            <a:ext cx="7363401" cy="377488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/>
            <a:r>
              <a:rPr lang="en-US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Untuk</a:t>
            </a:r>
            <a:r>
              <a:rPr lang="en-US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memudahkan</a:t>
            </a:r>
            <a:r>
              <a:rPr lang="en-US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dan</a:t>
            </a:r>
            <a:r>
              <a:rPr lang="en-US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membolehkan</a:t>
            </a:r>
            <a:r>
              <a:rPr lang="en-US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rakyat</a:t>
            </a:r>
            <a:r>
              <a:rPr lang="en-US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:</a:t>
            </a:r>
            <a:endParaRPr lang="en-MY" b="1" dirty="0">
              <a:solidFill>
                <a:schemeClr val="accent6"/>
              </a:solidFill>
              <a:latin typeface="Lato Regular"/>
              <a:cs typeface="Arial" panose="020B0604020202020204" pitchFamily="34" charset="0"/>
            </a:endParaRPr>
          </a:p>
          <a:p>
            <a:pPr marL="800100" lvl="1" indent="-342900"/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Mencapai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sepenuhnya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potensi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mereka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dalam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kesihatan</a:t>
            </a:r>
            <a:endParaRPr lang="en-MY" sz="2800" b="1" dirty="0">
              <a:solidFill>
                <a:schemeClr val="accent6"/>
              </a:solidFill>
              <a:latin typeface="Lato Regular"/>
              <a:cs typeface="Arial" panose="020B0604020202020204" pitchFamily="34" charset="0"/>
            </a:endParaRPr>
          </a:p>
          <a:p>
            <a:pPr marL="800100" lvl="1" indent="-342900"/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Menghargai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kesihatan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sebagai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aset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paling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berharga</a:t>
            </a:r>
            <a:endParaRPr lang="en-MY" sz="2800" b="1" dirty="0">
              <a:solidFill>
                <a:schemeClr val="accent6"/>
              </a:solidFill>
              <a:latin typeface="Lato Regular"/>
              <a:cs typeface="Arial" panose="020B0604020202020204" pitchFamily="34" charset="0"/>
            </a:endParaRPr>
          </a:p>
          <a:p>
            <a:pPr marL="800100" lvl="1" indent="-342900"/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Mengambil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tanggungjawab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dan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tindakan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positif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demi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kesihatan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mereka</a:t>
            </a:r>
            <a:endParaRPr lang="en-MY" sz="2800" b="1" dirty="0">
              <a:solidFill>
                <a:schemeClr val="accent6"/>
              </a:solidFill>
              <a:latin typeface="Lato Regular"/>
              <a:cs typeface="Arial" panose="020B0604020202020204" pitchFamily="34" charset="0"/>
            </a:endParaRPr>
          </a:p>
        </p:txBody>
      </p:sp>
      <p:sp>
        <p:nvSpPr>
          <p:cNvPr id="57" name="AutoShape 22"/>
          <p:cNvSpPr/>
          <p:nvPr/>
        </p:nvSpPr>
        <p:spPr bwMode="auto">
          <a:xfrm>
            <a:off x="3575723" y="1136138"/>
            <a:ext cx="909991" cy="8611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609116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9" name="TextBox 93"/>
          <p:cNvSpPr txBox="1">
            <a:spLocks noChangeArrowheads="1"/>
          </p:cNvSpPr>
          <p:nvPr/>
        </p:nvSpPr>
        <p:spPr bwMode="auto">
          <a:xfrm>
            <a:off x="10659779" y="6183305"/>
            <a:ext cx="6650277" cy="3515321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/>
            <a:r>
              <a:rPr lang="en-US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Untuk</a:t>
            </a:r>
            <a:r>
              <a:rPr lang="en-US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memastikan</a:t>
            </a:r>
            <a:r>
              <a:rPr lang="en-US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sistem</a:t>
            </a:r>
            <a:r>
              <a:rPr lang="en-US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kesihatan</a:t>
            </a:r>
            <a:r>
              <a:rPr lang="en-US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berkualiti</a:t>
            </a:r>
            <a:r>
              <a:rPr lang="en-US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tinggi</a:t>
            </a:r>
            <a:r>
              <a:rPr lang="en-US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iaitu</a:t>
            </a:r>
            <a:r>
              <a:rPr lang="en-US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:</a:t>
            </a:r>
            <a:endParaRPr lang="en-MY" b="1" dirty="0">
              <a:solidFill>
                <a:schemeClr val="accent6"/>
              </a:solidFill>
              <a:latin typeface="Lato Regular"/>
              <a:cs typeface="Arial" panose="020B0604020202020204" pitchFamily="34" charset="0"/>
            </a:endParaRPr>
          </a:p>
          <a:p>
            <a:pPr marL="800100" lvl="1" indent="-342900"/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Mengutamakan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pelanggan</a:t>
            </a:r>
            <a:endParaRPr lang="en-MY" sz="2800" b="1" dirty="0">
              <a:solidFill>
                <a:schemeClr val="accent6"/>
              </a:solidFill>
              <a:latin typeface="Lato Regular"/>
              <a:cs typeface="Arial" panose="020B0604020202020204" pitchFamily="34" charset="0"/>
            </a:endParaRPr>
          </a:p>
          <a:p>
            <a:pPr marL="800100" lvl="1" indent="-342900"/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Saksama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tidak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membebankan</a:t>
            </a:r>
            <a:endParaRPr lang="en-MY" sz="2800" b="1" dirty="0">
              <a:solidFill>
                <a:schemeClr val="accent6"/>
              </a:solidFill>
              <a:latin typeface="Lato Regular"/>
              <a:cs typeface="Arial" panose="020B0604020202020204" pitchFamily="34" charset="0"/>
            </a:endParaRPr>
          </a:p>
          <a:p>
            <a:pPr marL="800100" lvl="1" indent="-342900"/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Cekap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wajar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mengikut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teknologi</a:t>
            </a:r>
            <a:endParaRPr lang="en-MY" sz="2800" b="1" dirty="0">
              <a:solidFill>
                <a:schemeClr val="accent6"/>
              </a:solidFill>
              <a:latin typeface="Lato Regular"/>
              <a:cs typeface="Arial" panose="020B0604020202020204" pitchFamily="34" charset="0"/>
            </a:endParaRPr>
          </a:p>
          <a:p>
            <a:pPr marL="800100" lvl="1" indent="-342900"/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Boleh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disesuaikan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mengikut</a:t>
            </a:r>
            <a:r>
              <a:rPr lang="en-US" sz="2800" b="1" dirty="0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persekitaran</a:t>
            </a:r>
            <a:endParaRPr lang="en-MY" sz="2800" b="1" dirty="0">
              <a:solidFill>
                <a:schemeClr val="accent6"/>
              </a:solidFill>
              <a:latin typeface="Lato Regular"/>
              <a:cs typeface="Arial" panose="020B0604020202020204" pitchFamily="34" charset="0"/>
            </a:endParaRPr>
          </a:p>
          <a:p>
            <a:pPr marL="800100" lvl="1" indent="-342900"/>
            <a:r>
              <a:rPr lang="en-US" sz="2800" b="1" dirty="0" err="1">
                <a:solidFill>
                  <a:schemeClr val="accent6"/>
                </a:solidFill>
                <a:latin typeface="Lato Regular"/>
                <a:cs typeface="Arial" panose="020B0604020202020204" pitchFamily="34" charset="0"/>
              </a:rPr>
              <a:t>Inovatif</a:t>
            </a:r>
            <a:endParaRPr lang="en-MY" sz="2800" b="1" dirty="0">
              <a:solidFill>
                <a:schemeClr val="accent6"/>
              </a:solidFill>
              <a:latin typeface="Lato Regular"/>
              <a:cs typeface="Arial" panose="020B0604020202020204" pitchFamily="34" charset="0"/>
            </a:endParaRPr>
          </a:p>
        </p:txBody>
      </p:sp>
      <p:sp>
        <p:nvSpPr>
          <p:cNvPr id="60" name="TextBox 93"/>
          <p:cNvSpPr txBox="1">
            <a:spLocks noChangeArrowheads="1"/>
          </p:cNvSpPr>
          <p:nvPr/>
        </p:nvSpPr>
        <p:spPr bwMode="auto">
          <a:xfrm>
            <a:off x="11286559" y="4226024"/>
            <a:ext cx="5396714" cy="978729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sz="3200" b="1" dirty="0" err="1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Adalah</a:t>
            </a: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untuk</a:t>
            </a: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menerajui</a:t>
            </a: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dan</a:t>
            </a: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berusaha</a:t>
            </a: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bersama-sama</a:t>
            </a:r>
            <a:r>
              <a:rPr lang="en-US" sz="3200" b="1" dirty="0">
                <a:solidFill>
                  <a:schemeClr val="accent6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8281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41" grpId="0" bldLvl="0" animBg="1"/>
      <p:bldP spid="67" grpId="0" bldLvl="0" animBg="1"/>
      <p:bldP spid="53" grpId="0" animBg="1"/>
      <p:bldP spid="55" grpId="0" animBg="1"/>
      <p:bldP spid="57" grpId="0" bldLvl="0" animBg="1"/>
      <p:bldP spid="59" grpId="0" animBg="1"/>
      <p:bldP spid="6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75397" y="376250"/>
            <a:ext cx="3566160" cy="1031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dirty="0"/>
              <a:t>DEFINISI</a:t>
            </a:r>
            <a:endParaRPr sz="6600"/>
          </a:p>
        </p:txBody>
      </p:sp>
      <p:sp>
        <p:nvSpPr>
          <p:cNvPr id="3" name="object 3"/>
          <p:cNvSpPr/>
          <p:nvPr/>
        </p:nvSpPr>
        <p:spPr>
          <a:xfrm>
            <a:off x="8156067" y="15189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505062" y="15189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63202" y="15189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212198" y="15189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59671" y="15189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904095" y="15189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769171851"/>
              </p:ext>
            </p:extLst>
          </p:nvPr>
        </p:nvGraphicFramePr>
        <p:xfrm>
          <a:off x="3505200" y="1739900"/>
          <a:ext cx="12192000" cy="812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Line Callout 2 10"/>
          <p:cNvSpPr/>
          <p:nvPr/>
        </p:nvSpPr>
        <p:spPr>
          <a:xfrm>
            <a:off x="5368673" y="1654504"/>
            <a:ext cx="2005583" cy="1143000"/>
          </a:xfrm>
          <a:prstGeom prst="borderCallout2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HLP</a:t>
            </a:r>
            <a:endParaRPr lang="en-US" sz="3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Line Callout 2 11"/>
          <p:cNvSpPr/>
          <p:nvPr/>
        </p:nvSpPr>
        <p:spPr>
          <a:xfrm>
            <a:off x="9480043" y="1654504"/>
            <a:ext cx="2005583" cy="1143000"/>
          </a:xfrm>
          <a:prstGeom prst="borderCallout2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CUTI BELAJAR</a:t>
            </a:r>
            <a:endParaRPr lang="en-US" sz="3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Line Callout 2 12"/>
          <p:cNvSpPr/>
          <p:nvPr/>
        </p:nvSpPr>
        <p:spPr>
          <a:xfrm>
            <a:off x="13691617" y="1654504"/>
            <a:ext cx="2005583" cy="1143000"/>
          </a:xfrm>
          <a:prstGeom prst="borderCallout2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CBBP</a:t>
            </a:r>
            <a:endParaRPr lang="en-US" sz="3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00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PERBEZAAN </a:t>
            </a:r>
            <a:r>
              <a:rPr dirty="0"/>
              <a:t>SISTEM </a:t>
            </a:r>
            <a:r>
              <a:rPr spc="-5" dirty="0"/>
              <a:t>SARJANA</a:t>
            </a:r>
            <a:r>
              <a:rPr spc="-215" dirty="0"/>
              <a:t> </a:t>
            </a:r>
            <a:r>
              <a:rPr spc="-90" dirty="0"/>
              <a:t>PERUBATAN</a:t>
            </a:r>
          </a:p>
        </p:txBody>
      </p:sp>
      <p:sp>
        <p:nvSpPr>
          <p:cNvPr id="3" name="object 3"/>
          <p:cNvSpPr/>
          <p:nvPr/>
        </p:nvSpPr>
        <p:spPr>
          <a:xfrm>
            <a:off x="8133588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82583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0723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89719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37192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881616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670465"/>
              </p:ext>
            </p:extLst>
          </p:nvPr>
        </p:nvGraphicFramePr>
        <p:xfrm>
          <a:off x="914400" y="1855372"/>
          <a:ext cx="16459200" cy="8164928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3550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125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329">
                <a:tc rowSpan="2"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DASAR &amp; KEMUDAHAN</a:t>
                      </a:r>
                      <a:endParaRPr kumimoji="0" lang="en-MY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DENGAN HLP</a:t>
                      </a:r>
                      <a:endParaRPr kumimoji="0" lang="en-MY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SEPARA HLP</a:t>
                      </a:r>
                      <a:endParaRPr kumimoji="0" lang="en-MY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5131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 TERTUTUP /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-System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latihan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 UA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sepanjang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 TERBUKA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latihan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 UA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hospital KKM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sepanjang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5130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Status Pengajian</a:t>
                      </a:r>
                      <a:endParaRPr kumimoji="0" lang="en-MY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CBBP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MY" sz="2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Bekerja</a:t>
                      </a:r>
                      <a:r>
                        <a:rPr kumimoji="0" lang="en-MY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sambil</a:t>
                      </a:r>
                      <a:r>
                        <a:rPr kumimoji="0" lang="en-MY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belajar</a:t>
                      </a:r>
                      <a:endParaRPr kumimoji="0" lang="en-MY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00103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Kontrak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Terdahulu</a:t>
                      </a:r>
                      <a:endParaRPr kumimoji="0" lang="en-MY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Terhenti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sepanjang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tempoh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pengajian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Berjalan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sepanjang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tempoh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pengajian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0156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Tempoh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Kontrak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Baru</a:t>
                      </a:r>
                      <a:endParaRPr kumimoji="0" lang="en-MY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endParaRPr kumimoji="0" lang="en-MY" sz="2400" u="none" strike="noStrike" cap="none" normalizeH="0" baseline="0" dirty="0" smtClean="0">
                        <a:ln>
                          <a:noFill/>
                        </a:ln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berkuatkuasa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selepas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tamat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pengajian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kecuali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mempunyai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kontrak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JPA -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Ijazah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endParaRPr kumimoji="0" lang="en-MY" sz="2400" u="none" strike="noStrike" cap="none" normalizeH="0" baseline="0" dirty="0" smtClean="0">
                        <a:ln>
                          <a:noFill/>
                        </a:ln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berkuatkuasa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selepas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tamat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pengajian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kecuali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mempunyai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kontrak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JPA -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Ijazah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5079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Gantirugi</a:t>
                      </a:r>
                      <a:endParaRPr kumimoji="0" lang="en-MY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RM350,000.00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RM100,000.00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Tiada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Terbuka </a:t>
                      </a:r>
                      <a:r>
                        <a:rPr kumimoji="0" lang="en-MY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mulai</a:t>
                      </a:r>
                      <a:r>
                        <a:rPr kumimoji="0" lang="en-MY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2020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Rounded Rectangle 10"/>
          <p:cNvSpPr/>
          <p:nvPr/>
        </p:nvSpPr>
        <p:spPr>
          <a:xfrm rot="19831664">
            <a:off x="665446" y="1858171"/>
            <a:ext cx="1242251" cy="59908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MY" sz="2400" b="1" dirty="0">
                <a:solidFill>
                  <a:schemeClr val="bg1"/>
                </a:solidFill>
              </a:rPr>
              <a:t>HLP</a:t>
            </a:r>
          </a:p>
        </p:txBody>
      </p:sp>
    </p:spTree>
    <p:extLst>
      <p:ext uri="{BB962C8B-B14F-4D97-AF65-F5344CB8AC3E}">
        <p14:creationId xmlns:p14="http://schemas.microsoft.com/office/powerpoint/2010/main" val="201349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22882" y="430479"/>
            <a:ext cx="1486154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73505" marR="5080" indent="-136144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ELAUN – ELAUN / </a:t>
            </a:r>
            <a:r>
              <a:rPr sz="3600" spc="-30" dirty="0"/>
              <a:t>BIASISWA </a:t>
            </a:r>
            <a:r>
              <a:rPr sz="3600" dirty="0"/>
              <a:t>/ HLP DI </a:t>
            </a:r>
            <a:r>
              <a:rPr sz="3600" spc="-85" dirty="0"/>
              <a:t>BAWAH </a:t>
            </a:r>
            <a:r>
              <a:rPr sz="3600" spc="-5" dirty="0"/>
              <a:t>PROGRAM</a:t>
            </a:r>
            <a:r>
              <a:rPr sz="3600" spc="-100" dirty="0"/>
              <a:t> </a:t>
            </a:r>
            <a:r>
              <a:rPr sz="3600" dirty="0"/>
              <a:t>SARJANA  </a:t>
            </a:r>
            <a:r>
              <a:rPr sz="3600" spc="-60" dirty="0"/>
              <a:t>PERUBATAN </a:t>
            </a:r>
            <a:r>
              <a:rPr sz="3600" dirty="0"/>
              <a:t>SEBELUM / </a:t>
            </a:r>
            <a:r>
              <a:rPr sz="3600" spc="-40" dirty="0"/>
              <a:t>SELEPAS </a:t>
            </a:r>
            <a:r>
              <a:rPr sz="3600" spc="-110" dirty="0"/>
              <a:t>TAMAT</a:t>
            </a:r>
            <a:r>
              <a:rPr sz="3600" spc="70" dirty="0"/>
              <a:t> </a:t>
            </a:r>
            <a:r>
              <a:rPr sz="3600" spc="-5" dirty="0"/>
              <a:t>PENGAJIAN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8122919" y="1536192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70392" y="1536192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30056" y="1536192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77528" y="1536192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25000" y="1536192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870947" y="1536192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107137"/>
              </p:ext>
            </p:extLst>
          </p:nvPr>
        </p:nvGraphicFramePr>
        <p:xfrm>
          <a:off x="2057400" y="1943100"/>
          <a:ext cx="13868399" cy="784860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4069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9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5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693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Elaun</a:t>
                      </a:r>
                      <a:r>
                        <a:rPr lang="en-US" sz="2800" dirty="0" smtClean="0"/>
                        <a:t>/ HLP</a:t>
                      </a:r>
                      <a:endParaRPr lang="en-MY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6" marB="3427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HLP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penuh</a:t>
                      </a:r>
                      <a:endParaRPr lang="en-US" sz="28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(</a:t>
                      </a:r>
                      <a:r>
                        <a:rPr lang="en-US" sz="2800" dirty="0" err="1" smtClean="0"/>
                        <a:t>Sistem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Bersepadu</a:t>
                      </a:r>
                      <a:r>
                        <a:rPr lang="en-US" sz="2800" baseline="0" dirty="0" smtClean="0"/>
                        <a:t>)</a:t>
                      </a:r>
                      <a:endParaRPr lang="en-MY" sz="2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6" marB="3427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Pej</a:t>
                      </a:r>
                      <a:r>
                        <a:rPr lang="en-US" sz="2800" dirty="0" smtClean="0"/>
                        <a:t>.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dirty="0" err="1" smtClean="0"/>
                        <a:t>Pembayar</a:t>
                      </a:r>
                      <a:endParaRPr lang="en-MY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6" marB="34276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6318"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Yuran</a:t>
                      </a:r>
                      <a:r>
                        <a:rPr lang="en-US" sz="2800" dirty="0" smtClean="0"/>
                        <a:t> </a:t>
                      </a:r>
                      <a:r>
                        <a:rPr lang="en-US" sz="2800" dirty="0" err="1" smtClean="0"/>
                        <a:t>Pengajian</a:t>
                      </a:r>
                      <a:r>
                        <a:rPr lang="en-US" sz="2800" baseline="0" dirty="0" smtClean="0"/>
                        <a:t> </a:t>
                      </a:r>
                      <a:endParaRPr lang="en-MY" sz="28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4" marB="3427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√</a:t>
                      </a:r>
                      <a:endParaRPr lang="en-MY" sz="2800" dirty="0" smtClean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4" marB="34274"/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BPL</a:t>
                      </a:r>
                      <a:endParaRPr lang="en-US" sz="2800" b="1" dirty="0" smtClean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6" marB="3427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6318">
                <a:tc>
                  <a:txBody>
                    <a:bodyPr/>
                    <a:lstStyle/>
                    <a:p>
                      <a:r>
                        <a:rPr lang="en-MY" sz="2800" dirty="0" err="1" smtClean="0"/>
                        <a:t>Elaun</a:t>
                      </a:r>
                      <a:r>
                        <a:rPr lang="en-MY" sz="2800" dirty="0" smtClean="0"/>
                        <a:t> </a:t>
                      </a:r>
                      <a:r>
                        <a:rPr lang="en-MY" sz="2800" dirty="0" err="1" smtClean="0"/>
                        <a:t>Buku</a:t>
                      </a:r>
                      <a:endParaRPr lang="en-MY" sz="28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4" marB="3427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√</a:t>
                      </a:r>
                      <a:endParaRPr lang="en-MY" sz="2800" dirty="0" smtClean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4" marB="34274"/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b="1" dirty="0" smtClean="0">
                        <a:latin typeface="Arial Narrow" panose="020B0606020202030204" pitchFamily="34" charset="0"/>
                      </a:endParaRPr>
                    </a:p>
                  </a:txBody>
                  <a:tcPr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508313"/>
                  </a:ext>
                </a:extLst>
              </a:tr>
              <a:tr h="526318">
                <a:tc>
                  <a:txBody>
                    <a:bodyPr/>
                    <a:lstStyle/>
                    <a:p>
                      <a:r>
                        <a:rPr lang="en-MY" sz="2800" dirty="0" err="1" smtClean="0"/>
                        <a:t>Elaun</a:t>
                      </a:r>
                      <a:r>
                        <a:rPr lang="en-MY" sz="2800" dirty="0" smtClean="0"/>
                        <a:t> Sara </a:t>
                      </a:r>
                      <a:r>
                        <a:rPr lang="en-MY" sz="2800" dirty="0" err="1" smtClean="0"/>
                        <a:t>Hidup</a:t>
                      </a:r>
                      <a:endParaRPr lang="en-MY" sz="28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4" marB="3427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√</a:t>
                      </a:r>
                      <a:endParaRPr lang="en-MY" sz="2800" dirty="0" smtClean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4" marB="34274"/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b="1" dirty="0" smtClean="0">
                        <a:latin typeface="Arial Narrow" panose="020B0606020202030204" pitchFamily="34" charset="0"/>
                      </a:endParaRPr>
                    </a:p>
                  </a:txBody>
                  <a:tcPr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9865605"/>
                  </a:ext>
                </a:extLst>
              </a:tr>
              <a:tr h="526318">
                <a:tc>
                  <a:txBody>
                    <a:bodyPr/>
                    <a:lstStyle/>
                    <a:p>
                      <a:r>
                        <a:rPr lang="en-MY" sz="2800" dirty="0" err="1" smtClean="0"/>
                        <a:t>Elaun</a:t>
                      </a:r>
                      <a:r>
                        <a:rPr lang="en-MY" sz="2800" dirty="0" smtClean="0"/>
                        <a:t> </a:t>
                      </a:r>
                      <a:r>
                        <a:rPr lang="en-MY" sz="2800" dirty="0" err="1" smtClean="0"/>
                        <a:t>Alat</a:t>
                      </a:r>
                      <a:r>
                        <a:rPr lang="en-MY" sz="2800" dirty="0" smtClean="0"/>
                        <a:t> </a:t>
                      </a:r>
                      <a:r>
                        <a:rPr lang="en-MY" sz="2800" dirty="0" err="1" smtClean="0"/>
                        <a:t>Perkakas</a:t>
                      </a:r>
                      <a:endParaRPr lang="en-MY" sz="28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4" marB="3427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√</a:t>
                      </a:r>
                      <a:endParaRPr lang="en-MY" sz="2800" dirty="0" smtClean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4" marB="34274"/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b="1" dirty="0" smtClean="0">
                        <a:latin typeface="Arial Narrow" panose="020B0606020202030204" pitchFamily="34" charset="0"/>
                      </a:endParaRPr>
                    </a:p>
                  </a:txBody>
                  <a:tcPr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256046"/>
                  </a:ext>
                </a:extLst>
              </a:tr>
              <a:tr h="526318">
                <a:tc>
                  <a:txBody>
                    <a:bodyPr/>
                    <a:lstStyle/>
                    <a:p>
                      <a:r>
                        <a:rPr lang="en-MY" sz="2800" dirty="0" err="1" smtClean="0"/>
                        <a:t>Elaun</a:t>
                      </a:r>
                      <a:r>
                        <a:rPr lang="en-MY" sz="2800" dirty="0" smtClean="0"/>
                        <a:t> </a:t>
                      </a:r>
                      <a:r>
                        <a:rPr lang="en-MY" sz="2800" dirty="0" err="1" smtClean="0"/>
                        <a:t>Yuran</a:t>
                      </a:r>
                      <a:r>
                        <a:rPr lang="en-MY" sz="2800" dirty="0" smtClean="0"/>
                        <a:t> </a:t>
                      </a:r>
                      <a:r>
                        <a:rPr lang="en-MY" sz="2800" dirty="0" err="1" smtClean="0"/>
                        <a:t>Intensif</a:t>
                      </a:r>
                      <a:endParaRPr lang="en-MY" sz="28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4" marB="3427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√</a:t>
                      </a:r>
                      <a:endParaRPr lang="en-MY" sz="2800" dirty="0" smtClean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4" marB="34274"/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b="1" dirty="0" smtClean="0">
                        <a:latin typeface="Arial Narrow" panose="020B0606020202030204" pitchFamily="34" charset="0"/>
                      </a:endParaRPr>
                    </a:p>
                  </a:txBody>
                  <a:tcPr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366673"/>
                  </a:ext>
                </a:extLst>
              </a:tr>
              <a:tr h="526318"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Elaun</a:t>
                      </a:r>
                      <a:r>
                        <a:rPr lang="en-US" sz="2800" dirty="0" smtClean="0"/>
                        <a:t> </a:t>
                      </a:r>
                      <a:r>
                        <a:rPr lang="en-US" sz="2800" dirty="0" err="1" smtClean="0"/>
                        <a:t>Bantuan</a:t>
                      </a:r>
                      <a:r>
                        <a:rPr lang="en-US" sz="2800" dirty="0" smtClean="0"/>
                        <a:t> </a:t>
                      </a:r>
                      <a:r>
                        <a:rPr lang="en-US" sz="2800" dirty="0" err="1" smtClean="0"/>
                        <a:t>Penyediaan</a:t>
                      </a:r>
                      <a:r>
                        <a:rPr lang="en-US" sz="2800" dirty="0" smtClean="0"/>
                        <a:t> </a:t>
                      </a:r>
                      <a:r>
                        <a:rPr lang="en-US" sz="2800" dirty="0" err="1" smtClean="0"/>
                        <a:t>Tesis</a:t>
                      </a:r>
                      <a:endParaRPr lang="en-MY" sz="28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4" marB="3427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√</a:t>
                      </a:r>
                      <a:endParaRPr lang="en-MY" sz="2800" dirty="0" smtClean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4" marB="34274"/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b="1" dirty="0" smtClean="0">
                        <a:latin typeface="Arial Narrow" panose="020B0606020202030204" pitchFamily="34" charset="0"/>
                      </a:endParaRPr>
                    </a:p>
                  </a:txBody>
                  <a:tcPr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3763835"/>
                  </a:ext>
                </a:extLst>
              </a:tr>
              <a:tr h="882516"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Elaun</a:t>
                      </a:r>
                      <a:r>
                        <a:rPr lang="en-US" sz="2800" dirty="0" smtClean="0"/>
                        <a:t> </a:t>
                      </a:r>
                      <a:r>
                        <a:rPr lang="en-US" sz="2800" dirty="0" err="1" smtClean="0"/>
                        <a:t>Pindah</a:t>
                      </a:r>
                      <a:r>
                        <a:rPr lang="en-US" sz="2800" dirty="0" smtClean="0"/>
                        <a:t> </a:t>
                      </a:r>
                      <a:r>
                        <a:rPr lang="en-US" sz="2800" dirty="0" err="1" smtClean="0"/>
                        <a:t>Barang</a:t>
                      </a:r>
                      <a:r>
                        <a:rPr lang="en-US" sz="2800" dirty="0" smtClean="0"/>
                        <a:t> SEBELUM </a:t>
                      </a:r>
                      <a:r>
                        <a:rPr lang="en-US" sz="2800" dirty="0" err="1" smtClean="0"/>
                        <a:t>Kursus</a:t>
                      </a:r>
                      <a:endParaRPr lang="en-MY" sz="28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6" marB="3427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√</a:t>
                      </a:r>
                      <a:endParaRPr lang="en-MY" sz="2800" dirty="0" smtClean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6" marB="34276"/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b="1" dirty="0" smtClean="0">
                        <a:latin typeface="Arial Narrow" panose="020B0606020202030204" pitchFamily="34" charset="0"/>
                      </a:endParaRPr>
                    </a:p>
                  </a:txBody>
                  <a:tcPr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153968"/>
                  </a:ext>
                </a:extLst>
              </a:tr>
              <a:tr h="882516"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Elaun</a:t>
                      </a:r>
                      <a:r>
                        <a:rPr lang="en-US" sz="2800" dirty="0" smtClean="0"/>
                        <a:t> </a:t>
                      </a:r>
                      <a:r>
                        <a:rPr lang="en-US" sz="2800" dirty="0" err="1" smtClean="0"/>
                        <a:t>Pindah</a:t>
                      </a:r>
                      <a:r>
                        <a:rPr lang="en-US" sz="2800" dirty="0" smtClean="0"/>
                        <a:t> </a:t>
                      </a:r>
                      <a:r>
                        <a:rPr lang="en-US" sz="2800" dirty="0" err="1" smtClean="0"/>
                        <a:t>Barang</a:t>
                      </a:r>
                      <a:r>
                        <a:rPr lang="en-US" sz="2800" dirty="0" smtClean="0"/>
                        <a:t> SELEPAS  </a:t>
                      </a:r>
                      <a:r>
                        <a:rPr lang="en-US" sz="2800" dirty="0" err="1" smtClean="0"/>
                        <a:t>Kursus</a:t>
                      </a:r>
                      <a:endParaRPr lang="en-MY" sz="28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6" marB="3427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√</a:t>
                      </a:r>
                      <a:endParaRPr lang="en-MY" sz="2800" dirty="0" smtClean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6" marB="34276"/>
                </a:tc>
                <a:tc rowSpan="2">
                  <a:txBody>
                    <a:bodyPr/>
                    <a:lstStyle/>
                    <a:p>
                      <a:pPr algn="ctr"/>
                      <a:endParaRPr lang="en-US" sz="2800" dirty="0" smtClean="0"/>
                    </a:p>
                    <a:p>
                      <a:pPr algn="ctr"/>
                      <a:endParaRPr lang="en-US" sz="2800" dirty="0" smtClean="0"/>
                    </a:p>
                    <a:p>
                      <a:pPr algn="ctr"/>
                      <a:r>
                        <a:rPr lang="en-US" sz="2800" dirty="0" smtClean="0"/>
                        <a:t>PTJ</a:t>
                      </a:r>
                      <a:endParaRPr lang="en-US" sz="2800" b="1" dirty="0" smtClean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6" marB="3427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6269"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Elaun</a:t>
                      </a:r>
                      <a:r>
                        <a:rPr lang="en-US" sz="2800" dirty="0" smtClean="0"/>
                        <a:t> </a:t>
                      </a:r>
                      <a:r>
                        <a:rPr lang="en-US" sz="2800" dirty="0" err="1" smtClean="0"/>
                        <a:t>Bertukar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Luar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Stesen</a:t>
                      </a:r>
                      <a:r>
                        <a:rPr lang="en-US" sz="2800" baseline="0" dirty="0" smtClean="0"/>
                        <a:t> </a:t>
                      </a:r>
                    </a:p>
                    <a:p>
                      <a:r>
                        <a:rPr lang="en-US" sz="2800" baseline="0" dirty="0" err="1" smtClean="0"/>
                        <a:t>Kargo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dan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tiket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penerbangan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ditanggung</a:t>
                      </a:r>
                      <a:r>
                        <a:rPr lang="en-US" sz="2800" baseline="0" dirty="0" smtClean="0"/>
                        <a:t> BPL</a:t>
                      </a:r>
                      <a:endParaRPr lang="en-MY" sz="2800" i="1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6" marB="3427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800" dirty="0" smtClean="0"/>
                        <a:t>-</a:t>
                      </a:r>
                      <a:endParaRPr lang="en-MY" sz="28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5" marR="68575" marT="34276" marB="34276"/>
                </a:tc>
                <a:tc vMerge="1">
                  <a:txBody>
                    <a:bodyPr/>
                    <a:lstStyle/>
                    <a:p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552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005" algn="ctr">
              <a:lnSpc>
                <a:spcPct val="100000"/>
              </a:lnSpc>
              <a:spcBef>
                <a:spcPts val="100"/>
              </a:spcBef>
            </a:pPr>
            <a:r>
              <a:rPr dirty="0" smtClean="0"/>
              <a:t>SISTEM </a:t>
            </a:r>
            <a:r>
              <a:rPr spc="-5" dirty="0"/>
              <a:t>SARJANA</a:t>
            </a:r>
            <a:r>
              <a:rPr spc="-215" dirty="0"/>
              <a:t> </a:t>
            </a:r>
            <a:r>
              <a:rPr spc="-90" dirty="0"/>
              <a:t>PERUBATAN</a:t>
            </a:r>
          </a:p>
        </p:txBody>
      </p:sp>
      <p:sp>
        <p:nvSpPr>
          <p:cNvPr id="3" name="object 3"/>
          <p:cNvSpPr/>
          <p:nvPr/>
        </p:nvSpPr>
        <p:spPr>
          <a:xfrm>
            <a:off x="8133588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82583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0723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89719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37192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881616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644484"/>
              </p:ext>
            </p:extLst>
          </p:nvPr>
        </p:nvGraphicFramePr>
        <p:xfrm>
          <a:off x="3834554" y="2077675"/>
          <a:ext cx="9905657" cy="7924799"/>
        </p:xfrm>
        <a:graphic>
          <a:graphicData uri="http://schemas.openxmlformats.org/drawingml/2006/table">
            <a:tbl>
              <a:tblPr/>
              <a:tblGrid>
                <a:gridCol w="4033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22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8126">
                <a:tc rowSpan="2"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DASAR &amp; KEMUDAHAN</a:t>
                      </a:r>
                      <a:endParaRPr kumimoji="0" lang="en-MY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DENGAN HLP</a:t>
                      </a:r>
                      <a:endParaRPr kumimoji="0" lang="en-MY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9750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 TERTUTUP / </a:t>
                      </a:r>
                      <a:r>
                        <a:rPr kumimoji="0" lang="en-MY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anose="03010101010201010101" pitchFamily="66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kumimoji="0" lang="en-M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-System</a:t>
                      </a: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337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Yuran</a:t>
                      </a:r>
                      <a:r>
                        <a:rPr kumimoji="0" lang="en-M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Pengajian</a:t>
                      </a:r>
                      <a:endParaRPr kumimoji="0" lang="en-MY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Dibayar</a:t>
                      </a: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oleh</a:t>
                      </a: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KKM (BPL)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6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9337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Elaun Sara Hidup</a:t>
                      </a:r>
                      <a:endParaRPr kumimoji="0" lang="en-MY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RM900.00 (Kadar A)/ RM800.00 (Kadar B)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9337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Elaun Buku</a:t>
                      </a:r>
                      <a:endParaRPr kumimoji="0" lang="en-MY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RM750.00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setahun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6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32008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Elaun Alat Perkakas</a:t>
                      </a:r>
                      <a:endParaRPr kumimoji="0" lang="en-MY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RM900.00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setahun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6709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Elaun</a:t>
                      </a:r>
                      <a:r>
                        <a:rPr kumimoji="0" lang="en-M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Kursus</a:t>
                      </a:r>
                      <a:r>
                        <a:rPr kumimoji="0" lang="en-M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Intensif</a:t>
                      </a:r>
                      <a:endParaRPr kumimoji="0" lang="en-MY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 1,500.00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sepanjang</a:t>
                      </a: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tajaan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Yuran</a:t>
                      </a: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sahaja</a:t>
                      </a: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MY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6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00195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Elaun</a:t>
                      </a:r>
                      <a:r>
                        <a:rPr kumimoji="0" lang="en-MY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Tesis</a:t>
                      </a:r>
                      <a:endParaRPr kumimoji="0" lang="en-MY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defTabSz="4572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 1,500.00 x 1 kali = RM 1,500.00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Dalam</a:t>
                      </a: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tempoh</a:t>
                      </a: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12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bulan</a:t>
                      </a: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dari</a:t>
                      </a: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tarikh</a:t>
                      </a: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lapor</a:t>
                      </a: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diri</a:t>
                      </a: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tamat</a:t>
                      </a:r>
                      <a:r>
                        <a:rPr kumimoji="0" lang="en-MY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MY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pengajian</a:t>
                      </a:r>
                      <a:endParaRPr kumimoji="0" lang="en-MY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5174" marR="2517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6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1" name="Rounded Rectangle 10"/>
          <p:cNvSpPr/>
          <p:nvPr/>
        </p:nvSpPr>
        <p:spPr>
          <a:xfrm rot="19831664">
            <a:off x="3419799" y="1778132"/>
            <a:ext cx="1242251" cy="59908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MY" sz="2400" b="1" dirty="0">
                <a:solidFill>
                  <a:schemeClr val="bg1"/>
                </a:solidFill>
              </a:rPr>
              <a:t>HLP</a:t>
            </a:r>
          </a:p>
        </p:txBody>
      </p:sp>
    </p:spTree>
    <p:extLst>
      <p:ext uri="{BB962C8B-B14F-4D97-AF65-F5344CB8AC3E}">
        <p14:creationId xmlns:p14="http://schemas.microsoft.com/office/powerpoint/2010/main" val="166207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853171" y="1603248"/>
            <a:ext cx="1323340" cy="1323340"/>
          </a:xfrm>
          <a:custGeom>
            <a:avLst/>
            <a:gdLst/>
            <a:ahLst/>
            <a:cxnLst/>
            <a:rect l="l" t="t" r="r" b="b"/>
            <a:pathLst>
              <a:path w="1323340" h="1323339">
                <a:moveTo>
                  <a:pt x="661416" y="0"/>
                </a:moveTo>
                <a:lnTo>
                  <a:pt x="614578" y="1678"/>
                </a:lnTo>
                <a:lnTo>
                  <a:pt x="568567" y="6637"/>
                </a:lnTo>
                <a:lnTo>
                  <a:pt x="523498" y="14758"/>
                </a:lnTo>
                <a:lnTo>
                  <a:pt x="479488" y="25926"/>
                </a:lnTo>
                <a:lnTo>
                  <a:pt x="436655" y="40022"/>
                </a:lnTo>
                <a:lnTo>
                  <a:pt x="395114" y="56931"/>
                </a:lnTo>
                <a:lnTo>
                  <a:pt x="354983" y="76535"/>
                </a:lnTo>
                <a:lnTo>
                  <a:pt x="316379" y="98718"/>
                </a:lnTo>
                <a:lnTo>
                  <a:pt x="279419" y="123362"/>
                </a:lnTo>
                <a:lnTo>
                  <a:pt x="244219" y="150352"/>
                </a:lnTo>
                <a:lnTo>
                  <a:pt x="210897" y="179569"/>
                </a:lnTo>
                <a:lnTo>
                  <a:pt x="179569" y="210897"/>
                </a:lnTo>
                <a:lnTo>
                  <a:pt x="150352" y="244219"/>
                </a:lnTo>
                <a:lnTo>
                  <a:pt x="123362" y="279419"/>
                </a:lnTo>
                <a:lnTo>
                  <a:pt x="98718" y="316379"/>
                </a:lnTo>
                <a:lnTo>
                  <a:pt x="76535" y="354983"/>
                </a:lnTo>
                <a:lnTo>
                  <a:pt x="56931" y="395114"/>
                </a:lnTo>
                <a:lnTo>
                  <a:pt x="40022" y="436655"/>
                </a:lnTo>
                <a:lnTo>
                  <a:pt x="25926" y="479488"/>
                </a:lnTo>
                <a:lnTo>
                  <a:pt x="14758" y="523498"/>
                </a:lnTo>
                <a:lnTo>
                  <a:pt x="6637" y="568567"/>
                </a:lnTo>
                <a:lnTo>
                  <a:pt x="1678" y="614578"/>
                </a:lnTo>
                <a:lnTo>
                  <a:pt x="0" y="661416"/>
                </a:lnTo>
                <a:lnTo>
                  <a:pt x="1678" y="708995"/>
                </a:lnTo>
                <a:lnTo>
                  <a:pt x="6637" y="755617"/>
                </a:lnTo>
                <a:lnTo>
                  <a:pt x="14758" y="801174"/>
                </a:lnTo>
                <a:lnTo>
                  <a:pt x="25926" y="845558"/>
                </a:lnTo>
                <a:lnTo>
                  <a:pt x="40022" y="888662"/>
                </a:lnTo>
                <a:lnTo>
                  <a:pt x="56931" y="930378"/>
                </a:lnTo>
                <a:lnTo>
                  <a:pt x="76535" y="970597"/>
                </a:lnTo>
                <a:lnTo>
                  <a:pt x="98718" y="1009213"/>
                </a:lnTo>
                <a:lnTo>
                  <a:pt x="123362" y="1046118"/>
                </a:lnTo>
                <a:lnTo>
                  <a:pt x="150352" y="1081205"/>
                </a:lnTo>
                <a:lnTo>
                  <a:pt x="179569" y="1114365"/>
                </a:lnTo>
                <a:lnTo>
                  <a:pt x="210897" y="1145490"/>
                </a:lnTo>
                <a:lnTo>
                  <a:pt x="244219" y="1174474"/>
                </a:lnTo>
                <a:lnTo>
                  <a:pt x="279419" y="1201209"/>
                </a:lnTo>
                <a:lnTo>
                  <a:pt x="316379" y="1225586"/>
                </a:lnTo>
                <a:lnTo>
                  <a:pt x="354983" y="1247499"/>
                </a:lnTo>
                <a:lnTo>
                  <a:pt x="395114" y="1266839"/>
                </a:lnTo>
                <a:lnTo>
                  <a:pt x="436655" y="1283499"/>
                </a:lnTo>
                <a:lnTo>
                  <a:pt x="479488" y="1297372"/>
                </a:lnTo>
                <a:lnTo>
                  <a:pt x="523498" y="1308349"/>
                </a:lnTo>
                <a:lnTo>
                  <a:pt x="568567" y="1316323"/>
                </a:lnTo>
                <a:lnTo>
                  <a:pt x="614578" y="1321186"/>
                </a:lnTo>
                <a:lnTo>
                  <a:pt x="661416" y="1322831"/>
                </a:lnTo>
                <a:lnTo>
                  <a:pt x="708995" y="1321186"/>
                </a:lnTo>
                <a:lnTo>
                  <a:pt x="755617" y="1316323"/>
                </a:lnTo>
                <a:lnTo>
                  <a:pt x="801174" y="1308349"/>
                </a:lnTo>
                <a:lnTo>
                  <a:pt x="845558" y="1297372"/>
                </a:lnTo>
                <a:lnTo>
                  <a:pt x="888662" y="1283499"/>
                </a:lnTo>
                <a:lnTo>
                  <a:pt x="930378" y="1266839"/>
                </a:lnTo>
                <a:lnTo>
                  <a:pt x="970597" y="1247499"/>
                </a:lnTo>
                <a:lnTo>
                  <a:pt x="1009213" y="1225586"/>
                </a:lnTo>
                <a:lnTo>
                  <a:pt x="1046118" y="1201209"/>
                </a:lnTo>
                <a:lnTo>
                  <a:pt x="1050342" y="1197991"/>
                </a:lnTo>
                <a:lnTo>
                  <a:pt x="661416" y="1197991"/>
                </a:lnTo>
                <a:lnTo>
                  <a:pt x="613037" y="1195825"/>
                </a:lnTo>
                <a:lnTo>
                  <a:pt x="565782" y="1189448"/>
                </a:lnTo>
                <a:lnTo>
                  <a:pt x="519849" y="1179040"/>
                </a:lnTo>
                <a:lnTo>
                  <a:pt x="475437" y="1164781"/>
                </a:lnTo>
                <a:lnTo>
                  <a:pt x="432745" y="1146850"/>
                </a:lnTo>
                <a:lnTo>
                  <a:pt x="391973" y="1125426"/>
                </a:lnTo>
                <a:lnTo>
                  <a:pt x="353319" y="1100691"/>
                </a:lnTo>
                <a:lnTo>
                  <a:pt x="316982" y="1072823"/>
                </a:lnTo>
                <a:lnTo>
                  <a:pt x="283162" y="1042003"/>
                </a:lnTo>
                <a:lnTo>
                  <a:pt x="252057" y="1008409"/>
                </a:lnTo>
                <a:lnTo>
                  <a:pt x="223865" y="972223"/>
                </a:lnTo>
                <a:lnTo>
                  <a:pt x="198787" y="933624"/>
                </a:lnTo>
                <a:lnTo>
                  <a:pt x="177022" y="892790"/>
                </a:lnTo>
                <a:lnTo>
                  <a:pt x="158767" y="849904"/>
                </a:lnTo>
                <a:lnTo>
                  <a:pt x="144223" y="805143"/>
                </a:lnTo>
                <a:lnTo>
                  <a:pt x="133587" y="758688"/>
                </a:lnTo>
                <a:lnTo>
                  <a:pt x="127060" y="710719"/>
                </a:lnTo>
                <a:lnTo>
                  <a:pt x="124841" y="661416"/>
                </a:lnTo>
                <a:lnTo>
                  <a:pt x="127060" y="613037"/>
                </a:lnTo>
                <a:lnTo>
                  <a:pt x="133587" y="565782"/>
                </a:lnTo>
                <a:lnTo>
                  <a:pt x="144223" y="519849"/>
                </a:lnTo>
                <a:lnTo>
                  <a:pt x="158767" y="475437"/>
                </a:lnTo>
                <a:lnTo>
                  <a:pt x="177022" y="432745"/>
                </a:lnTo>
                <a:lnTo>
                  <a:pt x="198787" y="391973"/>
                </a:lnTo>
                <a:lnTo>
                  <a:pt x="223865" y="353319"/>
                </a:lnTo>
                <a:lnTo>
                  <a:pt x="252057" y="316982"/>
                </a:lnTo>
                <a:lnTo>
                  <a:pt x="283162" y="283162"/>
                </a:lnTo>
                <a:lnTo>
                  <a:pt x="316982" y="252057"/>
                </a:lnTo>
                <a:lnTo>
                  <a:pt x="353319" y="223865"/>
                </a:lnTo>
                <a:lnTo>
                  <a:pt x="391973" y="198787"/>
                </a:lnTo>
                <a:lnTo>
                  <a:pt x="432745" y="177022"/>
                </a:lnTo>
                <a:lnTo>
                  <a:pt x="475437" y="158767"/>
                </a:lnTo>
                <a:lnTo>
                  <a:pt x="519849" y="144223"/>
                </a:lnTo>
                <a:lnTo>
                  <a:pt x="565782" y="133587"/>
                </a:lnTo>
                <a:lnTo>
                  <a:pt x="613037" y="127060"/>
                </a:lnTo>
                <a:lnTo>
                  <a:pt x="661416" y="124841"/>
                </a:lnTo>
                <a:lnTo>
                  <a:pt x="1048040" y="124841"/>
                </a:lnTo>
                <a:lnTo>
                  <a:pt x="1046118" y="123362"/>
                </a:lnTo>
                <a:lnTo>
                  <a:pt x="1009213" y="98718"/>
                </a:lnTo>
                <a:lnTo>
                  <a:pt x="970597" y="76535"/>
                </a:lnTo>
                <a:lnTo>
                  <a:pt x="930378" y="56931"/>
                </a:lnTo>
                <a:lnTo>
                  <a:pt x="888662" y="40022"/>
                </a:lnTo>
                <a:lnTo>
                  <a:pt x="845558" y="25926"/>
                </a:lnTo>
                <a:lnTo>
                  <a:pt x="801174" y="14758"/>
                </a:lnTo>
                <a:lnTo>
                  <a:pt x="755617" y="6637"/>
                </a:lnTo>
                <a:lnTo>
                  <a:pt x="708995" y="1678"/>
                </a:lnTo>
                <a:lnTo>
                  <a:pt x="661416" y="0"/>
                </a:lnTo>
                <a:close/>
              </a:path>
              <a:path w="1323340" h="1323339">
                <a:moveTo>
                  <a:pt x="1048040" y="124841"/>
                </a:moveTo>
                <a:lnTo>
                  <a:pt x="661416" y="124841"/>
                </a:lnTo>
                <a:lnTo>
                  <a:pt x="710719" y="127060"/>
                </a:lnTo>
                <a:lnTo>
                  <a:pt x="758688" y="133587"/>
                </a:lnTo>
                <a:lnTo>
                  <a:pt x="805143" y="144223"/>
                </a:lnTo>
                <a:lnTo>
                  <a:pt x="849904" y="158767"/>
                </a:lnTo>
                <a:lnTo>
                  <a:pt x="892790" y="177022"/>
                </a:lnTo>
                <a:lnTo>
                  <a:pt x="933624" y="198787"/>
                </a:lnTo>
                <a:lnTo>
                  <a:pt x="972223" y="223865"/>
                </a:lnTo>
                <a:lnTo>
                  <a:pt x="1008409" y="252057"/>
                </a:lnTo>
                <a:lnTo>
                  <a:pt x="1042003" y="283162"/>
                </a:lnTo>
                <a:lnTo>
                  <a:pt x="1072823" y="316982"/>
                </a:lnTo>
                <a:lnTo>
                  <a:pt x="1100691" y="353319"/>
                </a:lnTo>
                <a:lnTo>
                  <a:pt x="1125426" y="391973"/>
                </a:lnTo>
                <a:lnTo>
                  <a:pt x="1146850" y="432745"/>
                </a:lnTo>
                <a:lnTo>
                  <a:pt x="1164781" y="475437"/>
                </a:lnTo>
                <a:lnTo>
                  <a:pt x="1179040" y="519849"/>
                </a:lnTo>
                <a:lnTo>
                  <a:pt x="1189448" y="565782"/>
                </a:lnTo>
                <a:lnTo>
                  <a:pt x="1195825" y="613037"/>
                </a:lnTo>
                <a:lnTo>
                  <a:pt x="1197991" y="661416"/>
                </a:lnTo>
                <a:lnTo>
                  <a:pt x="1195825" y="710719"/>
                </a:lnTo>
                <a:lnTo>
                  <a:pt x="1189448" y="758688"/>
                </a:lnTo>
                <a:lnTo>
                  <a:pt x="1179040" y="805143"/>
                </a:lnTo>
                <a:lnTo>
                  <a:pt x="1164781" y="849904"/>
                </a:lnTo>
                <a:lnTo>
                  <a:pt x="1146850" y="892790"/>
                </a:lnTo>
                <a:lnTo>
                  <a:pt x="1125426" y="933624"/>
                </a:lnTo>
                <a:lnTo>
                  <a:pt x="1100691" y="972223"/>
                </a:lnTo>
                <a:lnTo>
                  <a:pt x="1072823" y="1008409"/>
                </a:lnTo>
                <a:lnTo>
                  <a:pt x="1042003" y="1042003"/>
                </a:lnTo>
                <a:lnTo>
                  <a:pt x="1008409" y="1072823"/>
                </a:lnTo>
                <a:lnTo>
                  <a:pt x="972223" y="1100691"/>
                </a:lnTo>
                <a:lnTo>
                  <a:pt x="933624" y="1125426"/>
                </a:lnTo>
                <a:lnTo>
                  <a:pt x="892790" y="1146850"/>
                </a:lnTo>
                <a:lnTo>
                  <a:pt x="849904" y="1164781"/>
                </a:lnTo>
                <a:lnTo>
                  <a:pt x="805143" y="1179040"/>
                </a:lnTo>
                <a:lnTo>
                  <a:pt x="758688" y="1189448"/>
                </a:lnTo>
                <a:lnTo>
                  <a:pt x="710719" y="1195825"/>
                </a:lnTo>
                <a:lnTo>
                  <a:pt x="661416" y="1197991"/>
                </a:lnTo>
                <a:lnTo>
                  <a:pt x="1050342" y="1197991"/>
                </a:lnTo>
                <a:lnTo>
                  <a:pt x="1081205" y="1174474"/>
                </a:lnTo>
                <a:lnTo>
                  <a:pt x="1114365" y="1145490"/>
                </a:lnTo>
                <a:lnTo>
                  <a:pt x="1145490" y="1114365"/>
                </a:lnTo>
                <a:lnTo>
                  <a:pt x="1174474" y="1081205"/>
                </a:lnTo>
                <a:lnTo>
                  <a:pt x="1201209" y="1046118"/>
                </a:lnTo>
                <a:lnTo>
                  <a:pt x="1225586" y="1009213"/>
                </a:lnTo>
                <a:lnTo>
                  <a:pt x="1247499" y="970597"/>
                </a:lnTo>
                <a:lnTo>
                  <a:pt x="1266839" y="930378"/>
                </a:lnTo>
                <a:lnTo>
                  <a:pt x="1283499" y="888662"/>
                </a:lnTo>
                <a:lnTo>
                  <a:pt x="1297372" y="845558"/>
                </a:lnTo>
                <a:lnTo>
                  <a:pt x="1308349" y="801174"/>
                </a:lnTo>
                <a:lnTo>
                  <a:pt x="1316323" y="755617"/>
                </a:lnTo>
                <a:lnTo>
                  <a:pt x="1321186" y="708995"/>
                </a:lnTo>
                <a:lnTo>
                  <a:pt x="1322831" y="661416"/>
                </a:lnTo>
                <a:lnTo>
                  <a:pt x="1321186" y="614578"/>
                </a:lnTo>
                <a:lnTo>
                  <a:pt x="1316323" y="568567"/>
                </a:lnTo>
                <a:lnTo>
                  <a:pt x="1308349" y="523498"/>
                </a:lnTo>
                <a:lnTo>
                  <a:pt x="1297372" y="479488"/>
                </a:lnTo>
                <a:lnTo>
                  <a:pt x="1283499" y="436655"/>
                </a:lnTo>
                <a:lnTo>
                  <a:pt x="1266839" y="395114"/>
                </a:lnTo>
                <a:lnTo>
                  <a:pt x="1247499" y="354983"/>
                </a:lnTo>
                <a:lnTo>
                  <a:pt x="1225586" y="316379"/>
                </a:lnTo>
                <a:lnTo>
                  <a:pt x="1201209" y="279419"/>
                </a:lnTo>
                <a:lnTo>
                  <a:pt x="1174474" y="244219"/>
                </a:lnTo>
                <a:lnTo>
                  <a:pt x="1145490" y="210897"/>
                </a:lnTo>
                <a:lnTo>
                  <a:pt x="1114365" y="179569"/>
                </a:lnTo>
                <a:lnTo>
                  <a:pt x="1081205" y="150352"/>
                </a:lnTo>
                <a:lnTo>
                  <a:pt x="1048040" y="124841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839457" y="3027426"/>
            <a:ext cx="3332479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38200" marR="5080" indent="-826135">
              <a:lnSpc>
                <a:spcPct val="100000"/>
              </a:lnSpc>
              <a:spcBef>
                <a:spcPts val="95"/>
              </a:spcBef>
            </a:pPr>
            <a:r>
              <a:rPr sz="2800" b="1" spc="-215" dirty="0">
                <a:solidFill>
                  <a:srgbClr val="44536A"/>
                </a:solidFill>
                <a:latin typeface="Arial"/>
                <a:cs typeface="Arial"/>
              </a:rPr>
              <a:t>T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AN</a:t>
            </a:r>
            <a:r>
              <a:rPr sz="2800" b="1" spc="-15" dirty="0">
                <a:solidFill>
                  <a:srgbClr val="44536A"/>
                </a:solidFill>
                <a:latin typeface="Arial"/>
                <a:cs typeface="Arial"/>
              </a:rPr>
              <a:t>G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GU</a:t>
            </a:r>
            <a:r>
              <a:rPr sz="2800" b="1" spc="-15" dirty="0">
                <a:solidFill>
                  <a:srgbClr val="44536A"/>
                </a:solidFill>
                <a:latin typeface="Arial"/>
                <a:cs typeface="Arial"/>
              </a:rPr>
              <a:t>N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GJ</a:t>
            </a:r>
            <a:r>
              <a:rPr sz="2800" b="1" spc="-165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150" dirty="0">
                <a:solidFill>
                  <a:srgbClr val="44536A"/>
                </a:solidFill>
                <a:latin typeface="Arial"/>
                <a:cs typeface="Arial"/>
              </a:rPr>
              <a:t>W</a:t>
            </a:r>
            <a:r>
              <a:rPr sz="2800" b="1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B  </a:t>
            </a:r>
            <a:r>
              <a:rPr sz="2800" b="1" spc="-55" dirty="0">
                <a:solidFill>
                  <a:srgbClr val="44536A"/>
                </a:solidFill>
                <a:latin typeface="Arial"/>
                <a:cs typeface="Arial"/>
              </a:rPr>
              <a:t>PEGAWAI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23833" y="1851736"/>
            <a:ext cx="36512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dirty="0">
                <a:solidFill>
                  <a:srgbClr val="006FC0"/>
                </a:solidFill>
                <a:latin typeface="Arial"/>
                <a:cs typeface="Arial"/>
              </a:rPr>
              <a:t>6</a:t>
            </a:r>
            <a:endParaRPr sz="4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/>
          <p:nvPr/>
        </p:nvSpPr>
        <p:spPr>
          <a:xfrm>
            <a:off x="0" y="9913901"/>
            <a:ext cx="18325800" cy="10287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AAEAEA">
                  <a:alpha val="43529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18" name="Oval 17"/>
          <p:cNvSpPr/>
          <p:nvPr/>
        </p:nvSpPr>
        <p:spPr>
          <a:xfrm>
            <a:off x="6316800" y="9799601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9" name="Oval 18"/>
          <p:cNvSpPr/>
          <p:nvPr/>
        </p:nvSpPr>
        <p:spPr>
          <a:xfrm>
            <a:off x="7345500" y="9799601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0" name="Oval 19"/>
          <p:cNvSpPr/>
          <p:nvPr/>
        </p:nvSpPr>
        <p:spPr>
          <a:xfrm>
            <a:off x="8259900" y="9799601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1" name="Oval 20"/>
          <p:cNvSpPr/>
          <p:nvPr/>
        </p:nvSpPr>
        <p:spPr>
          <a:xfrm>
            <a:off x="9174300" y="9799601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2" name="Oval 21"/>
          <p:cNvSpPr/>
          <p:nvPr/>
        </p:nvSpPr>
        <p:spPr>
          <a:xfrm>
            <a:off x="10088700" y="9799601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3" name="Oval 22"/>
          <p:cNvSpPr/>
          <p:nvPr/>
        </p:nvSpPr>
        <p:spPr>
          <a:xfrm>
            <a:off x="11003100" y="9799601"/>
            <a:ext cx="228600" cy="2286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4" name="Oval 23"/>
          <p:cNvSpPr/>
          <p:nvPr/>
        </p:nvSpPr>
        <p:spPr>
          <a:xfrm>
            <a:off x="11803200" y="9799601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5" name="Chevron 24">
            <a:hlinkClick r:id="rId3" action="ppaction://hlinksldjump"/>
          </p:cNvPr>
          <p:cNvSpPr/>
          <p:nvPr/>
        </p:nvSpPr>
        <p:spPr>
          <a:xfrm rot="10800000">
            <a:off x="121968" y="5318847"/>
            <a:ext cx="228600" cy="342900"/>
          </a:xfrm>
          <a:prstGeom prst="chevr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26" name="Chevron 25">
            <a:hlinkClick r:id="rId4" action="ppaction://hlinksldjump"/>
          </p:cNvPr>
          <p:cNvSpPr/>
          <p:nvPr/>
        </p:nvSpPr>
        <p:spPr>
          <a:xfrm rot="10800000" flipH="1" flipV="1">
            <a:off x="16844391" y="5315019"/>
            <a:ext cx="228600" cy="342900"/>
          </a:xfrm>
          <a:prstGeom prst="chevr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83D5900-AA0F-4B1B-BEB7-9649EE6D5664}"/>
              </a:ext>
            </a:extLst>
          </p:cNvPr>
          <p:cNvSpPr/>
          <p:nvPr/>
        </p:nvSpPr>
        <p:spPr>
          <a:xfrm>
            <a:off x="4472468" y="5614536"/>
            <a:ext cx="3620573" cy="16827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CBBP DENGAN HLP</a:t>
            </a:r>
            <a:endParaRPr lang="ko-KR" altLang="en-US" sz="40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175247" y="304562"/>
            <a:ext cx="5927687" cy="2587104"/>
            <a:chOff x="9063345" y="3868726"/>
            <a:chExt cx="3263308" cy="1724736"/>
          </a:xfrm>
        </p:grpSpPr>
        <p:sp>
          <p:nvSpPr>
            <p:cNvPr id="40" name="L-Shape 39">
              <a:extLst>
                <a:ext uri="{FF2B5EF4-FFF2-40B4-BE49-F238E27FC236}">
                  <a16:creationId xmlns:a16="http://schemas.microsoft.com/office/drawing/2014/main" id="{AF873063-66C7-466B-980F-03214AFDD80E}"/>
                </a:ext>
              </a:extLst>
            </p:cNvPr>
            <p:cNvSpPr/>
            <p:nvPr/>
          </p:nvSpPr>
          <p:spPr>
            <a:xfrm>
              <a:off x="9063345" y="4922418"/>
              <a:ext cx="671044" cy="671044"/>
            </a:xfrm>
            <a:prstGeom prst="corner">
              <a:avLst>
                <a:gd name="adj1" fmla="val 16112"/>
                <a:gd name="adj2" fmla="val 1437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7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A19D06F-0AAB-4E6F-849B-0707CC8A4FBF}"/>
                </a:ext>
              </a:extLst>
            </p:cNvPr>
            <p:cNvSpPr txBox="1"/>
            <p:nvPr/>
          </p:nvSpPr>
          <p:spPr>
            <a:xfrm>
              <a:off x="9248931" y="3944740"/>
              <a:ext cx="2867070" cy="15388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en-US" altLang="ko-KR" sz="36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TINDAKAN PEGAWAI SEBELUM MEMULAKAN PENGAJIAN</a:t>
              </a:r>
              <a:endParaRPr lang="en-US" altLang="ko-KR" sz="48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L-Shape 41">
              <a:extLst>
                <a:ext uri="{FF2B5EF4-FFF2-40B4-BE49-F238E27FC236}">
                  <a16:creationId xmlns:a16="http://schemas.microsoft.com/office/drawing/2014/main" id="{DFBD33EE-E18C-49F7-B552-AF913DCBF567}"/>
                </a:ext>
              </a:extLst>
            </p:cNvPr>
            <p:cNvSpPr/>
            <p:nvPr/>
          </p:nvSpPr>
          <p:spPr>
            <a:xfrm rot="10800000">
              <a:off x="11655609" y="3868726"/>
              <a:ext cx="671044" cy="671044"/>
            </a:xfrm>
            <a:prstGeom prst="corner">
              <a:avLst>
                <a:gd name="adj1" fmla="val 16112"/>
                <a:gd name="adj2" fmla="val 1568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70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74894" y="3393381"/>
            <a:ext cx="4202522" cy="6113564"/>
            <a:chOff x="2924175" y="1682750"/>
            <a:chExt cx="2506663" cy="4035425"/>
          </a:xfrm>
        </p:grpSpPr>
        <p:sp>
          <p:nvSpPr>
            <p:cNvPr id="44" name="Freeform 90"/>
            <p:cNvSpPr>
              <a:spLocks/>
            </p:cNvSpPr>
            <p:nvPr/>
          </p:nvSpPr>
          <p:spPr bwMode="auto">
            <a:xfrm>
              <a:off x="3730625" y="5511800"/>
              <a:ext cx="276225" cy="206375"/>
            </a:xfrm>
            <a:custGeom>
              <a:avLst/>
              <a:gdLst>
                <a:gd name="T0" fmla="*/ 0 w 699"/>
                <a:gd name="T1" fmla="*/ 2 h 520"/>
                <a:gd name="T2" fmla="*/ 0 w 699"/>
                <a:gd name="T3" fmla="*/ 520 h 520"/>
                <a:gd name="T4" fmla="*/ 691 w 699"/>
                <a:gd name="T5" fmla="*/ 520 h 520"/>
                <a:gd name="T6" fmla="*/ 694 w 699"/>
                <a:gd name="T7" fmla="*/ 516 h 520"/>
                <a:gd name="T8" fmla="*/ 699 w 699"/>
                <a:gd name="T9" fmla="*/ 492 h 520"/>
                <a:gd name="T10" fmla="*/ 696 w 699"/>
                <a:gd name="T11" fmla="*/ 466 h 520"/>
                <a:gd name="T12" fmla="*/ 684 w 699"/>
                <a:gd name="T13" fmla="*/ 433 h 520"/>
                <a:gd name="T14" fmla="*/ 657 w 699"/>
                <a:gd name="T15" fmla="*/ 394 h 520"/>
                <a:gd name="T16" fmla="*/ 612 w 699"/>
                <a:gd name="T17" fmla="*/ 353 h 520"/>
                <a:gd name="T18" fmla="*/ 543 w 699"/>
                <a:gd name="T19" fmla="*/ 306 h 520"/>
                <a:gd name="T20" fmla="*/ 497 w 699"/>
                <a:gd name="T21" fmla="*/ 282 h 520"/>
                <a:gd name="T22" fmla="*/ 237 w 699"/>
                <a:gd name="T23" fmla="*/ 152 h 520"/>
                <a:gd name="T24" fmla="*/ 230 w 699"/>
                <a:gd name="T25" fmla="*/ 0 h 520"/>
                <a:gd name="T26" fmla="*/ 0 w 699"/>
                <a:gd name="T27" fmla="*/ 2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9" h="520">
                  <a:moveTo>
                    <a:pt x="0" y="2"/>
                  </a:moveTo>
                  <a:lnTo>
                    <a:pt x="0" y="520"/>
                  </a:lnTo>
                  <a:lnTo>
                    <a:pt x="691" y="520"/>
                  </a:lnTo>
                  <a:lnTo>
                    <a:pt x="694" y="516"/>
                  </a:lnTo>
                  <a:lnTo>
                    <a:pt x="699" y="492"/>
                  </a:lnTo>
                  <a:lnTo>
                    <a:pt x="696" y="466"/>
                  </a:lnTo>
                  <a:lnTo>
                    <a:pt x="684" y="433"/>
                  </a:lnTo>
                  <a:lnTo>
                    <a:pt x="657" y="394"/>
                  </a:lnTo>
                  <a:lnTo>
                    <a:pt x="612" y="353"/>
                  </a:lnTo>
                  <a:lnTo>
                    <a:pt x="543" y="306"/>
                  </a:lnTo>
                  <a:lnTo>
                    <a:pt x="497" y="282"/>
                  </a:lnTo>
                  <a:lnTo>
                    <a:pt x="237" y="152"/>
                  </a:lnTo>
                  <a:lnTo>
                    <a:pt x="23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45" name="Freeform 91"/>
            <p:cNvSpPr>
              <a:spLocks/>
            </p:cNvSpPr>
            <p:nvPr/>
          </p:nvSpPr>
          <p:spPr bwMode="auto">
            <a:xfrm>
              <a:off x="3309938" y="5511800"/>
              <a:ext cx="277813" cy="206375"/>
            </a:xfrm>
            <a:custGeom>
              <a:avLst/>
              <a:gdLst>
                <a:gd name="T0" fmla="*/ 699 w 699"/>
                <a:gd name="T1" fmla="*/ 2 h 520"/>
                <a:gd name="T2" fmla="*/ 699 w 699"/>
                <a:gd name="T3" fmla="*/ 520 h 520"/>
                <a:gd name="T4" fmla="*/ 8 w 699"/>
                <a:gd name="T5" fmla="*/ 520 h 520"/>
                <a:gd name="T6" fmla="*/ 5 w 699"/>
                <a:gd name="T7" fmla="*/ 516 h 520"/>
                <a:gd name="T8" fmla="*/ 0 w 699"/>
                <a:gd name="T9" fmla="*/ 492 h 520"/>
                <a:gd name="T10" fmla="*/ 3 w 699"/>
                <a:gd name="T11" fmla="*/ 466 h 520"/>
                <a:gd name="T12" fmla="*/ 14 w 699"/>
                <a:gd name="T13" fmla="*/ 433 h 520"/>
                <a:gd name="T14" fmla="*/ 42 w 699"/>
                <a:gd name="T15" fmla="*/ 394 h 520"/>
                <a:gd name="T16" fmla="*/ 87 w 699"/>
                <a:gd name="T17" fmla="*/ 353 h 520"/>
                <a:gd name="T18" fmla="*/ 156 w 699"/>
                <a:gd name="T19" fmla="*/ 306 h 520"/>
                <a:gd name="T20" fmla="*/ 202 w 699"/>
                <a:gd name="T21" fmla="*/ 282 h 520"/>
                <a:gd name="T22" fmla="*/ 462 w 699"/>
                <a:gd name="T23" fmla="*/ 152 h 520"/>
                <a:gd name="T24" fmla="*/ 469 w 699"/>
                <a:gd name="T25" fmla="*/ 0 h 520"/>
                <a:gd name="T26" fmla="*/ 699 w 699"/>
                <a:gd name="T27" fmla="*/ 2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9" h="520">
                  <a:moveTo>
                    <a:pt x="699" y="2"/>
                  </a:moveTo>
                  <a:lnTo>
                    <a:pt x="699" y="520"/>
                  </a:lnTo>
                  <a:lnTo>
                    <a:pt x="8" y="520"/>
                  </a:lnTo>
                  <a:lnTo>
                    <a:pt x="5" y="516"/>
                  </a:lnTo>
                  <a:lnTo>
                    <a:pt x="0" y="492"/>
                  </a:lnTo>
                  <a:lnTo>
                    <a:pt x="3" y="466"/>
                  </a:lnTo>
                  <a:lnTo>
                    <a:pt x="14" y="433"/>
                  </a:lnTo>
                  <a:lnTo>
                    <a:pt x="42" y="394"/>
                  </a:lnTo>
                  <a:lnTo>
                    <a:pt x="87" y="353"/>
                  </a:lnTo>
                  <a:lnTo>
                    <a:pt x="156" y="306"/>
                  </a:lnTo>
                  <a:lnTo>
                    <a:pt x="202" y="282"/>
                  </a:lnTo>
                  <a:lnTo>
                    <a:pt x="462" y="152"/>
                  </a:lnTo>
                  <a:lnTo>
                    <a:pt x="469" y="0"/>
                  </a:lnTo>
                  <a:lnTo>
                    <a:pt x="699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46" name="Freeform 92"/>
            <p:cNvSpPr>
              <a:spLocks/>
            </p:cNvSpPr>
            <p:nvPr/>
          </p:nvSpPr>
          <p:spPr bwMode="auto">
            <a:xfrm>
              <a:off x="3389313" y="3548063"/>
              <a:ext cx="542925" cy="2016125"/>
            </a:xfrm>
            <a:custGeom>
              <a:avLst/>
              <a:gdLst>
                <a:gd name="T0" fmla="*/ 0 w 1368"/>
                <a:gd name="T1" fmla="*/ 0 h 5080"/>
                <a:gd name="T2" fmla="*/ 148 w 1368"/>
                <a:gd name="T3" fmla="*/ 5080 h 5080"/>
                <a:gd name="T4" fmla="*/ 569 w 1368"/>
                <a:gd name="T5" fmla="*/ 5080 h 5080"/>
                <a:gd name="T6" fmla="*/ 697 w 1368"/>
                <a:gd name="T7" fmla="*/ 919 h 5080"/>
                <a:gd name="T8" fmla="*/ 763 w 1368"/>
                <a:gd name="T9" fmla="*/ 5080 h 5080"/>
                <a:gd name="T10" fmla="*/ 1184 w 1368"/>
                <a:gd name="T11" fmla="*/ 5080 h 5080"/>
                <a:gd name="T12" fmla="*/ 1368 w 1368"/>
                <a:gd name="T13" fmla="*/ 0 h 5080"/>
                <a:gd name="T14" fmla="*/ 0 w 1368"/>
                <a:gd name="T15" fmla="*/ 0 h 5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8" h="5080">
                  <a:moveTo>
                    <a:pt x="0" y="0"/>
                  </a:moveTo>
                  <a:lnTo>
                    <a:pt x="148" y="5080"/>
                  </a:lnTo>
                  <a:lnTo>
                    <a:pt x="569" y="5080"/>
                  </a:lnTo>
                  <a:lnTo>
                    <a:pt x="697" y="919"/>
                  </a:lnTo>
                  <a:lnTo>
                    <a:pt x="763" y="5080"/>
                  </a:lnTo>
                  <a:lnTo>
                    <a:pt x="1184" y="5080"/>
                  </a:lnTo>
                  <a:lnTo>
                    <a:pt x="13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3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47" name="Freeform 93"/>
            <p:cNvSpPr>
              <a:spLocks/>
            </p:cNvSpPr>
            <p:nvPr/>
          </p:nvSpPr>
          <p:spPr bwMode="auto">
            <a:xfrm>
              <a:off x="4703763" y="2887663"/>
              <a:ext cx="1588" cy="141288"/>
            </a:xfrm>
            <a:custGeom>
              <a:avLst/>
              <a:gdLst>
                <a:gd name="T0" fmla="*/ 0 w 4"/>
                <a:gd name="T1" fmla="*/ 358 h 358"/>
                <a:gd name="T2" fmla="*/ 0 w 4"/>
                <a:gd name="T3" fmla="*/ 4 h 358"/>
                <a:gd name="T4" fmla="*/ 4 w 4"/>
                <a:gd name="T5" fmla="*/ 0 h 358"/>
                <a:gd name="T6" fmla="*/ 4 w 4"/>
                <a:gd name="T7" fmla="*/ 354 h 358"/>
                <a:gd name="T8" fmla="*/ 3 w 4"/>
                <a:gd name="T9" fmla="*/ 357 h 358"/>
                <a:gd name="T10" fmla="*/ 0 w 4"/>
                <a:gd name="T11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58">
                  <a:moveTo>
                    <a:pt x="0" y="358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4" y="354"/>
                  </a:lnTo>
                  <a:lnTo>
                    <a:pt x="3" y="357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5C6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48" name="Freeform 95"/>
            <p:cNvSpPr>
              <a:spLocks/>
            </p:cNvSpPr>
            <p:nvPr/>
          </p:nvSpPr>
          <p:spPr bwMode="auto">
            <a:xfrm>
              <a:off x="3387725" y="3471863"/>
              <a:ext cx="547688" cy="76200"/>
            </a:xfrm>
            <a:custGeom>
              <a:avLst/>
              <a:gdLst>
                <a:gd name="T0" fmla="*/ 1380 w 1380"/>
                <a:gd name="T1" fmla="*/ 0 h 196"/>
                <a:gd name="T2" fmla="*/ 0 w 1380"/>
                <a:gd name="T3" fmla="*/ 0 h 196"/>
                <a:gd name="T4" fmla="*/ 5 w 1380"/>
                <a:gd name="T5" fmla="*/ 196 h 196"/>
                <a:gd name="T6" fmla="*/ 1373 w 1380"/>
                <a:gd name="T7" fmla="*/ 196 h 196"/>
                <a:gd name="T8" fmla="*/ 1380 w 138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0" h="196">
                  <a:moveTo>
                    <a:pt x="1380" y="0"/>
                  </a:moveTo>
                  <a:lnTo>
                    <a:pt x="0" y="0"/>
                  </a:lnTo>
                  <a:lnTo>
                    <a:pt x="5" y="196"/>
                  </a:lnTo>
                  <a:lnTo>
                    <a:pt x="1373" y="196"/>
                  </a:lnTo>
                  <a:lnTo>
                    <a:pt x="1380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49" name="Freeform 96"/>
            <p:cNvSpPr>
              <a:spLocks/>
            </p:cNvSpPr>
            <p:nvPr/>
          </p:nvSpPr>
          <p:spPr bwMode="auto">
            <a:xfrm>
              <a:off x="3308350" y="2473325"/>
              <a:ext cx="276225" cy="1401763"/>
            </a:xfrm>
            <a:custGeom>
              <a:avLst/>
              <a:gdLst>
                <a:gd name="T0" fmla="*/ 0 w 696"/>
                <a:gd name="T1" fmla="*/ 375 h 3534"/>
                <a:gd name="T2" fmla="*/ 92 w 696"/>
                <a:gd name="T3" fmla="*/ 3513 h 3534"/>
                <a:gd name="T4" fmla="*/ 626 w 696"/>
                <a:gd name="T5" fmla="*/ 3534 h 3534"/>
                <a:gd name="T6" fmla="*/ 642 w 696"/>
                <a:gd name="T7" fmla="*/ 636 h 3534"/>
                <a:gd name="T8" fmla="*/ 696 w 696"/>
                <a:gd name="T9" fmla="*/ 0 h 3534"/>
                <a:gd name="T10" fmla="*/ 0 w 696"/>
                <a:gd name="T11" fmla="*/ 375 h 3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3534">
                  <a:moveTo>
                    <a:pt x="0" y="375"/>
                  </a:moveTo>
                  <a:lnTo>
                    <a:pt x="92" y="3513"/>
                  </a:lnTo>
                  <a:lnTo>
                    <a:pt x="626" y="3534"/>
                  </a:lnTo>
                  <a:lnTo>
                    <a:pt x="642" y="636"/>
                  </a:lnTo>
                  <a:lnTo>
                    <a:pt x="696" y="0"/>
                  </a:lnTo>
                  <a:lnTo>
                    <a:pt x="0" y="375"/>
                  </a:lnTo>
                  <a:close/>
                </a:path>
              </a:pathLst>
            </a:custGeom>
            <a:solidFill>
              <a:srgbClr val="111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50" name="Freeform 97"/>
            <p:cNvSpPr>
              <a:spLocks/>
            </p:cNvSpPr>
            <p:nvPr/>
          </p:nvSpPr>
          <p:spPr bwMode="auto">
            <a:xfrm>
              <a:off x="3559175" y="2462213"/>
              <a:ext cx="223838" cy="1006475"/>
            </a:xfrm>
            <a:custGeom>
              <a:avLst/>
              <a:gdLst>
                <a:gd name="T0" fmla="*/ 262 w 565"/>
                <a:gd name="T1" fmla="*/ 0 h 2536"/>
                <a:gd name="T2" fmla="*/ 94 w 565"/>
                <a:gd name="T3" fmla="*/ 41 h 2536"/>
                <a:gd name="T4" fmla="*/ 0 w 565"/>
                <a:gd name="T5" fmla="*/ 162 h 2536"/>
                <a:gd name="T6" fmla="*/ 0 w 565"/>
                <a:gd name="T7" fmla="*/ 2536 h 2536"/>
                <a:gd name="T8" fmla="*/ 565 w 565"/>
                <a:gd name="T9" fmla="*/ 2536 h 2536"/>
                <a:gd name="T10" fmla="*/ 558 w 565"/>
                <a:gd name="T11" fmla="*/ 162 h 2536"/>
                <a:gd name="T12" fmla="*/ 437 w 565"/>
                <a:gd name="T13" fmla="*/ 35 h 2536"/>
                <a:gd name="T14" fmla="*/ 262 w 565"/>
                <a:gd name="T15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5" h="2536">
                  <a:moveTo>
                    <a:pt x="262" y="0"/>
                  </a:moveTo>
                  <a:lnTo>
                    <a:pt x="94" y="41"/>
                  </a:lnTo>
                  <a:lnTo>
                    <a:pt x="0" y="162"/>
                  </a:lnTo>
                  <a:lnTo>
                    <a:pt x="0" y="2536"/>
                  </a:lnTo>
                  <a:lnTo>
                    <a:pt x="565" y="2536"/>
                  </a:lnTo>
                  <a:lnTo>
                    <a:pt x="558" y="162"/>
                  </a:lnTo>
                  <a:lnTo>
                    <a:pt x="437" y="35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51" name="Freeform 98"/>
            <p:cNvSpPr>
              <a:spLocks/>
            </p:cNvSpPr>
            <p:nvPr/>
          </p:nvSpPr>
          <p:spPr bwMode="auto">
            <a:xfrm>
              <a:off x="3619500" y="2489200"/>
              <a:ext cx="92075" cy="120650"/>
            </a:xfrm>
            <a:custGeom>
              <a:avLst/>
              <a:gdLst>
                <a:gd name="T0" fmla="*/ 111 w 232"/>
                <a:gd name="T1" fmla="*/ 0 h 305"/>
                <a:gd name="T2" fmla="*/ 0 w 232"/>
                <a:gd name="T3" fmla="*/ 171 h 305"/>
                <a:gd name="T4" fmla="*/ 71 w 232"/>
                <a:gd name="T5" fmla="*/ 305 h 305"/>
                <a:gd name="T6" fmla="*/ 155 w 232"/>
                <a:gd name="T7" fmla="*/ 305 h 305"/>
                <a:gd name="T8" fmla="*/ 232 w 232"/>
                <a:gd name="T9" fmla="*/ 171 h 305"/>
                <a:gd name="T10" fmla="*/ 111 w 232"/>
                <a:gd name="T11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305">
                  <a:moveTo>
                    <a:pt x="111" y="0"/>
                  </a:moveTo>
                  <a:lnTo>
                    <a:pt x="0" y="171"/>
                  </a:lnTo>
                  <a:lnTo>
                    <a:pt x="71" y="305"/>
                  </a:lnTo>
                  <a:lnTo>
                    <a:pt x="155" y="305"/>
                  </a:lnTo>
                  <a:lnTo>
                    <a:pt x="232" y="171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E5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52" name="Freeform 99"/>
            <p:cNvSpPr>
              <a:spLocks/>
            </p:cNvSpPr>
            <p:nvPr/>
          </p:nvSpPr>
          <p:spPr bwMode="auto">
            <a:xfrm>
              <a:off x="3573463" y="2432050"/>
              <a:ext cx="196850" cy="150813"/>
            </a:xfrm>
            <a:custGeom>
              <a:avLst/>
              <a:gdLst>
                <a:gd name="T0" fmla="*/ 85 w 499"/>
                <a:gd name="T1" fmla="*/ 0 h 380"/>
                <a:gd name="T2" fmla="*/ 387 w 499"/>
                <a:gd name="T3" fmla="*/ 0 h 380"/>
                <a:gd name="T4" fmla="*/ 499 w 499"/>
                <a:gd name="T5" fmla="*/ 203 h 380"/>
                <a:gd name="T6" fmla="*/ 345 w 499"/>
                <a:gd name="T7" fmla="*/ 373 h 380"/>
                <a:gd name="T8" fmla="*/ 232 w 499"/>
                <a:gd name="T9" fmla="*/ 190 h 380"/>
                <a:gd name="T10" fmla="*/ 113 w 499"/>
                <a:gd name="T11" fmla="*/ 380 h 380"/>
                <a:gd name="T12" fmla="*/ 0 w 499"/>
                <a:gd name="T13" fmla="*/ 218 h 380"/>
                <a:gd name="T14" fmla="*/ 85 w 499"/>
                <a:gd name="T1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380">
                  <a:moveTo>
                    <a:pt x="85" y="0"/>
                  </a:moveTo>
                  <a:lnTo>
                    <a:pt x="387" y="0"/>
                  </a:lnTo>
                  <a:lnTo>
                    <a:pt x="499" y="203"/>
                  </a:lnTo>
                  <a:lnTo>
                    <a:pt x="345" y="373"/>
                  </a:lnTo>
                  <a:lnTo>
                    <a:pt x="232" y="190"/>
                  </a:lnTo>
                  <a:lnTo>
                    <a:pt x="113" y="380"/>
                  </a:lnTo>
                  <a:lnTo>
                    <a:pt x="0" y="218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53" name="Freeform 100"/>
            <p:cNvSpPr>
              <a:spLocks/>
            </p:cNvSpPr>
            <p:nvPr/>
          </p:nvSpPr>
          <p:spPr bwMode="auto">
            <a:xfrm>
              <a:off x="3624263" y="2351088"/>
              <a:ext cx="85725" cy="138113"/>
            </a:xfrm>
            <a:custGeom>
              <a:avLst/>
              <a:gdLst>
                <a:gd name="T0" fmla="*/ 0 w 217"/>
                <a:gd name="T1" fmla="*/ 28 h 346"/>
                <a:gd name="T2" fmla="*/ 0 w 217"/>
                <a:gd name="T3" fmla="*/ 259 h 346"/>
                <a:gd name="T4" fmla="*/ 101 w 217"/>
                <a:gd name="T5" fmla="*/ 346 h 346"/>
                <a:gd name="T6" fmla="*/ 217 w 217"/>
                <a:gd name="T7" fmla="*/ 259 h 346"/>
                <a:gd name="T8" fmla="*/ 217 w 217"/>
                <a:gd name="T9" fmla="*/ 0 h 346"/>
                <a:gd name="T10" fmla="*/ 189 w 217"/>
                <a:gd name="T11" fmla="*/ 8 h 346"/>
                <a:gd name="T12" fmla="*/ 67 w 217"/>
                <a:gd name="T13" fmla="*/ 34 h 346"/>
                <a:gd name="T14" fmla="*/ 20 w 217"/>
                <a:gd name="T15" fmla="*/ 37 h 346"/>
                <a:gd name="T16" fmla="*/ 1 w 217"/>
                <a:gd name="T17" fmla="*/ 34 h 346"/>
                <a:gd name="T18" fmla="*/ 0 w 217"/>
                <a:gd name="T19" fmla="*/ 2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346">
                  <a:moveTo>
                    <a:pt x="0" y="28"/>
                  </a:moveTo>
                  <a:lnTo>
                    <a:pt x="0" y="259"/>
                  </a:lnTo>
                  <a:lnTo>
                    <a:pt x="101" y="346"/>
                  </a:lnTo>
                  <a:lnTo>
                    <a:pt x="217" y="259"/>
                  </a:lnTo>
                  <a:lnTo>
                    <a:pt x="217" y="0"/>
                  </a:lnTo>
                  <a:lnTo>
                    <a:pt x="189" y="8"/>
                  </a:lnTo>
                  <a:lnTo>
                    <a:pt x="67" y="34"/>
                  </a:lnTo>
                  <a:lnTo>
                    <a:pt x="20" y="37"/>
                  </a:lnTo>
                  <a:lnTo>
                    <a:pt x="1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D9A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54" name="Freeform 101"/>
            <p:cNvSpPr>
              <a:spLocks/>
            </p:cNvSpPr>
            <p:nvPr/>
          </p:nvSpPr>
          <p:spPr bwMode="auto">
            <a:xfrm>
              <a:off x="3619500" y="2584450"/>
              <a:ext cx="84138" cy="812800"/>
            </a:xfrm>
            <a:custGeom>
              <a:avLst/>
              <a:gdLst>
                <a:gd name="T0" fmla="*/ 84 w 211"/>
                <a:gd name="T1" fmla="*/ 0 h 2045"/>
                <a:gd name="T2" fmla="*/ 0 w 211"/>
                <a:gd name="T3" fmla="*/ 1926 h 2045"/>
                <a:gd name="T4" fmla="*/ 98 w 211"/>
                <a:gd name="T5" fmla="*/ 2045 h 2045"/>
                <a:gd name="T6" fmla="*/ 211 w 211"/>
                <a:gd name="T7" fmla="*/ 1920 h 2045"/>
                <a:gd name="T8" fmla="*/ 147 w 211"/>
                <a:gd name="T9" fmla="*/ 0 h 2045"/>
                <a:gd name="T10" fmla="*/ 84 w 211"/>
                <a:gd name="T11" fmla="*/ 0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045">
                  <a:moveTo>
                    <a:pt x="84" y="0"/>
                  </a:moveTo>
                  <a:lnTo>
                    <a:pt x="0" y="1926"/>
                  </a:lnTo>
                  <a:lnTo>
                    <a:pt x="98" y="2045"/>
                  </a:lnTo>
                  <a:lnTo>
                    <a:pt x="211" y="1920"/>
                  </a:lnTo>
                  <a:lnTo>
                    <a:pt x="147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E5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55" name="Freeform 102"/>
            <p:cNvSpPr>
              <a:spLocks/>
            </p:cNvSpPr>
            <p:nvPr/>
          </p:nvSpPr>
          <p:spPr bwMode="auto">
            <a:xfrm>
              <a:off x="3757613" y="2481263"/>
              <a:ext cx="273050" cy="1398588"/>
            </a:xfrm>
            <a:custGeom>
              <a:avLst/>
              <a:gdLst>
                <a:gd name="T0" fmla="*/ 689 w 689"/>
                <a:gd name="T1" fmla="*/ 348 h 3524"/>
                <a:gd name="T2" fmla="*/ 0 w 689"/>
                <a:gd name="T3" fmla="*/ 0 h 3524"/>
                <a:gd name="T4" fmla="*/ 55 w 689"/>
                <a:gd name="T5" fmla="*/ 621 h 3524"/>
                <a:gd name="T6" fmla="*/ 0 w 689"/>
                <a:gd name="T7" fmla="*/ 3524 h 3524"/>
                <a:gd name="T8" fmla="*/ 634 w 689"/>
                <a:gd name="T9" fmla="*/ 3480 h 3524"/>
                <a:gd name="T10" fmla="*/ 689 w 689"/>
                <a:gd name="T11" fmla="*/ 348 h 3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9" h="3524">
                  <a:moveTo>
                    <a:pt x="689" y="348"/>
                  </a:moveTo>
                  <a:lnTo>
                    <a:pt x="0" y="0"/>
                  </a:lnTo>
                  <a:lnTo>
                    <a:pt x="55" y="621"/>
                  </a:lnTo>
                  <a:lnTo>
                    <a:pt x="0" y="3524"/>
                  </a:lnTo>
                  <a:lnTo>
                    <a:pt x="634" y="3480"/>
                  </a:lnTo>
                  <a:lnTo>
                    <a:pt x="689" y="348"/>
                  </a:lnTo>
                  <a:close/>
                </a:path>
              </a:pathLst>
            </a:custGeom>
            <a:solidFill>
              <a:srgbClr val="111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56" name="Freeform 103"/>
            <p:cNvSpPr>
              <a:spLocks/>
            </p:cNvSpPr>
            <p:nvPr/>
          </p:nvSpPr>
          <p:spPr bwMode="auto">
            <a:xfrm>
              <a:off x="3451225" y="2473325"/>
              <a:ext cx="133350" cy="1073150"/>
            </a:xfrm>
            <a:custGeom>
              <a:avLst/>
              <a:gdLst>
                <a:gd name="T0" fmla="*/ 334 w 334"/>
                <a:gd name="T1" fmla="*/ 0 h 2704"/>
                <a:gd name="T2" fmla="*/ 248 w 334"/>
                <a:gd name="T3" fmla="*/ 56 h 2704"/>
                <a:gd name="T4" fmla="*/ 107 w 334"/>
                <a:gd name="T5" fmla="*/ 255 h 2704"/>
                <a:gd name="T6" fmla="*/ 140 w 334"/>
                <a:gd name="T7" fmla="*/ 462 h 2704"/>
                <a:gd name="T8" fmla="*/ 3 w 334"/>
                <a:gd name="T9" fmla="*/ 524 h 2704"/>
                <a:gd name="T10" fmla="*/ 1 w 334"/>
                <a:gd name="T11" fmla="*/ 535 h 2704"/>
                <a:gd name="T12" fmla="*/ 0 w 334"/>
                <a:gd name="T13" fmla="*/ 537 h 2704"/>
                <a:gd name="T14" fmla="*/ 267 w 334"/>
                <a:gd name="T15" fmla="*/ 2704 h 2704"/>
                <a:gd name="T16" fmla="*/ 280 w 334"/>
                <a:gd name="T17" fmla="*/ 636 h 2704"/>
                <a:gd name="T18" fmla="*/ 334 w 334"/>
                <a:gd name="T19" fmla="*/ 0 h 2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4" h="2704">
                  <a:moveTo>
                    <a:pt x="334" y="0"/>
                  </a:moveTo>
                  <a:lnTo>
                    <a:pt x="248" y="56"/>
                  </a:lnTo>
                  <a:lnTo>
                    <a:pt x="107" y="255"/>
                  </a:lnTo>
                  <a:lnTo>
                    <a:pt x="140" y="462"/>
                  </a:lnTo>
                  <a:lnTo>
                    <a:pt x="3" y="524"/>
                  </a:lnTo>
                  <a:lnTo>
                    <a:pt x="1" y="535"/>
                  </a:lnTo>
                  <a:lnTo>
                    <a:pt x="0" y="537"/>
                  </a:lnTo>
                  <a:lnTo>
                    <a:pt x="267" y="2704"/>
                  </a:lnTo>
                  <a:lnTo>
                    <a:pt x="280" y="636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414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57" name="Freeform 104"/>
            <p:cNvSpPr>
              <a:spLocks/>
            </p:cNvSpPr>
            <p:nvPr/>
          </p:nvSpPr>
          <p:spPr bwMode="auto">
            <a:xfrm>
              <a:off x="3751263" y="2471738"/>
              <a:ext cx="134938" cy="1077913"/>
            </a:xfrm>
            <a:custGeom>
              <a:avLst/>
              <a:gdLst>
                <a:gd name="T0" fmla="*/ 0 w 340"/>
                <a:gd name="T1" fmla="*/ 0 h 2716"/>
                <a:gd name="T2" fmla="*/ 92 w 340"/>
                <a:gd name="T3" fmla="*/ 59 h 2716"/>
                <a:gd name="T4" fmla="*/ 232 w 340"/>
                <a:gd name="T5" fmla="*/ 258 h 2716"/>
                <a:gd name="T6" fmla="*/ 200 w 340"/>
                <a:gd name="T7" fmla="*/ 465 h 2716"/>
                <a:gd name="T8" fmla="*/ 336 w 340"/>
                <a:gd name="T9" fmla="*/ 527 h 2716"/>
                <a:gd name="T10" fmla="*/ 340 w 340"/>
                <a:gd name="T11" fmla="*/ 538 h 2716"/>
                <a:gd name="T12" fmla="*/ 340 w 340"/>
                <a:gd name="T13" fmla="*/ 540 h 2716"/>
                <a:gd name="T14" fmla="*/ 16 w 340"/>
                <a:gd name="T15" fmla="*/ 2716 h 2716"/>
                <a:gd name="T16" fmla="*/ 61 w 340"/>
                <a:gd name="T17" fmla="*/ 639 h 2716"/>
                <a:gd name="T18" fmla="*/ 0 w 340"/>
                <a:gd name="T19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2716">
                  <a:moveTo>
                    <a:pt x="0" y="0"/>
                  </a:moveTo>
                  <a:lnTo>
                    <a:pt x="92" y="59"/>
                  </a:lnTo>
                  <a:lnTo>
                    <a:pt x="232" y="258"/>
                  </a:lnTo>
                  <a:lnTo>
                    <a:pt x="200" y="465"/>
                  </a:lnTo>
                  <a:lnTo>
                    <a:pt x="336" y="527"/>
                  </a:lnTo>
                  <a:lnTo>
                    <a:pt x="340" y="538"/>
                  </a:lnTo>
                  <a:lnTo>
                    <a:pt x="340" y="540"/>
                  </a:lnTo>
                  <a:lnTo>
                    <a:pt x="16" y="2716"/>
                  </a:lnTo>
                  <a:lnTo>
                    <a:pt x="61" y="6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4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58" name="Rectangle 105"/>
            <p:cNvSpPr>
              <a:spLocks noChangeArrowheads="1"/>
            </p:cNvSpPr>
            <p:nvPr/>
          </p:nvSpPr>
          <p:spPr bwMode="auto">
            <a:xfrm>
              <a:off x="3622675" y="3468688"/>
              <a:ext cx="93663" cy="76200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59" name="Freeform 106"/>
            <p:cNvSpPr>
              <a:spLocks/>
            </p:cNvSpPr>
            <p:nvPr/>
          </p:nvSpPr>
          <p:spPr bwMode="auto">
            <a:xfrm>
              <a:off x="3203575" y="3549650"/>
              <a:ext cx="161925" cy="244475"/>
            </a:xfrm>
            <a:custGeom>
              <a:avLst/>
              <a:gdLst>
                <a:gd name="T0" fmla="*/ 129 w 410"/>
                <a:gd name="T1" fmla="*/ 0 h 616"/>
                <a:gd name="T2" fmla="*/ 180 w 410"/>
                <a:gd name="T3" fmla="*/ 33 h 616"/>
                <a:gd name="T4" fmla="*/ 256 w 410"/>
                <a:gd name="T5" fmla="*/ 91 h 616"/>
                <a:gd name="T6" fmla="*/ 303 w 410"/>
                <a:gd name="T7" fmla="*/ 136 h 616"/>
                <a:gd name="T8" fmla="*/ 343 w 410"/>
                <a:gd name="T9" fmla="*/ 184 h 616"/>
                <a:gd name="T10" fmla="*/ 377 w 410"/>
                <a:gd name="T11" fmla="*/ 237 h 616"/>
                <a:gd name="T12" fmla="*/ 400 w 410"/>
                <a:gd name="T13" fmla="*/ 295 h 616"/>
                <a:gd name="T14" fmla="*/ 410 w 410"/>
                <a:gd name="T15" fmla="*/ 357 h 616"/>
                <a:gd name="T16" fmla="*/ 410 w 410"/>
                <a:gd name="T17" fmla="*/ 389 h 616"/>
                <a:gd name="T18" fmla="*/ 407 w 410"/>
                <a:gd name="T19" fmla="*/ 441 h 616"/>
                <a:gd name="T20" fmla="*/ 392 w 410"/>
                <a:gd name="T21" fmla="*/ 498 h 616"/>
                <a:gd name="T22" fmla="*/ 378 w 410"/>
                <a:gd name="T23" fmla="*/ 528 h 616"/>
                <a:gd name="T24" fmla="*/ 357 w 410"/>
                <a:gd name="T25" fmla="*/ 551 h 616"/>
                <a:gd name="T26" fmla="*/ 330 w 410"/>
                <a:gd name="T27" fmla="*/ 569 h 616"/>
                <a:gd name="T28" fmla="*/ 277 w 410"/>
                <a:gd name="T29" fmla="*/ 591 h 616"/>
                <a:gd name="T30" fmla="*/ 226 w 410"/>
                <a:gd name="T31" fmla="*/ 606 h 616"/>
                <a:gd name="T32" fmla="*/ 207 w 410"/>
                <a:gd name="T33" fmla="*/ 609 h 616"/>
                <a:gd name="T34" fmla="*/ 154 w 410"/>
                <a:gd name="T35" fmla="*/ 616 h 616"/>
                <a:gd name="T36" fmla="*/ 99 w 410"/>
                <a:gd name="T37" fmla="*/ 613 h 616"/>
                <a:gd name="T38" fmla="*/ 64 w 410"/>
                <a:gd name="T39" fmla="*/ 600 h 616"/>
                <a:gd name="T40" fmla="*/ 46 w 410"/>
                <a:gd name="T41" fmla="*/ 585 h 616"/>
                <a:gd name="T42" fmla="*/ 40 w 410"/>
                <a:gd name="T43" fmla="*/ 576 h 616"/>
                <a:gd name="T44" fmla="*/ 31 w 410"/>
                <a:gd name="T45" fmla="*/ 559 h 616"/>
                <a:gd name="T46" fmla="*/ 25 w 410"/>
                <a:gd name="T47" fmla="*/ 533 h 616"/>
                <a:gd name="T48" fmla="*/ 29 w 410"/>
                <a:gd name="T49" fmla="*/ 516 h 616"/>
                <a:gd name="T50" fmla="*/ 41 w 410"/>
                <a:gd name="T51" fmla="*/ 504 h 616"/>
                <a:gd name="T52" fmla="*/ 92 w 410"/>
                <a:gd name="T53" fmla="*/ 492 h 616"/>
                <a:gd name="T54" fmla="*/ 129 w 410"/>
                <a:gd name="T55" fmla="*/ 486 h 616"/>
                <a:gd name="T56" fmla="*/ 145 w 410"/>
                <a:gd name="T57" fmla="*/ 480 h 616"/>
                <a:gd name="T58" fmla="*/ 173 w 410"/>
                <a:gd name="T59" fmla="*/ 453 h 616"/>
                <a:gd name="T60" fmla="*/ 188 w 410"/>
                <a:gd name="T61" fmla="*/ 415 h 616"/>
                <a:gd name="T62" fmla="*/ 182 w 410"/>
                <a:gd name="T63" fmla="*/ 384 h 616"/>
                <a:gd name="T64" fmla="*/ 171 w 410"/>
                <a:gd name="T65" fmla="*/ 366 h 616"/>
                <a:gd name="T66" fmla="*/ 162 w 410"/>
                <a:gd name="T67" fmla="*/ 357 h 616"/>
                <a:gd name="T68" fmla="*/ 141 w 410"/>
                <a:gd name="T69" fmla="*/ 339 h 616"/>
                <a:gd name="T70" fmla="*/ 111 w 410"/>
                <a:gd name="T71" fmla="*/ 307 h 616"/>
                <a:gd name="T72" fmla="*/ 86 w 410"/>
                <a:gd name="T73" fmla="*/ 267 h 616"/>
                <a:gd name="T74" fmla="*/ 68 w 410"/>
                <a:gd name="T75" fmla="*/ 213 h 616"/>
                <a:gd name="T76" fmla="*/ 35 w 410"/>
                <a:gd name="T77" fmla="*/ 144 h 616"/>
                <a:gd name="T78" fmla="*/ 0 w 410"/>
                <a:gd name="T79" fmla="*/ 98 h 616"/>
                <a:gd name="T80" fmla="*/ 24 w 410"/>
                <a:gd name="T81" fmla="*/ 82 h 616"/>
                <a:gd name="T82" fmla="*/ 68 w 410"/>
                <a:gd name="T83" fmla="*/ 43 h 616"/>
                <a:gd name="T84" fmla="*/ 86 w 410"/>
                <a:gd name="T85" fmla="*/ 20 h 616"/>
                <a:gd name="T86" fmla="*/ 95 w 410"/>
                <a:gd name="T87" fmla="*/ 31 h 616"/>
                <a:gd name="T88" fmla="*/ 108 w 410"/>
                <a:gd name="T89" fmla="*/ 34 h 616"/>
                <a:gd name="T90" fmla="*/ 120 w 410"/>
                <a:gd name="T91" fmla="*/ 18 h 616"/>
                <a:gd name="T92" fmla="*/ 129 w 410"/>
                <a:gd name="T93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0" h="616">
                  <a:moveTo>
                    <a:pt x="129" y="0"/>
                  </a:moveTo>
                  <a:lnTo>
                    <a:pt x="180" y="33"/>
                  </a:lnTo>
                  <a:lnTo>
                    <a:pt x="256" y="91"/>
                  </a:lnTo>
                  <a:lnTo>
                    <a:pt x="303" y="136"/>
                  </a:lnTo>
                  <a:lnTo>
                    <a:pt x="343" y="184"/>
                  </a:lnTo>
                  <a:lnTo>
                    <a:pt x="377" y="237"/>
                  </a:lnTo>
                  <a:lnTo>
                    <a:pt x="400" y="295"/>
                  </a:lnTo>
                  <a:lnTo>
                    <a:pt x="410" y="357"/>
                  </a:lnTo>
                  <a:lnTo>
                    <a:pt x="410" y="389"/>
                  </a:lnTo>
                  <a:lnTo>
                    <a:pt x="407" y="441"/>
                  </a:lnTo>
                  <a:lnTo>
                    <a:pt x="392" y="498"/>
                  </a:lnTo>
                  <a:lnTo>
                    <a:pt x="378" y="528"/>
                  </a:lnTo>
                  <a:lnTo>
                    <a:pt x="357" y="551"/>
                  </a:lnTo>
                  <a:lnTo>
                    <a:pt x="330" y="569"/>
                  </a:lnTo>
                  <a:lnTo>
                    <a:pt x="277" y="591"/>
                  </a:lnTo>
                  <a:lnTo>
                    <a:pt x="226" y="606"/>
                  </a:lnTo>
                  <a:lnTo>
                    <a:pt x="207" y="609"/>
                  </a:lnTo>
                  <a:lnTo>
                    <a:pt x="154" y="616"/>
                  </a:lnTo>
                  <a:lnTo>
                    <a:pt x="99" y="613"/>
                  </a:lnTo>
                  <a:lnTo>
                    <a:pt x="64" y="600"/>
                  </a:lnTo>
                  <a:lnTo>
                    <a:pt x="46" y="585"/>
                  </a:lnTo>
                  <a:lnTo>
                    <a:pt x="40" y="576"/>
                  </a:lnTo>
                  <a:lnTo>
                    <a:pt x="31" y="559"/>
                  </a:lnTo>
                  <a:lnTo>
                    <a:pt x="25" y="533"/>
                  </a:lnTo>
                  <a:lnTo>
                    <a:pt x="29" y="516"/>
                  </a:lnTo>
                  <a:lnTo>
                    <a:pt x="41" y="504"/>
                  </a:lnTo>
                  <a:lnTo>
                    <a:pt x="92" y="492"/>
                  </a:lnTo>
                  <a:lnTo>
                    <a:pt x="129" y="486"/>
                  </a:lnTo>
                  <a:lnTo>
                    <a:pt x="145" y="480"/>
                  </a:lnTo>
                  <a:lnTo>
                    <a:pt x="173" y="453"/>
                  </a:lnTo>
                  <a:lnTo>
                    <a:pt x="188" y="415"/>
                  </a:lnTo>
                  <a:lnTo>
                    <a:pt x="182" y="384"/>
                  </a:lnTo>
                  <a:lnTo>
                    <a:pt x="171" y="366"/>
                  </a:lnTo>
                  <a:lnTo>
                    <a:pt x="162" y="357"/>
                  </a:lnTo>
                  <a:lnTo>
                    <a:pt x="141" y="339"/>
                  </a:lnTo>
                  <a:lnTo>
                    <a:pt x="111" y="307"/>
                  </a:lnTo>
                  <a:lnTo>
                    <a:pt x="86" y="267"/>
                  </a:lnTo>
                  <a:lnTo>
                    <a:pt x="68" y="213"/>
                  </a:lnTo>
                  <a:lnTo>
                    <a:pt x="35" y="144"/>
                  </a:lnTo>
                  <a:lnTo>
                    <a:pt x="0" y="98"/>
                  </a:lnTo>
                  <a:lnTo>
                    <a:pt x="24" y="82"/>
                  </a:lnTo>
                  <a:lnTo>
                    <a:pt x="68" y="43"/>
                  </a:lnTo>
                  <a:lnTo>
                    <a:pt x="86" y="20"/>
                  </a:lnTo>
                  <a:lnTo>
                    <a:pt x="95" y="31"/>
                  </a:lnTo>
                  <a:lnTo>
                    <a:pt x="108" y="34"/>
                  </a:lnTo>
                  <a:lnTo>
                    <a:pt x="120" y="18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E0B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60" name="Freeform 107"/>
            <p:cNvSpPr>
              <a:spLocks/>
            </p:cNvSpPr>
            <p:nvPr/>
          </p:nvSpPr>
          <p:spPr bwMode="auto">
            <a:xfrm>
              <a:off x="3151188" y="3502025"/>
              <a:ext cx="103188" cy="115888"/>
            </a:xfrm>
            <a:custGeom>
              <a:avLst/>
              <a:gdLst>
                <a:gd name="T0" fmla="*/ 1 w 259"/>
                <a:gd name="T1" fmla="*/ 207 h 293"/>
                <a:gd name="T2" fmla="*/ 68 w 259"/>
                <a:gd name="T3" fmla="*/ 251 h 293"/>
                <a:gd name="T4" fmla="*/ 140 w 259"/>
                <a:gd name="T5" fmla="*/ 293 h 293"/>
                <a:gd name="T6" fmla="*/ 202 w 259"/>
                <a:gd name="T7" fmla="*/ 186 h 293"/>
                <a:gd name="T8" fmla="*/ 259 w 259"/>
                <a:gd name="T9" fmla="*/ 79 h 293"/>
                <a:gd name="T10" fmla="*/ 225 w 259"/>
                <a:gd name="T11" fmla="*/ 57 h 293"/>
                <a:gd name="T12" fmla="*/ 175 w 259"/>
                <a:gd name="T13" fmla="*/ 22 h 293"/>
                <a:gd name="T14" fmla="*/ 138 w 259"/>
                <a:gd name="T15" fmla="*/ 5 h 293"/>
                <a:gd name="T16" fmla="*/ 119 w 259"/>
                <a:gd name="T17" fmla="*/ 0 h 293"/>
                <a:gd name="T18" fmla="*/ 88 w 259"/>
                <a:gd name="T19" fmla="*/ 46 h 293"/>
                <a:gd name="T20" fmla="*/ 36 w 259"/>
                <a:gd name="T21" fmla="*/ 122 h 293"/>
                <a:gd name="T22" fmla="*/ 9 w 259"/>
                <a:gd name="T23" fmla="*/ 172 h 293"/>
                <a:gd name="T24" fmla="*/ 0 w 259"/>
                <a:gd name="T25" fmla="*/ 198 h 293"/>
                <a:gd name="T26" fmla="*/ 0 w 259"/>
                <a:gd name="T27" fmla="*/ 183 h 293"/>
                <a:gd name="T28" fmla="*/ 1 w 259"/>
                <a:gd name="T29" fmla="*/ 16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293">
                  <a:moveTo>
                    <a:pt x="1" y="207"/>
                  </a:moveTo>
                  <a:lnTo>
                    <a:pt x="68" y="251"/>
                  </a:lnTo>
                  <a:lnTo>
                    <a:pt x="140" y="293"/>
                  </a:lnTo>
                  <a:lnTo>
                    <a:pt x="202" y="186"/>
                  </a:lnTo>
                  <a:lnTo>
                    <a:pt x="259" y="79"/>
                  </a:lnTo>
                  <a:lnTo>
                    <a:pt x="225" y="57"/>
                  </a:lnTo>
                  <a:lnTo>
                    <a:pt x="175" y="22"/>
                  </a:lnTo>
                  <a:lnTo>
                    <a:pt x="138" y="5"/>
                  </a:lnTo>
                  <a:lnTo>
                    <a:pt x="119" y="0"/>
                  </a:lnTo>
                  <a:lnTo>
                    <a:pt x="88" y="46"/>
                  </a:lnTo>
                  <a:lnTo>
                    <a:pt x="36" y="122"/>
                  </a:lnTo>
                  <a:lnTo>
                    <a:pt x="9" y="172"/>
                  </a:lnTo>
                  <a:lnTo>
                    <a:pt x="0" y="198"/>
                  </a:lnTo>
                  <a:lnTo>
                    <a:pt x="0" y="183"/>
                  </a:lnTo>
                  <a:lnTo>
                    <a:pt x="1" y="1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61" name="Freeform 108"/>
            <p:cNvSpPr>
              <a:spLocks/>
            </p:cNvSpPr>
            <p:nvPr/>
          </p:nvSpPr>
          <p:spPr bwMode="auto">
            <a:xfrm>
              <a:off x="2924175" y="2620963"/>
              <a:ext cx="395288" cy="996950"/>
            </a:xfrm>
            <a:custGeom>
              <a:avLst/>
              <a:gdLst>
                <a:gd name="T0" fmla="*/ 968 w 995"/>
                <a:gd name="T1" fmla="*/ 0 h 2511"/>
                <a:gd name="T2" fmla="*/ 938 w 995"/>
                <a:gd name="T3" fmla="*/ 21 h 2511"/>
                <a:gd name="T4" fmla="*/ 749 w 995"/>
                <a:gd name="T5" fmla="*/ 172 h 2511"/>
                <a:gd name="T6" fmla="*/ 582 w 995"/>
                <a:gd name="T7" fmla="*/ 324 h 2511"/>
                <a:gd name="T8" fmla="*/ 448 w 995"/>
                <a:gd name="T9" fmla="*/ 463 h 2511"/>
                <a:gd name="T10" fmla="*/ 359 w 995"/>
                <a:gd name="T11" fmla="*/ 564 h 2511"/>
                <a:gd name="T12" fmla="*/ 275 w 995"/>
                <a:gd name="T13" fmla="*/ 671 h 2511"/>
                <a:gd name="T14" fmla="*/ 197 w 995"/>
                <a:gd name="T15" fmla="*/ 784 h 2511"/>
                <a:gd name="T16" fmla="*/ 128 w 995"/>
                <a:gd name="T17" fmla="*/ 902 h 2511"/>
                <a:gd name="T18" fmla="*/ 71 w 995"/>
                <a:gd name="T19" fmla="*/ 1023 h 2511"/>
                <a:gd name="T20" fmla="*/ 30 w 995"/>
                <a:gd name="T21" fmla="*/ 1146 h 2511"/>
                <a:gd name="T22" fmla="*/ 5 w 995"/>
                <a:gd name="T23" fmla="*/ 1272 h 2511"/>
                <a:gd name="T24" fmla="*/ 1 w 995"/>
                <a:gd name="T25" fmla="*/ 1334 h 2511"/>
                <a:gd name="T26" fmla="*/ 0 w 995"/>
                <a:gd name="T27" fmla="*/ 1396 h 2511"/>
                <a:gd name="T28" fmla="*/ 10 w 995"/>
                <a:gd name="T29" fmla="*/ 1518 h 2511"/>
                <a:gd name="T30" fmla="*/ 32 w 995"/>
                <a:gd name="T31" fmla="*/ 1634 h 2511"/>
                <a:gd name="T32" fmla="*/ 65 w 995"/>
                <a:gd name="T33" fmla="*/ 1747 h 2511"/>
                <a:gd name="T34" fmla="*/ 106 w 995"/>
                <a:gd name="T35" fmla="*/ 1854 h 2511"/>
                <a:gd name="T36" fmla="*/ 154 w 995"/>
                <a:gd name="T37" fmla="*/ 1953 h 2511"/>
                <a:gd name="T38" fmla="*/ 233 w 995"/>
                <a:gd name="T39" fmla="*/ 2092 h 2511"/>
                <a:gd name="T40" fmla="*/ 347 w 995"/>
                <a:gd name="T41" fmla="*/ 2250 h 2511"/>
                <a:gd name="T42" fmla="*/ 453 w 995"/>
                <a:gd name="T43" fmla="*/ 2375 h 2511"/>
                <a:gd name="T44" fmla="*/ 575 w 995"/>
                <a:gd name="T45" fmla="*/ 2495 h 2511"/>
                <a:gd name="T46" fmla="*/ 595 w 995"/>
                <a:gd name="T47" fmla="*/ 2511 h 2511"/>
                <a:gd name="T48" fmla="*/ 768 w 995"/>
                <a:gd name="T49" fmla="*/ 2241 h 2511"/>
                <a:gd name="T50" fmla="*/ 750 w 995"/>
                <a:gd name="T51" fmla="*/ 2228 h 2511"/>
                <a:gd name="T52" fmla="*/ 640 w 995"/>
                <a:gd name="T53" fmla="*/ 2134 h 2511"/>
                <a:gd name="T54" fmla="*/ 545 w 995"/>
                <a:gd name="T55" fmla="*/ 2036 h 2511"/>
                <a:gd name="T56" fmla="*/ 451 w 995"/>
                <a:gd name="T57" fmla="*/ 1913 h 2511"/>
                <a:gd name="T58" fmla="*/ 389 w 995"/>
                <a:gd name="T59" fmla="*/ 1804 h 2511"/>
                <a:gd name="T60" fmla="*/ 354 w 995"/>
                <a:gd name="T61" fmla="*/ 1727 h 2511"/>
                <a:gd name="T62" fmla="*/ 328 w 995"/>
                <a:gd name="T63" fmla="*/ 1644 h 2511"/>
                <a:gd name="T64" fmla="*/ 311 w 995"/>
                <a:gd name="T65" fmla="*/ 1557 h 2511"/>
                <a:gd name="T66" fmla="*/ 306 w 995"/>
                <a:gd name="T67" fmla="*/ 1466 h 2511"/>
                <a:gd name="T68" fmla="*/ 315 w 995"/>
                <a:gd name="T69" fmla="*/ 1371 h 2511"/>
                <a:gd name="T70" fmla="*/ 325 w 995"/>
                <a:gd name="T71" fmla="*/ 1323 h 2511"/>
                <a:gd name="T72" fmla="*/ 338 w 995"/>
                <a:gd name="T73" fmla="*/ 1275 h 2511"/>
                <a:gd name="T74" fmla="*/ 372 w 995"/>
                <a:gd name="T75" fmla="*/ 1186 h 2511"/>
                <a:gd name="T76" fmla="*/ 412 w 995"/>
                <a:gd name="T77" fmla="*/ 1103 h 2511"/>
                <a:gd name="T78" fmla="*/ 459 w 995"/>
                <a:gd name="T79" fmla="*/ 1029 h 2511"/>
                <a:gd name="T80" fmla="*/ 510 w 995"/>
                <a:gd name="T81" fmla="*/ 962 h 2511"/>
                <a:gd name="T82" fmla="*/ 566 w 995"/>
                <a:gd name="T83" fmla="*/ 901 h 2511"/>
                <a:gd name="T84" fmla="*/ 652 w 995"/>
                <a:gd name="T85" fmla="*/ 821 h 2511"/>
                <a:gd name="T86" fmla="*/ 764 w 995"/>
                <a:gd name="T87" fmla="*/ 738 h 2511"/>
                <a:gd name="T88" fmla="*/ 867 w 995"/>
                <a:gd name="T89" fmla="*/ 678 h 2511"/>
                <a:gd name="T90" fmla="*/ 978 w 995"/>
                <a:gd name="T91" fmla="*/ 626 h 2511"/>
                <a:gd name="T92" fmla="*/ 995 w 995"/>
                <a:gd name="T93" fmla="*/ 621 h 2511"/>
                <a:gd name="T94" fmla="*/ 968 w 995"/>
                <a:gd name="T95" fmla="*/ 0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5" h="2511">
                  <a:moveTo>
                    <a:pt x="968" y="0"/>
                  </a:moveTo>
                  <a:lnTo>
                    <a:pt x="938" y="21"/>
                  </a:lnTo>
                  <a:lnTo>
                    <a:pt x="749" y="172"/>
                  </a:lnTo>
                  <a:lnTo>
                    <a:pt x="582" y="324"/>
                  </a:lnTo>
                  <a:lnTo>
                    <a:pt x="448" y="463"/>
                  </a:lnTo>
                  <a:lnTo>
                    <a:pt x="359" y="564"/>
                  </a:lnTo>
                  <a:lnTo>
                    <a:pt x="275" y="671"/>
                  </a:lnTo>
                  <a:lnTo>
                    <a:pt x="197" y="784"/>
                  </a:lnTo>
                  <a:lnTo>
                    <a:pt x="128" y="902"/>
                  </a:lnTo>
                  <a:lnTo>
                    <a:pt x="71" y="1023"/>
                  </a:lnTo>
                  <a:lnTo>
                    <a:pt x="30" y="1146"/>
                  </a:lnTo>
                  <a:lnTo>
                    <a:pt x="5" y="1272"/>
                  </a:lnTo>
                  <a:lnTo>
                    <a:pt x="1" y="1334"/>
                  </a:lnTo>
                  <a:lnTo>
                    <a:pt x="0" y="1396"/>
                  </a:lnTo>
                  <a:lnTo>
                    <a:pt x="10" y="1518"/>
                  </a:lnTo>
                  <a:lnTo>
                    <a:pt x="32" y="1634"/>
                  </a:lnTo>
                  <a:lnTo>
                    <a:pt x="65" y="1747"/>
                  </a:lnTo>
                  <a:lnTo>
                    <a:pt x="106" y="1854"/>
                  </a:lnTo>
                  <a:lnTo>
                    <a:pt x="154" y="1953"/>
                  </a:lnTo>
                  <a:lnTo>
                    <a:pt x="233" y="2092"/>
                  </a:lnTo>
                  <a:lnTo>
                    <a:pt x="347" y="2250"/>
                  </a:lnTo>
                  <a:lnTo>
                    <a:pt x="453" y="2375"/>
                  </a:lnTo>
                  <a:lnTo>
                    <a:pt x="575" y="2495"/>
                  </a:lnTo>
                  <a:lnTo>
                    <a:pt x="595" y="2511"/>
                  </a:lnTo>
                  <a:lnTo>
                    <a:pt x="768" y="2241"/>
                  </a:lnTo>
                  <a:lnTo>
                    <a:pt x="750" y="2228"/>
                  </a:lnTo>
                  <a:lnTo>
                    <a:pt x="640" y="2134"/>
                  </a:lnTo>
                  <a:lnTo>
                    <a:pt x="545" y="2036"/>
                  </a:lnTo>
                  <a:lnTo>
                    <a:pt x="451" y="1913"/>
                  </a:lnTo>
                  <a:lnTo>
                    <a:pt x="389" y="1804"/>
                  </a:lnTo>
                  <a:lnTo>
                    <a:pt x="354" y="1727"/>
                  </a:lnTo>
                  <a:lnTo>
                    <a:pt x="328" y="1644"/>
                  </a:lnTo>
                  <a:lnTo>
                    <a:pt x="311" y="1557"/>
                  </a:lnTo>
                  <a:lnTo>
                    <a:pt x="306" y="1466"/>
                  </a:lnTo>
                  <a:lnTo>
                    <a:pt x="315" y="1371"/>
                  </a:lnTo>
                  <a:lnTo>
                    <a:pt x="325" y="1323"/>
                  </a:lnTo>
                  <a:lnTo>
                    <a:pt x="338" y="1275"/>
                  </a:lnTo>
                  <a:lnTo>
                    <a:pt x="372" y="1186"/>
                  </a:lnTo>
                  <a:lnTo>
                    <a:pt x="412" y="1103"/>
                  </a:lnTo>
                  <a:lnTo>
                    <a:pt x="459" y="1029"/>
                  </a:lnTo>
                  <a:lnTo>
                    <a:pt x="510" y="962"/>
                  </a:lnTo>
                  <a:lnTo>
                    <a:pt x="566" y="901"/>
                  </a:lnTo>
                  <a:lnTo>
                    <a:pt x="652" y="821"/>
                  </a:lnTo>
                  <a:lnTo>
                    <a:pt x="764" y="738"/>
                  </a:lnTo>
                  <a:lnTo>
                    <a:pt x="867" y="678"/>
                  </a:lnTo>
                  <a:lnTo>
                    <a:pt x="978" y="626"/>
                  </a:lnTo>
                  <a:lnTo>
                    <a:pt x="995" y="621"/>
                  </a:lnTo>
                  <a:lnTo>
                    <a:pt x="968" y="0"/>
                  </a:lnTo>
                  <a:close/>
                </a:path>
              </a:pathLst>
            </a:custGeom>
            <a:solidFill>
              <a:srgbClr val="111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62" name="Freeform 109"/>
            <p:cNvSpPr>
              <a:spLocks/>
            </p:cNvSpPr>
            <p:nvPr/>
          </p:nvSpPr>
          <p:spPr bwMode="auto">
            <a:xfrm>
              <a:off x="4730750" y="2605088"/>
              <a:ext cx="177800" cy="180975"/>
            </a:xfrm>
            <a:custGeom>
              <a:avLst/>
              <a:gdLst>
                <a:gd name="T0" fmla="*/ 93 w 451"/>
                <a:gd name="T1" fmla="*/ 255 h 457"/>
                <a:gd name="T2" fmla="*/ 48 w 451"/>
                <a:gd name="T3" fmla="*/ 304 h 457"/>
                <a:gd name="T4" fmla="*/ 0 w 451"/>
                <a:gd name="T5" fmla="*/ 356 h 457"/>
                <a:gd name="T6" fmla="*/ 27 w 451"/>
                <a:gd name="T7" fmla="*/ 379 h 457"/>
                <a:gd name="T8" fmla="*/ 81 w 451"/>
                <a:gd name="T9" fmla="*/ 434 h 457"/>
                <a:gd name="T10" fmla="*/ 107 w 451"/>
                <a:gd name="T11" fmla="*/ 457 h 457"/>
                <a:gd name="T12" fmla="*/ 146 w 451"/>
                <a:gd name="T13" fmla="*/ 423 h 457"/>
                <a:gd name="T14" fmla="*/ 207 w 451"/>
                <a:gd name="T15" fmla="*/ 373 h 457"/>
                <a:gd name="T16" fmla="*/ 240 w 451"/>
                <a:gd name="T17" fmla="*/ 360 h 457"/>
                <a:gd name="T18" fmla="*/ 262 w 451"/>
                <a:gd name="T19" fmla="*/ 356 h 457"/>
                <a:gd name="T20" fmla="*/ 273 w 451"/>
                <a:gd name="T21" fmla="*/ 357 h 457"/>
                <a:gd name="T22" fmla="*/ 281 w 451"/>
                <a:gd name="T23" fmla="*/ 360 h 457"/>
                <a:gd name="T24" fmla="*/ 307 w 451"/>
                <a:gd name="T25" fmla="*/ 356 h 457"/>
                <a:gd name="T26" fmla="*/ 347 w 451"/>
                <a:gd name="T27" fmla="*/ 339 h 457"/>
                <a:gd name="T28" fmla="*/ 407 w 451"/>
                <a:gd name="T29" fmla="*/ 304 h 457"/>
                <a:gd name="T30" fmla="*/ 444 w 451"/>
                <a:gd name="T31" fmla="*/ 277 h 457"/>
                <a:gd name="T32" fmla="*/ 451 w 451"/>
                <a:gd name="T33" fmla="*/ 245 h 457"/>
                <a:gd name="T34" fmla="*/ 448 w 451"/>
                <a:gd name="T35" fmla="*/ 169 h 457"/>
                <a:gd name="T36" fmla="*/ 433 w 451"/>
                <a:gd name="T37" fmla="*/ 92 h 457"/>
                <a:gd name="T38" fmla="*/ 411 w 451"/>
                <a:gd name="T39" fmla="*/ 28 h 457"/>
                <a:gd name="T40" fmla="*/ 399 w 451"/>
                <a:gd name="T41" fmla="*/ 9 h 457"/>
                <a:gd name="T42" fmla="*/ 395 w 451"/>
                <a:gd name="T43" fmla="*/ 3 h 457"/>
                <a:gd name="T44" fmla="*/ 377 w 451"/>
                <a:gd name="T45" fmla="*/ 0 h 457"/>
                <a:gd name="T46" fmla="*/ 335 w 451"/>
                <a:gd name="T47" fmla="*/ 5 h 457"/>
                <a:gd name="T48" fmla="*/ 271 w 451"/>
                <a:gd name="T49" fmla="*/ 28 h 457"/>
                <a:gd name="T50" fmla="*/ 218 w 451"/>
                <a:gd name="T51" fmla="*/ 55 h 457"/>
                <a:gd name="T52" fmla="*/ 207 w 451"/>
                <a:gd name="T53" fmla="*/ 68 h 457"/>
                <a:gd name="T54" fmla="*/ 93 w 451"/>
                <a:gd name="T55" fmla="*/ 25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1" h="457">
                  <a:moveTo>
                    <a:pt x="93" y="255"/>
                  </a:moveTo>
                  <a:lnTo>
                    <a:pt x="48" y="304"/>
                  </a:lnTo>
                  <a:lnTo>
                    <a:pt x="0" y="356"/>
                  </a:lnTo>
                  <a:lnTo>
                    <a:pt x="27" y="379"/>
                  </a:lnTo>
                  <a:lnTo>
                    <a:pt x="81" y="434"/>
                  </a:lnTo>
                  <a:lnTo>
                    <a:pt x="107" y="457"/>
                  </a:lnTo>
                  <a:lnTo>
                    <a:pt x="146" y="423"/>
                  </a:lnTo>
                  <a:lnTo>
                    <a:pt x="207" y="373"/>
                  </a:lnTo>
                  <a:lnTo>
                    <a:pt x="240" y="360"/>
                  </a:lnTo>
                  <a:lnTo>
                    <a:pt x="262" y="356"/>
                  </a:lnTo>
                  <a:lnTo>
                    <a:pt x="273" y="357"/>
                  </a:lnTo>
                  <a:lnTo>
                    <a:pt x="281" y="360"/>
                  </a:lnTo>
                  <a:lnTo>
                    <a:pt x="307" y="356"/>
                  </a:lnTo>
                  <a:lnTo>
                    <a:pt x="347" y="339"/>
                  </a:lnTo>
                  <a:lnTo>
                    <a:pt x="407" y="304"/>
                  </a:lnTo>
                  <a:lnTo>
                    <a:pt x="444" y="277"/>
                  </a:lnTo>
                  <a:lnTo>
                    <a:pt x="451" y="245"/>
                  </a:lnTo>
                  <a:lnTo>
                    <a:pt x="448" y="169"/>
                  </a:lnTo>
                  <a:lnTo>
                    <a:pt x="433" y="92"/>
                  </a:lnTo>
                  <a:lnTo>
                    <a:pt x="411" y="28"/>
                  </a:lnTo>
                  <a:lnTo>
                    <a:pt x="399" y="9"/>
                  </a:lnTo>
                  <a:lnTo>
                    <a:pt x="395" y="3"/>
                  </a:lnTo>
                  <a:lnTo>
                    <a:pt x="377" y="0"/>
                  </a:lnTo>
                  <a:lnTo>
                    <a:pt x="335" y="5"/>
                  </a:lnTo>
                  <a:lnTo>
                    <a:pt x="271" y="28"/>
                  </a:lnTo>
                  <a:lnTo>
                    <a:pt x="218" y="55"/>
                  </a:lnTo>
                  <a:lnTo>
                    <a:pt x="207" y="68"/>
                  </a:lnTo>
                  <a:lnTo>
                    <a:pt x="93" y="255"/>
                  </a:lnTo>
                  <a:close/>
                </a:path>
              </a:pathLst>
            </a:custGeom>
            <a:solidFill>
              <a:srgbClr val="D9A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63" name="Freeform 110"/>
            <p:cNvSpPr>
              <a:spLocks/>
            </p:cNvSpPr>
            <p:nvPr/>
          </p:nvSpPr>
          <p:spPr bwMode="auto">
            <a:xfrm>
              <a:off x="4751388" y="2595563"/>
              <a:ext cx="112713" cy="139700"/>
            </a:xfrm>
            <a:custGeom>
              <a:avLst/>
              <a:gdLst>
                <a:gd name="T0" fmla="*/ 0 w 286"/>
                <a:gd name="T1" fmla="*/ 350 h 350"/>
                <a:gd name="T2" fmla="*/ 7 w 286"/>
                <a:gd name="T3" fmla="*/ 325 h 350"/>
                <a:gd name="T4" fmla="*/ 18 w 286"/>
                <a:gd name="T5" fmla="*/ 272 h 350"/>
                <a:gd name="T6" fmla="*/ 27 w 286"/>
                <a:gd name="T7" fmla="*/ 186 h 350"/>
                <a:gd name="T8" fmla="*/ 35 w 286"/>
                <a:gd name="T9" fmla="*/ 134 h 350"/>
                <a:gd name="T10" fmla="*/ 42 w 286"/>
                <a:gd name="T11" fmla="*/ 86 h 350"/>
                <a:gd name="T12" fmla="*/ 54 w 286"/>
                <a:gd name="T13" fmla="*/ 63 h 350"/>
                <a:gd name="T14" fmla="*/ 76 w 286"/>
                <a:gd name="T15" fmla="*/ 55 h 350"/>
                <a:gd name="T16" fmla="*/ 96 w 286"/>
                <a:gd name="T17" fmla="*/ 49 h 350"/>
                <a:gd name="T18" fmla="*/ 119 w 286"/>
                <a:gd name="T19" fmla="*/ 44 h 350"/>
                <a:gd name="T20" fmla="*/ 171 w 286"/>
                <a:gd name="T21" fmla="*/ 40 h 350"/>
                <a:gd name="T22" fmla="*/ 193 w 286"/>
                <a:gd name="T23" fmla="*/ 35 h 350"/>
                <a:gd name="T24" fmla="*/ 269 w 286"/>
                <a:gd name="T25" fmla="*/ 3 h 350"/>
                <a:gd name="T26" fmla="*/ 283 w 286"/>
                <a:gd name="T27" fmla="*/ 0 h 350"/>
                <a:gd name="T28" fmla="*/ 286 w 286"/>
                <a:gd name="T29" fmla="*/ 5 h 350"/>
                <a:gd name="T30" fmla="*/ 285 w 286"/>
                <a:gd name="T31" fmla="*/ 19 h 350"/>
                <a:gd name="T32" fmla="*/ 274 w 286"/>
                <a:gd name="T33" fmla="*/ 41 h 350"/>
                <a:gd name="T34" fmla="*/ 250 w 286"/>
                <a:gd name="T35" fmla="*/ 68 h 350"/>
                <a:gd name="T36" fmla="*/ 223 w 286"/>
                <a:gd name="T37" fmla="*/ 85 h 350"/>
                <a:gd name="T38" fmla="*/ 213 w 286"/>
                <a:gd name="T39" fmla="*/ 86 h 350"/>
                <a:gd name="T40" fmla="*/ 202 w 286"/>
                <a:gd name="T41" fmla="*/ 92 h 350"/>
                <a:gd name="T42" fmla="*/ 159 w 286"/>
                <a:gd name="T43" fmla="*/ 112 h 350"/>
                <a:gd name="T44" fmla="*/ 137 w 286"/>
                <a:gd name="T45" fmla="*/ 132 h 350"/>
                <a:gd name="T46" fmla="*/ 133 w 286"/>
                <a:gd name="T47" fmla="*/ 143 h 350"/>
                <a:gd name="T48" fmla="*/ 134 w 286"/>
                <a:gd name="T49" fmla="*/ 185 h 350"/>
                <a:gd name="T50" fmla="*/ 143 w 286"/>
                <a:gd name="T51" fmla="*/ 226 h 350"/>
                <a:gd name="T52" fmla="*/ 143 w 286"/>
                <a:gd name="T53" fmla="*/ 246 h 350"/>
                <a:gd name="T54" fmla="*/ 132 w 286"/>
                <a:gd name="T55" fmla="*/ 277 h 350"/>
                <a:gd name="T56" fmla="*/ 98 w 286"/>
                <a:gd name="T57" fmla="*/ 309 h 350"/>
                <a:gd name="T58" fmla="*/ 71 w 286"/>
                <a:gd name="T59" fmla="*/ 326 h 350"/>
                <a:gd name="T60" fmla="*/ 0 w 286"/>
                <a:gd name="T6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6" h="350">
                  <a:moveTo>
                    <a:pt x="0" y="350"/>
                  </a:moveTo>
                  <a:lnTo>
                    <a:pt x="7" y="325"/>
                  </a:lnTo>
                  <a:lnTo>
                    <a:pt x="18" y="272"/>
                  </a:lnTo>
                  <a:lnTo>
                    <a:pt x="27" y="186"/>
                  </a:lnTo>
                  <a:lnTo>
                    <a:pt x="35" y="134"/>
                  </a:lnTo>
                  <a:lnTo>
                    <a:pt x="42" y="86"/>
                  </a:lnTo>
                  <a:lnTo>
                    <a:pt x="54" y="63"/>
                  </a:lnTo>
                  <a:lnTo>
                    <a:pt x="76" y="55"/>
                  </a:lnTo>
                  <a:lnTo>
                    <a:pt x="96" y="49"/>
                  </a:lnTo>
                  <a:lnTo>
                    <a:pt x="119" y="44"/>
                  </a:lnTo>
                  <a:lnTo>
                    <a:pt x="171" y="40"/>
                  </a:lnTo>
                  <a:lnTo>
                    <a:pt x="193" y="35"/>
                  </a:lnTo>
                  <a:lnTo>
                    <a:pt x="269" y="3"/>
                  </a:lnTo>
                  <a:lnTo>
                    <a:pt x="283" y="0"/>
                  </a:lnTo>
                  <a:lnTo>
                    <a:pt x="286" y="5"/>
                  </a:lnTo>
                  <a:lnTo>
                    <a:pt x="285" y="19"/>
                  </a:lnTo>
                  <a:lnTo>
                    <a:pt x="274" y="41"/>
                  </a:lnTo>
                  <a:lnTo>
                    <a:pt x="250" y="68"/>
                  </a:lnTo>
                  <a:lnTo>
                    <a:pt x="223" y="85"/>
                  </a:lnTo>
                  <a:lnTo>
                    <a:pt x="213" y="86"/>
                  </a:lnTo>
                  <a:lnTo>
                    <a:pt x="202" y="92"/>
                  </a:lnTo>
                  <a:lnTo>
                    <a:pt x="159" y="112"/>
                  </a:lnTo>
                  <a:lnTo>
                    <a:pt x="137" y="132"/>
                  </a:lnTo>
                  <a:lnTo>
                    <a:pt x="133" y="143"/>
                  </a:lnTo>
                  <a:lnTo>
                    <a:pt x="134" y="185"/>
                  </a:lnTo>
                  <a:lnTo>
                    <a:pt x="143" y="226"/>
                  </a:lnTo>
                  <a:lnTo>
                    <a:pt x="143" y="246"/>
                  </a:lnTo>
                  <a:lnTo>
                    <a:pt x="132" y="277"/>
                  </a:lnTo>
                  <a:lnTo>
                    <a:pt x="98" y="309"/>
                  </a:lnTo>
                  <a:lnTo>
                    <a:pt x="71" y="326"/>
                  </a:lnTo>
                  <a:lnTo>
                    <a:pt x="0" y="350"/>
                  </a:lnTo>
                  <a:close/>
                </a:path>
              </a:pathLst>
            </a:custGeom>
            <a:solidFill>
              <a:srgbClr val="E0B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64" name="Freeform 111"/>
            <p:cNvSpPr>
              <a:spLocks/>
            </p:cNvSpPr>
            <p:nvPr/>
          </p:nvSpPr>
          <p:spPr bwMode="auto">
            <a:xfrm>
              <a:off x="4814888" y="2159000"/>
              <a:ext cx="615950" cy="503238"/>
            </a:xfrm>
            <a:custGeom>
              <a:avLst/>
              <a:gdLst>
                <a:gd name="T0" fmla="*/ 41 w 1549"/>
                <a:gd name="T1" fmla="*/ 1269 h 1269"/>
                <a:gd name="T2" fmla="*/ 0 w 1549"/>
                <a:gd name="T3" fmla="*/ 1218 h 1269"/>
                <a:gd name="T4" fmla="*/ 1529 w 1549"/>
                <a:gd name="T5" fmla="*/ 0 h 1269"/>
                <a:gd name="T6" fmla="*/ 1549 w 1549"/>
                <a:gd name="T7" fmla="*/ 26 h 1269"/>
                <a:gd name="T8" fmla="*/ 41 w 1549"/>
                <a:gd name="T9" fmla="*/ 1269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1269">
                  <a:moveTo>
                    <a:pt x="41" y="1269"/>
                  </a:moveTo>
                  <a:lnTo>
                    <a:pt x="0" y="1218"/>
                  </a:lnTo>
                  <a:lnTo>
                    <a:pt x="1529" y="0"/>
                  </a:lnTo>
                  <a:lnTo>
                    <a:pt x="1549" y="26"/>
                  </a:lnTo>
                  <a:lnTo>
                    <a:pt x="41" y="12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65" name="Freeform 112"/>
            <p:cNvSpPr>
              <a:spLocks/>
            </p:cNvSpPr>
            <p:nvPr/>
          </p:nvSpPr>
          <p:spPr bwMode="auto">
            <a:xfrm>
              <a:off x="4851400" y="2605088"/>
              <a:ext cx="57150" cy="133350"/>
            </a:xfrm>
            <a:custGeom>
              <a:avLst/>
              <a:gdLst>
                <a:gd name="T0" fmla="*/ 92 w 144"/>
                <a:gd name="T1" fmla="*/ 9 h 334"/>
                <a:gd name="T2" fmla="*/ 87 w 144"/>
                <a:gd name="T3" fmla="*/ 2 h 334"/>
                <a:gd name="T4" fmla="*/ 61 w 144"/>
                <a:gd name="T5" fmla="*/ 0 h 334"/>
                <a:gd name="T6" fmla="*/ 44 w 144"/>
                <a:gd name="T7" fmla="*/ 2 h 334"/>
                <a:gd name="T8" fmla="*/ 28 w 144"/>
                <a:gd name="T9" fmla="*/ 15 h 334"/>
                <a:gd name="T10" fmla="*/ 9 w 144"/>
                <a:gd name="T11" fmla="*/ 46 h 334"/>
                <a:gd name="T12" fmla="*/ 1 w 144"/>
                <a:gd name="T13" fmla="*/ 81 h 334"/>
                <a:gd name="T14" fmla="*/ 0 w 144"/>
                <a:gd name="T15" fmla="*/ 121 h 334"/>
                <a:gd name="T16" fmla="*/ 8 w 144"/>
                <a:gd name="T17" fmla="*/ 185 h 334"/>
                <a:gd name="T18" fmla="*/ 22 w 144"/>
                <a:gd name="T19" fmla="*/ 268 h 334"/>
                <a:gd name="T20" fmla="*/ 25 w 144"/>
                <a:gd name="T21" fmla="*/ 305 h 334"/>
                <a:gd name="T22" fmla="*/ 26 w 144"/>
                <a:gd name="T23" fmla="*/ 317 h 334"/>
                <a:gd name="T24" fmla="*/ 40 w 144"/>
                <a:gd name="T25" fmla="*/ 330 h 334"/>
                <a:gd name="T26" fmla="*/ 51 w 144"/>
                <a:gd name="T27" fmla="*/ 334 h 334"/>
                <a:gd name="T28" fmla="*/ 88 w 144"/>
                <a:gd name="T29" fmla="*/ 312 h 334"/>
                <a:gd name="T30" fmla="*/ 137 w 144"/>
                <a:gd name="T31" fmla="*/ 277 h 334"/>
                <a:gd name="T32" fmla="*/ 144 w 144"/>
                <a:gd name="T33" fmla="*/ 245 h 334"/>
                <a:gd name="T34" fmla="*/ 141 w 144"/>
                <a:gd name="T35" fmla="*/ 169 h 334"/>
                <a:gd name="T36" fmla="*/ 126 w 144"/>
                <a:gd name="T37" fmla="*/ 92 h 334"/>
                <a:gd name="T38" fmla="*/ 104 w 144"/>
                <a:gd name="T39" fmla="*/ 28 h 334"/>
                <a:gd name="T40" fmla="*/ 92 w 144"/>
                <a:gd name="T41" fmla="*/ 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334">
                  <a:moveTo>
                    <a:pt x="92" y="9"/>
                  </a:moveTo>
                  <a:lnTo>
                    <a:pt x="87" y="2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28" y="15"/>
                  </a:lnTo>
                  <a:lnTo>
                    <a:pt x="9" y="46"/>
                  </a:lnTo>
                  <a:lnTo>
                    <a:pt x="1" y="81"/>
                  </a:lnTo>
                  <a:lnTo>
                    <a:pt x="0" y="121"/>
                  </a:lnTo>
                  <a:lnTo>
                    <a:pt x="8" y="185"/>
                  </a:lnTo>
                  <a:lnTo>
                    <a:pt x="22" y="268"/>
                  </a:lnTo>
                  <a:lnTo>
                    <a:pt x="25" y="305"/>
                  </a:lnTo>
                  <a:lnTo>
                    <a:pt x="26" y="317"/>
                  </a:lnTo>
                  <a:lnTo>
                    <a:pt x="40" y="330"/>
                  </a:lnTo>
                  <a:lnTo>
                    <a:pt x="51" y="334"/>
                  </a:lnTo>
                  <a:lnTo>
                    <a:pt x="88" y="312"/>
                  </a:lnTo>
                  <a:lnTo>
                    <a:pt x="137" y="277"/>
                  </a:lnTo>
                  <a:lnTo>
                    <a:pt x="144" y="245"/>
                  </a:lnTo>
                  <a:lnTo>
                    <a:pt x="141" y="169"/>
                  </a:lnTo>
                  <a:lnTo>
                    <a:pt x="126" y="92"/>
                  </a:lnTo>
                  <a:lnTo>
                    <a:pt x="104" y="28"/>
                  </a:lnTo>
                  <a:lnTo>
                    <a:pt x="92" y="9"/>
                  </a:lnTo>
                  <a:close/>
                </a:path>
              </a:pathLst>
            </a:custGeom>
            <a:solidFill>
              <a:srgbClr val="DDB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66" name="Freeform 113"/>
            <p:cNvSpPr>
              <a:spLocks/>
            </p:cNvSpPr>
            <p:nvPr/>
          </p:nvSpPr>
          <p:spPr bwMode="auto">
            <a:xfrm>
              <a:off x="4703763" y="2698750"/>
              <a:ext cx="111125" cy="122238"/>
            </a:xfrm>
            <a:custGeom>
              <a:avLst/>
              <a:gdLst>
                <a:gd name="T0" fmla="*/ 0 w 281"/>
                <a:gd name="T1" fmla="*/ 146 h 308"/>
                <a:gd name="T2" fmla="*/ 135 w 281"/>
                <a:gd name="T3" fmla="*/ 0 h 308"/>
                <a:gd name="T4" fmla="*/ 281 w 281"/>
                <a:gd name="T5" fmla="*/ 157 h 308"/>
                <a:gd name="T6" fmla="*/ 135 w 281"/>
                <a:gd name="T7" fmla="*/ 308 h 308"/>
                <a:gd name="T8" fmla="*/ 0 w 281"/>
                <a:gd name="T9" fmla="*/ 146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308">
                  <a:moveTo>
                    <a:pt x="0" y="146"/>
                  </a:moveTo>
                  <a:lnTo>
                    <a:pt x="135" y="0"/>
                  </a:lnTo>
                  <a:lnTo>
                    <a:pt x="281" y="157"/>
                  </a:lnTo>
                  <a:lnTo>
                    <a:pt x="135" y="308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67" name="Freeform 114"/>
            <p:cNvSpPr>
              <a:spLocks/>
            </p:cNvSpPr>
            <p:nvPr/>
          </p:nvSpPr>
          <p:spPr bwMode="auto">
            <a:xfrm>
              <a:off x="4025900" y="2619375"/>
              <a:ext cx="766763" cy="450850"/>
            </a:xfrm>
            <a:custGeom>
              <a:avLst/>
              <a:gdLst>
                <a:gd name="T0" fmla="*/ 11 w 1933"/>
                <a:gd name="T1" fmla="*/ 0 h 1138"/>
                <a:gd name="T2" fmla="*/ 24 w 1933"/>
                <a:gd name="T3" fmla="*/ 16 h 1138"/>
                <a:gd name="T4" fmla="*/ 122 w 1933"/>
                <a:gd name="T5" fmla="*/ 129 h 1138"/>
                <a:gd name="T6" fmla="*/ 223 w 1933"/>
                <a:gd name="T7" fmla="*/ 233 h 1138"/>
                <a:gd name="T8" fmla="*/ 348 w 1933"/>
                <a:gd name="T9" fmla="*/ 350 h 1138"/>
                <a:gd name="T10" fmla="*/ 493 w 1933"/>
                <a:gd name="T11" fmla="*/ 469 h 1138"/>
                <a:gd name="T12" fmla="*/ 655 w 1933"/>
                <a:gd name="T13" fmla="*/ 579 h 1138"/>
                <a:gd name="T14" fmla="*/ 785 w 1933"/>
                <a:gd name="T15" fmla="*/ 648 h 1138"/>
                <a:gd name="T16" fmla="*/ 873 w 1933"/>
                <a:gd name="T17" fmla="*/ 687 h 1138"/>
                <a:gd name="T18" fmla="*/ 918 w 1933"/>
                <a:gd name="T19" fmla="*/ 702 h 1138"/>
                <a:gd name="T20" fmla="*/ 949 w 1933"/>
                <a:gd name="T21" fmla="*/ 711 h 1138"/>
                <a:gd name="T22" fmla="*/ 1014 w 1933"/>
                <a:gd name="T23" fmla="*/ 716 h 1138"/>
                <a:gd name="T24" fmla="*/ 1081 w 1933"/>
                <a:gd name="T25" fmla="*/ 710 h 1138"/>
                <a:gd name="T26" fmla="*/ 1151 w 1933"/>
                <a:gd name="T27" fmla="*/ 690 h 1138"/>
                <a:gd name="T28" fmla="*/ 1221 w 1933"/>
                <a:gd name="T29" fmla="*/ 662 h 1138"/>
                <a:gd name="T30" fmla="*/ 1293 w 1933"/>
                <a:gd name="T31" fmla="*/ 627 h 1138"/>
                <a:gd name="T32" fmla="*/ 1396 w 1933"/>
                <a:gd name="T33" fmla="*/ 563 h 1138"/>
                <a:gd name="T34" fmla="*/ 1523 w 1933"/>
                <a:gd name="T35" fmla="*/ 469 h 1138"/>
                <a:gd name="T36" fmla="*/ 1631 w 1933"/>
                <a:gd name="T37" fmla="*/ 375 h 1138"/>
                <a:gd name="T38" fmla="*/ 1744 w 1933"/>
                <a:gd name="T39" fmla="*/ 267 h 1138"/>
                <a:gd name="T40" fmla="*/ 1761 w 1933"/>
                <a:gd name="T41" fmla="*/ 248 h 1138"/>
                <a:gd name="T42" fmla="*/ 1933 w 1933"/>
                <a:gd name="T43" fmla="*/ 443 h 1138"/>
                <a:gd name="T44" fmla="*/ 1915 w 1933"/>
                <a:gd name="T45" fmla="*/ 466 h 1138"/>
                <a:gd name="T46" fmla="*/ 1785 w 1933"/>
                <a:gd name="T47" fmla="*/ 611 h 1138"/>
                <a:gd name="T48" fmla="*/ 1657 w 1933"/>
                <a:gd name="T49" fmla="*/ 738 h 1138"/>
                <a:gd name="T50" fmla="*/ 1504 w 1933"/>
                <a:gd name="T51" fmla="*/ 872 h 1138"/>
                <a:gd name="T52" fmla="*/ 1376 w 1933"/>
                <a:gd name="T53" fmla="*/ 965 h 1138"/>
                <a:gd name="T54" fmla="*/ 1286 w 1933"/>
                <a:gd name="T55" fmla="*/ 1021 h 1138"/>
                <a:gd name="T56" fmla="*/ 1195 w 1933"/>
                <a:gd name="T57" fmla="*/ 1068 h 1138"/>
                <a:gd name="T58" fmla="*/ 1103 w 1933"/>
                <a:gd name="T59" fmla="*/ 1104 h 1138"/>
                <a:gd name="T60" fmla="*/ 1011 w 1933"/>
                <a:gd name="T61" fmla="*/ 1129 h 1138"/>
                <a:gd name="T62" fmla="*/ 919 w 1933"/>
                <a:gd name="T63" fmla="*/ 1138 h 1138"/>
                <a:gd name="T64" fmla="*/ 875 w 1933"/>
                <a:gd name="T65" fmla="*/ 1135 h 1138"/>
                <a:gd name="T66" fmla="*/ 830 w 1933"/>
                <a:gd name="T67" fmla="*/ 1130 h 1138"/>
                <a:gd name="T68" fmla="*/ 743 w 1933"/>
                <a:gd name="T69" fmla="*/ 1113 h 1138"/>
                <a:gd name="T70" fmla="*/ 659 w 1933"/>
                <a:gd name="T71" fmla="*/ 1087 h 1138"/>
                <a:gd name="T72" fmla="*/ 577 w 1933"/>
                <a:gd name="T73" fmla="*/ 1055 h 1138"/>
                <a:gd name="T74" fmla="*/ 461 w 1933"/>
                <a:gd name="T75" fmla="*/ 998 h 1138"/>
                <a:gd name="T76" fmla="*/ 321 w 1933"/>
                <a:gd name="T77" fmla="*/ 911 h 1138"/>
                <a:gd name="T78" fmla="*/ 201 w 1933"/>
                <a:gd name="T79" fmla="*/ 819 h 1138"/>
                <a:gd name="T80" fmla="*/ 105 w 1933"/>
                <a:gd name="T81" fmla="*/ 736 h 1138"/>
                <a:gd name="T82" fmla="*/ 12 w 1933"/>
                <a:gd name="T83" fmla="*/ 641 h 1138"/>
                <a:gd name="T84" fmla="*/ 0 w 1933"/>
                <a:gd name="T85" fmla="*/ 627 h 1138"/>
                <a:gd name="T86" fmla="*/ 11 w 1933"/>
                <a:gd name="T87" fmla="*/ 0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3" h="1138">
                  <a:moveTo>
                    <a:pt x="11" y="0"/>
                  </a:moveTo>
                  <a:lnTo>
                    <a:pt x="24" y="16"/>
                  </a:lnTo>
                  <a:lnTo>
                    <a:pt x="122" y="129"/>
                  </a:lnTo>
                  <a:lnTo>
                    <a:pt x="223" y="233"/>
                  </a:lnTo>
                  <a:lnTo>
                    <a:pt x="348" y="350"/>
                  </a:lnTo>
                  <a:lnTo>
                    <a:pt x="493" y="469"/>
                  </a:lnTo>
                  <a:lnTo>
                    <a:pt x="655" y="579"/>
                  </a:lnTo>
                  <a:lnTo>
                    <a:pt x="785" y="648"/>
                  </a:lnTo>
                  <a:lnTo>
                    <a:pt x="873" y="687"/>
                  </a:lnTo>
                  <a:lnTo>
                    <a:pt x="918" y="702"/>
                  </a:lnTo>
                  <a:lnTo>
                    <a:pt x="949" y="711"/>
                  </a:lnTo>
                  <a:lnTo>
                    <a:pt x="1014" y="716"/>
                  </a:lnTo>
                  <a:lnTo>
                    <a:pt x="1081" y="710"/>
                  </a:lnTo>
                  <a:lnTo>
                    <a:pt x="1151" y="690"/>
                  </a:lnTo>
                  <a:lnTo>
                    <a:pt x="1221" y="662"/>
                  </a:lnTo>
                  <a:lnTo>
                    <a:pt x="1293" y="627"/>
                  </a:lnTo>
                  <a:lnTo>
                    <a:pt x="1396" y="563"/>
                  </a:lnTo>
                  <a:lnTo>
                    <a:pt x="1523" y="469"/>
                  </a:lnTo>
                  <a:lnTo>
                    <a:pt x="1631" y="375"/>
                  </a:lnTo>
                  <a:lnTo>
                    <a:pt x="1744" y="267"/>
                  </a:lnTo>
                  <a:lnTo>
                    <a:pt x="1761" y="248"/>
                  </a:lnTo>
                  <a:lnTo>
                    <a:pt x="1933" y="443"/>
                  </a:lnTo>
                  <a:lnTo>
                    <a:pt x="1915" y="466"/>
                  </a:lnTo>
                  <a:lnTo>
                    <a:pt x="1785" y="611"/>
                  </a:lnTo>
                  <a:lnTo>
                    <a:pt x="1657" y="738"/>
                  </a:lnTo>
                  <a:lnTo>
                    <a:pt x="1504" y="872"/>
                  </a:lnTo>
                  <a:lnTo>
                    <a:pt x="1376" y="965"/>
                  </a:lnTo>
                  <a:lnTo>
                    <a:pt x="1286" y="1021"/>
                  </a:lnTo>
                  <a:lnTo>
                    <a:pt x="1195" y="1068"/>
                  </a:lnTo>
                  <a:lnTo>
                    <a:pt x="1103" y="1104"/>
                  </a:lnTo>
                  <a:lnTo>
                    <a:pt x="1011" y="1129"/>
                  </a:lnTo>
                  <a:lnTo>
                    <a:pt x="919" y="1138"/>
                  </a:lnTo>
                  <a:lnTo>
                    <a:pt x="875" y="1135"/>
                  </a:lnTo>
                  <a:lnTo>
                    <a:pt x="830" y="1130"/>
                  </a:lnTo>
                  <a:lnTo>
                    <a:pt x="743" y="1113"/>
                  </a:lnTo>
                  <a:lnTo>
                    <a:pt x="659" y="1087"/>
                  </a:lnTo>
                  <a:lnTo>
                    <a:pt x="577" y="1055"/>
                  </a:lnTo>
                  <a:lnTo>
                    <a:pt x="461" y="998"/>
                  </a:lnTo>
                  <a:lnTo>
                    <a:pt x="321" y="911"/>
                  </a:lnTo>
                  <a:lnTo>
                    <a:pt x="201" y="819"/>
                  </a:lnTo>
                  <a:lnTo>
                    <a:pt x="105" y="736"/>
                  </a:lnTo>
                  <a:lnTo>
                    <a:pt x="12" y="641"/>
                  </a:lnTo>
                  <a:lnTo>
                    <a:pt x="0" y="62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11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68" name="Freeform 115"/>
            <p:cNvSpPr>
              <a:spLocks/>
            </p:cNvSpPr>
            <p:nvPr/>
          </p:nvSpPr>
          <p:spPr bwMode="auto">
            <a:xfrm>
              <a:off x="3421063" y="1746250"/>
              <a:ext cx="490538" cy="657225"/>
            </a:xfrm>
            <a:custGeom>
              <a:avLst/>
              <a:gdLst>
                <a:gd name="T0" fmla="*/ 1222 w 1238"/>
                <a:gd name="T1" fmla="*/ 695 h 1657"/>
                <a:gd name="T2" fmla="*/ 1191 w 1238"/>
                <a:gd name="T3" fmla="*/ 657 h 1657"/>
                <a:gd name="T4" fmla="*/ 1160 w 1238"/>
                <a:gd name="T5" fmla="*/ 656 h 1657"/>
                <a:gd name="T6" fmla="*/ 1160 w 1238"/>
                <a:gd name="T7" fmla="*/ 634 h 1657"/>
                <a:gd name="T8" fmla="*/ 1137 w 1238"/>
                <a:gd name="T9" fmla="*/ 404 h 1657"/>
                <a:gd name="T10" fmla="*/ 1084 w 1238"/>
                <a:gd name="T11" fmla="*/ 258 h 1657"/>
                <a:gd name="T12" fmla="*/ 1021 w 1238"/>
                <a:gd name="T13" fmla="*/ 166 h 1657"/>
                <a:gd name="T14" fmla="*/ 881 w 1238"/>
                <a:gd name="T15" fmla="*/ 55 h 1657"/>
                <a:gd name="T16" fmla="*/ 682 w 1238"/>
                <a:gd name="T17" fmla="*/ 3 h 1657"/>
                <a:gd name="T18" fmla="*/ 573 w 1238"/>
                <a:gd name="T19" fmla="*/ 3 h 1657"/>
                <a:gd name="T20" fmla="*/ 373 w 1238"/>
                <a:gd name="T21" fmla="*/ 55 h 1657"/>
                <a:gd name="T22" fmla="*/ 233 w 1238"/>
                <a:gd name="T23" fmla="*/ 166 h 1657"/>
                <a:gd name="T24" fmla="*/ 171 w 1238"/>
                <a:gd name="T25" fmla="*/ 258 h 1657"/>
                <a:gd name="T26" fmla="*/ 118 w 1238"/>
                <a:gd name="T27" fmla="*/ 404 h 1657"/>
                <a:gd name="T28" fmla="*/ 95 w 1238"/>
                <a:gd name="T29" fmla="*/ 634 h 1657"/>
                <a:gd name="T30" fmla="*/ 95 w 1238"/>
                <a:gd name="T31" fmla="*/ 670 h 1657"/>
                <a:gd name="T32" fmla="*/ 57 w 1238"/>
                <a:gd name="T33" fmla="*/ 653 h 1657"/>
                <a:gd name="T34" fmla="*/ 16 w 1238"/>
                <a:gd name="T35" fmla="*/ 692 h 1657"/>
                <a:gd name="T36" fmla="*/ 4 w 1238"/>
                <a:gd name="T37" fmla="*/ 727 h 1657"/>
                <a:gd name="T38" fmla="*/ 8 w 1238"/>
                <a:gd name="T39" fmla="*/ 835 h 1657"/>
                <a:gd name="T40" fmla="*/ 27 w 1238"/>
                <a:gd name="T41" fmla="*/ 906 h 1657"/>
                <a:gd name="T42" fmla="*/ 74 w 1238"/>
                <a:gd name="T43" fmla="*/ 972 h 1657"/>
                <a:gd name="T44" fmla="*/ 99 w 1238"/>
                <a:gd name="T45" fmla="*/ 983 h 1657"/>
                <a:gd name="T46" fmla="*/ 135 w 1238"/>
                <a:gd name="T47" fmla="*/ 983 h 1657"/>
                <a:gd name="T48" fmla="*/ 192 w 1238"/>
                <a:gd name="T49" fmla="*/ 1177 h 1657"/>
                <a:gd name="T50" fmla="*/ 297 w 1238"/>
                <a:gd name="T51" fmla="*/ 1404 h 1657"/>
                <a:gd name="T52" fmla="*/ 432 w 1238"/>
                <a:gd name="T53" fmla="*/ 1572 h 1657"/>
                <a:gd name="T54" fmla="*/ 567 w 1238"/>
                <a:gd name="T55" fmla="*/ 1649 h 1657"/>
                <a:gd name="T56" fmla="*/ 627 w 1238"/>
                <a:gd name="T57" fmla="*/ 1657 h 1657"/>
                <a:gd name="T58" fmla="*/ 688 w 1238"/>
                <a:gd name="T59" fmla="*/ 1649 h 1657"/>
                <a:gd name="T60" fmla="*/ 823 w 1238"/>
                <a:gd name="T61" fmla="*/ 1572 h 1657"/>
                <a:gd name="T62" fmla="*/ 957 w 1238"/>
                <a:gd name="T63" fmla="*/ 1405 h 1657"/>
                <a:gd name="T64" fmla="*/ 1063 w 1238"/>
                <a:gd name="T65" fmla="*/ 1178 h 1657"/>
                <a:gd name="T66" fmla="*/ 1119 w 1238"/>
                <a:gd name="T67" fmla="*/ 985 h 1657"/>
                <a:gd name="T68" fmla="*/ 1150 w 1238"/>
                <a:gd name="T69" fmla="*/ 979 h 1657"/>
                <a:gd name="T70" fmla="*/ 1186 w 1238"/>
                <a:gd name="T71" fmla="*/ 949 h 1657"/>
                <a:gd name="T72" fmla="*/ 1218 w 1238"/>
                <a:gd name="T73" fmla="*/ 876 h 1657"/>
                <a:gd name="T74" fmla="*/ 1238 w 1238"/>
                <a:gd name="T75" fmla="*/ 770 h 1657"/>
                <a:gd name="T76" fmla="*/ 1228 w 1238"/>
                <a:gd name="T77" fmla="*/ 706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38" h="1657">
                  <a:moveTo>
                    <a:pt x="1228" y="706"/>
                  </a:moveTo>
                  <a:lnTo>
                    <a:pt x="1222" y="695"/>
                  </a:lnTo>
                  <a:lnTo>
                    <a:pt x="1208" y="673"/>
                  </a:lnTo>
                  <a:lnTo>
                    <a:pt x="1191" y="657"/>
                  </a:lnTo>
                  <a:lnTo>
                    <a:pt x="1171" y="652"/>
                  </a:lnTo>
                  <a:lnTo>
                    <a:pt x="1160" y="656"/>
                  </a:lnTo>
                  <a:lnTo>
                    <a:pt x="1160" y="646"/>
                  </a:lnTo>
                  <a:lnTo>
                    <a:pt x="1160" y="634"/>
                  </a:lnTo>
                  <a:lnTo>
                    <a:pt x="1159" y="551"/>
                  </a:lnTo>
                  <a:lnTo>
                    <a:pt x="1137" y="404"/>
                  </a:lnTo>
                  <a:lnTo>
                    <a:pt x="1108" y="312"/>
                  </a:lnTo>
                  <a:lnTo>
                    <a:pt x="1084" y="258"/>
                  </a:lnTo>
                  <a:lnTo>
                    <a:pt x="1055" y="209"/>
                  </a:lnTo>
                  <a:lnTo>
                    <a:pt x="1021" y="166"/>
                  </a:lnTo>
                  <a:lnTo>
                    <a:pt x="967" y="110"/>
                  </a:lnTo>
                  <a:lnTo>
                    <a:pt x="881" y="55"/>
                  </a:lnTo>
                  <a:lnTo>
                    <a:pt x="787" y="20"/>
                  </a:lnTo>
                  <a:lnTo>
                    <a:pt x="682" y="3"/>
                  </a:lnTo>
                  <a:lnTo>
                    <a:pt x="627" y="0"/>
                  </a:lnTo>
                  <a:lnTo>
                    <a:pt x="573" y="3"/>
                  </a:lnTo>
                  <a:lnTo>
                    <a:pt x="468" y="20"/>
                  </a:lnTo>
                  <a:lnTo>
                    <a:pt x="373" y="55"/>
                  </a:lnTo>
                  <a:lnTo>
                    <a:pt x="288" y="110"/>
                  </a:lnTo>
                  <a:lnTo>
                    <a:pt x="233" y="166"/>
                  </a:lnTo>
                  <a:lnTo>
                    <a:pt x="200" y="209"/>
                  </a:lnTo>
                  <a:lnTo>
                    <a:pt x="171" y="258"/>
                  </a:lnTo>
                  <a:lnTo>
                    <a:pt x="147" y="312"/>
                  </a:lnTo>
                  <a:lnTo>
                    <a:pt x="118" y="404"/>
                  </a:lnTo>
                  <a:lnTo>
                    <a:pt x="96" y="551"/>
                  </a:lnTo>
                  <a:lnTo>
                    <a:pt x="95" y="634"/>
                  </a:lnTo>
                  <a:lnTo>
                    <a:pt x="95" y="652"/>
                  </a:lnTo>
                  <a:lnTo>
                    <a:pt x="95" y="670"/>
                  </a:lnTo>
                  <a:lnTo>
                    <a:pt x="82" y="657"/>
                  </a:lnTo>
                  <a:lnTo>
                    <a:pt x="57" y="653"/>
                  </a:lnTo>
                  <a:lnTo>
                    <a:pt x="34" y="666"/>
                  </a:lnTo>
                  <a:lnTo>
                    <a:pt x="16" y="692"/>
                  </a:lnTo>
                  <a:lnTo>
                    <a:pt x="10" y="706"/>
                  </a:lnTo>
                  <a:lnTo>
                    <a:pt x="4" y="727"/>
                  </a:lnTo>
                  <a:lnTo>
                    <a:pt x="0" y="770"/>
                  </a:lnTo>
                  <a:lnTo>
                    <a:pt x="8" y="835"/>
                  </a:lnTo>
                  <a:lnTo>
                    <a:pt x="18" y="876"/>
                  </a:lnTo>
                  <a:lnTo>
                    <a:pt x="27" y="906"/>
                  </a:lnTo>
                  <a:lnTo>
                    <a:pt x="51" y="949"/>
                  </a:lnTo>
                  <a:lnTo>
                    <a:pt x="74" y="972"/>
                  </a:lnTo>
                  <a:lnTo>
                    <a:pt x="87" y="979"/>
                  </a:lnTo>
                  <a:lnTo>
                    <a:pt x="99" y="983"/>
                  </a:lnTo>
                  <a:lnTo>
                    <a:pt x="125" y="985"/>
                  </a:lnTo>
                  <a:lnTo>
                    <a:pt x="135" y="983"/>
                  </a:lnTo>
                  <a:lnTo>
                    <a:pt x="152" y="1049"/>
                  </a:lnTo>
                  <a:lnTo>
                    <a:pt x="192" y="1177"/>
                  </a:lnTo>
                  <a:lnTo>
                    <a:pt x="240" y="1296"/>
                  </a:lnTo>
                  <a:lnTo>
                    <a:pt x="297" y="1404"/>
                  </a:lnTo>
                  <a:lnTo>
                    <a:pt x="360" y="1497"/>
                  </a:lnTo>
                  <a:lnTo>
                    <a:pt x="432" y="1572"/>
                  </a:lnTo>
                  <a:lnTo>
                    <a:pt x="507" y="1625"/>
                  </a:lnTo>
                  <a:lnTo>
                    <a:pt x="567" y="1649"/>
                  </a:lnTo>
                  <a:lnTo>
                    <a:pt x="607" y="1657"/>
                  </a:lnTo>
                  <a:lnTo>
                    <a:pt x="627" y="1657"/>
                  </a:lnTo>
                  <a:lnTo>
                    <a:pt x="648" y="1657"/>
                  </a:lnTo>
                  <a:lnTo>
                    <a:pt x="688" y="1649"/>
                  </a:lnTo>
                  <a:lnTo>
                    <a:pt x="748" y="1627"/>
                  </a:lnTo>
                  <a:lnTo>
                    <a:pt x="823" y="1572"/>
                  </a:lnTo>
                  <a:lnTo>
                    <a:pt x="893" y="1498"/>
                  </a:lnTo>
                  <a:lnTo>
                    <a:pt x="957" y="1405"/>
                  </a:lnTo>
                  <a:lnTo>
                    <a:pt x="1014" y="1297"/>
                  </a:lnTo>
                  <a:lnTo>
                    <a:pt x="1063" y="1178"/>
                  </a:lnTo>
                  <a:lnTo>
                    <a:pt x="1103" y="1051"/>
                  </a:lnTo>
                  <a:lnTo>
                    <a:pt x="1119" y="985"/>
                  </a:lnTo>
                  <a:lnTo>
                    <a:pt x="1136" y="984"/>
                  </a:lnTo>
                  <a:lnTo>
                    <a:pt x="1150" y="979"/>
                  </a:lnTo>
                  <a:lnTo>
                    <a:pt x="1164" y="972"/>
                  </a:lnTo>
                  <a:lnTo>
                    <a:pt x="1186" y="949"/>
                  </a:lnTo>
                  <a:lnTo>
                    <a:pt x="1209" y="906"/>
                  </a:lnTo>
                  <a:lnTo>
                    <a:pt x="1218" y="876"/>
                  </a:lnTo>
                  <a:lnTo>
                    <a:pt x="1230" y="835"/>
                  </a:lnTo>
                  <a:lnTo>
                    <a:pt x="1238" y="770"/>
                  </a:lnTo>
                  <a:lnTo>
                    <a:pt x="1233" y="727"/>
                  </a:lnTo>
                  <a:lnTo>
                    <a:pt x="1228" y="706"/>
                  </a:lnTo>
                  <a:close/>
                </a:path>
              </a:pathLst>
            </a:custGeom>
            <a:solidFill>
              <a:srgbClr val="E0B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69" name="Freeform 116"/>
            <p:cNvSpPr>
              <a:spLocks/>
            </p:cNvSpPr>
            <p:nvPr/>
          </p:nvSpPr>
          <p:spPr bwMode="auto">
            <a:xfrm>
              <a:off x="3543300" y="1682750"/>
              <a:ext cx="373063" cy="363538"/>
            </a:xfrm>
            <a:custGeom>
              <a:avLst/>
              <a:gdLst>
                <a:gd name="T0" fmla="*/ 69 w 940"/>
                <a:gd name="T1" fmla="*/ 411 h 915"/>
                <a:gd name="T2" fmla="*/ 78 w 940"/>
                <a:gd name="T3" fmla="*/ 435 h 915"/>
                <a:gd name="T4" fmla="*/ 107 w 940"/>
                <a:gd name="T5" fmla="*/ 473 h 915"/>
                <a:gd name="T6" fmla="*/ 149 w 940"/>
                <a:gd name="T7" fmla="*/ 497 h 915"/>
                <a:gd name="T8" fmla="*/ 200 w 940"/>
                <a:gd name="T9" fmla="*/ 512 h 915"/>
                <a:gd name="T10" fmla="*/ 288 w 940"/>
                <a:gd name="T11" fmla="*/ 519 h 915"/>
                <a:gd name="T12" fmla="*/ 420 w 940"/>
                <a:gd name="T13" fmla="*/ 518 h 915"/>
                <a:gd name="T14" fmla="*/ 524 w 940"/>
                <a:gd name="T15" fmla="*/ 521 h 915"/>
                <a:gd name="T16" fmla="*/ 590 w 940"/>
                <a:gd name="T17" fmla="*/ 530 h 915"/>
                <a:gd name="T18" fmla="*/ 652 w 940"/>
                <a:gd name="T19" fmla="*/ 548 h 915"/>
                <a:gd name="T20" fmla="*/ 709 w 940"/>
                <a:gd name="T21" fmla="*/ 576 h 915"/>
                <a:gd name="T22" fmla="*/ 758 w 940"/>
                <a:gd name="T23" fmla="*/ 618 h 915"/>
                <a:gd name="T24" fmla="*/ 798 w 940"/>
                <a:gd name="T25" fmla="*/ 678 h 915"/>
                <a:gd name="T26" fmla="*/ 827 w 940"/>
                <a:gd name="T27" fmla="*/ 755 h 915"/>
                <a:gd name="T28" fmla="*/ 844 w 940"/>
                <a:gd name="T29" fmla="*/ 855 h 915"/>
                <a:gd name="T30" fmla="*/ 845 w 940"/>
                <a:gd name="T31" fmla="*/ 915 h 915"/>
                <a:gd name="T32" fmla="*/ 862 w 940"/>
                <a:gd name="T33" fmla="*/ 885 h 915"/>
                <a:gd name="T34" fmla="*/ 892 w 940"/>
                <a:gd name="T35" fmla="*/ 824 h 915"/>
                <a:gd name="T36" fmla="*/ 914 w 940"/>
                <a:gd name="T37" fmla="*/ 763 h 915"/>
                <a:gd name="T38" fmla="*/ 929 w 940"/>
                <a:gd name="T39" fmla="*/ 700 h 915"/>
                <a:gd name="T40" fmla="*/ 937 w 940"/>
                <a:gd name="T41" fmla="*/ 637 h 915"/>
                <a:gd name="T42" fmla="*/ 940 w 940"/>
                <a:gd name="T43" fmla="*/ 575 h 915"/>
                <a:gd name="T44" fmla="*/ 936 w 940"/>
                <a:gd name="T45" fmla="*/ 514 h 915"/>
                <a:gd name="T46" fmla="*/ 925 w 940"/>
                <a:gd name="T47" fmla="*/ 453 h 915"/>
                <a:gd name="T48" fmla="*/ 907 w 940"/>
                <a:gd name="T49" fmla="*/ 394 h 915"/>
                <a:gd name="T50" fmla="*/ 884 w 940"/>
                <a:gd name="T51" fmla="*/ 337 h 915"/>
                <a:gd name="T52" fmla="*/ 855 w 940"/>
                <a:gd name="T53" fmla="*/ 281 h 915"/>
                <a:gd name="T54" fmla="*/ 819 w 940"/>
                <a:gd name="T55" fmla="*/ 228 h 915"/>
                <a:gd name="T56" fmla="*/ 778 w 940"/>
                <a:gd name="T57" fmla="*/ 177 h 915"/>
                <a:gd name="T58" fmla="*/ 730 w 940"/>
                <a:gd name="T59" fmla="*/ 131 h 915"/>
                <a:gd name="T60" fmla="*/ 676 w 940"/>
                <a:gd name="T61" fmla="*/ 88 h 915"/>
                <a:gd name="T62" fmla="*/ 616 w 940"/>
                <a:gd name="T63" fmla="*/ 48 h 915"/>
                <a:gd name="T64" fmla="*/ 584 w 940"/>
                <a:gd name="T65" fmla="*/ 29 h 915"/>
                <a:gd name="T66" fmla="*/ 566 w 940"/>
                <a:gd name="T67" fmla="*/ 22 h 915"/>
                <a:gd name="T68" fmla="*/ 511 w 940"/>
                <a:gd name="T69" fmla="*/ 10 h 915"/>
                <a:gd name="T70" fmla="*/ 399 w 940"/>
                <a:gd name="T71" fmla="*/ 0 h 915"/>
                <a:gd name="T72" fmla="*/ 271 w 940"/>
                <a:gd name="T73" fmla="*/ 2 h 915"/>
                <a:gd name="T74" fmla="*/ 188 w 940"/>
                <a:gd name="T75" fmla="*/ 13 h 915"/>
                <a:gd name="T76" fmla="*/ 114 w 940"/>
                <a:gd name="T77" fmla="*/ 28 h 915"/>
                <a:gd name="T78" fmla="*/ 57 w 940"/>
                <a:gd name="T79" fmla="*/ 51 h 915"/>
                <a:gd name="T80" fmla="*/ 37 w 940"/>
                <a:gd name="T81" fmla="*/ 66 h 915"/>
                <a:gd name="T82" fmla="*/ 21 w 940"/>
                <a:gd name="T83" fmla="*/ 83 h 915"/>
                <a:gd name="T84" fmla="*/ 4 w 940"/>
                <a:gd name="T85" fmla="*/ 129 h 915"/>
                <a:gd name="T86" fmla="*/ 0 w 940"/>
                <a:gd name="T87" fmla="*/ 185 h 915"/>
                <a:gd name="T88" fmla="*/ 8 w 940"/>
                <a:gd name="T89" fmla="*/ 245 h 915"/>
                <a:gd name="T90" fmla="*/ 30 w 940"/>
                <a:gd name="T91" fmla="*/ 331 h 915"/>
                <a:gd name="T92" fmla="*/ 61 w 940"/>
                <a:gd name="T93" fmla="*/ 407 h 915"/>
                <a:gd name="T94" fmla="*/ 69 w 940"/>
                <a:gd name="T95" fmla="*/ 411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0" h="915">
                  <a:moveTo>
                    <a:pt x="69" y="411"/>
                  </a:moveTo>
                  <a:lnTo>
                    <a:pt x="78" y="435"/>
                  </a:lnTo>
                  <a:lnTo>
                    <a:pt x="107" y="473"/>
                  </a:lnTo>
                  <a:lnTo>
                    <a:pt x="149" y="497"/>
                  </a:lnTo>
                  <a:lnTo>
                    <a:pt x="200" y="512"/>
                  </a:lnTo>
                  <a:lnTo>
                    <a:pt x="288" y="519"/>
                  </a:lnTo>
                  <a:lnTo>
                    <a:pt x="420" y="518"/>
                  </a:lnTo>
                  <a:lnTo>
                    <a:pt x="524" y="521"/>
                  </a:lnTo>
                  <a:lnTo>
                    <a:pt x="590" y="530"/>
                  </a:lnTo>
                  <a:lnTo>
                    <a:pt x="652" y="548"/>
                  </a:lnTo>
                  <a:lnTo>
                    <a:pt x="709" y="576"/>
                  </a:lnTo>
                  <a:lnTo>
                    <a:pt x="758" y="618"/>
                  </a:lnTo>
                  <a:lnTo>
                    <a:pt x="798" y="678"/>
                  </a:lnTo>
                  <a:lnTo>
                    <a:pt x="827" y="755"/>
                  </a:lnTo>
                  <a:lnTo>
                    <a:pt x="844" y="855"/>
                  </a:lnTo>
                  <a:lnTo>
                    <a:pt x="845" y="915"/>
                  </a:lnTo>
                  <a:lnTo>
                    <a:pt x="862" y="885"/>
                  </a:lnTo>
                  <a:lnTo>
                    <a:pt x="892" y="824"/>
                  </a:lnTo>
                  <a:lnTo>
                    <a:pt x="914" y="763"/>
                  </a:lnTo>
                  <a:lnTo>
                    <a:pt x="929" y="700"/>
                  </a:lnTo>
                  <a:lnTo>
                    <a:pt x="937" y="637"/>
                  </a:lnTo>
                  <a:lnTo>
                    <a:pt x="940" y="575"/>
                  </a:lnTo>
                  <a:lnTo>
                    <a:pt x="936" y="514"/>
                  </a:lnTo>
                  <a:lnTo>
                    <a:pt x="925" y="453"/>
                  </a:lnTo>
                  <a:lnTo>
                    <a:pt x="907" y="394"/>
                  </a:lnTo>
                  <a:lnTo>
                    <a:pt x="884" y="337"/>
                  </a:lnTo>
                  <a:lnTo>
                    <a:pt x="855" y="281"/>
                  </a:lnTo>
                  <a:lnTo>
                    <a:pt x="819" y="228"/>
                  </a:lnTo>
                  <a:lnTo>
                    <a:pt x="778" y="177"/>
                  </a:lnTo>
                  <a:lnTo>
                    <a:pt x="730" y="131"/>
                  </a:lnTo>
                  <a:lnTo>
                    <a:pt x="676" y="88"/>
                  </a:lnTo>
                  <a:lnTo>
                    <a:pt x="616" y="48"/>
                  </a:lnTo>
                  <a:lnTo>
                    <a:pt x="584" y="29"/>
                  </a:lnTo>
                  <a:lnTo>
                    <a:pt x="566" y="22"/>
                  </a:lnTo>
                  <a:lnTo>
                    <a:pt x="511" y="10"/>
                  </a:lnTo>
                  <a:lnTo>
                    <a:pt x="399" y="0"/>
                  </a:lnTo>
                  <a:lnTo>
                    <a:pt x="271" y="2"/>
                  </a:lnTo>
                  <a:lnTo>
                    <a:pt x="188" y="13"/>
                  </a:lnTo>
                  <a:lnTo>
                    <a:pt x="114" y="28"/>
                  </a:lnTo>
                  <a:lnTo>
                    <a:pt x="57" y="51"/>
                  </a:lnTo>
                  <a:lnTo>
                    <a:pt x="37" y="66"/>
                  </a:lnTo>
                  <a:lnTo>
                    <a:pt x="21" y="83"/>
                  </a:lnTo>
                  <a:lnTo>
                    <a:pt x="4" y="129"/>
                  </a:lnTo>
                  <a:lnTo>
                    <a:pt x="0" y="185"/>
                  </a:lnTo>
                  <a:lnTo>
                    <a:pt x="8" y="245"/>
                  </a:lnTo>
                  <a:lnTo>
                    <a:pt x="30" y="331"/>
                  </a:lnTo>
                  <a:lnTo>
                    <a:pt x="61" y="407"/>
                  </a:lnTo>
                  <a:lnTo>
                    <a:pt x="69" y="4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70" name="Freeform 117"/>
            <p:cNvSpPr>
              <a:spLocks/>
            </p:cNvSpPr>
            <p:nvPr/>
          </p:nvSpPr>
          <p:spPr bwMode="auto">
            <a:xfrm>
              <a:off x="3419475" y="1712913"/>
              <a:ext cx="153988" cy="330200"/>
            </a:xfrm>
            <a:custGeom>
              <a:avLst/>
              <a:gdLst>
                <a:gd name="T0" fmla="*/ 92 w 384"/>
                <a:gd name="T1" fmla="*/ 835 h 835"/>
                <a:gd name="T2" fmla="*/ 77 w 384"/>
                <a:gd name="T3" fmla="*/ 814 h 835"/>
                <a:gd name="T4" fmla="*/ 53 w 384"/>
                <a:gd name="T5" fmla="*/ 767 h 835"/>
                <a:gd name="T6" fmla="*/ 25 w 384"/>
                <a:gd name="T7" fmla="*/ 688 h 835"/>
                <a:gd name="T8" fmla="*/ 6 w 384"/>
                <a:gd name="T9" fmla="*/ 561 h 835"/>
                <a:gd name="T10" fmla="*/ 0 w 384"/>
                <a:gd name="T11" fmla="*/ 416 h 835"/>
                <a:gd name="T12" fmla="*/ 0 w 384"/>
                <a:gd name="T13" fmla="*/ 336 h 835"/>
                <a:gd name="T14" fmla="*/ 1 w 384"/>
                <a:gd name="T15" fmla="*/ 310 h 835"/>
                <a:gd name="T16" fmla="*/ 14 w 384"/>
                <a:gd name="T17" fmla="*/ 250 h 835"/>
                <a:gd name="T18" fmla="*/ 40 w 384"/>
                <a:gd name="T19" fmla="*/ 188 h 835"/>
                <a:gd name="T20" fmla="*/ 76 w 384"/>
                <a:gd name="T21" fmla="*/ 127 h 835"/>
                <a:gd name="T22" fmla="*/ 121 w 384"/>
                <a:gd name="T23" fmla="*/ 74 h 835"/>
                <a:gd name="T24" fmla="*/ 173 w 384"/>
                <a:gd name="T25" fmla="*/ 31 h 835"/>
                <a:gd name="T26" fmla="*/ 230 w 384"/>
                <a:gd name="T27" fmla="*/ 5 h 835"/>
                <a:gd name="T28" fmla="*/ 276 w 384"/>
                <a:gd name="T29" fmla="*/ 0 h 835"/>
                <a:gd name="T30" fmla="*/ 308 w 384"/>
                <a:gd name="T31" fmla="*/ 2 h 835"/>
                <a:gd name="T32" fmla="*/ 324 w 384"/>
                <a:gd name="T33" fmla="*/ 6 h 835"/>
                <a:gd name="T34" fmla="*/ 334 w 384"/>
                <a:gd name="T35" fmla="*/ 10 h 835"/>
                <a:gd name="T36" fmla="*/ 352 w 384"/>
                <a:gd name="T37" fmla="*/ 34 h 835"/>
                <a:gd name="T38" fmla="*/ 372 w 384"/>
                <a:gd name="T39" fmla="*/ 93 h 835"/>
                <a:gd name="T40" fmla="*/ 384 w 384"/>
                <a:gd name="T41" fmla="*/ 205 h 835"/>
                <a:gd name="T42" fmla="*/ 384 w 384"/>
                <a:gd name="T43" fmla="*/ 321 h 835"/>
                <a:gd name="T44" fmla="*/ 381 w 384"/>
                <a:gd name="T45" fmla="*/ 372 h 835"/>
                <a:gd name="T46" fmla="*/ 377 w 384"/>
                <a:gd name="T47" fmla="*/ 391 h 835"/>
                <a:gd name="T48" fmla="*/ 359 w 384"/>
                <a:gd name="T49" fmla="*/ 417 h 835"/>
                <a:gd name="T50" fmla="*/ 312 w 384"/>
                <a:gd name="T51" fmla="*/ 442 h 835"/>
                <a:gd name="T52" fmla="*/ 251 w 384"/>
                <a:gd name="T53" fmla="*/ 468 h 835"/>
                <a:gd name="T54" fmla="*/ 210 w 384"/>
                <a:gd name="T55" fmla="*/ 492 h 835"/>
                <a:gd name="T56" fmla="*/ 171 w 384"/>
                <a:gd name="T57" fmla="*/ 531 h 835"/>
                <a:gd name="T58" fmla="*/ 140 w 384"/>
                <a:gd name="T59" fmla="*/ 590 h 835"/>
                <a:gd name="T60" fmla="*/ 128 w 384"/>
                <a:gd name="T61" fmla="*/ 628 h 835"/>
                <a:gd name="T62" fmla="*/ 116 w 384"/>
                <a:gd name="T63" fmla="*/ 647 h 835"/>
                <a:gd name="T64" fmla="*/ 103 w 384"/>
                <a:gd name="T65" fmla="*/ 693 h 835"/>
                <a:gd name="T66" fmla="*/ 95 w 384"/>
                <a:gd name="T67" fmla="*/ 779 h 835"/>
                <a:gd name="T68" fmla="*/ 92 w 384"/>
                <a:gd name="T69" fmla="*/ 83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4" h="835">
                  <a:moveTo>
                    <a:pt x="92" y="835"/>
                  </a:moveTo>
                  <a:lnTo>
                    <a:pt x="77" y="814"/>
                  </a:lnTo>
                  <a:lnTo>
                    <a:pt x="53" y="767"/>
                  </a:lnTo>
                  <a:lnTo>
                    <a:pt x="25" y="688"/>
                  </a:lnTo>
                  <a:lnTo>
                    <a:pt x="6" y="561"/>
                  </a:lnTo>
                  <a:lnTo>
                    <a:pt x="0" y="416"/>
                  </a:lnTo>
                  <a:lnTo>
                    <a:pt x="0" y="336"/>
                  </a:lnTo>
                  <a:lnTo>
                    <a:pt x="1" y="310"/>
                  </a:lnTo>
                  <a:lnTo>
                    <a:pt x="14" y="250"/>
                  </a:lnTo>
                  <a:lnTo>
                    <a:pt x="40" y="188"/>
                  </a:lnTo>
                  <a:lnTo>
                    <a:pt x="76" y="127"/>
                  </a:lnTo>
                  <a:lnTo>
                    <a:pt x="121" y="74"/>
                  </a:lnTo>
                  <a:lnTo>
                    <a:pt x="173" y="31"/>
                  </a:lnTo>
                  <a:lnTo>
                    <a:pt x="230" y="5"/>
                  </a:lnTo>
                  <a:lnTo>
                    <a:pt x="276" y="0"/>
                  </a:lnTo>
                  <a:lnTo>
                    <a:pt x="308" y="2"/>
                  </a:lnTo>
                  <a:lnTo>
                    <a:pt x="324" y="6"/>
                  </a:lnTo>
                  <a:lnTo>
                    <a:pt x="334" y="10"/>
                  </a:lnTo>
                  <a:lnTo>
                    <a:pt x="352" y="34"/>
                  </a:lnTo>
                  <a:lnTo>
                    <a:pt x="372" y="93"/>
                  </a:lnTo>
                  <a:lnTo>
                    <a:pt x="384" y="205"/>
                  </a:lnTo>
                  <a:lnTo>
                    <a:pt x="384" y="321"/>
                  </a:lnTo>
                  <a:lnTo>
                    <a:pt x="381" y="372"/>
                  </a:lnTo>
                  <a:lnTo>
                    <a:pt x="377" y="391"/>
                  </a:lnTo>
                  <a:lnTo>
                    <a:pt x="359" y="417"/>
                  </a:lnTo>
                  <a:lnTo>
                    <a:pt x="312" y="442"/>
                  </a:lnTo>
                  <a:lnTo>
                    <a:pt x="251" y="468"/>
                  </a:lnTo>
                  <a:lnTo>
                    <a:pt x="210" y="492"/>
                  </a:lnTo>
                  <a:lnTo>
                    <a:pt x="171" y="531"/>
                  </a:lnTo>
                  <a:lnTo>
                    <a:pt x="140" y="590"/>
                  </a:lnTo>
                  <a:lnTo>
                    <a:pt x="128" y="628"/>
                  </a:lnTo>
                  <a:lnTo>
                    <a:pt x="116" y="647"/>
                  </a:lnTo>
                  <a:lnTo>
                    <a:pt x="103" y="693"/>
                  </a:lnTo>
                  <a:lnTo>
                    <a:pt x="95" y="779"/>
                  </a:lnTo>
                  <a:lnTo>
                    <a:pt x="92" y="8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71" name="Freeform 118"/>
            <p:cNvSpPr>
              <a:spLocks/>
            </p:cNvSpPr>
            <p:nvPr/>
          </p:nvSpPr>
          <p:spPr bwMode="auto">
            <a:xfrm>
              <a:off x="3606800" y="2249488"/>
              <a:ext cx="125413" cy="68263"/>
            </a:xfrm>
            <a:custGeom>
              <a:avLst/>
              <a:gdLst>
                <a:gd name="T0" fmla="*/ 158 w 317"/>
                <a:gd name="T1" fmla="*/ 173 h 173"/>
                <a:gd name="T2" fmla="*/ 171 w 317"/>
                <a:gd name="T3" fmla="*/ 172 h 173"/>
                <a:gd name="T4" fmla="*/ 199 w 317"/>
                <a:gd name="T5" fmla="*/ 166 h 173"/>
                <a:gd name="T6" fmla="*/ 239 w 317"/>
                <a:gd name="T7" fmla="*/ 144 h 173"/>
                <a:gd name="T8" fmla="*/ 285 w 317"/>
                <a:gd name="T9" fmla="*/ 97 h 173"/>
                <a:gd name="T10" fmla="*/ 309 w 317"/>
                <a:gd name="T11" fmla="*/ 52 h 173"/>
                <a:gd name="T12" fmla="*/ 317 w 317"/>
                <a:gd name="T13" fmla="*/ 18 h 173"/>
                <a:gd name="T14" fmla="*/ 317 w 317"/>
                <a:gd name="T15" fmla="*/ 0 h 173"/>
                <a:gd name="T16" fmla="*/ 0 w 317"/>
                <a:gd name="T17" fmla="*/ 0 h 173"/>
                <a:gd name="T18" fmla="*/ 0 w 317"/>
                <a:gd name="T19" fmla="*/ 18 h 173"/>
                <a:gd name="T20" fmla="*/ 8 w 317"/>
                <a:gd name="T21" fmla="*/ 52 h 173"/>
                <a:gd name="T22" fmla="*/ 31 w 317"/>
                <a:gd name="T23" fmla="*/ 97 h 173"/>
                <a:gd name="T24" fmla="*/ 78 w 317"/>
                <a:gd name="T25" fmla="*/ 144 h 173"/>
                <a:gd name="T26" fmla="*/ 118 w 317"/>
                <a:gd name="T27" fmla="*/ 166 h 173"/>
                <a:gd name="T28" fmla="*/ 145 w 317"/>
                <a:gd name="T29" fmla="*/ 172 h 173"/>
                <a:gd name="T30" fmla="*/ 158 w 317"/>
                <a:gd name="T3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7" h="173">
                  <a:moveTo>
                    <a:pt x="158" y="173"/>
                  </a:moveTo>
                  <a:lnTo>
                    <a:pt x="171" y="172"/>
                  </a:lnTo>
                  <a:lnTo>
                    <a:pt x="199" y="166"/>
                  </a:lnTo>
                  <a:lnTo>
                    <a:pt x="239" y="144"/>
                  </a:lnTo>
                  <a:lnTo>
                    <a:pt x="285" y="97"/>
                  </a:lnTo>
                  <a:lnTo>
                    <a:pt x="309" y="52"/>
                  </a:lnTo>
                  <a:lnTo>
                    <a:pt x="317" y="18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8" y="52"/>
                  </a:lnTo>
                  <a:lnTo>
                    <a:pt x="31" y="97"/>
                  </a:lnTo>
                  <a:lnTo>
                    <a:pt x="78" y="144"/>
                  </a:lnTo>
                  <a:lnTo>
                    <a:pt x="118" y="166"/>
                  </a:lnTo>
                  <a:lnTo>
                    <a:pt x="145" y="172"/>
                  </a:lnTo>
                  <a:lnTo>
                    <a:pt x="158" y="173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72" name="Freeform 306"/>
            <p:cNvSpPr>
              <a:spLocks/>
            </p:cNvSpPr>
            <p:nvPr/>
          </p:nvSpPr>
          <p:spPr bwMode="auto">
            <a:xfrm>
              <a:off x="4818063" y="2746375"/>
              <a:ext cx="12700" cy="4763"/>
            </a:xfrm>
            <a:custGeom>
              <a:avLst/>
              <a:gdLst>
                <a:gd name="T0" fmla="*/ 0 w 33"/>
                <a:gd name="T1" fmla="*/ 9 h 9"/>
                <a:gd name="T2" fmla="*/ 16 w 33"/>
                <a:gd name="T3" fmla="*/ 3 h 9"/>
                <a:gd name="T4" fmla="*/ 33 w 33"/>
                <a:gd name="T5" fmla="*/ 0 h 9"/>
                <a:gd name="T6" fmla="*/ 29 w 33"/>
                <a:gd name="T7" fmla="*/ 2 h 9"/>
                <a:gd name="T8" fmla="*/ 24 w 33"/>
                <a:gd name="T9" fmla="*/ 3 h 9"/>
                <a:gd name="T10" fmla="*/ 13 w 33"/>
                <a:gd name="T11" fmla="*/ 7 h 9"/>
                <a:gd name="T12" fmla="*/ 0 w 33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9">
                  <a:moveTo>
                    <a:pt x="0" y="9"/>
                  </a:moveTo>
                  <a:lnTo>
                    <a:pt x="16" y="3"/>
                  </a:lnTo>
                  <a:lnTo>
                    <a:pt x="33" y="0"/>
                  </a:lnTo>
                  <a:lnTo>
                    <a:pt x="29" y="2"/>
                  </a:lnTo>
                  <a:lnTo>
                    <a:pt x="24" y="3"/>
                  </a:lnTo>
                  <a:lnTo>
                    <a:pt x="13" y="7"/>
                  </a:lnTo>
                  <a:lnTo>
                    <a:pt x="0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73" name="Freeform 307"/>
            <p:cNvSpPr>
              <a:spLocks/>
            </p:cNvSpPr>
            <p:nvPr/>
          </p:nvSpPr>
          <p:spPr bwMode="auto">
            <a:xfrm>
              <a:off x="4864100" y="2740025"/>
              <a:ext cx="3175" cy="3175"/>
            </a:xfrm>
            <a:custGeom>
              <a:avLst/>
              <a:gdLst>
                <a:gd name="T0" fmla="*/ 0 w 6"/>
                <a:gd name="T1" fmla="*/ 7 h 7"/>
                <a:gd name="T2" fmla="*/ 0 w 6"/>
                <a:gd name="T3" fmla="*/ 6 h 7"/>
                <a:gd name="T4" fmla="*/ 0 w 6"/>
                <a:gd name="T5" fmla="*/ 4 h 7"/>
                <a:gd name="T6" fmla="*/ 4 w 6"/>
                <a:gd name="T7" fmla="*/ 2 h 7"/>
                <a:gd name="T8" fmla="*/ 6 w 6"/>
                <a:gd name="T9" fmla="*/ 0 h 7"/>
                <a:gd name="T10" fmla="*/ 0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74" name="Freeform 313"/>
            <p:cNvSpPr>
              <a:spLocks/>
            </p:cNvSpPr>
            <p:nvPr/>
          </p:nvSpPr>
          <p:spPr bwMode="auto">
            <a:xfrm>
              <a:off x="4818063" y="2317750"/>
              <a:ext cx="577850" cy="571500"/>
            </a:xfrm>
            <a:custGeom>
              <a:avLst/>
              <a:gdLst>
                <a:gd name="T0" fmla="*/ 0 w 1456"/>
                <a:gd name="T1" fmla="*/ 1437 h 1437"/>
                <a:gd name="T2" fmla="*/ 0 w 1456"/>
                <a:gd name="T3" fmla="*/ 1088 h 1437"/>
                <a:gd name="T4" fmla="*/ 1 w 1456"/>
                <a:gd name="T5" fmla="*/ 1088 h 1437"/>
                <a:gd name="T6" fmla="*/ 14 w 1456"/>
                <a:gd name="T7" fmla="*/ 1086 h 1437"/>
                <a:gd name="T8" fmla="*/ 25 w 1456"/>
                <a:gd name="T9" fmla="*/ 1082 h 1437"/>
                <a:gd name="T10" fmla="*/ 30 w 1456"/>
                <a:gd name="T11" fmla="*/ 1081 h 1437"/>
                <a:gd name="T12" fmla="*/ 34 w 1456"/>
                <a:gd name="T13" fmla="*/ 1079 h 1437"/>
                <a:gd name="T14" fmla="*/ 38 w 1456"/>
                <a:gd name="T15" fmla="*/ 1078 h 1437"/>
                <a:gd name="T16" fmla="*/ 40 w 1456"/>
                <a:gd name="T17" fmla="*/ 1078 h 1437"/>
                <a:gd name="T18" fmla="*/ 47 w 1456"/>
                <a:gd name="T19" fmla="*/ 1079 h 1437"/>
                <a:gd name="T20" fmla="*/ 53 w 1456"/>
                <a:gd name="T21" fmla="*/ 1079 h 1437"/>
                <a:gd name="T22" fmla="*/ 58 w 1456"/>
                <a:gd name="T23" fmla="*/ 1081 h 1437"/>
                <a:gd name="T24" fmla="*/ 64 w 1456"/>
                <a:gd name="T25" fmla="*/ 1081 h 1437"/>
                <a:gd name="T26" fmla="*/ 84 w 1456"/>
                <a:gd name="T27" fmla="*/ 1079 h 1437"/>
                <a:gd name="T28" fmla="*/ 117 w 1456"/>
                <a:gd name="T29" fmla="*/ 1066 h 1437"/>
                <a:gd name="T30" fmla="*/ 117 w 1456"/>
                <a:gd name="T31" fmla="*/ 1068 h 1437"/>
                <a:gd name="T32" fmla="*/ 117 w 1456"/>
                <a:gd name="T33" fmla="*/ 1069 h 1437"/>
                <a:gd name="T34" fmla="*/ 123 w 1456"/>
                <a:gd name="T35" fmla="*/ 1062 h 1437"/>
                <a:gd name="T36" fmla="*/ 166 w 1456"/>
                <a:gd name="T37" fmla="*/ 1040 h 1437"/>
                <a:gd name="T38" fmla="*/ 224 w 1456"/>
                <a:gd name="T39" fmla="*/ 999 h 1437"/>
                <a:gd name="T40" fmla="*/ 227 w 1456"/>
                <a:gd name="T41" fmla="*/ 990 h 1437"/>
                <a:gd name="T42" fmla="*/ 228 w 1456"/>
                <a:gd name="T43" fmla="*/ 980 h 1437"/>
                <a:gd name="T44" fmla="*/ 1456 w 1456"/>
                <a:gd name="T45" fmla="*/ 0 h 1437"/>
                <a:gd name="T46" fmla="*/ 1456 w 1456"/>
                <a:gd name="T47" fmla="*/ 44 h 1437"/>
                <a:gd name="T48" fmla="*/ 187 w 1456"/>
                <a:gd name="T49" fmla="*/ 1091 h 1437"/>
                <a:gd name="T50" fmla="*/ 197 w 1456"/>
                <a:gd name="T51" fmla="*/ 1114 h 1437"/>
                <a:gd name="T52" fmla="*/ 217 w 1456"/>
                <a:gd name="T53" fmla="*/ 1177 h 1437"/>
                <a:gd name="T54" fmla="*/ 230 w 1456"/>
                <a:gd name="T55" fmla="*/ 1249 h 1437"/>
                <a:gd name="T56" fmla="*/ 231 w 1456"/>
                <a:gd name="T57" fmla="*/ 1318 h 1437"/>
                <a:gd name="T58" fmla="*/ 224 w 1456"/>
                <a:gd name="T59" fmla="*/ 1348 h 1437"/>
                <a:gd name="T60" fmla="*/ 213 w 1456"/>
                <a:gd name="T61" fmla="*/ 1355 h 1437"/>
                <a:gd name="T62" fmla="*/ 201 w 1456"/>
                <a:gd name="T63" fmla="*/ 1363 h 1437"/>
                <a:gd name="T64" fmla="*/ 196 w 1456"/>
                <a:gd name="T65" fmla="*/ 1367 h 1437"/>
                <a:gd name="T66" fmla="*/ 187 w 1456"/>
                <a:gd name="T67" fmla="*/ 1374 h 1437"/>
                <a:gd name="T68" fmla="*/ 179 w 1456"/>
                <a:gd name="T69" fmla="*/ 1379 h 1437"/>
                <a:gd name="T70" fmla="*/ 175 w 1456"/>
                <a:gd name="T71" fmla="*/ 1381 h 1437"/>
                <a:gd name="T72" fmla="*/ 154 w 1456"/>
                <a:gd name="T73" fmla="*/ 1394 h 1437"/>
                <a:gd name="T74" fmla="*/ 138 w 1456"/>
                <a:gd name="T75" fmla="*/ 1403 h 1437"/>
                <a:gd name="T76" fmla="*/ 112 w 1456"/>
                <a:gd name="T77" fmla="*/ 1416 h 1437"/>
                <a:gd name="T78" fmla="*/ 75 w 1456"/>
                <a:gd name="T79" fmla="*/ 1429 h 1437"/>
                <a:gd name="T80" fmla="*/ 64 w 1456"/>
                <a:gd name="T81" fmla="*/ 1429 h 1437"/>
                <a:gd name="T82" fmla="*/ 58 w 1456"/>
                <a:gd name="T83" fmla="*/ 1429 h 1437"/>
                <a:gd name="T84" fmla="*/ 53 w 1456"/>
                <a:gd name="T85" fmla="*/ 1428 h 1437"/>
                <a:gd name="T86" fmla="*/ 47 w 1456"/>
                <a:gd name="T87" fmla="*/ 1427 h 1437"/>
                <a:gd name="T88" fmla="*/ 40 w 1456"/>
                <a:gd name="T89" fmla="*/ 1427 h 1437"/>
                <a:gd name="T90" fmla="*/ 20 w 1456"/>
                <a:gd name="T91" fmla="*/ 1429 h 1437"/>
                <a:gd name="T92" fmla="*/ 0 w 1456"/>
                <a:gd name="T93" fmla="*/ 1437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56" h="1437">
                  <a:moveTo>
                    <a:pt x="0" y="1437"/>
                  </a:moveTo>
                  <a:lnTo>
                    <a:pt x="0" y="1088"/>
                  </a:lnTo>
                  <a:lnTo>
                    <a:pt x="1" y="1088"/>
                  </a:lnTo>
                  <a:lnTo>
                    <a:pt x="14" y="1086"/>
                  </a:lnTo>
                  <a:lnTo>
                    <a:pt x="25" y="1082"/>
                  </a:lnTo>
                  <a:lnTo>
                    <a:pt x="30" y="1081"/>
                  </a:lnTo>
                  <a:lnTo>
                    <a:pt x="34" y="1079"/>
                  </a:lnTo>
                  <a:lnTo>
                    <a:pt x="38" y="1078"/>
                  </a:lnTo>
                  <a:lnTo>
                    <a:pt x="40" y="1078"/>
                  </a:lnTo>
                  <a:lnTo>
                    <a:pt x="47" y="1079"/>
                  </a:lnTo>
                  <a:lnTo>
                    <a:pt x="53" y="1079"/>
                  </a:lnTo>
                  <a:lnTo>
                    <a:pt x="58" y="1081"/>
                  </a:lnTo>
                  <a:lnTo>
                    <a:pt x="64" y="1081"/>
                  </a:lnTo>
                  <a:lnTo>
                    <a:pt x="84" y="1079"/>
                  </a:lnTo>
                  <a:lnTo>
                    <a:pt x="117" y="1066"/>
                  </a:lnTo>
                  <a:lnTo>
                    <a:pt x="117" y="1068"/>
                  </a:lnTo>
                  <a:lnTo>
                    <a:pt x="117" y="1069"/>
                  </a:lnTo>
                  <a:lnTo>
                    <a:pt x="123" y="1062"/>
                  </a:lnTo>
                  <a:lnTo>
                    <a:pt x="166" y="1040"/>
                  </a:lnTo>
                  <a:lnTo>
                    <a:pt x="224" y="999"/>
                  </a:lnTo>
                  <a:lnTo>
                    <a:pt x="227" y="990"/>
                  </a:lnTo>
                  <a:lnTo>
                    <a:pt x="228" y="980"/>
                  </a:lnTo>
                  <a:lnTo>
                    <a:pt x="1456" y="0"/>
                  </a:lnTo>
                  <a:lnTo>
                    <a:pt x="1456" y="44"/>
                  </a:lnTo>
                  <a:lnTo>
                    <a:pt x="187" y="1091"/>
                  </a:lnTo>
                  <a:lnTo>
                    <a:pt x="197" y="1114"/>
                  </a:lnTo>
                  <a:lnTo>
                    <a:pt x="217" y="1177"/>
                  </a:lnTo>
                  <a:lnTo>
                    <a:pt x="230" y="1249"/>
                  </a:lnTo>
                  <a:lnTo>
                    <a:pt x="231" y="1318"/>
                  </a:lnTo>
                  <a:lnTo>
                    <a:pt x="224" y="1348"/>
                  </a:lnTo>
                  <a:lnTo>
                    <a:pt x="213" y="1355"/>
                  </a:lnTo>
                  <a:lnTo>
                    <a:pt x="201" y="1363"/>
                  </a:lnTo>
                  <a:lnTo>
                    <a:pt x="196" y="1367"/>
                  </a:lnTo>
                  <a:lnTo>
                    <a:pt x="187" y="1374"/>
                  </a:lnTo>
                  <a:lnTo>
                    <a:pt x="179" y="1379"/>
                  </a:lnTo>
                  <a:lnTo>
                    <a:pt x="175" y="1381"/>
                  </a:lnTo>
                  <a:lnTo>
                    <a:pt x="154" y="1394"/>
                  </a:lnTo>
                  <a:lnTo>
                    <a:pt x="138" y="1403"/>
                  </a:lnTo>
                  <a:lnTo>
                    <a:pt x="112" y="1416"/>
                  </a:lnTo>
                  <a:lnTo>
                    <a:pt x="75" y="1429"/>
                  </a:lnTo>
                  <a:lnTo>
                    <a:pt x="64" y="1429"/>
                  </a:lnTo>
                  <a:lnTo>
                    <a:pt x="58" y="1429"/>
                  </a:lnTo>
                  <a:lnTo>
                    <a:pt x="53" y="1428"/>
                  </a:lnTo>
                  <a:lnTo>
                    <a:pt x="47" y="1427"/>
                  </a:lnTo>
                  <a:lnTo>
                    <a:pt x="40" y="1427"/>
                  </a:lnTo>
                  <a:lnTo>
                    <a:pt x="20" y="1429"/>
                  </a:lnTo>
                  <a:lnTo>
                    <a:pt x="0" y="14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75" name="Freeform 316"/>
            <p:cNvSpPr>
              <a:spLocks/>
            </p:cNvSpPr>
            <p:nvPr/>
          </p:nvSpPr>
          <p:spPr bwMode="auto">
            <a:xfrm>
              <a:off x="4818063" y="2644775"/>
              <a:ext cx="90488" cy="106363"/>
            </a:xfrm>
            <a:custGeom>
              <a:avLst/>
              <a:gdLst>
                <a:gd name="T0" fmla="*/ 0 w 231"/>
                <a:gd name="T1" fmla="*/ 265 h 265"/>
                <a:gd name="T2" fmla="*/ 0 w 231"/>
                <a:gd name="T3" fmla="*/ 0 h 265"/>
                <a:gd name="T4" fmla="*/ 36 w 231"/>
                <a:gd name="T5" fmla="*/ 44 h 265"/>
                <a:gd name="T6" fmla="*/ 87 w 231"/>
                <a:gd name="T7" fmla="*/ 2 h 265"/>
                <a:gd name="T8" fmla="*/ 90 w 231"/>
                <a:gd name="T9" fmla="*/ 53 h 265"/>
                <a:gd name="T10" fmla="*/ 108 w 231"/>
                <a:gd name="T11" fmla="*/ 158 h 265"/>
                <a:gd name="T12" fmla="*/ 112 w 231"/>
                <a:gd name="T13" fmla="*/ 204 h 265"/>
                <a:gd name="T14" fmla="*/ 113 w 231"/>
                <a:gd name="T15" fmla="*/ 216 h 265"/>
                <a:gd name="T16" fmla="*/ 127 w 231"/>
                <a:gd name="T17" fmla="*/ 229 h 265"/>
                <a:gd name="T18" fmla="*/ 138 w 231"/>
                <a:gd name="T19" fmla="*/ 233 h 265"/>
                <a:gd name="T20" fmla="*/ 175 w 231"/>
                <a:gd name="T21" fmla="*/ 211 h 265"/>
                <a:gd name="T22" fmla="*/ 224 w 231"/>
                <a:gd name="T23" fmla="*/ 176 h 265"/>
                <a:gd name="T24" fmla="*/ 230 w 231"/>
                <a:gd name="T25" fmla="*/ 150 h 265"/>
                <a:gd name="T26" fmla="*/ 231 w 231"/>
                <a:gd name="T27" fmla="*/ 120 h 265"/>
                <a:gd name="T28" fmla="*/ 231 w 231"/>
                <a:gd name="T29" fmla="*/ 138 h 265"/>
                <a:gd name="T30" fmla="*/ 228 w 231"/>
                <a:gd name="T31" fmla="*/ 157 h 265"/>
                <a:gd name="T32" fmla="*/ 227 w 231"/>
                <a:gd name="T33" fmla="*/ 167 h 265"/>
                <a:gd name="T34" fmla="*/ 224 w 231"/>
                <a:gd name="T35" fmla="*/ 176 h 265"/>
                <a:gd name="T36" fmla="*/ 166 w 231"/>
                <a:gd name="T37" fmla="*/ 217 h 265"/>
                <a:gd name="T38" fmla="*/ 123 w 231"/>
                <a:gd name="T39" fmla="*/ 239 h 265"/>
                <a:gd name="T40" fmla="*/ 121 w 231"/>
                <a:gd name="T41" fmla="*/ 241 h 265"/>
                <a:gd name="T42" fmla="*/ 117 w 231"/>
                <a:gd name="T43" fmla="*/ 243 h 265"/>
                <a:gd name="T44" fmla="*/ 84 w 231"/>
                <a:gd name="T45" fmla="*/ 256 h 265"/>
                <a:gd name="T46" fmla="*/ 64 w 231"/>
                <a:gd name="T47" fmla="*/ 258 h 265"/>
                <a:gd name="T48" fmla="*/ 58 w 231"/>
                <a:gd name="T49" fmla="*/ 258 h 265"/>
                <a:gd name="T50" fmla="*/ 53 w 231"/>
                <a:gd name="T51" fmla="*/ 256 h 265"/>
                <a:gd name="T52" fmla="*/ 47 w 231"/>
                <a:gd name="T53" fmla="*/ 256 h 265"/>
                <a:gd name="T54" fmla="*/ 40 w 231"/>
                <a:gd name="T55" fmla="*/ 255 h 265"/>
                <a:gd name="T56" fmla="*/ 38 w 231"/>
                <a:gd name="T57" fmla="*/ 255 h 265"/>
                <a:gd name="T58" fmla="*/ 34 w 231"/>
                <a:gd name="T59" fmla="*/ 256 h 265"/>
                <a:gd name="T60" fmla="*/ 17 w 231"/>
                <a:gd name="T61" fmla="*/ 259 h 265"/>
                <a:gd name="T62" fmla="*/ 1 w 231"/>
                <a:gd name="T63" fmla="*/ 265 h 265"/>
                <a:gd name="T64" fmla="*/ 0 w 231"/>
                <a:gd name="T65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1" h="265">
                  <a:moveTo>
                    <a:pt x="0" y="265"/>
                  </a:moveTo>
                  <a:lnTo>
                    <a:pt x="0" y="0"/>
                  </a:lnTo>
                  <a:lnTo>
                    <a:pt x="36" y="44"/>
                  </a:lnTo>
                  <a:lnTo>
                    <a:pt x="87" y="2"/>
                  </a:lnTo>
                  <a:lnTo>
                    <a:pt x="90" y="53"/>
                  </a:lnTo>
                  <a:lnTo>
                    <a:pt x="108" y="158"/>
                  </a:lnTo>
                  <a:lnTo>
                    <a:pt x="112" y="204"/>
                  </a:lnTo>
                  <a:lnTo>
                    <a:pt x="113" y="216"/>
                  </a:lnTo>
                  <a:lnTo>
                    <a:pt x="127" y="229"/>
                  </a:lnTo>
                  <a:lnTo>
                    <a:pt x="138" y="233"/>
                  </a:lnTo>
                  <a:lnTo>
                    <a:pt x="175" y="211"/>
                  </a:lnTo>
                  <a:lnTo>
                    <a:pt x="224" y="176"/>
                  </a:lnTo>
                  <a:lnTo>
                    <a:pt x="230" y="150"/>
                  </a:lnTo>
                  <a:lnTo>
                    <a:pt x="231" y="120"/>
                  </a:lnTo>
                  <a:lnTo>
                    <a:pt x="231" y="138"/>
                  </a:lnTo>
                  <a:lnTo>
                    <a:pt x="228" y="157"/>
                  </a:lnTo>
                  <a:lnTo>
                    <a:pt x="227" y="167"/>
                  </a:lnTo>
                  <a:lnTo>
                    <a:pt x="224" y="176"/>
                  </a:lnTo>
                  <a:lnTo>
                    <a:pt x="166" y="217"/>
                  </a:lnTo>
                  <a:lnTo>
                    <a:pt x="123" y="239"/>
                  </a:lnTo>
                  <a:lnTo>
                    <a:pt x="121" y="241"/>
                  </a:lnTo>
                  <a:lnTo>
                    <a:pt x="117" y="243"/>
                  </a:lnTo>
                  <a:lnTo>
                    <a:pt x="84" y="256"/>
                  </a:lnTo>
                  <a:lnTo>
                    <a:pt x="64" y="258"/>
                  </a:lnTo>
                  <a:lnTo>
                    <a:pt x="58" y="258"/>
                  </a:lnTo>
                  <a:lnTo>
                    <a:pt x="53" y="256"/>
                  </a:lnTo>
                  <a:lnTo>
                    <a:pt x="47" y="256"/>
                  </a:lnTo>
                  <a:lnTo>
                    <a:pt x="40" y="255"/>
                  </a:lnTo>
                  <a:lnTo>
                    <a:pt x="38" y="255"/>
                  </a:lnTo>
                  <a:lnTo>
                    <a:pt x="34" y="256"/>
                  </a:lnTo>
                  <a:lnTo>
                    <a:pt x="17" y="259"/>
                  </a:lnTo>
                  <a:lnTo>
                    <a:pt x="1" y="265"/>
                  </a:lnTo>
                  <a:lnTo>
                    <a:pt x="0" y="26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76" name="Freeform 317"/>
            <p:cNvSpPr>
              <a:spLocks/>
            </p:cNvSpPr>
            <p:nvPr/>
          </p:nvSpPr>
          <p:spPr bwMode="auto">
            <a:xfrm>
              <a:off x="4818063" y="2635250"/>
              <a:ext cx="7938" cy="6350"/>
            </a:xfrm>
            <a:custGeom>
              <a:avLst/>
              <a:gdLst>
                <a:gd name="T0" fmla="*/ 0 w 21"/>
                <a:gd name="T1" fmla="*/ 17 h 17"/>
                <a:gd name="T2" fmla="*/ 0 w 21"/>
                <a:gd name="T3" fmla="*/ 10 h 17"/>
                <a:gd name="T4" fmla="*/ 10 w 21"/>
                <a:gd name="T5" fmla="*/ 5 h 17"/>
                <a:gd name="T6" fmla="*/ 21 w 21"/>
                <a:gd name="T7" fmla="*/ 0 h 17"/>
                <a:gd name="T8" fmla="*/ 0 w 21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lnTo>
                    <a:pt x="0" y="10"/>
                  </a:lnTo>
                  <a:lnTo>
                    <a:pt x="10" y="5"/>
                  </a:lnTo>
                  <a:lnTo>
                    <a:pt x="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E6C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77" name="Freeform 318"/>
            <p:cNvSpPr>
              <a:spLocks/>
            </p:cNvSpPr>
            <p:nvPr/>
          </p:nvSpPr>
          <p:spPr bwMode="auto">
            <a:xfrm>
              <a:off x="4818063" y="2595563"/>
              <a:ext cx="46038" cy="42863"/>
            </a:xfrm>
            <a:custGeom>
              <a:avLst/>
              <a:gdLst>
                <a:gd name="T0" fmla="*/ 0 w 118"/>
                <a:gd name="T1" fmla="*/ 109 h 109"/>
                <a:gd name="T2" fmla="*/ 0 w 118"/>
                <a:gd name="T3" fmla="*/ 42 h 109"/>
                <a:gd name="T4" fmla="*/ 13 w 118"/>
                <a:gd name="T5" fmla="*/ 40 h 109"/>
                <a:gd name="T6" fmla="*/ 25 w 118"/>
                <a:gd name="T7" fmla="*/ 37 h 109"/>
                <a:gd name="T8" fmla="*/ 96 w 118"/>
                <a:gd name="T9" fmla="*/ 7 h 109"/>
                <a:gd name="T10" fmla="*/ 114 w 118"/>
                <a:gd name="T11" fmla="*/ 0 h 109"/>
                <a:gd name="T12" fmla="*/ 114 w 118"/>
                <a:gd name="T13" fmla="*/ 0 h 109"/>
                <a:gd name="T14" fmla="*/ 115 w 118"/>
                <a:gd name="T15" fmla="*/ 2 h 109"/>
                <a:gd name="T16" fmla="*/ 118 w 118"/>
                <a:gd name="T17" fmla="*/ 11 h 109"/>
                <a:gd name="T18" fmla="*/ 117 w 118"/>
                <a:gd name="T19" fmla="*/ 22 h 109"/>
                <a:gd name="T20" fmla="*/ 21 w 118"/>
                <a:gd name="T21" fmla="*/ 99 h 109"/>
                <a:gd name="T22" fmla="*/ 10 w 118"/>
                <a:gd name="T23" fmla="*/ 104 h 109"/>
                <a:gd name="T24" fmla="*/ 0 w 118"/>
                <a:gd name="T2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09">
                  <a:moveTo>
                    <a:pt x="0" y="109"/>
                  </a:moveTo>
                  <a:lnTo>
                    <a:pt x="0" y="42"/>
                  </a:lnTo>
                  <a:lnTo>
                    <a:pt x="13" y="40"/>
                  </a:lnTo>
                  <a:lnTo>
                    <a:pt x="25" y="37"/>
                  </a:lnTo>
                  <a:lnTo>
                    <a:pt x="96" y="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15" y="2"/>
                  </a:lnTo>
                  <a:lnTo>
                    <a:pt x="118" y="11"/>
                  </a:lnTo>
                  <a:lnTo>
                    <a:pt x="117" y="22"/>
                  </a:lnTo>
                  <a:lnTo>
                    <a:pt x="21" y="99"/>
                  </a:lnTo>
                  <a:lnTo>
                    <a:pt x="10" y="104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EBD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78" name="Freeform 319"/>
            <p:cNvSpPr>
              <a:spLocks/>
            </p:cNvSpPr>
            <p:nvPr/>
          </p:nvSpPr>
          <p:spPr bwMode="auto">
            <a:xfrm>
              <a:off x="4818063" y="2159000"/>
              <a:ext cx="612775" cy="503238"/>
            </a:xfrm>
            <a:custGeom>
              <a:avLst/>
              <a:gdLst>
                <a:gd name="T0" fmla="*/ 36 w 1544"/>
                <a:gd name="T1" fmla="*/ 1269 h 1269"/>
                <a:gd name="T2" fmla="*/ 0 w 1544"/>
                <a:gd name="T3" fmla="*/ 1225 h 1269"/>
                <a:gd name="T4" fmla="*/ 0 w 1544"/>
                <a:gd name="T5" fmla="*/ 1216 h 1269"/>
                <a:gd name="T6" fmla="*/ 21 w 1544"/>
                <a:gd name="T7" fmla="*/ 1199 h 1269"/>
                <a:gd name="T8" fmla="*/ 117 w 1544"/>
                <a:gd name="T9" fmla="*/ 1122 h 1269"/>
                <a:gd name="T10" fmla="*/ 1456 w 1544"/>
                <a:gd name="T11" fmla="*/ 54 h 1269"/>
                <a:gd name="T12" fmla="*/ 1478 w 1544"/>
                <a:gd name="T13" fmla="*/ 36 h 1269"/>
                <a:gd name="T14" fmla="*/ 1524 w 1544"/>
                <a:gd name="T15" fmla="*/ 0 h 1269"/>
                <a:gd name="T16" fmla="*/ 1544 w 1544"/>
                <a:gd name="T17" fmla="*/ 26 h 1269"/>
                <a:gd name="T18" fmla="*/ 1478 w 1544"/>
                <a:gd name="T19" fmla="*/ 80 h 1269"/>
                <a:gd name="T20" fmla="*/ 1456 w 1544"/>
                <a:gd name="T21" fmla="*/ 98 h 1269"/>
                <a:gd name="T22" fmla="*/ 187 w 1544"/>
                <a:gd name="T23" fmla="*/ 1146 h 1269"/>
                <a:gd name="T24" fmla="*/ 183 w 1544"/>
                <a:gd name="T25" fmla="*/ 1138 h 1269"/>
                <a:gd name="T26" fmla="*/ 179 w 1544"/>
                <a:gd name="T27" fmla="*/ 1133 h 1269"/>
                <a:gd name="T28" fmla="*/ 171 w 1544"/>
                <a:gd name="T29" fmla="*/ 1125 h 1269"/>
                <a:gd name="T30" fmla="*/ 156 w 1544"/>
                <a:gd name="T31" fmla="*/ 1124 h 1269"/>
                <a:gd name="T32" fmla="*/ 144 w 1544"/>
                <a:gd name="T33" fmla="*/ 1125 h 1269"/>
                <a:gd name="T34" fmla="*/ 131 w 1544"/>
                <a:gd name="T35" fmla="*/ 1126 h 1269"/>
                <a:gd name="T36" fmla="*/ 119 w 1544"/>
                <a:gd name="T37" fmla="*/ 1137 h 1269"/>
                <a:gd name="T38" fmla="*/ 103 w 1544"/>
                <a:gd name="T39" fmla="*/ 1159 h 1269"/>
                <a:gd name="T40" fmla="*/ 88 w 1544"/>
                <a:gd name="T41" fmla="*/ 1197 h 1269"/>
                <a:gd name="T42" fmla="*/ 87 w 1544"/>
                <a:gd name="T43" fmla="*/ 1227 h 1269"/>
                <a:gd name="T44" fmla="*/ 36 w 1544"/>
                <a:gd name="T45" fmla="*/ 1269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4" h="1269">
                  <a:moveTo>
                    <a:pt x="36" y="1269"/>
                  </a:moveTo>
                  <a:lnTo>
                    <a:pt x="0" y="1225"/>
                  </a:lnTo>
                  <a:lnTo>
                    <a:pt x="0" y="1216"/>
                  </a:lnTo>
                  <a:lnTo>
                    <a:pt x="21" y="1199"/>
                  </a:lnTo>
                  <a:lnTo>
                    <a:pt x="117" y="1122"/>
                  </a:lnTo>
                  <a:lnTo>
                    <a:pt x="1456" y="54"/>
                  </a:lnTo>
                  <a:lnTo>
                    <a:pt x="1478" y="36"/>
                  </a:lnTo>
                  <a:lnTo>
                    <a:pt x="1524" y="0"/>
                  </a:lnTo>
                  <a:lnTo>
                    <a:pt x="1544" y="26"/>
                  </a:lnTo>
                  <a:lnTo>
                    <a:pt x="1478" y="80"/>
                  </a:lnTo>
                  <a:lnTo>
                    <a:pt x="1456" y="98"/>
                  </a:lnTo>
                  <a:lnTo>
                    <a:pt x="187" y="1146"/>
                  </a:lnTo>
                  <a:lnTo>
                    <a:pt x="183" y="1138"/>
                  </a:lnTo>
                  <a:lnTo>
                    <a:pt x="179" y="1133"/>
                  </a:lnTo>
                  <a:lnTo>
                    <a:pt x="171" y="1125"/>
                  </a:lnTo>
                  <a:lnTo>
                    <a:pt x="156" y="1124"/>
                  </a:lnTo>
                  <a:lnTo>
                    <a:pt x="144" y="1125"/>
                  </a:lnTo>
                  <a:lnTo>
                    <a:pt x="131" y="1126"/>
                  </a:lnTo>
                  <a:lnTo>
                    <a:pt x="119" y="1137"/>
                  </a:lnTo>
                  <a:lnTo>
                    <a:pt x="103" y="1159"/>
                  </a:lnTo>
                  <a:lnTo>
                    <a:pt x="88" y="1197"/>
                  </a:lnTo>
                  <a:lnTo>
                    <a:pt x="87" y="1227"/>
                  </a:lnTo>
                  <a:lnTo>
                    <a:pt x="36" y="12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  <p:sp>
          <p:nvSpPr>
            <p:cNvPr id="79" name="Freeform 320"/>
            <p:cNvSpPr>
              <a:spLocks/>
            </p:cNvSpPr>
            <p:nvPr/>
          </p:nvSpPr>
          <p:spPr bwMode="auto">
            <a:xfrm>
              <a:off x="4851400" y="2605088"/>
              <a:ext cx="57150" cy="133350"/>
            </a:xfrm>
            <a:custGeom>
              <a:avLst/>
              <a:gdLst>
                <a:gd name="T0" fmla="*/ 51 w 144"/>
                <a:gd name="T1" fmla="*/ 334 h 334"/>
                <a:gd name="T2" fmla="*/ 40 w 144"/>
                <a:gd name="T3" fmla="*/ 330 h 334"/>
                <a:gd name="T4" fmla="*/ 26 w 144"/>
                <a:gd name="T5" fmla="*/ 317 h 334"/>
                <a:gd name="T6" fmla="*/ 25 w 144"/>
                <a:gd name="T7" fmla="*/ 305 h 334"/>
                <a:gd name="T8" fmla="*/ 21 w 144"/>
                <a:gd name="T9" fmla="*/ 259 h 334"/>
                <a:gd name="T10" fmla="*/ 3 w 144"/>
                <a:gd name="T11" fmla="*/ 154 h 334"/>
                <a:gd name="T12" fmla="*/ 0 w 144"/>
                <a:gd name="T13" fmla="*/ 103 h 334"/>
                <a:gd name="T14" fmla="*/ 1 w 144"/>
                <a:gd name="T15" fmla="*/ 73 h 334"/>
                <a:gd name="T16" fmla="*/ 16 w 144"/>
                <a:gd name="T17" fmla="*/ 35 h 334"/>
                <a:gd name="T18" fmla="*/ 32 w 144"/>
                <a:gd name="T19" fmla="*/ 13 h 334"/>
                <a:gd name="T20" fmla="*/ 44 w 144"/>
                <a:gd name="T21" fmla="*/ 2 h 334"/>
                <a:gd name="T22" fmla="*/ 57 w 144"/>
                <a:gd name="T23" fmla="*/ 1 h 334"/>
                <a:gd name="T24" fmla="*/ 69 w 144"/>
                <a:gd name="T25" fmla="*/ 0 h 334"/>
                <a:gd name="T26" fmla="*/ 84 w 144"/>
                <a:gd name="T27" fmla="*/ 1 h 334"/>
                <a:gd name="T28" fmla="*/ 92 w 144"/>
                <a:gd name="T29" fmla="*/ 9 h 334"/>
                <a:gd name="T30" fmla="*/ 96 w 144"/>
                <a:gd name="T31" fmla="*/ 14 h 334"/>
                <a:gd name="T32" fmla="*/ 100 w 144"/>
                <a:gd name="T33" fmla="*/ 22 h 334"/>
                <a:gd name="T34" fmla="*/ 102 w 144"/>
                <a:gd name="T35" fmla="*/ 26 h 334"/>
                <a:gd name="T36" fmla="*/ 105 w 144"/>
                <a:gd name="T37" fmla="*/ 32 h 334"/>
                <a:gd name="T38" fmla="*/ 119 w 144"/>
                <a:gd name="T39" fmla="*/ 70 h 334"/>
                <a:gd name="T40" fmla="*/ 141 w 144"/>
                <a:gd name="T41" fmla="*/ 171 h 334"/>
                <a:gd name="T42" fmla="*/ 144 w 144"/>
                <a:gd name="T43" fmla="*/ 221 h 334"/>
                <a:gd name="T44" fmla="*/ 143 w 144"/>
                <a:gd name="T45" fmla="*/ 251 h 334"/>
                <a:gd name="T46" fmla="*/ 137 w 144"/>
                <a:gd name="T47" fmla="*/ 277 h 334"/>
                <a:gd name="T48" fmla="*/ 88 w 144"/>
                <a:gd name="T49" fmla="*/ 312 h 334"/>
                <a:gd name="T50" fmla="*/ 51 w 144"/>
                <a:gd name="T51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334">
                  <a:moveTo>
                    <a:pt x="51" y="334"/>
                  </a:moveTo>
                  <a:lnTo>
                    <a:pt x="40" y="330"/>
                  </a:lnTo>
                  <a:lnTo>
                    <a:pt x="26" y="317"/>
                  </a:lnTo>
                  <a:lnTo>
                    <a:pt x="25" y="305"/>
                  </a:lnTo>
                  <a:lnTo>
                    <a:pt x="21" y="259"/>
                  </a:lnTo>
                  <a:lnTo>
                    <a:pt x="3" y="154"/>
                  </a:lnTo>
                  <a:lnTo>
                    <a:pt x="0" y="103"/>
                  </a:lnTo>
                  <a:lnTo>
                    <a:pt x="1" y="73"/>
                  </a:lnTo>
                  <a:lnTo>
                    <a:pt x="16" y="35"/>
                  </a:lnTo>
                  <a:lnTo>
                    <a:pt x="32" y="13"/>
                  </a:lnTo>
                  <a:lnTo>
                    <a:pt x="44" y="2"/>
                  </a:lnTo>
                  <a:lnTo>
                    <a:pt x="57" y="1"/>
                  </a:lnTo>
                  <a:lnTo>
                    <a:pt x="69" y="0"/>
                  </a:lnTo>
                  <a:lnTo>
                    <a:pt x="84" y="1"/>
                  </a:lnTo>
                  <a:lnTo>
                    <a:pt x="92" y="9"/>
                  </a:lnTo>
                  <a:lnTo>
                    <a:pt x="96" y="14"/>
                  </a:lnTo>
                  <a:lnTo>
                    <a:pt x="100" y="22"/>
                  </a:lnTo>
                  <a:lnTo>
                    <a:pt x="102" y="26"/>
                  </a:lnTo>
                  <a:lnTo>
                    <a:pt x="105" y="32"/>
                  </a:lnTo>
                  <a:lnTo>
                    <a:pt x="119" y="70"/>
                  </a:lnTo>
                  <a:lnTo>
                    <a:pt x="141" y="171"/>
                  </a:lnTo>
                  <a:lnTo>
                    <a:pt x="144" y="221"/>
                  </a:lnTo>
                  <a:lnTo>
                    <a:pt x="143" y="251"/>
                  </a:lnTo>
                  <a:lnTo>
                    <a:pt x="137" y="277"/>
                  </a:lnTo>
                  <a:lnTo>
                    <a:pt x="88" y="312"/>
                  </a:lnTo>
                  <a:lnTo>
                    <a:pt x="51" y="334"/>
                  </a:lnTo>
                  <a:close/>
                </a:path>
              </a:pathLst>
            </a:custGeom>
            <a:solidFill>
              <a:srgbClr val="E9C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2700">
                <a:latin typeface="+mj-lt"/>
              </a:endParaRPr>
            </a:p>
          </p:txBody>
        </p:sp>
      </p:grpSp>
      <p:sp>
        <p:nvSpPr>
          <p:cNvPr id="90" name="Google Shape;7981;p57"/>
          <p:cNvSpPr/>
          <p:nvPr/>
        </p:nvSpPr>
        <p:spPr>
          <a:xfrm>
            <a:off x="5149281" y="3695318"/>
            <a:ext cx="1303962" cy="1257710"/>
          </a:xfrm>
          <a:custGeom>
            <a:avLst/>
            <a:gdLst/>
            <a:ahLst/>
            <a:cxnLst/>
            <a:rect l="l" t="t" r="r" b="b"/>
            <a:pathLst>
              <a:path w="11658" h="11627" extrusionOk="0">
                <a:moveTo>
                  <a:pt x="6806" y="2017"/>
                </a:moveTo>
                <a:lnTo>
                  <a:pt x="6806" y="2773"/>
                </a:lnTo>
                <a:lnTo>
                  <a:pt x="4758" y="2773"/>
                </a:lnTo>
                <a:lnTo>
                  <a:pt x="4758" y="2017"/>
                </a:lnTo>
                <a:close/>
                <a:moveTo>
                  <a:pt x="7152" y="694"/>
                </a:moveTo>
                <a:cubicBezTo>
                  <a:pt x="7688" y="694"/>
                  <a:pt x="8192" y="1167"/>
                  <a:pt x="8192" y="1702"/>
                </a:cubicBezTo>
                <a:lnTo>
                  <a:pt x="8192" y="2773"/>
                </a:lnTo>
                <a:lnTo>
                  <a:pt x="7499" y="2773"/>
                </a:lnTo>
                <a:lnTo>
                  <a:pt x="7499" y="1702"/>
                </a:lnTo>
                <a:cubicBezTo>
                  <a:pt x="7499" y="1513"/>
                  <a:pt x="7341" y="1356"/>
                  <a:pt x="7152" y="1356"/>
                </a:cubicBezTo>
                <a:lnTo>
                  <a:pt x="4411" y="1356"/>
                </a:lnTo>
                <a:cubicBezTo>
                  <a:pt x="4191" y="1356"/>
                  <a:pt x="4033" y="1513"/>
                  <a:pt x="4033" y="1702"/>
                </a:cubicBezTo>
                <a:lnTo>
                  <a:pt x="4033" y="2773"/>
                </a:lnTo>
                <a:lnTo>
                  <a:pt x="3371" y="2773"/>
                </a:lnTo>
                <a:lnTo>
                  <a:pt x="3371" y="1702"/>
                </a:lnTo>
                <a:cubicBezTo>
                  <a:pt x="3371" y="1167"/>
                  <a:pt x="3844" y="694"/>
                  <a:pt x="4411" y="694"/>
                </a:cubicBezTo>
                <a:close/>
                <a:moveTo>
                  <a:pt x="10618" y="3498"/>
                </a:moveTo>
                <a:cubicBezTo>
                  <a:pt x="10807" y="3498"/>
                  <a:pt x="10964" y="3656"/>
                  <a:pt x="10964" y="3845"/>
                </a:cubicBezTo>
                <a:lnTo>
                  <a:pt x="10964" y="5010"/>
                </a:lnTo>
                <a:cubicBezTo>
                  <a:pt x="9546" y="6239"/>
                  <a:pt x="7688" y="6901"/>
                  <a:pt x="5766" y="6901"/>
                </a:cubicBezTo>
                <a:cubicBezTo>
                  <a:pt x="3876" y="6901"/>
                  <a:pt x="2080" y="6239"/>
                  <a:pt x="662" y="5010"/>
                </a:cubicBezTo>
                <a:lnTo>
                  <a:pt x="662" y="3971"/>
                </a:lnTo>
                <a:cubicBezTo>
                  <a:pt x="662" y="3687"/>
                  <a:pt x="851" y="3498"/>
                  <a:pt x="1135" y="3498"/>
                </a:cubicBezTo>
                <a:close/>
                <a:moveTo>
                  <a:pt x="6806" y="7531"/>
                </a:moveTo>
                <a:lnTo>
                  <a:pt x="6806" y="7940"/>
                </a:lnTo>
                <a:cubicBezTo>
                  <a:pt x="6806" y="8129"/>
                  <a:pt x="6648" y="8287"/>
                  <a:pt x="6459" y="8287"/>
                </a:cubicBezTo>
                <a:lnTo>
                  <a:pt x="5073" y="8287"/>
                </a:lnTo>
                <a:cubicBezTo>
                  <a:pt x="4884" y="8287"/>
                  <a:pt x="4726" y="8129"/>
                  <a:pt x="4726" y="7940"/>
                </a:cubicBezTo>
                <a:lnTo>
                  <a:pt x="4726" y="7531"/>
                </a:lnTo>
                <a:lnTo>
                  <a:pt x="4758" y="7531"/>
                </a:lnTo>
                <a:cubicBezTo>
                  <a:pt x="5104" y="7594"/>
                  <a:pt x="5419" y="7625"/>
                  <a:pt x="5766" y="7625"/>
                </a:cubicBezTo>
                <a:cubicBezTo>
                  <a:pt x="6112" y="7625"/>
                  <a:pt x="6427" y="7594"/>
                  <a:pt x="6806" y="7531"/>
                </a:cubicBezTo>
                <a:close/>
                <a:moveTo>
                  <a:pt x="10964" y="5892"/>
                </a:moveTo>
                <a:lnTo>
                  <a:pt x="10964" y="9988"/>
                </a:lnTo>
                <a:cubicBezTo>
                  <a:pt x="10964" y="10524"/>
                  <a:pt x="10492" y="10996"/>
                  <a:pt x="9956" y="10996"/>
                </a:cubicBezTo>
                <a:lnTo>
                  <a:pt x="1670" y="10996"/>
                </a:lnTo>
                <a:cubicBezTo>
                  <a:pt x="1135" y="10996"/>
                  <a:pt x="662" y="10524"/>
                  <a:pt x="662" y="9988"/>
                </a:cubicBezTo>
                <a:lnTo>
                  <a:pt x="662" y="5892"/>
                </a:lnTo>
                <a:cubicBezTo>
                  <a:pt x="1670" y="6649"/>
                  <a:pt x="2804" y="7184"/>
                  <a:pt x="4065" y="7436"/>
                </a:cubicBezTo>
                <a:lnTo>
                  <a:pt x="4065" y="7940"/>
                </a:lnTo>
                <a:cubicBezTo>
                  <a:pt x="4065" y="8476"/>
                  <a:pt x="4537" y="8948"/>
                  <a:pt x="5104" y="8948"/>
                </a:cubicBezTo>
                <a:lnTo>
                  <a:pt x="6490" y="8948"/>
                </a:lnTo>
                <a:cubicBezTo>
                  <a:pt x="7026" y="8948"/>
                  <a:pt x="7499" y="8476"/>
                  <a:pt x="7499" y="7940"/>
                </a:cubicBezTo>
                <a:lnTo>
                  <a:pt x="7499" y="7436"/>
                </a:lnTo>
                <a:cubicBezTo>
                  <a:pt x="7971" y="7342"/>
                  <a:pt x="8444" y="7184"/>
                  <a:pt x="8916" y="7027"/>
                </a:cubicBezTo>
                <a:cubicBezTo>
                  <a:pt x="9672" y="6743"/>
                  <a:pt x="10334" y="6365"/>
                  <a:pt x="10964" y="5892"/>
                </a:cubicBezTo>
                <a:close/>
                <a:moveTo>
                  <a:pt x="4411" y="1"/>
                </a:moveTo>
                <a:cubicBezTo>
                  <a:pt x="3466" y="1"/>
                  <a:pt x="2710" y="757"/>
                  <a:pt x="2710" y="1702"/>
                </a:cubicBezTo>
                <a:lnTo>
                  <a:pt x="2710" y="2773"/>
                </a:lnTo>
                <a:lnTo>
                  <a:pt x="1135" y="2773"/>
                </a:lnTo>
                <a:cubicBezTo>
                  <a:pt x="505" y="2773"/>
                  <a:pt x="0" y="3277"/>
                  <a:pt x="0" y="3908"/>
                </a:cubicBezTo>
                <a:lnTo>
                  <a:pt x="0" y="9957"/>
                </a:lnTo>
                <a:cubicBezTo>
                  <a:pt x="0" y="10902"/>
                  <a:pt x="725" y="11626"/>
                  <a:pt x="1670" y="11626"/>
                </a:cubicBezTo>
                <a:lnTo>
                  <a:pt x="9956" y="11626"/>
                </a:lnTo>
                <a:cubicBezTo>
                  <a:pt x="10901" y="11626"/>
                  <a:pt x="11657" y="10902"/>
                  <a:pt x="11657" y="9957"/>
                </a:cubicBezTo>
                <a:lnTo>
                  <a:pt x="11657" y="3813"/>
                </a:lnTo>
                <a:cubicBezTo>
                  <a:pt x="11626" y="3246"/>
                  <a:pt x="11153" y="2773"/>
                  <a:pt x="10618" y="2773"/>
                </a:cubicBezTo>
                <a:lnTo>
                  <a:pt x="8853" y="2773"/>
                </a:lnTo>
                <a:lnTo>
                  <a:pt x="8853" y="1702"/>
                </a:lnTo>
                <a:cubicBezTo>
                  <a:pt x="8853" y="757"/>
                  <a:pt x="8097" y="1"/>
                  <a:pt x="7152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endParaRPr sz="2700"/>
          </a:p>
        </p:txBody>
      </p:sp>
      <p:sp>
        <p:nvSpPr>
          <p:cNvPr id="94" name="직사각형 16">
            <a:extLst>
              <a:ext uri="{FF2B5EF4-FFF2-40B4-BE49-F238E27FC236}">
                <a16:creationId xmlns:a16="http://schemas.microsoft.com/office/drawing/2014/main" id="{BEFEDD2C-5881-44C3-B841-FA1619CF2E8D}"/>
              </a:ext>
            </a:extLst>
          </p:cNvPr>
          <p:cNvSpPr/>
          <p:nvPr/>
        </p:nvSpPr>
        <p:spPr>
          <a:xfrm>
            <a:off x="1146413" y="9564095"/>
            <a:ext cx="9361904" cy="653373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lIns="0" anchor="ctr"/>
          <a:lstStyle/>
          <a:p>
            <a:pPr algn="ctr">
              <a:spcBef>
                <a:spcPct val="20000"/>
              </a:spcBef>
            </a:pPr>
            <a:r>
              <a:rPr lang="en-US" altLang="ko-KR" sz="3600" b="1" dirty="0">
                <a:solidFill>
                  <a:schemeClr val="bg1"/>
                </a:solidFill>
              </a:rPr>
              <a:t>Proses Surat </a:t>
            </a:r>
            <a:r>
              <a:rPr lang="en-US" altLang="ko-KR" sz="3600" b="1" dirty="0" err="1">
                <a:solidFill>
                  <a:schemeClr val="bg1"/>
                </a:solidFill>
              </a:rPr>
              <a:t>Kelulusan</a:t>
            </a:r>
            <a:r>
              <a:rPr lang="en-US" altLang="ko-KR" sz="3600" b="1" dirty="0">
                <a:solidFill>
                  <a:schemeClr val="bg1"/>
                </a:solidFill>
              </a:rPr>
              <a:t> – 7 </a:t>
            </a:r>
            <a:r>
              <a:rPr lang="en-US" altLang="ko-KR" sz="3600" b="1" dirty="0" err="1">
                <a:solidFill>
                  <a:schemeClr val="bg1"/>
                </a:solidFill>
              </a:rPr>
              <a:t>hari</a:t>
            </a:r>
            <a:r>
              <a:rPr lang="en-US" altLang="ko-KR" sz="3600" b="1" dirty="0">
                <a:solidFill>
                  <a:schemeClr val="bg1"/>
                </a:solidFill>
              </a:rPr>
              <a:t> </a:t>
            </a:r>
            <a:r>
              <a:rPr lang="en-US" altLang="ko-KR" sz="3600" b="1" dirty="0" err="1">
                <a:solidFill>
                  <a:schemeClr val="bg1"/>
                </a:solidFill>
              </a:rPr>
              <a:t>bekerja</a:t>
            </a:r>
            <a:endParaRPr lang="en-US" altLang="ko-KR" sz="3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525194" y="2562824"/>
            <a:ext cx="7467291" cy="574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en-US" sz="3200" dirty="0" smtClean="0">
                <a:latin typeface="Baskerville Old Face" panose="02020602080505020303" pitchFamily="18" charset="0"/>
              </a:rPr>
              <a:t>Surat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tawaran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dan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dokumen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perjanjian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akan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dikeluarkan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kepada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pemohon</a:t>
            </a:r>
            <a:r>
              <a:rPr lang="en-US" sz="3200" dirty="0" smtClean="0">
                <a:latin typeface="Baskerville Old Face" panose="02020602080505020303" pitchFamily="18" charset="0"/>
              </a:rPr>
              <a:t> yang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berjaya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sahaja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oleh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Bahagian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Pengurusan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Latihan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melalui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sistem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eHLP</a:t>
            </a:r>
            <a:endParaRPr lang="en-US" sz="3200" dirty="0" smtClean="0">
              <a:latin typeface="Baskerville Old Face" panose="02020602080505020303" pitchFamily="18" charset="0"/>
            </a:endParaRPr>
          </a:p>
          <a:p>
            <a:pPr marL="34290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en-US" sz="3200" dirty="0" err="1" smtClean="0">
                <a:latin typeface="Baskerville Old Face" panose="02020602080505020303" pitchFamily="18" charset="0"/>
              </a:rPr>
              <a:t>Pegawai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akan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diluluskan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tempoh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penajaan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selama</a:t>
            </a:r>
            <a:r>
              <a:rPr lang="en-US" sz="3200" dirty="0" smtClean="0">
                <a:latin typeface="Baskerville Old Face" panose="02020602080505020303" pitchFamily="18" charset="0"/>
              </a:rPr>
              <a:t> 48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bulan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atau</a:t>
            </a:r>
            <a:r>
              <a:rPr lang="en-US" sz="3200" dirty="0" smtClean="0">
                <a:latin typeface="Baskerville Old Face" panose="02020602080505020303" pitchFamily="18" charset="0"/>
              </a:rPr>
              <a:t> 4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tahun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sahaja</a:t>
            </a:r>
            <a:r>
              <a:rPr lang="en-US" sz="3200" dirty="0" smtClean="0">
                <a:latin typeface="Baskerville Old Face" panose="02020602080505020303" pitchFamily="18" charset="0"/>
              </a:rPr>
              <a:t>.</a:t>
            </a:r>
          </a:p>
          <a:p>
            <a:pPr marL="34290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en-US" sz="3200" dirty="0" err="1" smtClean="0">
                <a:latin typeface="Baskerville Old Face" panose="02020602080505020303" pitchFamily="18" charset="0"/>
              </a:rPr>
              <a:t>Pastikan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semua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maklumat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perkhidmatan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telah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dikemaskini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melalui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sistem</a:t>
            </a:r>
            <a:r>
              <a:rPr lang="en-US" sz="3200" dirty="0" smtClean="0">
                <a:latin typeface="Baskerville Old Face" panose="02020602080505020303" pitchFamily="18" charset="0"/>
              </a:rPr>
              <a:t> HRMIS</a:t>
            </a:r>
          </a:p>
          <a:p>
            <a:pPr marL="34290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en-US" sz="3200" dirty="0" err="1" smtClean="0">
                <a:latin typeface="Baskerville Old Face" panose="02020602080505020303" pitchFamily="18" charset="0"/>
              </a:rPr>
              <a:t>Pastikan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dokumen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dan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kontrak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perjanjian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diteliti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sebelum</a:t>
            </a:r>
            <a:r>
              <a:rPr lang="en-US" sz="3200" dirty="0" smtClean="0">
                <a:latin typeface="Baskerville Old Face" panose="02020602080505020303" pitchFamily="18" charset="0"/>
              </a:rPr>
              <a:t> </a:t>
            </a:r>
            <a:r>
              <a:rPr lang="en-US" sz="3200" dirty="0" err="1" smtClean="0">
                <a:latin typeface="Baskerville Old Face" panose="02020602080505020303" pitchFamily="18" charset="0"/>
              </a:rPr>
              <a:t>ditandatangani</a:t>
            </a:r>
            <a:endParaRPr lang="en-US" sz="3200" dirty="0" smtClean="0">
              <a:latin typeface="Baskerville Old Face" panose="02020602080505020303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en-US" sz="32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52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76878" y="2712728"/>
            <a:ext cx="4202714" cy="3634143"/>
            <a:chOff x="317916" y="1808211"/>
            <a:chExt cx="2801809" cy="2423134"/>
          </a:xfrm>
        </p:grpSpPr>
        <p:sp>
          <p:nvSpPr>
            <p:cNvPr id="22" name="Teardrop 21"/>
            <p:cNvSpPr/>
            <p:nvPr/>
          </p:nvSpPr>
          <p:spPr>
            <a:xfrm>
              <a:off x="1241495" y="1808211"/>
              <a:ext cx="861430" cy="861430"/>
            </a:xfrm>
            <a:prstGeom prst="teardrop">
              <a:avLst/>
            </a:prstGeom>
            <a:solidFill>
              <a:srgbClr val="0087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9242"/>
              <a:endParaRPr lang="ru-RU" sz="36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17916" y="2733269"/>
              <a:ext cx="2801809" cy="1498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69242"/>
              <a:r>
                <a:rPr lang="da-DK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Lato Black" panose="020F0A02020204030203" pitchFamily="34" charset="0"/>
                  <a:ea typeface="Arial Unicode MS"/>
                  <a:cs typeface="Lato Black" panose="020F0A02020204030203" pitchFamily="34" charset="0"/>
                </a:rPr>
                <a:t>TIDAK DIBENARKAN untuk menjalankan tugas rasmi di sepanjang tempoh pengajian seperti menghadiri mesyuarat, datang bertugas di pejabat, memberikan ceramah atau menjadi panel temuduga </a:t>
              </a:r>
              <a:endParaRPr 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Lato Black" panose="020F0A02020204030203" pitchFamily="34" charset="0"/>
                <a:ea typeface="Arial Unicode MS"/>
                <a:cs typeface="Lato Black" panose="020F0A02020204030203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683970" y="2712693"/>
            <a:ext cx="4202714" cy="2722495"/>
            <a:chOff x="3122644" y="1808211"/>
            <a:chExt cx="2801809" cy="1815276"/>
          </a:xfrm>
        </p:grpSpPr>
        <p:sp>
          <p:nvSpPr>
            <p:cNvPr id="23" name="Teardrop 22"/>
            <p:cNvSpPr/>
            <p:nvPr/>
          </p:nvSpPr>
          <p:spPr>
            <a:xfrm>
              <a:off x="4102528" y="1808211"/>
              <a:ext cx="861430" cy="861430"/>
            </a:xfrm>
            <a:prstGeom prst="teardrop">
              <a:avLst/>
            </a:prstGeom>
            <a:solidFill>
              <a:srgbClr val="FE8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9242"/>
              <a:endParaRPr lang="ru-RU" sz="36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122644" y="2741059"/>
              <a:ext cx="2801809" cy="882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69242"/>
              <a:r>
                <a:rPr lang="da-DK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Lato Black" panose="020F0A02020204030203" pitchFamily="34" charset="0"/>
                  <a:ea typeface="Arial Unicode MS"/>
                  <a:cs typeface="Lato Black" panose="020F0A02020204030203" pitchFamily="34" charset="0"/>
                </a:rPr>
                <a:t>Kelulusan cuti belajar seperti yang dinyatakan di dalam surat kelulusan direkodkan di dalam Buku Rekod Perkhidmatan</a:t>
              </a:r>
              <a:endParaRPr 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Lato Black" panose="020F0A02020204030203" pitchFamily="34" charset="0"/>
                <a:ea typeface="Arial Unicode MS"/>
                <a:cs typeface="Lato Black" panose="020F0A02020204030203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960990" y="2712694"/>
            <a:ext cx="4202714" cy="3030273"/>
            <a:chOff x="5973987" y="1808211"/>
            <a:chExt cx="2801809" cy="2020493"/>
          </a:xfrm>
        </p:grpSpPr>
        <p:sp>
          <p:nvSpPr>
            <p:cNvPr id="24" name="Teardrop 23"/>
            <p:cNvSpPr/>
            <p:nvPr/>
          </p:nvSpPr>
          <p:spPr>
            <a:xfrm>
              <a:off x="6963564" y="1808211"/>
              <a:ext cx="861430" cy="861430"/>
            </a:xfrm>
            <a:prstGeom prst="teardrop">
              <a:avLst/>
            </a:prstGeom>
            <a:solidFill>
              <a:srgbClr val="A1B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9242"/>
              <a:endParaRPr lang="ru-RU" sz="36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973987" y="2741059"/>
              <a:ext cx="2801809" cy="1087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69242"/>
              <a:r>
                <a:rPr lang="sv-SE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Lato Black" panose="020F0A02020204030203" pitchFamily="34" charset="0"/>
                  <a:ea typeface="Arial Unicode MS"/>
                  <a:cs typeface="Lato Black" panose="020F0A02020204030203" pitchFamily="34" charset="0"/>
                </a:rPr>
                <a:t>Memaklumkan kepada BPL, KKM dari masa ke semasa sekiranya terdapat sebarang perubahan maklumat peribadi (alamat, no tel, emel)</a:t>
              </a:r>
              <a:endParaRPr 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Lato Black" panose="020F0A02020204030203" pitchFamily="34" charset="0"/>
                <a:ea typeface="Arial Unicode MS"/>
                <a:cs typeface="Lato Black" panose="020F0A02020204030203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3238005" y="2712693"/>
            <a:ext cx="4202714" cy="2414720"/>
            <a:chOff x="8825330" y="1808211"/>
            <a:chExt cx="2801809" cy="1610061"/>
          </a:xfrm>
        </p:grpSpPr>
        <p:sp>
          <p:nvSpPr>
            <p:cNvPr id="37" name="Teardrop 36"/>
            <p:cNvSpPr/>
            <p:nvPr/>
          </p:nvSpPr>
          <p:spPr>
            <a:xfrm>
              <a:off x="9814907" y="1808211"/>
              <a:ext cx="861430" cy="861430"/>
            </a:xfrm>
            <a:prstGeom prst="teardrop">
              <a:avLst/>
            </a:prstGeom>
            <a:solidFill>
              <a:srgbClr val="01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8290"/>
              <a:endParaRPr lang="ru-RU" sz="36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825330" y="2741059"/>
              <a:ext cx="2801809" cy="677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69242"/>
              <a:r>
                <a:rPr lang="da-DK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Lato Black" panose="020F0A02020204030203" pitchFamily="34" charset="0"/>
                  <a:ea typeface="Arial Unicode MS"/>
                  <a:cs typeface="Lato Black" panose="020F0A02020204030203" pitchFamily="34" charset="0"/>
                </a:rPr>
                <a:t>Menghantar plan of study ke emel </a:t>
              </a:r>
              <a:r>
                <a:rPr lang="da-DK" sz="2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Lato Black" panose="020F0A02020204030203" pitchFamily="34" charset="0"/>
                  <a:ea typeface="Arial Unicode MS"/>
                  <a:cs typeface="Lato Black" panose="020F0A02020204030203" pitchFamily="34" charset="0"/>
                </a:rPr>
                <a:t>ehlp@moh.gov.my </a:t>
              </a:r>
              <a:r>
                <a:rPr lang="da-DK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Lato Black" panose="020F0A02020204030203" pitchFamily="34" charset="0"/>
                  <a:ea typeface="Arial Unicode MS"/>
                  <a:cs typeface="Lato Black" panose="020F0A02020204030203" pitchFamily="34" charset="0"/>
                </a:rPr>
                <a:t>dalam tempoh tiga (3) bulan selepas memulakan pengajian </a:t>
              </a:r>
              <a:endParaRPr 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Lato Black" panose="020F0A02020204030203" pitchFamily="34" charset="0"/>
                <a:ea typeface="Arial Unicode MS"/>
                <a:cs typeface="Lato Black" panose="020F0A02020204030203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06993" y="6377927"/>
            <a:ext cx="4202714" cy="3046244"/>
            <a:chOff x="271304" y="4170195"/>
            <a:chExt cx="2801809" cy="2031143"/>
          </a:xfrm>
        </p:grpSpPr>
        <p:sp>
          <p:nvSpPr>
            <p:cNvPr id="40" name="Teardrop 39"/>
            <p:cNvSpPr/>
            <p:nvPr/>
          </p:nvSpPr>
          <p:spPr>
            <a:xfrm>
              <a:off x="1241495" y="4170195"/>
              <a:ext cx="861430" cy="861430"/>
            </a:xfrm>
            <a:prstGeom prst="teardrop">
              <a:avLst/>
            </a:prstGeom>
            <a:solidFill>
              <a:srgbClr val="D43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8290"/>
              <a:endParaRPr lang="ru-RU" sz="36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71304" y="5113693"/>
              <a:ext cx="2801809" cy="1087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69242"/>
              <a:r>
                <a:rPr lang="da-DK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Lato Black" panose="020F0A02020204030203" pitchFamily="34" charset="0"/>
                  <a:ea typeface="Arial Unicode MS"/>
                  <a:cs typeface="Lato Black" panose="020F0A02020204030203" pitchFamily="34" charset="0"/>
                </a:rPr>
                <a:t>Menumpukan sepenuh perhatian kepada kursus yang diikuti &amp; tertakluk kepada Peraturan-Peraturan Pegawai Awam (Kelakuan dan Tatatertib 1993)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683970" y="6377994"/>
            <a:ext cx="4202714" cy="3299108"/>
            <a:chOff x="3122644" y="4170195"/>
            <a:chExt cx="2801809" cy="2199744"/>
          </a:xfrm>
        </p:grpSpPr>
        <p:sp>
          <p:nvSpPr>
            <p:cNvPr id="41" name="Teardrop 40"/>
            <p:cNvSpPr/>
            <p:nvPr/>
          </p:nvSpPr>
          <p:spPr>
            <a:xfrm>
              <a:off x="4102528" y="4170195"/>
              <a:ext cx="861430" cy="861430"/>
            </a:xfrm>
            <a:prstGeom prst="teardrop">
              <a:avLst/>
            </a:prstGeom>
            <a:solidFill>
              <a:srgbClr val="3DB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8290"/>
              <a:endParaRPr lang="ru-RU" sz="42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22644" y="5077078"/>
              <a:ext cx="2801809" cy="1292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69242"/>
              <a:r>
                <a:rPr lang="fi-FI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Lato Black" panose="020F0A02020204030203" pitchFamily="34" charset="0"/>
                  <a:ea typeface="Arial Unicode MS"/>
                  <a:cs typeface="Lato Black" panose="020F0A02020204030203" pitchFamily="34" charset="0"/>
                </a:rPr>
                <a:t>Pegawai yang berhasrat untuk bercuti ke luar negara untuk urusan persendirian dikehendaki mendapatkan kebenaran bertulis daripada penyelia (akademik) di Pusat Pengajian.</a:t>
              </a:r>
              <a:endParaRPr 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Lato Black" panose="020F0A02020204030203" pitchFamily="34" charset="0"/>
                <a:ea typeface="Arial Unicode MS"/>
                <a:cs typeface="Lato Black" panose="020F0A02020204030203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960990" y="6377960"/>
            <a:ext cx="4202714" cy="3354021"/>
            <a:chOff x="5973987" y="4170195"/>
            <a:chExt cx="2801809" cy="2236359"/>
          </a:xfrm>
        </p:grpSpPr>
        <p:sp>
          <p:nvSpPr>
            <p:cNvPr id="42" name="Teardrop 41"/>
            <p:cNvSpPr/>
            <p:nvPr/>
          </p:nvSpPr>
          <p:spPr>
            <a:xfrm>
              <a:off x="6963564" y="4170195"/>
              <a:ext cx="861430" cy="861430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8290"/>
              <a:endParaRPr lang="ru-RU" sz="36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973987" y="5113693"/>
              <a:ext cx="2801809" cy="1292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69242"/>
              <a:r>
                <a:rPr lang="da-DK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Lato Black" panose="020F0A02020204030203" pitchFamily="34" charset="0"/>
                  <a:ea typeface="Arial Unicode MS"/>
                  <a:cs typeface="Lato Black" panose="020F0A02020204030203" pitchFamily="34" charset="0"/>
                </a:rPr>
                <a:t>Mengemukakan satu (1) salinan keputusan peperiksaan / laporan kemajuan kursus bagi setiap semester dalam tempoh satu (1) bulan selepas keputusan peperiksaan</a:t>
              </a:r>
              <a:endParaRPr 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Lato Black" panose="020F0A02020204030203" pitchFamily="34" charset="0"/>
                <a:ea typeface="Arial Unicode MS"/>
                <a:cs typeface="Lato Black" panose="020F0A02020204030203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3396130" y="6377959"/>
            <a:ext cx="4202714" cy="3259558"/>
            <a:chOff x="8930739" y="4170195"/>
            <a:chExt cx="2801809" cy="2173375"/>
          </a:xfrm>
        </p:grpSpPr>
        <p:sp>
          <p:nvSpPr>
            <p:cNvPr id="49" name="Teardrop 48"/>
            <p:cNvSpPr/>
            <p:nvPr/>
          </p:nvSpPr>
          <p:spPr>
            <a:xfrm>
              <a:off x="9814907" y="4170195"/>
              <a:ext cx="861430" cy="861430"/>
            </a:xfrm>
            <a:prstGeom prst="teardrop">
              <a:avLst/>
            </a:prstGeom>
            <a:solidFill>
              <a:srgbClr val="FE8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8290"/>
              <a:endParaRPr lang="ru-RU" sz="36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930739" y="5050709"/>
              <a:ext cx="2801809" cy="1292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69242"/>
              <a:r>
                <a:rPr lang="da-DK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Lato Black" panose="020F0A02020204030203" pitchFamily="34" charset="0"/>
                  <a:ea typeface="Arial Unicode MS"/>
                  <a:cs typeface="Lato Black" panose="020F0A02020204030203" pitchFamily="34" charset="0"/>
                </a:rPr>
                <a:t>Mengemukakan dengan lengkap Laporan Nilaian Prestasi Tahunan (LNPT) dengan menggunakan Borang P.S.D. (Performance) 6/93 setiap tahun kepada BPL, KKM sebelum 15 Disember setiap tahun</a:t>
              </a:r>
              <a:endParaRPr 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Lato Black" panose="020F0A02020204030203" pitchFamily="34" charset="0"/>
                <a:ea typeface="Arial Unicode MS"/>
                <a:cs typeface="Lato Black" panose="020F0A02020204030203" pitchFamily="34" charset="0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16537787" y="9789110"/>
            <a:ext cx="328614" cy="68567"/>
          </a:xfrm>
          <a:prstGeom prst="rect">
            <a:avLst/>
          </a:prstGeom>
          <a:solidFill>
            <a:srgbClr val="FF85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913" tIns="68471" rIns="136913" bIns="68471" rtlCol="0" anchor="ctr"/>
          <a:lstStyle/>
          <a:p>
            <a:pPr algn="ctr" defTabSz="1369242"/>
            <a:endParaRPr lang="en-US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14485754" y="9822944"/>
            <a:ext cx="1721646" cy="401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6864643" y="9789110"/>
            <a:ext cx="328614" cy="6856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913" tIns="68471" rIns="136913" bIns="68471" rtlCol="0" anchor="ctr"/>
          <a:lstStyle/>
          <a:p>
            <a:pPr algn="ctr" defTabSz="1369242"/>
            <a:endParaRPr lang="en-US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7191469" y="9789106"/>
            <a:ext cx="328614" cy="68567"/>
          </a:xfrm>
          <a:prstGeom prst="rect">
            <a:avLst/>
          </a:prstGeom>
          <a:solidFill>
            <a:srgbClr val="018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913" tIns="68471" rIns="136913" bIns="68471" rtlCol="0" anchor="ctr"/>
          <a:lstStyle/>
          <a:p>
            <a:pPr algn="ctr" defTabSz="1369242"/>
            <a:endParaRPr lang="en-US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7518298" y="9788696"/>
            <a:ext cx="328614" cy="68567"/>
          </a:xfrm>
          <a:prstGeom prst="rect">
            <a:avLst/>
          </a:prstGeom>
          <a:solidFill>
            <a:srgbClr val="D73C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913" tIns="68471" rIns="136913" bIns="68471" rtlCol="0" anchor="ctr"/>
          <a:lstStyle/>
          <a:p>
            <a:pPr algn="ctr" defTabSz="1369242"/>
            <a:endParaRPr lang="en-US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6208309" y="9788696"/>
            <a:ext cx="328614" cy="68567"/>
          </a:xfrm>
          <a:prstGeom prst="rect">
            <a:avLst/>
          </a:prstGeom>
          <a:solidFill>
            <a:srgbClr val="A1B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913" tIns="68471" rIns="136913" bIns="68471" rtlCol="0" anchor="ctr"/>
          <a:lstStyle/>
          <a:p>
            <a:pPr algn="ctr" defTabSz="1369242"/>
            <a:endParaRPr lang="en-US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2065377" y="9768714"/>
            <a:ext cx="5928437" cy="415278"/>
          </a:xfrm>
          <a:prstGeom prst="rect">
            <a:avLst/>
          </a:prstGeom>
          <a:noFill/>
        </p:spPr>
        <p:txBody>
          <a:bodyPr wrap="square" lIns="136913" tIns="68471" rIns="136913" bIns="68471" rtlCol="0">
            <a:spAutoFit/>
          </a:bodyPr>
          <a:lstStyle/>
          <a:p>
            <a:pPr algn="r" defTabSz="1369242"/>
            <a:r>
              <a:rPr lang="en-US" dirty="0">
                <a:solidFill>
                  <a:prstClr val="white">
                    <a:lumMod val="75000"/>
                  </a:prstClr>
                </a:solidFill>
                <a:latin typeface="Lato Light" panose="020F0502020204030203" pitchFamily="34" charset="0"/>
                <a:ea typeface="Arial Unicode MS"/>
                <a:cs typeface="Lato Light" panose="020F0502020204030203" pitchFamily="34" charset="0"/>
              </a:rPr>
              <a:t>TAWARAN A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299240" y="9630152"/>
            <a:ext cx="368556" cy="368498"/>
            <a:chOff x="6838977" y="3422490"/>
            <a:chExt cx="1358153" cy="1358153"/>
          </a:xfrm>
        </p:grpSpPr>
        <p:sp>
          <p:nvSpPr>
            <p:cNvPr id="57" name="Teardrop 56"/>
            <p:cNvSpPr/>
            <p:nvPr/>
          </p:nvSpPr>
          <p:spPr>
            <a:xfrm>
              <a:off x="6838977" y="4242761"/>
              <a:ext cx="537882" cy="537882"/>
            </a:xfrm>
            <a:prstGeom prst="teardrop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9242"/>
              <a:endParaRPr lang="en-US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58" name="Teardrop 57"/>
            <p:cNvSpPr/>
            <p:nvPr/>
          </p:nvSpPr>
          <p:spPr>
            <a:xfrm rot="10800000">
              <a:off x="7376859" y="3422490"/>
              <a:ext cx="820271" cy="820271"/>
            </a:xfrm>
            <a:prstGeom prst="teardrop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9242"/>
              <a:endParaRPr lang="en-US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59" name="Teardrop 58"/>
            <p:cNvSpPr/>
            <p:nvPr/>
          </p:nvSpPr>
          <p:spPr>
            <a:xfrm rot="5400000">
              <a:off x="6980568" y="3848099"/>
              <a:ext cx="283295" cy="283295"/>
            </a:xfrm>
            <a:prstGeom prst="teardrop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9242"/>
              <a:endParaRPr lang="en-US" dirty="0">
                <a:solidFill>
                  <a:srgbClr val="FD890A"/>
                </a:solidFill>
                <a:latin typeface="Arial"/>
                <a:ea typeface="Arial Unicode MS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329424" y="9768268"/>
            <a:ext cx="811903" cy="384629"/>
          </a:xfrm>
          <a:prstGeom prst="rect">
            <a:avLst/>
          </a:prstGeom>
        </p:spPr>
        <p:txBody>
          <a:bodyPr wrap="none" lIns="136913" tIns="68471" rIns="136913" bIns="68471">
            <a:spAutoFit/>
          </a:bodyPr>
          <a:lstStyle/>
          <a:p>
            <a:pPr defTabSz="1369242"/>
            <a:r>
              <a:rPr lang="en-US" sz="1601" dirty="0">
                <a:solidFill>
                  <a:prstClr val="white">
                    <a:lumMod val="85000"/>
                  </a:prstClr>
                </a:solidFill>
                <a:latin typeface="Lato Heavy" panose="020F0502020204030203" pitchFamily="34" charset="0"/>
                <a:ea typeface="Arial Unicode MS"/>
                <a:cs typeface="Lato Heavy" panose="020F0502020204030203" pitchFamily="34" charset="0"/>
              </a:rPr>
              <a:t>CBBP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682500" y="737269"/>
            <a:ext cx="68580" cy="1013414"/>
            <a:chOff x="455000" y="491056"/>
            <a:chExt cx="45720" cy="675713"/>
          </a:xfrm>
        </p:grpSpPr>
        <p:sp>
          <p:nvSpPr>
            <p:cNvPr id="62" name="Rectangle 61"/>
            <p:cNvSpPr/>
            <p:nvPr userDrawn="1"/>
          </p:nvSpPr>
          <p:spPr>
            <a:xfrm>
              <a:off x="455001" y="491056"/>
              <a:ext cx="45719" cy="675713"/>
            </a:xfrm>
            <a:prstGeom prst="rect">
              <a:avLst/>
            </a:prstGeom>
            <a:solidFill>
              <a:srgbClr val="3DB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9242"/>
              <a:endParaRPr lang="en-US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63" name="Rectangle 62"/>
            <p:cNvSpPr/>
            <p:nvPr userDrawn="1"/>
          </p:nvSpPr>
          <p:spPr>
            <a:xfrm>
              <a:off x="455000" y="961799"/>
              <a:ext cx="45719" cy="2049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9242"/>
              <a:endParaRPr lang="en-US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487992" y="608473"/>
            <a:ext cx="15703478" cy="1973481"/>
            <a:chOff x="1739573" y="511491"/>
            <a:chExt cx="20937538" cy="2631656"/>
          </a:xfrm>
        </p:grpSpPr>
        <p:sp>
          <p:nvSpPr>
            <p:cNvPr id="46" name="TextBox 45"/>
            <p:cNvSpPr txBox="1"/>
            <p:nvPr/>
          </p:nvSpPr>
          <p:spPr>
            <a:xfrm>
              <a:off x="1739573" y="511491"/>
              <a:ext cx="20937538" cy="1108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822568"/>
              <a:r>
                <a:rPr lang="en-US" sz="4800" b="1" dirty="0">
                  <a:solidFill>
                    <a:srgbClr val="39A5AE">
                      <a:lumMod val="50000"/>
                    </a:srgbClr>
                  </a:solidFill>
                  <a:latin typeface="Lato Regular"/>
                  <a:ea typeface="Arial Unicode MS"/>
                  <a:cs typeface="Lato Regular"/>
                </a:rPr>
                <a:t>TANGGUNGJAWAB PEGAWAI SEMASA PENGAJIAN</a:t>
              </a:r>
              <a:endParaRPr lang="id-ID" sz="4800" b="1" dirty="0">
                <a:solidFill>
                  <a:srgbClr val="39A5AE">
                    <a:lumMod val="50000"/>
                  </a:srgbClr>
                </a:solidFill>
                <a:latin typeface="Lato Regular"/>
                <a:ea typeface="Arial Unicode MS"/>
                <a:cs typeface="Lato Regular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64" name="Rectangle 63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01" tIns="60951" rIns="121901" bIns="60951" rtlCol="0" anchor="ctr"/>
              <a:lstStyle/>
              <a:p>
                <a:pPr algn="ctr" defTabSz="1822568"/>
                <a:endParaRPr lang="en-US" sz="4800" dirty="0">
                  <a:solidFill>
                    <a:prstClr val="white"/>
                  </a:solidFill>
                  <a:latin typeface="Calibri Light" panose="020F0302020204030204"/>
                  <a:ea typeface="Arial Unicode MS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01" tIns="60951" rIns="121901" bIns="60951" rtlCol="0" anchor="ctr"/>
              <a:lstStyle/>
              <a:p>
                <a:pPr algn="ctr" defTabSz="1822568"/>
                <a:endParaRPr lang="en-US" sz="4800" dirty="0">
                  <a:solidFill>
                    <a:prstClr val="white"/>
                  </a:solidFill>
                  <a:latin typeface="Calibri Light" panose="020F0302020204030204"/>
                  <a:ea typeface="Arial Unicode MS"/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01" tIns="60951" rIns="121901" bIns="60951" rtlCol="0" anchor="ctr"/>
              <a:lstStyle/>
              <a:p>
                <a:pPr algn="ctr" defTabSz="1822568"/>
                <a:endParaRPr lang="en-US" sz="4800" dirty="0">
                  <a:solidFill>
                    <a:prstClr val="white"/>
                  </a:solidFill>
                  <a:latin typeface="Calibri Light" panose="020F0302020204030204"/>
                  <a:ea typeface="Arial Unicode MS"/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01" tIns="60951" rIns="121901" bIns="60951" rtlCol="0" anchor="ctr"/>
              <a:lstStyle/>
              <a:p>
                <a:pPr algn="ctr" defTabSz="1822568"/>
                <a:endParaRPr lang="en-US" sz="4800" dirty="0">
                  <a:solidFill>
                    <a:prstClr val="white"/>
                  </a:solidFill>
                  <a:latin typeface="Calibri Light" panose="020F0302020204030204"/>
                  <a:ea typeface="Arial Unicode MS"/>
                </a:endParaRPr>
              </a:p>
            </p:txBody>
          </p:sp>
          <p:sp>
            <p:nvSpPr>
              <p:cNvPr id="68" name="Rectangle 67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01" tIns="60951" rIns="121901" bIns="60951" rtlCol="0" anchor="ctr"/>
              <a:lstStyle/>
              <a:p>
                <a:pPr algn="ctr" defTabSz="1822568"/>
                <a:endParaRPr lang="en-US" sz="4800" dirty="0">
                  <a:solidFill>
                    <a:prstClr val="white"/>
                  </a:solidFill>
                  <a:latin typeface="Calibri Light" panose="020F0302020204030204"/>
                  <a:ea typeface="Arial Unicode MS"/>
                </a:endParaRPr>
              </a:p>
            </p:txBody>
          </p:sp>
          <p:sp>
            <p:nvSpPr>
              <p:cNvPr id="69" name="Rectangle 68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01" tIns="60951" rIns="121901" bIns="60951" rtlCol="0" anchor="ctr"/>
              <a:lstStyle/>
              <a:p>
                <a:pPr algn="ctr" defTabSz="1822568"/>
                <a:endParaRPr lang="en-US" sz="4800" dirty="0">
                  <a:solidFill>
                    <a:prstClr val="white"/>
                  </a:solidFill>
                  <a:latin typeface="Calibri Light" panose="020F0302020204030204"/>
                  <a:ea typeface="Arial Unicode MS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1739573" y="2035004"/>
              <a:ext cx="20937538" cy="1108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822568"/>
              <a:endParaRPr lang="id-ID" sz="4800" b="1" dirty="0">
                <a:solidFill>
                  <a:srgbClr val="002060"/>
                </a:solidFill>
                <a:latin typeface="Calibri Light" panose="020F0302020204030204"/>
                <a:ea typeface="Arial Unicode MS"/>
                <a:cs typeface="Calibri Light" panose="020F0302020204030204"/>
              </a:endParaRPr>
            </a:p>
          </p:txBody>
        </p:sp>
      </p:grpSp>
      <p:grpSp>
        <p:nvGrpSpPr>
          <p:cNvPr id="70" name="Google Shape;8083;p57"/>
          <p:cNvGrpSpPr/>
          <p:nvPr/>
        </p:nvGrpSpPr>
        <p:grpSpPr>
          <a:xfrm>
            <a:off x="2097348" y="3047918"/>
            <a:ext cx="893259" cy="711092"/>
            <a:chOff x="-5635200" y="2037975"/>
            <a:chExt cx="293025" cy="291450"/>
          </a:xfrm>
          <a:solidFill>
            <a:schemeClr val="bg1"/>
          </a:solidFill>
        </p:grpSpPr>
        <p:sp>
          <p:nvSpPr>
            <p:cNvPr id="71" name="Google Shape;8084;p57"/>
            <p:cNvSpPr/>
            <p:nvPr/>
          </p:nvSpPr>
          <p:spPr>
            <a:xfrm>
              <a:off x="-5635200" y="203797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2395" y="725"/>
                  </a:moveTo>
                  <a:cubicBezTo>
                    <a:pt x="2930" y="725"/>
                    <a:pt x="3403" y="1197"/>
                    <a:pt x="3403" y="1733"/>
                  </a:cubicBezTo>
                  <a:cubicBezTo>
                    <a:pt x="3403" y="2300"/>
                    <a:pt x="2930" y="2773"/>
                    <a:pt x="2395" y="2773"/>
                  </a:cubicBezTo>
                  <a:cubicBezTo>
                    <a:pt x="1828" y="2773"/>
                    <a:pt x="1355" y="2300"/>
                    <a:pt x="1355" y="1733"/>
                  </a:cubicBezTo>
                  <a:cubicBezTo>
                    <a:pt x="1355" y="1197"/>
                    <a:pt x="1828" y="725"/>
                    <a:pt x="2395" y="725"/>
                  </a:cubicBezTo>
                  <a:close/>
                  <a:moveTo>
                    <a:pt x="10303" y="725"/>
                  </a:moveTo>
                  <a:lnTo>
                    <a:pt x="10303" y="6585"/>
                  </a:lnTo>
                  <a:lnTo>
                    <a:pt x="10334" y="6585"/>
                  </a:lnTo>
                  <a:cubicBezTo>
                    <a:pt x="10334" y="6774"/>
                    <a:pt x="10177" y="6931"/>
                    <a:pt x="9988" y="6931"/>
                  </a:cubicBezTo>
                  <a:lnTo>
                    <a:pt x="4789" y="6931"/>
                  </a:lnTo>
                  <a:lnTo>
                    <a:pt x="4789" y="5167"/>
                  </a:lnTo>
                  <a:cubicBezTo>
                    <a:pt x="4789" y="4253"/>
                    <a:pt x="4285" y="3434"/>
                    <a:pt x="3498" y="3025"/>
                  </a:cubicBezTo>
                  <a:cubicBezTo>
                    <a:pt x="3844" y="2710"/>
                    <a:pt x="4096" y="2237"/>
                    <a:pt x="4096" y="1733"/>
                  </a:cubicBezTo>
                  <a:cubicBezTo>
                    <a:pt x="4096" y="1355"/>
                    <a:pt x="3970" y="977"/>
                    <a:pt x="3718" y="725"/>
                  </a:cubicBezTo>
                  <a:close/>
                  <a:moveTo>
                    <a:pt x="2710" y="3466"/>
                  </a:moveTo>
                  <a:cubicBezTo>
                    <a:pt x="3498" y="3623"/>
                    <a:pt x="4096" y="4316"/>
                    <a:pt x="4096" y="5167"/>
                  </a:cubicBezTo>
                  <a:lnTo>
                    <a:pt x="4096" y="7246"/>
                  </a:lnTo>
                  <a:cubicBezTo>
                    <a:pt x="4128" y="7435"/>
                    <a:pt x="3970" y="7593"/>
                    <a:pt x="3750" y="7593"/>
                  </a:cubicBezTo>
                  <a:cubicBezTo>
                    <a:pt x="3561" y="7593"/>
                    <a:pt x="3403" y="7750"/>
                    <a:pt x="3403" y="7971"/>
                  </a:cubicBezTo>
                  <a:lnTo>
                    <a:pt x="3403" y="10712"/>
                  </a:lnTo>
                  <a:cubicBezTo>
                    <a:pt x="3403" y="10901"/>
                    <a:pt x="3246" y="11058"/>
                    <a:pt x="3056" y="11058"/>
                  </a:cubicBezTo>
                  <a:lnTo>
                    <a:pt x="1670" y="11058"/>
                  </a:lnTo>
                  <a:cubicBezTo>
                    <a:pt x="1481" y="11058"/>
                    <a:pt x="1324" y="10901"/>
                    <a:pt x="1324" y="10712"/>
                  </a:cubicBezTo>
                  <a:lnTo>
                    <a:pt x="1324" y="7971"/>
                  </a:lnTo>
                  <a:cubicBezTo>
                    <a:pt x="1324" y="7750"/>
                    <a:pt x="1166" y="7593"/>
                    <a:pt x="977" y="7593"/>
                  </a:cubicBezTo>
                  <a:cubicBezTo>
                    <a:pt x="788" y="7593"/>
                    <a:pt x="631" y="7435"/>
                    <a:pt x="631" y="7246"/>
                  </a:cubicBezTo>
                  <a:lnTo>
                    <a:pt x="631" y="5167"/>
                  </a:lnTo>
                  <a:cubicBezTo>
                    <a:pt x="631" y="4316"/>
                    <a:pt x="1198" y="3623"/>
                    <a:pt x="1985" y="3466"/>
                  </a:cubicBezTo>
                  <a:lnTo>
                    <a:pt x="1985" y="5829"/>
                  </a:lnTo>
                  <a:cubicBezTo>
                    <a:pt x="1985" y="6018"/>
                    <a:pt x="2143" y="6175"/>
                    <a:pt x="2363" y="6175"/>
                  </a:cubicBezTo>
                  <a:cubicBezTo>
                    <a:pt x="2552" y="6175"/>
                    <a:pt x="2710" y="6018"/>
                    <a:pt x="2710" y="5829"/>
                  </a:cubicBezTo>
                  <a:lnTo>
                    <a:pt x="2710" y="3466"/>
                  </a:lnTo>
                  <a:close/>
                  <a:moveTo>
                    <a:pt x="2395" y="0"/>
                  </a:moveTo>
                  <a:cubicBezTo>
                    <a:pt x="1450" y="0"/>
                    <a:pt x="694" y="756"/>
                    <a:pt x="694" y="1702"/>
                  </a:cubicBezTo>
                  <a:cubicBezTo>
                    <a:pt x="694" y="2206"/>
                    <a:pt x="946" y="2678"/>
                    <a:pt x="1292" y="2993"/>
                  </a:cubicBezTo>
                  <a:cubicBezTo>
                    <a:pt x="536" y="3403"/>
                    <a:pt x="1" y="4222"/>
                    <a:pt x="1" y="5136"/>
                  </a:cubicBezTo>
                  <a:lnTo>
                    <a:pt x="1" y="7215"/>
                  </a:lnTo>
                  <a:cubicBezTo>
                    <a:pt x="1" y="7656"/>
                    <a:pt x="253" y="8034"/>
                    <a:pt x="662" y="8192"/>
                  </a:cubicBezTo>
                  <a:lnTo>
                    <a:pt x="662" y="10649"/>
                  </a:lnTo>
                  <a:cubicBezTo>
                    <a:pt x="662" y="11184"/>
                    <a:pt x="1135" y="11657"/>
                    <a:pt x="1670" y="11657"/>
                  </a:cubicBezTo>
                  <a:lnTo>
                    <a:pt x="3056" y="11657"/>
                  </a:lnTo>
                  <a:cubicBezTo>
                    <a:pt x="3624" y="11657"/>
                    <a:pt x="4096" y="11184"/>
                    <a:pt x="4096" y="10649"/>
                  </a:cubicBezTo>
                  <a:lnTo>
                    <a:pt x="4096" y="8192"/>
                  </a:lnTo>
                  <a:cubicBezTo>
                    <a:pt x="4348" y="8065"/>
                    <a:pt x="4600" y="7876"/>
                    <a:pt x="4726" y="7561"/>
                  </a:cubicBezTo>
                  <a:lnTo>
                    <a:pt x="9988" y="7561"/>
                  </a:lnTo>
                  <a:cubicBezTo>
                    <a:pt x="10555" y="7561"/>
                    <a:pt x="11027" y="7089"/>
                    <a:pt x="11027" y="6553"/>
                  </a:cubicBezTo>
                  <a:lnTo>
                    <a:pt x="11027" y="662"/>
                  </a:lnTo>
                  <a:lnTo>
                    <a:pt x="11374" y="662"/>
                  </a:lnTo>
                  <a:cubicBezTo>
                    <a:pt x="11563" y="662"/>
                    <a:pt x="11720" y="504"/>
                    <a:pt x="11720" y="315"/>
                  </a:cubicBezTo>
                  <a:cubicBezTo>
                    <a:pt x="11720" y="158"/>
                    <a:pt x="11563" y="0"/>
                    <a:pt x="113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72" name="Google Shape;8085;p57"/>
            <p:cNvSpPr/>
            <p:nvPr/>
          </p:nvSpPr>
          <p:spPr>
            <a:xfrm>
              <a:off x="-5496575" y="2072625"/>
              <a:ext cx="102425" cy="102425"/>
            </a:xfrm>
            <a:custGeom>
              <a:avLst/>
              <a:gdLst/>
              <a:ahLst/>
              <a:cxnLst/>
              <a:rect l="l" t="t" r="r" b="b"/>
              <a:pathLst>
                <a:path w="4097" h="4097" extrusionOk="0">
                  <a:moveTo>
                    <a:pt x="2395" y="725"/>
                  </a:moveTo>
                  <a:cubicBezTo>
                    <a:pt x="2867" y="851"/>
                    <a:pt x="3245" y="1229"/>
                    <a:pt x="3371" y="1733"/>
                  </a:cubicBezTo>
                  <a:lnTo>
                    <a:pt x="2395" y="1733"/>
                  </a:lnTo>
                  <a:lnTo>
                    <a:pt x="2395" y="725"/>
                  </a:lnTo>
                  <a:close/>
                  <a:moveTo>
                    <a:pt x="1733" y="757"/>
                  </a:moveTo>
                  <a:lnTo>
                    <a:pt x="1733" y="2080"/>
                  </a:lnTo>
                  <a:cubicBezTo>
                    <a:pt x="1733" y="2269"/>
                    <a:pt x="1891" y="2426"/>
                    <a:pt x="2080" y="2426"/>
                  </a:cubicBezTo>
                  <a:lnTo>
                    <a:pt x="3403" y="2426"/>
                  </a:lnTo>
                  <a:cubicBezTo>
                    <a:pt x="3245" y="3025"/>
                    <a:pt x="2741" y="3466"/>
                    <a:pt x="2080" y="3466"/>
                  </a:cubicBezTo>
                  <a:cubicBezTo>
                    <a:pt x="1324" y="3466"/>
                    <a:pt x="693" y="2836"/>
                    <a:pt x="693" y="2080"/>
                  </a:cubicBezTo>
                  <a:cubicBezTo>
                    <a:pt x="693" y="1418"/>
                    <a:pt x="1135" y="851"/>
                    <a:pt x="1733" y="757"/>
                  </a:cubicBezTo>
                  <a:close/>
                  <a:moveTo>
                    <a:pt x="2048" y="0"/>
                  </a:moveTo>
                  <a:cubicBezTo>
                    <a:pt x="883" y="0"/>
                    <a:pt x="0" y="914"/>
                    <a:pt x="0" y="2048"/>
                  </a:cubicBezTo>
                  <a:cubicBezTo>
                    <a:pt x="0" y="3182"/>
                    <a:pt x="946" y="4096"/>
                    <a:pt x="2048" y="4096"/>
                  </a:cubicBezTo>
                  <a:cubicBezTo>
                    <a:pt x="3182" y="4096"/>
                    <a:pt x="4096" y="3182"/>
                    <a:pt x="4096" y="2048"/>
                  </a:cubicBezTo>
                  <a:cubicBezTo>
                    <a:pt x="4096" y="914"/>
                    <a:pt x="3182" y="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</p:grpSp>
      <p:grpSp>
        <p:nvGrpSpPr>
          <p:cNvPr id="73" name="Google Shape;8200;p57"/>
          <p:cNvGrpSpPr/>
          <p:nvPr/>
        </p:nvGrpSpPr>
        <p:grpSpPr>
          <a:xfrm>
            <a:off x="15041771" y="3171467"/>
            <a:ext cx="653342" cy="463631"/>
            <a:chOff x="-1199300" y="3279250"/>
            <a:chExt cx="293025" cy="206400"/>
          </a:xfrm>
          <a:solidFill>
            <a:schemeClr val="bg1"/>
          </a:solidFill>
        </p:grpSpPr>
        <p:sp>
          <p:nvSpPr>
            <p:cNvPr id="74" name="Google Shape;8201;p57"/>
            <p:cNvSpPr/>
            <p:nvPr/>
          </p:nvSpPr>
          <p:spPr>
            <a:xfrm>
              <a:off x="-1183550" y="3395050"/>
              <a:ext cx="261525" cy="90600"/>
            </a:xfrm>
            <a:custGeom>
              <a:avLst/>
              <a:gdLst/>
              <a:ahLst/>
              <a:cxnLst/>
              <a:rect l="l" t="t" r="r" b="b"/>
              <a:pathLst>
                <a:path w="10461" h="3624" extrusionOk="0">
                  <a:moveTo>
                    <a:pt x="3498" y="0"/>
                  </a:moveTo>
                  <a:lnTo>
                    <a:pt x="1" y="3529"/>
                  </a:lnTo>
                  <a:cubicBezTo>
                    <a:pt x="127" y="3623"/>
                    <a:pt x="284" y="3623"/>
                    <a:pt x="442" y="3623"/>
                  </a:cubicBezTo>
                  <a:lnTo>
                    <a:pt x="10051" y="3623"/>
                  </a:lnTo>
                  <a:cubicBezTo>
                    <a:pt x="10208" y="3623"/>
                    <a:pt x="10366" y="3560"/>
                    <a:pt x="10460" y="3529"/>
                  </a:cubicBezTo>
                  <a:lnTo>
                    <a:pt x="6963" y="0"/>
                  </a:lnTo>
                  <a:lnTo>
                    <a:pt x="5986" y="977"/>
                  </a:lnTo>
                  <a:cubicBezTo>
                    <a:pt x="5797" y="1166"/>
                    <a:pt x="5522" y="1260"/>
                    <a:pt x="5242" y="1260"/>
                  </a:cubicBezTo>
                  <a:cubicBezTo>
                    <a:pt x="4963" y="1260"/>
                    <a:pt x="4679" y="1166"/>
                    <a:pt x="4474" y="977"/>
                  </a:cubicBezTo>
                  <a:lnTo>
                    <a:pt x="34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75" name="Google Shape;8202;p57"/>
            <p:cNvSpPr/>
            <p:nvPr/>
          </p:nvSpPr>
          <p:spPr>
            <a:xfrm>
              <a:off x="-1184325" y="3279250"/>
              <a:ext cx="261500" cy="129400"/>
            </a:xfrm>
            <a:custGeom>
              <a:avLst/>
              <a:gdLst/>
              <a:ahLst/>
              <a:cxnLst/>
              <a:rect l="l" t="t" r="r" b="b"/>
              <a:pathLst>
                <a:path w="10460" h="5176" extrusionOk="0">
                  <a:moveTo>
                    <a:pt x="410" y="1"/>
                  </a:moveTo>
                  <a:cubicBezTo>
                    <a:pt x="252" y="1"/>
                    <a:pt x="95" y="64"/>
                    <a:pt x="0" y="95"/>
                  </a:cubicBezTo>
                  <a:lnTo>
                    <a:pt x="3781" y="3876"/>
                  </a:lnTo>
                  <a:lnTo>
                    <a:pt x="4978" y="5105"/>
                  </a:lnTo>
                  <a:cubicBezTo>
                    <a:pt x="5041" y="5152"/>
                    <a:pt x="5143" y="5175"/>
                    <a:pt x="5246" y="5175"/>
                  </a:cubicBezTo>
                  <a:cubicBezTo>
                    <a:pt x="5348" y="5175"/>
                    <a:pt x="5450" y="5152"/>
                    <a:pt x="5513" y="5105"/>
                  </a:cubicBezTo>
                  <a:lnTo>
                    <a:pt x="6711" y="3876"/>
                  </a:lnTo>
                  <a:lnTo>
                    <a:pt x="10460" y="95"/>
                  </a:lnTo>
                  <a:cubicBezTo>
                    <a:pt x="10334" y="1"/>
                    <a:pt x="10176" y="1"/>
                    <a:pt x="100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76" name="Google Shape;8203;p57"/>
            <p:cNvSpPr/>
            <p:nvPr/>
          </p:nvSpPr>
          <p:spPr>
            <a:xfrm>
              <a:off x="-1199300" y="3294225"/>
              <a:ext cx="90600" cy="175650"/>
            </a:xfrm>
            <a:custGeom>
              <a:avLst/>
              <a:gdLst/>
              <a:ahLst/>
              <a:cxnLst/>
              <a:rect l="l" t="t" r="r" b="b"/>
              <a:pathLst>
                <a:path w="3624" h="7026" extrusionOk="0">
                  <a:moveTo>
                    <a:pt x="126" y="0"/>
                  </a:moveTo>
                  <a:cubicBezTo>
                    <a:pt x="32" y="126"/>
                    <a:pt x="0" y="284"/>
                    <a:pt x="0" y="441"/>
                  </a:cubicBezTo>
                  <a:lnTo>
                    <a:pt x="0" y="6585"/>
                  </a:lnTo>
                  <a:cubicBezTo>
                    <a:pt x="0" y="6742"/>
                    <a:pt x="32" y="6900"/>
                    <a:pt x="126" y="7026"/>
                  </a:cubicBezTo>
                  <a:lnTo>
                    <a:pt x="3624" y="3466"/>
                  </a:lnTo>
                  <a:lnTo>
                    <a:pt x="1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77" name="Google Shape;8204;p57"/>
            <p:cNvSpPr/>
            <p:nvPr/>
          </p:nvSpPr>
          <p:spPr>
            <a:xfrm>
              <a:off x="-996875" y="3294225"/>
              <a:ext cx="90600" cy="177225"/>
            </a:xfrm>
            <a:custGeom>
              <a:avLst/>
              <a:gdLst/>
              <a:ahLst/>
              <a:cxnLst/>
              <a:rect l="l" t="t" r="r" b="b"/>
              <a:pathLst>
                <a:path w="3624" h="7089" extrusionOk="0">
                  <a:moveTo>
                    <a:pt x="3529" y="0"/>
                  </a:moveTo>
                  <a:lnTo>
                    <a:pt x="0" y="3529"/>
                  </a:lnTo>
                  <a:lnTo>
                    <a:pt x="3529" y="7089"/>
                  </a:lnTo>
                  <a:cubicBezTo>
                    <a:pt x="3592" y="6963"/>
                    <a:pt x="3623" y="6805"/>
                    <a:pt x="3623" y="6648"/>
                  </a:cubicBezTo>
                  <a:lnTo>
                    <a:pt x="3623" y="504"/>
                  </a:lnTo>
                  <a:cubicBezTo>
                    <a:pt x="3592" y="284"/>
                    <a:pt x="3560" y="126"/>
                    <a:pt x="3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</p:grpSp>
      <p:grpSp>
        <p:nvGrpSpPr>
          <p:cNvPr id="78" name="Google Shape;8329;p57"/>
          <p:cNvGrpSpPr/>
          <p:nvPr/>
        </p:nvGrpSpPr>
        <p:grpSpPr>
          <a:xfrm>
            <a:off x="10732373" y="6687119"/>
            <a:ext cx="688944" cy="669456"/>
            <a:chOff x="-1951475" y="3273100"/>
            <a:chExt cx="291875" cy="222775"/>
          </a:xfrm>
          <a:solidFill>
            <a:schemeClr val="bg1"/>
          </a:solidFill>
        </p:grpSpPr>
        <p:sp>
          <p:nvSpPr>
            <p:cNvPr id="79" name="Google Shape;8330;p57"/>
            <p:cNvSpPr/>
            <p:nvPr/>
          </p:nvSpPr>
          <p:spPr>
            <a:xfrm>
              <a:off x="-1951475" y="3325050"/>
              <a:ext cx="51225" cy="119250"/>
            </a:xfrm>
            <a:custGeom>
              <a:avLst/>
              <a:gdLst/>
              <a:ahLst/>
              <a:cxnLst/>
              <a:rect l="l" t="t" r="r" b="b"/>
              <a:pathLst>
                <a:path w="2049" h="4770" extrusionOk="0">
                  <a:moveTo>
                    <a:pt x="1033" y="0"/>
                  </a:moveTo>
                  <a:cubicBezTo>
                    <a:pt x="518" y="0"/>
                    <a:pt x="0" y="339"/>
                    <a:pt x="0" y="1004"/>
                  </a:cubicBezTo>
                  <a:lnTo>
                    <a:pt x="0" y="3777"/>
                  </a:lnTo>
                  <a:cubicBezTo>
                    <a:pt x="0" y="4438"/>
                    <a:pt x="512" y="4769"/>
                    <a:pt x="1024" y="4769"/>
                  </a:cubicBezTo>
                  <a:cubicBezTo>
                    <a:pt x="1536" y="4769"/>
                    <a:pt x="2048" y="4438"/>
                    <a:pt x="2048" y="3777"/>
                  </a:cubicBezTo>
                  <a:lnTo>
                    <a:pt x="2048" y="1004"/>
                  </a:lnTo>
                  <a:cubicBezTo>
                    <a:pt x="2048" y="331"/>
                    <a:pt x="1542" y="0"/>
                    <a:pt x="10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80" name="Google Shape;8331;p57"/>
            <p:cNvSpPr/>
            <p:nvPr/>
          </p:nvSpPr>
          <p:spPr>
            <a:xfrm>
              <a:off x="-1711250" y="3273100"/>
              <a:ext cx="51650" cy="221725"/>
            </a:xfrm>
            <a:custGeom>
              <a:avLst/>
              <a:gdLst/>
              <a:ahLst/>
              <a:cxnLst/>
              <a:rect l="l" t="t" r="r" b="b"/>
              <a:pathLst>
                <a:path w="2066" h="8869" extrusionOk="0">
                  <a:moveTo>
                    <a:pt x="1027" y="0"/>
                  </a:moveTo>
                  <a:cubicBezTo>
                    <a:pt x="608" y="0"/>
                    <a:pt x="186" y="229"/>
                    <a:pt x="32" y="719"/>
                  </a:cubicBezTo>
                  <a:cubicBezTo>
                    <a:pt x="0" y="814"/>
                    <a:pt x="0" y="940"/>
                    <a:pt x="0" y="1003"/>
                  </a:cubicBezTo>
                  <a:lnTo>
                    <a:pt x="0" y="7871"/>
                  </a:lnTo>
                  <a:cubicBezTo>
                    <a:pt x="0" y="7934"/>
                    <a:pt x="0" y="8060"/>
                    <a:pt x="32" y="8123"/>
                  </a:cubicBezTo>
                  <a:cubicBezTo>
                    <a:pt x="173" y="8632"/>
                    <a:pt x="594" y="8869"/>
                    <a:pt x="1015" y="8869"/>
                  </a:cubicBezTo>
                  <a:cubicBezTo>
                    <a:pt x="1532" y="8869"/>
                    <a:pt x="2048" y="8513"/>
                    <a:pt x="2048" y="7871"/>
                  </a:cubicBezTo>
                  <a:lnTo>
                    <a:pt x="2048" y="1003"/>
                  </a:lnTo>
                  <a:cubicBezTo>
                    <a:pt x="2066" y="356"/>
                    <a:pt x="1549" y="0"/>
                    <a:pt x="10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81" name="Google Shape;8332;p57"/>
            <p:cNvSpPr/>
            <p:nvPr/>
          </p:nvSpPr>
          <p:spPr>
            <a:xfrm>
              <a:off x="-1886900" y="3296575"/>
              <a:ext cx="156775" cy="199300"/>
            </a:xfrm>
            <a:custGeom>
              <a:avLst/>
              <a:gdLst/>
              <a:ahLst/>
              <a:cxnLst/>
              <a:rect l="l" t="t" r="r" b="b"/>
              <a:pathLst>
                <a:path w="6271" h="7972" extrusionOk="0">
                  <a:moveTo>
                    <a:pt x="851" y="5672"/>
                  </a:moveTo>
                  <a:lnTo>
                    <a:pt x="3466" y="6333"/>
                  </a:lnTo>
                  <a:cubicBezTo>
                    <a:pt x="3277" y="6869"/>
                    <a:pt x="2773" y="7279"/>
                    <a:pt x="2174" y="7279"/>
                  </a:cubicBezTo>
                  <a:cubicBezTo>
                    <a:pt x="1418" y="7279"/>
                    <a:pt x="788" y="6648"/>
                    <a:pt x="788" y="5892"/>
                  </a:cubicBezTo>
                  <a:cubicBezTo>
                    <a:pt x="851" y="5798"/>
                    <a:pt x="851" y="5735"/>
                    <a:pt x="851" y="5672"/>
                  </a:cubicBezTo>
                  <a:close/>
                  <a:moveTo>
                    <a:pt x="6270" y="1"/>
                  </a:moveTo>
                  <a:lnTo>
                    <a:pt x="1" y="1576"/>
                  </a:lnTo>
                  <a:cubicBezTo>
                    <a:pt x="95" y="1734"/>
                    <a:pt x="127" y="1923"/>
                    <a:pt x="127" y="2143"/>
                  </a:cubicBezTo>
                  <a:lnTo>
                    <a:pt x="127" y="4916"/>
                  </a:lnTo>
                  <a:cubicBezTo>
                    <a:pt x="127" y="5105"/>
                    <a:pt x="95" y="5294"/>
                    <a:pt x="1" y="5514"/>
                  </a:cubicBezTo>
                  <a:lnTo>
                    <a:pt x="158" y="5546"/>
                  </a:lnTo>
                  <a:cubicBezTo>
                    <a:pt x="127" y="5672"/>
                    <a:pt x="127" y="5829"/>
                    <a:pt x="127" y="5924"/>
                  </a:cubicBezTo>
                  <a:cubicBezTo>
                    <a:pt x="127" y="7090"/>
                    <a:pt x="1040" y="7972"/>
                    <a:pt x="2174" y="7972"/>
                  </a:cubicBezTo>
                  <a:cubicBezTo>
                    <a:pt x="3120" y="7972"/>
                    <a:pt x="3907" y="7405"/>
                    <a:pt x="4159" y="6522"/>
                  </a:cubicBezTo>
                  <a:lnTo>
                    <a:pt x="6270" y="7090"/>
                  </a:lnTo>
                  <a:lnTo>
                    <a:pt x="6270" y="5672"/>
                  </a:lnTo>
                  <a:lnTo>
                    <a:pt x="6270" y="2238"/>
                  </a:lnTo>
                  <a:lnTo>
                    <a:pt x="627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</p:grpSp>
      <p:grpSp>
        <p:nvGrpSpPr>
          <p:cNvPr id="82" name="Google Shape;8028;p57"/>
          <p:cNvGrpSpPr/>
          <p:nvPr/>
        </p:nvGrpSpPr>
        <p:grpSpPr>
          <a:xfrm>
            <a:off x="6462597" y="2975075"/>
            <a:ext cx="738672" cy="749580"/>
            <a:chOff x="-2571737" y="2403625"/>
            <a:chExt cx="292225" cy="291425"/>
          </a:xfrm>
          <a:solidFill>
            <a:schemeClr val="bg1"/>
          </a:solidFill>
        </p:grpSpPr>
        <p:sp>
          <p:nvSpPr>
            <p:cNvPr id="83" name="Google Shape;8029;p57"/>
            <p:cNvSpPr/>
            <p:nvPr/>
          </p:nvSpPr>
          <p:spPr>
            <a:xfrm>
              <a:off x="-2571737" y="2403625"/>
              <a:ext cx="292225" cy="291425"/>
            </a:xfrm>
            <a:custGeom>
              <a:avLst/>
              <a:gdLst/>
              <a:ahLst/>
              <a:cxnLst/>
              <a:rect l="l" t="t" r="r" b="b"/>
              <a:pathLst>
                <a:path w="11689" h="11657" extrusionOk="0">
                  <a:moveTo>
                    <a:pt x="9547" y="725"/>
                  </a:moveTo>
                  <a:cubicBezTo>
                    <a:pt x="9704" y="725"/>
                    <a:pt x="9830" y="788"/>
                    <a:pt x="9893" y="914"/>
                  </a:cubicBezTo>
                  <a:lnTo>
                    <a:pt x="10681" y="2772"/>
                  </a:lnTo>
                  <a:lnTo>
                    <a:pt x="1135" y="2772"/>
                  </a:lnTo>
                  <a:lnTo>
                    <a:pt x="1891" y="914"/>
                  </a:lnTo>
                  <a:cubicBezTo>
                    <a:pt x="1922" y="788"/>
                    <a:pt x="2080" y="725"/>
                    <a:pt x="2206" y="725"/>
                  </a:cubicBezTo>
                  <a:close/>
                  <a:moveTo>
                    <a:pt x="10649" y="3403"/>
                  </a:moveTo>
                  <a:cubicBezTo>
                    <a:pt x="10870" y="3403"/>
                    <a:pt x="11027" y="3560"/>
                    <a:pt x="11027" y="3749"/>
                  </a:cubicBezTo>
                  <a:lnTo>
                    <a:pt x="11027" y="5167"/>
                  </a:lnTo>
                  <a:cubicBezTo>
                    <a:pt x="11027" y="5356"/>
                    <a:pt x="10870" y="5513"/>
                    <a:pt x="10649" y="5513"/>
                  </a:cubicBezTo>
                  <a:lnTo>
                    <a:pt x="1040" y="5513"/>
                  </a:lnTo>
                  <a:cubicBezTo>
                    <a:pt x="851" y="5513"/>
                    <a:pt x="694" y="5356"/>
                    <a:pt x="694" y="5167"/>
                  </a:cubicBezTo>
                  <a:lnTo>
                    <a:pt x="694" y="3749"/>
                  </a:lnTo>
                  <a:cubicBezTo>
                    <a:pt x="694" y="3560"/>
                    <a:pt x="851" y="3403"/>
                    <a:pt x="1040" y="3403"/>
                  </a:cubicBezTo>
                  <a:close/>
                  <a:moveTo>
                    <a:pt x="10681" y="6206"/>
                  </a:moveTo>
                  <a:cubicBezTo>
                    <a:pt x="10870" y="6238"/>
                    <a:pt x="11027" y="6364"/>
                    <a:pt x="11027" y="6553"/>
                  </a:cubicBezTo>
                  <a:lnTo>
                    <a:pt x="11027" y="7939"/>
                  </a:lnTo>
                  <a:cubicBezTo>
                    <a:pt x="11027" y="8128"/>
                    <a:pt x="10870" y="8286"/>
                    <a:pt x="10681" y="8286"/>
                  </a:cubicBezTo>
                  <a:lnTo>
                    <a:pt x="1072" y="8286"/>
                  </a:lnTo>
                  <a:cubicBezTo>
                    <a:pt x="851" y="8286"/>
                    <a:pt x="694" y="8128"/>
                    <a:pt x="694" y="7939"/>
                  </a:cubicBezTo>
                  <a:lnTo>
                    <a:pt x="694" y="6553"/>
                  </a:lnTo>
                  <a:cubicBezTo>
                    <a:pt x="694" y="6364"/>
                    <a:pt x="851" y="6206"/>
                    <a:pt x="1072" y="6206"/>
                  </a:cubicBezTo>
                  <a:close/>
                  <a:moveTo>
                    <a:pt x="10681" y="8947"/>
                  </a:moveTo>
                  <a:cubicBezTo>
                    <a:pt x="10870" y="8947"/>
                    <a:pt x="11027" y="9105"/>
                    <a:pt x="11027" y="9294"/>
                  </a:cubicBezTo>
                  <a:lnTo>
                    <a:pt x="11027" y="10680"/>
                  </a:lnTo>
                  <a:cubicBezTo>
                    <a:pt x="11027" y="10869"/>
                    <a:pt x="10870" y="11027"/>
                    <a:pt x="10681" y="11027"/>
                  </a:cubicBezTo>
                  <a:lnTo>
                    <a:pt x="1072" y="11027"/>
                  </a:lnTo>
                  <a:cubicBezTo>
                    <a:pt x="851" y="11027"/>
                    <a:pt x="694" y="10869"/>
                    <a:pt x="694" y="10680"/>
                  </a:cubicBezTo>
                  <a:lnTo>
                    <a:pt x="694" y="9294"/>
                  </a:lnTo>
                  <a:cubicBezTo>
                    <a:pt x="694" y="9105"/>
                    <a:pt x="851" y="8947"/>
                    <a:pt x="1072" y="8947"/>
                  </a:cubicBezTo>
                  <a:close/>
                  <a:moveTo>
                    <a:pt x="2174" y="0"/>
                  </a:moveTo>
                  <a:cubicBezTo>
                    <a:pt x="1733" y="0"/>
                    <a:pt x="1387" y="252"/>
                    <a:pt x="1229" y="630"/>
                  </a:cubicBezTo>
                  <a:lnTo>
                    <a:pt x="64" y="3403"/>
                  </a:lnTo>
                  <a:cubicBezTo>
                    <a:pt x="32" y="3529"/>
                    <a:pt x="0" y="3686"/>
                    <a:pt x="0" y="3781"/>
                  </a:cubicBezTo>
                  <a:lnTo>
                    <a:pt x="0" y="5198"/>
                  </a:lnTo>
                  <a:cubicBezTo>
                    <a:pt x="0" y="5482"/>
                    <a:pt x="127" y="5734"/>
                    <a:pt x="284" y="5860"/>
                  </a:cubicBezTo>
                  <a:cubicBezTo>
                    <a:pt x="127" y="6080"/>
                    <a:pt x="0" y="6301"/>
                    <a:pt x="0" y="6553"/>
                  </a:cubicBezTo>
                  <a:lnTo>
                    <a:pt x="0" y="7908"/>
                  </a:lnTo>
                  <a:cubicBezTo>
                    <a:pt x="0" y="8191"/>
                    <a:pt x="127" y="8443"/>
                    <a:pt x="284" y="8601"/>
                  </a:cubicBezTo>
                  <a:cubicBezTo>
                    <a:pt x="127" y="8790"/>
                    <a:pt x="0" y="9010"/>
                    <a:pt x="0" y="9262"/>
                  </a:cubicBezTo>
                  <a:lnTo>
                    <a:pt x="0" y="10649"/>
                  </a:lnTo>
                  <a:cubicBezTo>
                    <a:pt x="0" y="11184"/>
                    <a:pt x="473" y="11657"/>
                    <a:pt x="1009" y="11657"/>
                  </a:cubicBezTo>
                  <a:lnTo>
                    <a:pt x="10618" y="11657"/>
                  </a:lnTo>
                  <a:cubicBezTo>
                    <a:pt x="11185" y="11657"/>
                    <a:pt x="11657" y="11184"/>
                    <a:pt x="11657" y="10649"/>
                  </a:cubicBezTo>
                  <a:lnTo>
                    <a:pt x="11657" y="9262"/>
                  </a:lnTo>
                  <a:cubicBezTo>
                    <a:pt x="11657" y="8979"/>
                    <a:pt x="11531" y="8758"/>
                    <a:pt x="11374" y="8601"/>
                  </a:cubicBezTo>
                  <a:cubicBezTo>
                    <a:pt x="11531" y="8380"/>
                    <a:pt x="11657" y="8160"/>
                    <a:pt x="11657" y="7908"/>
                  </a:cubicBezTo>
                  <a:lnTo>
                    <a:pt x="11657" y="6553"/>
                  </a:lnTo>
                  <a:cubicBezTo>
                    <a:pt x="11657" y="6269"/>
                    <a:pt x="11531" y="6017"/>
                    <a:pt x="11374" y="5860"/>
                  </a:cubicBezTo>
                  <a:cubicBezTo>
                    <a:pt x="11531" y="5671"/>
                    <a:pt x="11657" y="5450"/>
                    <a:pt x="11657" y="5198"/>
                  </a:cubicBezTo>
                  <a:lnTo>
                    <a:pt x="11657" y="3781"/>
                  </a:lnTo>
                  <a:lnTo>
                    <a:pt x="11689" y="3781"/>
                  </a:lnTo>
                  <a:cubicBezTo>
                    <a:pt x="11689" y="3686"/>
                    <a:pt x="11657" y="3529"/>
                    <a:pt x="11594" y="3403"/>
                  </a:cubicBezTo>
                  <a:lnTo>
                    <a:pt x="10460" y="630"/>
                  </a:lnTo>
                  <a:cubicBezTo>
                    <a:pt x="10303" y="252"/>
                    <a:pt x="9925" y="0"/>
                    <a:pt x="9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84" name="Google Shape;8030;p57"/>
            <p:cNvSpPr/>
            <p:nvPr/>
          </p:nvSpPr>
          <p:spPr>
            <a:xfrm>
              <a:off x="-2485967" y="2649150"/>
              <a:ext cx="173300" cy="18150"/>
            </a:xfrm>
            <a:custGeom>
              <a:avLst/>
              <a:gdLst/>
              <a:ahLst/>
              <a:cxnLst/>
              <a:rect l="l" t="t" r="r" b="b"/>
              <a:pathLst>
                <a:path w="6932" h="726" extrusionOk="0">
                  <a:moveTo>
                    <a:pt x="378" y="1"/>
                  </a:moveTo>
                  <a:cubicBezTo>
                    <a:pt x="158" y="1"/>
                    <a:pt x="0" y="159"/>
                    <a:pt x="0" y="379"/>
                  </a:cubicBezTo>
                  <a:cubicBezTo>
                    <a:pt x="0" y="568"/>
                    <a:pt x="158" y="726"/>
                    <a:pt x="378" y="726"/>
                  </a:cubicBezTo>
                  <a:lnTo>
                    <a:pt x="6585" y="726"/>
                  </a:lnTo>
                  <a:cubicBezTo>
                    <a:pt x="6774" y="726"/>
                    <a:pt x="6931" y="568"/>
                    <a:pt x="6931" y="379"/>
                  </a:cubicBezTo>
                  <a:cubicBezTo>
                    <a:pt x="6931" y="159"/>
                    <a:pt x="6774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85" name="Google Shape;8031;p57"/>
            <p:cNvSpPr/>
            <p:nvPr/>
          </p:nvSpPr>
          <p:spPr>
            <a:xfrm>
              <a:off x="-2485967" y="2511325"/>
              <a:ext cx="173300" cy="18150"/>
            </a:xfrm>
            <a:custGeom>
              <a:avLst/>
              <a:gdLst/>
              <a:ahLst/>
              <a:cxnLst/>
              <a:rect l="l" t="t" r="r" b="b"/>
              <a:pathLst>
                <a:path w="6932" h="726" extrusionOk="0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lnTo>
                    <a:pt x="6585" y="725"/>
                  </a:lnTo>
                  <a:cubicBezTo>
                    <a:pt x="6774" y="725"/>
                    <a:pt x="6931" y="568"/>
                    <a:pt x="6931" y="379"/>
                  </a:cubicBezTo>
                  <a:cubicBezTo>
                    <a:pt x="6931" y="158"/>
                    <a:pt x="6774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86" name="Google Shape;8032;p57"/>
            <p:cNvSpPr/>
            <p:nvPr/>
          </p:nvSpPr>
          <p:spPr>
            <a:xfrm>
              <a:off x="-2540185" y="2511325"/>
              <a:ext cx="18125" cy="18925"/>
            </a:xfrm>
            <a:custGeom>
              <a:avLst/>
              <a:gdLst/>
              <a:ahLst/>
              <a:cxnLst/>
              <a:rect l="l" t="t" r="r" b="b"/>
              <a:pathLst>
                <a:path w="725" h="757" extrusionOk="0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57"/>
                    <a:pt x="378" y="757"/>
                  </a:cubicBezTo>
                  <a:cubicBezTo>
                    <a:pt x="567" y="757"/>
                    <a:pt x="725" y="568"/>
                    <a:pt x="725" y="379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87" name="Google Shape;8033;p57"/>
            <p:cNvSpPr/>
            <p:nvPr/>
          </p:nvSpPr>
          <p:spPr>
            <a:xfrm>
              <a:off x="-2485579" y="2580625"/>
              <a:ext cx="172525" cy="17350"/>
            </a:xfrm>
            <a:custGeom>
              <a:avLst/>
              <a:gdLst/>
              <a:ahLst/>
              <a:cxnLst/>
              <a:rect l="l" t="t" r="r" b="b"/>
              <a:pathLst>
                <a:path w="6901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32" y="536"/>
                    <a:pt x="158" y="693"/>
                    <a:pt x="347" y="693"/>
                  </a:cubicBezTo>
                  <a:lnTo>
                    <a:pt x="6554" y="693"/>
                  </a:lnTo>
                  <a:cubicBezTo>
                    <a:pt x="6774" y="693"/>
                    <a:pt x="6900" y="536"/>
                    <a:pt x="6900" y="347"/>
                  </a:cubicBezTo>
                  <a:cubicBezTo>
                    <a:pt x="6900" y="158"/>
                    <a:pt x="6774" y="0"/>
                    <a:pt x="65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88" name="Google Shape;8034;p57"/>
            <p:cNvSpPr/>
            <p:nvPr/>
          </p:nvSpPr>
          <p:spPr>
            <a:xfrm>
              <a:off x="-2540185" y="25806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89" name="Google Shape;8035;p57"/>
            <p:cNvSpPr/>
            <p:nvPr/>
          </p:nvSpPr>
          <p:spPr>
            <a:xfrm>
              <a:off x="-2540185" y="264915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59"/>
                    <a:pt x="0" y="379"/>
                  </a:cubicBezTo>
                  <a:cubicBezTo>
                    <a:pt x="0" y="568"/>
                    <a:pt x="158" y="726"/>
                    <a:pt x="378" y="726"/>
                  </a:cubicBezTo>
                  <a:cubicBezTo>
                    <a:pt x="567" y="726"/>
                    <a:pt x="725" y="568"/>
                    <a:pt x="725" y="379"/>
                  </a:cubicBezTo>
                  <a:cubicBezTo>
                    <a:pt x="725" y="159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</p:grpSp>
      <p:grpSp>
        <p:nvGrpSpPr>
          <p:cNvPr id="93" name="Google Shape;8094;p57"/>
          <p:cNvGrpSpPr/>
          <p:nvPr/>
        </p:nvGrpSpPr>
        <p:grpSpPr>
          <a:xfrm>
            <a:off x="2054422" y="6657112"/>
            <a:ext cx="907793" cy="691961"/>
            <a:chOff x="-3854375" y="2046625"/>
            <a:chExt cx="293025" cy="291450"/>
          </a:xfrm>
          <a:solidFill>
            <a:schemeClr val="bg1"/>
          </a:solidFill>
        </p:grpSpPr>
        <p:sp>
          <p:nvSpPr>
            <p:cNvPr id="94" name="Google Shape;8095;p57"/>
            <p:cNvSpPr/>
            <p:nvPr/>
          </p:nvSpPr>
          <p:spPr>
            <a:xfrm>
              <a:off x="-3854375" y="204662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7624" y="694"/>
                  </a:moveTo>
                  <a:cubicBezTo>
                    <a:pt x="9515" y="694"/>
                    <a:pt x="11058" y="2206"/>
                    <a:pt x="11058" y="4096"/>
                  </a:cubicBezTo>
                  <a:cubicBezTo>
                    <a:pt x="11058" y="5987"/>
                    <a:pt x="9515" y="7530"/>
                    <a:pt x="7624" y="7530"/>
                  </a:cubicBezTo>
                  <a:cubicBezTo>
                    <a:pt x="5734" y="7530"/>
                    <a:pt x="4190" y="5987"/>
                    <a:pt x="4190" y="4096"/>
                  </a:cubicBezTo>
                  <a:cubicBezTo>
                    <a:pt x="4190" y="2206"/>
                    <a:pt x="5734" y="694"/>
                    <a:pt x="7624" y="694"/>
                  </a:cubicBezTo>
                  <a:close/>
                  <a:moveTo>
                    <a:pt x="3336" y="8066"/>
                  </a:moveTo>
                  <a:cubicBezTo>
                    <a:pt x="3426" y="8066"/>
                    <a:pt x="3513" y="8098"/>
                    <a:pt x="3560" y="8161"/>
                  </a:cubicBezTo>
                  <a:cubicBezTo>
                    <a:pt x="3686" y="8287"/>
                    <a:pt x="3686" y="8507"/>
                    <a:pt x="3560" y="8633"/>
                  </a:cubicBezTo>
                  <a:lnTo>
                    <a:pt x="1323" y="10870"/>
                  </a:lnTo>
                  <a:cubicBezTo>
                    <a:pt x="1260" y="10933"/>
                    <a:pt x="1174" y="10964"/>
                    <a:pt x="1087" y="10964"/>
                  </a:cubicBezTo>
                  <a:cubicBezTo>
                    <a:pt x="1001" y="10964"/>
                    <a:pt x="914" y="10933"/>
                    <a:pt x="851" y="10870"/>
                  </a:cubicBezTo>
                  <a:cubicBezTo>
                    <a:pt x="725" y="10744"/>
                    <a:pt x="725" y="10523"/>
                    <a:pt x="851" y="10397"/>
                  </a:cubicBezTo>
                  <a:lnTo>
                    <a:pt x="3088" y="8161"/>
                  </a:lnTo>
                  <a:cubicBezTo>
                    <a:pt x="3151" y="8098"/>
                    <a:pt x="3245" y="8066"/>
                    <a:pt x="3336" y="8066"/>
                  </a:cubicBezTo>
                  <a:close/>
                  <a:moveTo>
                    <a:pt x="7624" y="1"/>
                  </a:moveTo>
                  <a:cubicBezTo>
                    <a:pt x="5356" y="1"/>
                    <a:pt x="3529" y="1860"/>
                    <a:pt x="3529" y="4096"/>
                  </a:cubicBezTo>
                  <a:cubicBezTo>
                    <a:pt x="3529" y="5136"/>
                    <a:pt x="3875" y="6050"/>
                    <a:pt x="4505" y="6743"/>
                  </a:cubicBezTo>
                  <a:lnTo>
                    <a:pt x="3812" y="7467"/>
                  </a:lnTo>
                  <a:cubicBezTo>
                    <a:pt x="3661" y="7386"/>
                    <a:pt x="3500" y="7347"/>
                    <a:pt x="3342" y="7347"/>
                  </a:cubicBezTo>
                  <a:cubicBezTo>
                    <a:pt x="3074" y="7347"/>
                    <a:pt x="2813" y="7458"/>
                    <a:pt x="2615" y="7656"/>
                  </a:cubicBezTo>
                  <a:lnTo>
                    <a:pt x="378" y="9893"/>
                  </a:lnTo>
                  <a:cubicBezTo>
                    <a:pt x="0" y="10271"/>
                    <a:pt x="0" y="10964"/>
                    <a:pt x="378" y="11343"/>
                  </a:cubicBezTo>
                  <a:cubicBezTo>
                    <a:pt x="567" y="11532"/>
                    <a:pt x="851" y="11658"/>
                    <a:pt x="1103" y="11658"/>
                  </a:cubicBezTo>
                  <a:cubicBezTo>
                    <a:pt x="1355" y="11658"/>
                    <a:pt x="1607" y="11532"/>
                    <a:pt x="1796" y="11343"/>
                  </a:cubicBezTo>
                  <a:lnTo>
                    <a:pt x="4033" y="9106"/>
                  </a:lnTo>
                  <a:cubicBezTo>
                    <a:pt x="4348" y="8791"/>
                    <a:pt x="4442" y="8318"/>
                    <a:pt x="4253" y="7909"/>
                  </a:cubicBezTo>
                  <a:lnTo>
                    <a:pt x="4947" y="7215"/>
                  </a:lnTo>
                  <a:cubicBezTo>
                    <a:pt x="5671" y="7814"/>
                    <a:pt x="6616" y="8192"/>
                    <a:pt x="7593" y="8192"/>
                  </a:cubicBezTo>
                  <a:cubicBezTo>
                    <a:pt x="9861" y="8192"/>
                    <a:pt x="11689" y="6333"/>
                    <a:pt x="11689" y="4096"/>
                  </a:cubicBezTo>
                  <a:cubicBezTo>
                    <a:pt x="11720" y="1828"/>
                    <a:pt x="9861" y="1"/>
                    <a:pt x="76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95" name="Google Shape;8096;p57"/>
            <p:cNvSpPr/>
            <p:nvPr/>
          </p:nvSpPr>
          <p:spPr>
            <a:xfrm>
              <a:off x="-3714975" y="2080500"/>
              <a:ext cx="103200" cy="119750"/>
            </a:xfrm>
            <a:custGeom>
              <a:avLst/>
              <a:gdLst/>
              <a:ahLst/>
              <a:cxnLst/>
              <a:rect l="l" t="t" r="r" b="b"/>
              <a:pathLst>
                <a:path w="4128" h="4790" extrusionOk="0">
                  <a:moveTo>
                    <a:pt x="2048" y="694"/>
                  </a:moveTo>
                  <a:cubicBezTo>
                    <a:pt x="2458" y="694"/>
                    <a:pt x="2710" y="1009"/>
                    <a:pt x="2710" y="1387"/>
                  </a:cubicBezTo>
                  <a:cubicBezTo>
                    <a:pt x="2710" y="1765"/>
                    <a:pt x="2395" y="2048"/>
                    <a:pt x="2048" y="2048"/>
                  </a:cubicBezTo>
                  <a:cubicBezTo>
                    <a:pt x="1702" y="2048"/>
                    <a:pt x="1387" y="1733"/>
                    <a:pt x="1387" y="1387"/>
                  </a:cubicBezTo>
                  <a:cubicBezTo>
                    <a:pt x="1355" y="1009"/>
                    <a:pt x="1670" y="694"/>
                    <a:pt x="2048" y="694"/>
                  </a:cubicBezTo>
                  <a:close/>
                  <a:moveTo>
                    <a:pt x="2363" y="2741"/>
                  </a:moveTo>
                  <a:cubicBezTo>
                    <a:pt x="2931" y="2741"/>
                    <a:pt x="3403" y="3214"/>
                    <a:pt x="3403" y="3781"/>
                  </a:cubicBezTo>
                  <a:lnTo>
                    <a:pt x="3403" y="4128"/>
                  </a:lnTo>
                  <a:lnTo>
                    <a:pt x="662" y="4128"/>
                  </a:lnTo>
                  <a:lnTo>
                    <a:pt x="662" y="3781"/>
                  </a:lnTo>
                  <a:cubicBezTo>
                    <a:pt x="662" y="3214"/>
                    <a:pt x="1135" y="2741"/>
                    <a:pt x="1702" y="2741"/>
                  </a:cubicBezTo>
                  <a:close/>
                  <a:moveTo>
                    <a:pt x="2048" y="1"/>
                  </a:moveTo>
                  <a:cubicBezTo>
                    <a:pt x="1292" y="1"/>
                    <a:pt x="662" y="631"/>
                    <a:pt x="662" y="1387"/>
                  </a:cubicBezTo>
                  <a:cubicBezTo>
                    <a:pt x="662" y="1702"/>
                    <a:pt x="788" y="2017"/>
                    <a:pt x="977" y="2237"/>
                  </a:cubicBezTo>
                  <a:cubicBezTo>
                    <a:pt x="410" y="2521"/>
                    <a:pt x="1" y="3119"/>
                    <a:pt x="1" y="3781"/>
                  </a:cubicBezTo>
                  <a:lnTo>
                    <a:pt x="1" y="4443"/>
                  </a:lnTo>
                  <a:cubicBezTo>
                    <a:pt x="1" y="4632"/>
                    <a:pt x="158" y="4789"/>
                    <a:pt x="347" y="4789"/>
                  </a:cubicBezTo>
                  <a:lnTo>
                    <a:pt x="3781" y="4789"/>
                  </a:lnTo>
                  <a:cubicBezTo>
                    <a:pt x="3970" y="4789"/>
                    <a:pt x="4128" y="4632"/>
                    <a:pt x="4128" y="4443"/>
                  </a:cubicBezTo>
                  <a:lnTo>
                    <a:pt x="4128" y="3781"/>
                  </a:lnTo>
                  <a:cubicBezTo>
                    <a:pt x="4096" y="3119"/>
                    <a:pt x="3718" y="2521"/>
                    <a:pt x="3120" y="2237"/>
                  </a:cubicBezTo>
                  <a:cubicBezTo>
                    <a:pt x="3309" y="2017"/>
                    <a:pt x="3435" y="1733"/>
                    <a:pt x="3435" y="1387"/>
                  </a:cubicBezTo>
                  <a:cubicBezTo>
                    <a:pt x="3435" y="631"/>
                    <a:pt x="2805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</p:grpSp>
      <p:grpSp>
        <p:nvGrpSpPr>
          <p:cNvPr id="96" name="Google Shape;3843;p48"/>
          <p:cNvGrpSpPr/>
          <p:nvPr/>
        </p:nvGrpSpPr>
        <p:grpSpPr>
          <a:xfrm>
            <a:off x="10770337" y="3045562"/>
            <a:ext cx="638258" cy="588323"/>
            <a:chOff x="2071000" y="1435025"/>
            <a:chExt cx="500400" cy="481875"/>
          </a:xfrm>
          <a:solidFill>
            <a:schemeClr val="bg1"/>
          </a:solidFill>
        </p:grpSpPr>
        <p:sp>
          <p:nvSpPr>
            <p:cNvPr id="97" name="Google Shape;3844;p48"/>
            <p:cNvSpPr/>
            <p:nvPr/>
          </p:nvSpPr>
          <p:spPr>
            <a:xfrm>
              <a:off x="2425125" y="1718700"/>
              <a:ext cx="146275" cy="141750"/>
            </a:xfrm>
            <a:custGeom>
              <a:avLst/>
              <a:gdLst/>
              <a:ahLst/>
              <a:cxnLst/>
              <a:rect l="l" t="t" r="r" b="b"/>
              <a:pathLst>
                <a:path w="5851" h="5670" extrusionOk="0">
                  <a:moveTo>
                    <a:pt x="1598" y="0"/>
                  </a:moveTo>
                  <a:cubicBezTo>
                    <a:pt x="1159" y="0"/>
                    <a:pt x="720" y="160"/>
                    <a:pt x="401" y="481"/>
                  </a:cubicBezTo>
                  <a:lnTo>
                    <a:pt x="0" y="879"/>
                  </a:lnTo>
                  <a:lnTo>
                    <a:pt x="4791" y="5669"/>
                  </a:lnTo>
                  <a:lnTo>
                    <a:pt x="5191" y="5272"/>
                  </a:lnTo>
                  <a:cubicBezTo>
                    <a:pt x="5851" y="4610"/>
                    <a:pt x="5851" y="3538"/>
                    <a:pt x="5191" y="2875"/>
                  </a:cubicBezTo>
                  <a:lnTo>
                    <a:pt x="2795" y="481"/>
                  </a:lnTo>
                  <a:cubicBezTo>
                    <a:pt x="2475" y="160"/>
                    <a:pt x="2036" y="0"/>
                    <a:pt x="15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100">
                <a:solidFill>
                  <a:srgbClr val="435D74"/>
                </a:solidFill>
                <a:latin typeface="Arial"/>
                <a:ea typeface="Arial Unicode MS"/>
              </a:endParaRPr>
            </a:p>
          </p:txBody>
        </p:sp>
        <p:sp>
          <p:nvSpPr>
            <p:cNvPr id="98" name="Google Shape;3845;p48"/>
            <p:cNvSpPr/>
            <p:nvPr/>
          </p:nvSpPr>
          <p:spPr>
            <a:xfrm>
              <a:off x="2071000" y="1477850"/>
              <a:ext cx="453125" cy="439050"/>
            </a:xfrm>
            <a:custGeom>
              <a:avLst/>
              <a:gdLst/>
              <a:ahLst/>
              <a:cxnLst/>
              <a:rect l="l" t="t" r="r" b="b"/>
              <a:pathLst>
                <a:path w="18125" h="17562" extrusionOk="0">
                  <a:moveTo>
                    <a:pt x="2057" y="0"/>
                  </a:moveTo>
                  <a:cubicBezTo>
                    <a:pt x="0" y="2397"/>
                    <a:pt x="81" y="6008"/>
                    <a:pt x="2352" y="8278"/>
                  </a:cubicBezTo>
                  <a:lnTo>
                    <a:pt x="9847" y="15776"/>
                  </a:lnTo>
                  <a:cubicBezTo>
                    <a:pt x="11008" y="16937"/>
                    <a:pt x="12564" y="17561"/>
                    <a:pt x="14149" y="17561"/>
                  </a:cubicBezTo>
                  <a:cubicBezTo>
                    <a:pt x="15535" y="17561"/>
                    <a:pt x="16943" y="17083"/>
                    <a:pt x="18125" y="16068"/>
                  </a:cubicBezTo>
                  <a:lnTo>
                    <a:pt x="13346" y="11289"/>
                  </a:lnTo>
                  <a:cubicBezTo>
                    <a:pt x="13108" y="11473"/>
                    <a:pt x="12823" y="11568"/>
                    <a:pt x="12540" y="11568"/>
                  </a:cubicBezTo>
                  <a:cubicBezTo>
                    <a:pt x="12221" y="11568"/>
                    <a:pt x="11904" y="11448"/>
                    <a:pt x="11660" y="11202"/>
                  </a:cubicBezTo>
                  <a:lnTo>
                    <a:pt x="6926" y="6465"/>
                  </a:lnTo>
                  <a:cubicBezTo>
                    <a:pt x="6462" y="6002"/>
                    <a:pt x="6447" y="5282"/>
                    <a:pt x="6839" y="4779"/>
                  </a:cubicBezTo>
                  <a:lnTo>
                    <a:pt x="20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100">
                <a:solidFill>
                  <a:srgbClr val="435D74"/>
                </a:solidFill>
                <a:latin typeface="Arial"/>
                <a:ea typeface="Arial Unicode MS"/>
              </a:endParaRPr>
            </a:p>
          </p:txBody>
        </p:sp>
        <p:sp>
          <p:nvSpPr>
            <p:cNvPr id="99" name="Google Shape;3846;p48"/>
            <p:cNvSpPr/>
            <p:nvPr/>
          </p:nvSpPr>
          <p:spPr>
            <a:xfrm>
              <a:off x="2141600" y="1435025"/>
              <a:ext cx="146300" cy="141850"/>
            </a:xfrm>
            <a:custGeom>
              <a:avLst/>
              <a:gdLst/>
              <a:ahLst/>
              <a:cxnLst/>
              <a:rect l="l" t="t" r="r" b="b"/>
              <a:pathLst>
                <a:path w="5852" h="5674" extrusionOk="0">
                  <a:moveTo>
                    <a:pt x="1597" y="1"/>
                  </a:moveTo>
                  <a:cubicBezTo>
                    <a:pt x="1158" y="1"/>
                    <a:pt x="719" y="161"/>
                    <a:pt x="398" y="482"/>
                  </a:cubicBezTo>
                  <a:lnTo>
                    <a:pt x="1" y="882"/>
                  </a:lnTo>
                  <a:lnTo>
                    <a:pt x="4792" y="5673"/>
                  </a:lnTo>
                  <a:lnTo>
                    <a:pt x="5189" y="5273"/>
                  </a:lnTo>
                  <a:cubicBezTo>
                    <a:pt x="5852" y="4610"/>
                    <a:pt x="5852" y="3538"/>
                    <a:pt x="5189" y="2879"/>
                  </a:cubicBezTo>
                  <a:lnTo>
                    <a:pt x="2795" y="482"/>
                  </a:lnTo>
                  <a:cubicBezTo>
                    <a:pt x="2474" y="161"/>
                    <a:pt x="2036" y="1"/>
                    <a:pt x="15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100">
                <a:solidFill>
                  <a:srgbClr val="435D74"/>
                </a:solidFill>
                <a:latin typeface="Arial"/>
                <a:ea typeface="Arial Unicode MS"/>
              </a:endParaRPr>
            </a:p>
          </p:txBody>
        </p:sp>
      </p:grpSp>
      <p:sp>
        <p:nvSpPr>
          <p:cNvPr id="100" name="Google Shape;4508;p49"/>
          <p:cNvSpPr/>
          <p:nvPr/>
        </p:nvSpPr>
        <p:spPr>
          <a:xfrm>
            <a:off x="6422559" y="6635332"/>
            <a:ext cx="843138" cy="658538"/>
          </a:xfrm>
          <a:custGeom>
            <a:avLst/>
            <a:gdLst/>
            <a:ahLst/>
            <a:cxnLst/>
            <a:rect l="l" t="t" r="r" b="b"/>
            <a:pathLst>
              <a:path w="12761" h="12607" extrusionOk="0">
                <a:moveTo>
                  <a:pt x="1860" y="2084"/>
                </a:moveTo>
                <a:lnTo>
                  <a:pt x="7373" y="2997"/>
                </a:lnTo>
                <a:lnTo>
                  <a:pt x="5861" y="4509"/>
                </a:lnTo>
                <a:lnTo>
                  <a:pt x="1261" y="2682"/>
                </a:lnTo>
                <a:lnTo>
                  <a:pt x="1860" y="2084"/>
                </a:lnTo>
                <a:close/>
                <a:moveTo>
                  <a:pt x="11229" y="836"/>
                </a:moveTo>
                <a:cubicBezTo>
                  <a:pt x="11412" y="836"/>
                  <a:pt x="11578" y="881"/>
                  <a:pt x="11689" y="981"/>
                </a:cubicBezTo>
                <a:cubicBezTo>
                  <a:pt x="11847" y="1107"/>
                  <a:pt x="11878" y="1359"/>
                  <a:pt x="11847" y="1611"/>
                </a:cubicBezTo>
                <a:cubicBezTo>
                  <a:pt x="11815" y="1894"/>
                  <a:pt x="11658" y="2210"/>
                  <a:pt x="11500" y="2367"/>
                </a:cubicBezTo>
                <a:lnTo>
                  <a:pt x="7405" y="6463"/>
                </a:lnTo>
                <a:lnTo>
                  <a:pt x="5168" y="8700"/>
                </a:lnTo>
                <a:cubicBezTo>
                  <a:pt x="5073" y="8794"/>
                  <a:pt x="5010" y="8952"/>
                  <a:pt x="5042" y="9078"/>
                </a:cubicBezTo>
                <a:lnTo>
                  <a:pt x="5262" y="10306"/>
                </a:lnTo>
                <a:lnTo>
                  <a:pt x="4223" y="11377"/>
                </a:lnTo>
                <a:lnTo>
                  <a:pt x="3782" y="9204"/>
                </a:lnTo>
                <a:cubicBezTo>
                  <a:pt x="3750" y="9046"/>
                  <a:pt x="3624" y="8952"/>
                  <a:pt x="3466" y="8889"/>
                </a:cubicBezTo>
                <a:lnTo>
                  <a:pt x="1293" y="8479"/>
                </a:lnTo>
                <a:lnTo>
                  <a:pt x="2364" y="7408"/>
                </a:lnTo>
                <a:lnTo>
                  <a:pt x="3624" y="7628"/>
                </a:lnTo>
                <a:cubicBezTo>
                  <a:pt x="3659" y="7646"/>
                  <a:pt x="3697" y="7654"/>
                  <a:pt x="3734" y="7654"/>
                </a:cubicBezTo>
                <a:cubicBezTo>
                  <a:pt x="3831" y="7654"/>
                  <a:pt x="3925" y="7602"/>
                  <a:pt x="3971" y="7534"/>
                </a:cubicBezTo>
                <a:lnTo>
                  <a:pt x="6207" y="5266"/>
                </a:lnTo>
                <a:lnTo>
                  <a:pt x="10272" y="1233"/>
                </a:lnTo>
                <a:cubicBezTo>
                  <a:pt x="10496" y="988"/>
                  <a:pt x="10892" y="836"/>
                  <a:pt x="11229" y="836"/>
                </a:cubicBezTo>
                <a:close/>
                <a:moveTo>
                  <a:pt x="9641" y="5360"/>
                </a:moveTo>
                <a:lnTo>
                  <a:pt x="10587" y="10873"/>
                </a:lnTo>
                <a:lnTo>
                  <a:pt x="9988" y="11472"/>
                </a:lnTo>
                <a:lnTo>
                  <a:pt x="8161" y="6872"/>
                </a:lnTo>
                <a:lnTo>
                  <a:pt x="9641" y="5360"/>
                </a:lnTo>
                <a:close/>
                <a:moveTo>
                  <a:pt x="11241" y="1"/>
                </a:moveTo>
                <a:cubicBezTo>
                  <a:pt x="10688" y="1"/>
                  <a:pt x="10104" y="248"/>
                  <a:pt x="9736" y="634"/>
                </a:cubicBezTo>
                <a:lnTo>
                  <a:pt x="8066" y="2304"/>
                </a:lnTo>
                <a:lnTo>
                  <a:pt x="1765" y="1233"/>
                </a:lnTo>
                <a:cubicBezTo>
                  <a:pt x="1742" y="1227"/>
                  <a:pt x="1718" y="1225"/>
                  <a:pt x="1693" y="1225"/>
                </a:cubicBezTo>
                <a:cubicBezTo>
                  <a:pt x="1585" y="1225"/>
                  <a:pt x="1470" y="1276"/>
                  <a:pt x="1419" y="1327"/>
                </a:cubicBezTo>
                <a:lnTo>
                  <a:pt x="221" y="2525"/>
                </a:lnTo>
                <a:cubicBezTo>
                  <a:pt x="158" y="2588"/>
                  <a:pt x="64" y="2745"/>
                  <a:pt x="127" y="2903"/>
                </a:cubicBezTo>
                <a:cubicBezTo>
                  <a:pt x="158" y="3029"/>
                  <a:pt x="221" y="3155"/>
                  <a:pt x="348" y="3218"/>
                </a:cubicBezTo>
                <a:lnTo>
                  <a:pt x="5199" y="5171"/>
                </a:lnTo>
                <a:lnTo>
                  <a:pt x="3561" y="6809"/>
                </a:lnTo>
                <a:lnTo>
                  <a:pt x="2301" y="6589"/>
                </a:lnTo>
                <a:cubicBezTo>
                  <a:pt x="2267" y="6572"/>
                  <a:pt x="2231" y="6564"/>
                  <a:pt x="2195" y="6564"/>
                </a:cubicBezTo>
                <a:cubicBezTo>
                  <a:pt x="2095" y="6564"/>
                  <a:pt x="1992" y="6622"/>
                  <a:pt x="1923" y="6715"/>
                </a:cubicBezTo>
                <a:lnTo>
                  <a:pt x="158" y="8479"/>
                </a:lnTo>
                <a:cubicBezTo>
                  <a:pt x="32" y="8605"/>
                  <a:pt x="1" y="8731"/>
                  <a:pt x="32" y="8857"/>
                </a:cubicBezTo>
                <a:cubicBezTo>
                  <a:pt x="95" y="9015"/>
                  <a:pt x="190" y="9109"/>
                  <a:pt x="348" y="9141"/>
                </a:cubicBezTo>
                <a:lnTo>
                  <a:pt x="2994" y="9645"/>
                </a:lnTo>
                <a:lnTo>
                  <a:pt x="3498" y="12291"/>
                </a:lnTo>
                <a:cubicBezTo>
                  <a:pt x="3561" y="12449"/>
                  <a:pt x="3656" y="12575"/>
                  <a:pt x="3782" y="12606"/>
                </a:cubicBezTo>
                <a:lnTo>
                  <a:pt x="3908" y="12606"/>
                </a:lnTo>
                <a:cubicBezTo>
                  <a:pt x="4034" y="12606"/>
                  <a:pt x="4097" y="12575"/>
                  <a:pt x="4191" y="12480"/>
                </a:cubicBezTo>
                <a:lnTo>
                  <a:pt x="5955" y="10716"/>
                </a:lnTo>
                <a:cubicBezTo>
                  <a:pt x="6018" y="10653"/>
                  <a:pt x="6113" y="10464"/>
                  <a:pt x="6081" y="10369"/>
                </a:cubicBezTo>
                <a:lnTo>
                  <a:pt x="5829" y="9109"/>
                </a:lnTo>
                <a:lnTo>
                  <a:pt x="7499" y="7439"/>
                </a:lnTo>
                <a:lnTo>
                  <a:pt x="9421" y="12291"/>
                </a:lnTo>
                <a:cubicBezTo>
                  <a:pt x="9452" y="12417"/>
                  <a:pt x="9578" y="12543"/>
                  <a:pt x="9736" y="12543"/>
                </a:cubicBezTo>
                <a:lnTo>
                  <a:pt x="9799" y="12543"/>
                </a:lnTo>
                <a:cubicBezTo>
                  <a:pt x="9925" y="12543"/>
                  <a:pt x="9988" y="12480"/>
                  <a:pt x="10083" y="12417"/>
                </a:cubicBezTo>
                <a:lnTo>
                  <a:pt x="11248" y="11220"/>
                </a:lnTo>
                <a:cubicBezTo>
                  <a:pt x="11343" y="11157"/>
                  <a:pt x="11374" y="10999"/>
                  <a:pt x="11374" y="10873"/>
                </a:cubicBezTo>
                <a:lnTo>
                  <a:pt x="10303" y="4572"/>
                </a:lnTo>
                <a:lnTo>
                  <a:pt x="11973" y="2903"/>
                </a:lnTo>
                <a:cubicBezTo>
                  <a:pt x="12288" y="2588"/>
                  <a:pt x="12477" y="2178"/>
                  <a:pt x="12571" y="1705"/>
                </a:cubicBezTo>
                <a:cubicBezTo>
                  <a:pt x="12760" y="1201"/>
                  <a:pt x="12603" y="729"/>
                  <a:pt x="12288" y="414"/>
                </a:cubicBezTo>
                <a:cubicBezTo>
                  <a:pt x="12013" y="126"/>
                  <a:pt x="11635" y="1"/>
                  <a:pt x="1124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defTabSz="1371429"/>
            <a:endParaRPr sz="2700">
              <a:solidFill>
                <a:prstClr val="black"/>
              </a:solidFill>
              <a:latin typeface="Arial"/>
              <a:ea typeface="Arial Unicode MS"/>
            </a:endParaRPr>
          </a:p>
        </p:txBody>
      </p:sp>
      <p:grpSp>
        <p:nvGrpSpPr>
          <p:cNvPr id="101" name="Google Shape;4498;p49"/>
          <p:cNvGrpSpPr/>
          <p:nvPr/>
        </p:nvGrpSpPr>
        <p:grpSpPr>
          <a:xfrm>
            <a:off x="14976428" y="6630754"/>
            <a:ext cx="882512" cy="592058"/>
            <a:chOff x="-62882850" y="1999375"/>
            <a:chExt cx="315850" cy="250500"/>
          </a:xfrm>
          <a:solidFill>
            <a:schemeClr val="bg1"/>
          </a:solidFill>
        </p:grpSpPr>
        <p:sp>
          <p:nvSpPr>
            <p:cNvPr id="102" name="Google Shape;4499;p49"/>
            <p:cNvSpPr/>
            <p:nvPr/>
          </p:nvSpPr>
          <p:spPr>
            <a:xfrm>
              <a:off x="-62882850" y="1999375"/>
              <a:ext cx="315850" cy="250500"/>
            </a:xfrm>
            <a:custGeom>
              <a:avLst/>
              <a:gdLst/>
              <a:ahLst/>
              <a:cxnLst/>
              <a:rect l="l" t="t" r="r" b="b"/>
              <a:pathLst>
                <a:path w="12634" h="10020" extrusionOk="0">
                  <a:moveTo>
                    <a:pt x="10586" y="851"/>
                  </a:moveTo>
                  <a:cubicBezTo>
                    <a:pt x="10838" y="851"/>
                    <a:pt x="11027" y="1040"/>
                    <a:pt x="11027" y="1261"/>
                  </a:cubicBezTo>
                  <a:lnTo>
                    <a:pt x="11027" y="7499"/>
                  </a:lnTo>
                  <a:lnTo>
                    <a:pt x="1638" y="7499"/>
                  </a:lnTo>
                  <a:lnTo>
                    <a:pt x="1638" y="1261"/>
                  </a:lnTo>
                  <a:lnTo>
                    <a:pt x="1607" y="1261"/>
                  </a:lnTo>
                  <a:cubicBezTo>
                    <a:pt x="1607" y="1040"/>
                    <a:pt x="1796" y="851"/>
                    <a:pt x="2048" y="851"/>
                  </a:cubicBezTo>
                  <a:close/>
                  <a:moveTo>
                    <a:pt x="11814" y="8318"/>
                  </a:moveTo>
                  <a:lnTo>
                    <a:pt x="11814" y="8727"/>
                  </a:lnTo>
                  <a:cubicBezTo>
                    <a:pt x="11814" y="8948"/>
                    <a:pt x="11594" y="9137"/>
                    <a:pt x="11405" y="9137"/>
                  </a:cubicBezTo>
                  <a:lnTo>
                    <a:pt x="1197" y="9137"/>
                  </a:lnTo>
                  <a:cubicBezTo>
                    <a:pt x="977" y="9137"/>
                    <a:pt x="788" y="8948"/>
                    <a:pt x="788" y="8727"/>
                  </a:cubicBezTo>
                  <a:lnTo>
                    <a:pt x="788" y="8318"/>
                  </a:lnTo>
                  <a:close/>
                  <a:moveTo>
                    <a:pt x="2048" y="1"/>
                  </a:moveTo>
                  <a:cubicBezTo>
                    <a:pt x="1355" y="1"/>
                    <a:pt x="788" y="568"/>
                    <a:pt x="788" y="1261"/>
                  </a:cubicBezTo>
                  <a:lnTo>
                    <a:pt x="788" y="7499"/>
                  </a:lnTo>
                  <a:lnTo>
                    <a:pt x="378" y="7499"/>
                  </a:lnTo>
                  <a:cubicBezTo>
                    <a:pt x="158" y="7499"/>
                    <a:pt x="0" y="7688"/>
                    <a:pt x="0" y="7940"/>
                  </a:cubicBezTo>
                  <a:lnTo>
                    <a:pt x="0" y="8759"/>
                  </a:lnTo>
                  <a:cubicBezTo>
                    <a:pt x="0" y="9420"/>
                    <a:pt x="536" y="10019"/>
                    <a:pt x="1197" y="10019"/>
                  </a:cubicBezTo>
                  <a:lnTo>
                    <a:pt x="11405" y="10019"/>
                  </a:lnTo>
                  <a:cubicBezTo>
                    <a:pt x="12066" y="10019"/>
                    <a:pt x="12634" y="9452"/>
                    <a:pt x="12634" y="8759"/>
                  </a:cubicBezTo>
                  <a:lnTo>
                    <a:pt x="12634" y="7940"/>
                  </a:lnTo>
                  <a:cubicBezTo>
                    <a:pt x="12634" y="7656"/>
                    <a:pt x="12444" y="7499"/>
                    <a:pt x="12224" y="7499"/>
                  </a:cubicBezTo>
                  <a:lnTo>
                    <a:pt x="11814" y="7499"/>
                  </a:lnTo>
                  <a:lnTo>
                    <a:pt x="11814" y="1261"/>
                  </a:lnTo>
                  <a:cubicBezTo>
                    <a:pt x="11814" y="599"/>
                    <a:pt x="11247" y="1"/>
                    <a:pt x="105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03" name="Google Shape;4500;p49"/>
            <p:cNvSpPr/>
            <p:nvPr/>
          </p:nvSpPr>
          <p:spPr>
            <a:xfrm>
              <a:off x="-62806475" y="2062375"/>
              <a:ext cx="146525" cy="103800"/>
            </a:xfrm>
            <a:custGeom>
              <a:avLst/>
              <a:gdLst/>
              <a:ahLst/>
              <a:cxnLst/>
              <a:rect l="l" t="t" r="r" b="b"/>
              <a:pathLst>
                <a:path w="5861" h="4152" extrusionOk="0">
                  <a:moveTo>
                    <a:pt x="3782" y="1"/>
                  </a:moveTo>
                  <a:cubicBezTo>
                    <a:pt x="3561" y="1"/>
                    <a:pt x="3341" y="221"/>
                    <a:pt x="3341" y="410"/>
                  </a:cubicBezTo>
                  <a:cubicBezTo>
                    <a:pt x="3341" y="631"/>
                    <a:pt x="3561" y="852"/>
                    <a:pt x="3782" y="852"/>
                  </a:cubicBezTo>
                  <a:lnTo>
                    <a:pt x="4443" y="852"/>
                  </a:lnTo>
                  <a:lnTo>
                    <a:pt x="2962" y="2332"/>
                  </a:lnTo>
                  <a:lnTo>
                    <a:pt x="2395" y="1765"/>
                  </a:lnTo>
                  <a:cubicBezTo>
                    <a:pt x="2332" y="1686"/>
                    <a:pt x="2230" y="1647"/>
                    <a:pt x="2124" y="1647"/>
                  </a:cubicBezTo>
                  <a:cubicBezTo>
                    <a:pt x="2017" y="1647"/>
                    <a:pt x="1907" y="1686"/>
                    <a:pt x="1828" y="1765"/>
                  </a:cubicBezTo>
                  <a:lnTo>
                    <a:pt x="159" y="3435"/>
                  </a:lnTo>
                  <a:cubicBezTo>
                    <a:pt x="1" y="3592"/>
                    <a:pt x="1" y="3876"/>
                    <a:pt x="159" y="4034"/>
                  </a:cubicBezTo>
                  <a:cubicBezTo>
                    <a:pt x="237" y="4112"/>
                    <a:pt x="348" y="4152"/>
                    <a:pt x="458" y="4152"/>
                  </a:cubicBezTo>
                  <a:cubicBezTo>
                    <a:pt x="568" y="4152"/>
                    <a:pt x="678" y="4112"/>
                    <a:pt x="757" y="4034"/>
                  </a:cubicBezTo>
                  <a:lnTo>
                    <a:pt x="2143" y="2647"/>
                  </a:lnTo>
                  <a:lnTo>
                    <a:pt x="2679" y="3183"/>
                  </a:lnTo>
                  <a:cubicBezTo>
                    <a:pt x="2758" y="3262"/>
                    <a:pt x="2868" y="3301"/>
                    <a:pt x="2978" y="3301"/>
                  </a:cubicBezTo>
                  <a:cubicBezTo>
                    <a:pt x="3088" y="3301"/>
                    <a:pt x="3199" y="3262"/>
                    <a:pt x="3278" y="3183"/>
                  </a:cubicBezTo>
                  <a:lnTo>
                    <a:pt x="5042" y="1419"/>
                  </a:lnTo>
                  <a:lnTo>
                    <a:pt x="5042" y="2080"/>
                  </a:lnTo>
                  <a:cubicBezTo>
                    <a:pt x="5042" y="2332"/>
                    <a:pt x="5231" y="2521"/>
                    <a:pt x="5451" y="2521"/>
                  </a:cubicBezTo>
                  <a:cubicBezTo>
                    <a:pt x="5640" y="2521"/>
                    <a:pt x="5861" y="2332"/>
                    <a:pt x="5861" y="2080"/>
                  </a:cubicBezTo>
                  <a:lnTo>
                    <a:pt x="5861" y="442"/>
                  </a:lnTo>
                  <a:cubicBezTo>
                    <a:pt x="5861" y="158"/>
                    <a:pt x="5672" y="1"/>
                    <a:pt x="54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429"/>
              <a:endParaRPr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783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07458" y="376250"/>
            <a:ext cx="8705850" cy="1031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dirty="0"/>
              <a:t>SEMASA</a:t>
            </a:r>
            <a:r>
              <a:rPr sz="6600" spc="-330" dirty="0"/>
              <a:t> </a:t>
            </a:r>
            <a:r>
              <a:rPr sz="6600" dirty="0"/>
              <a:t>PENGAJIAN</a:t>
            </a:r>
            <a:endParaRPr sz="6600"/>
          </a:p>
        </p:txBody>
      </p:sp>
      <p:sp>
        <p:nvSpPr>
          <p:cNvPr id="3" name="object 3"/>
          <p:cNvSpPr/>
          <p:nvPr/>
        </p:nvSpPr>
        <p:spPr>
          <a:xfrm>
            <a:off x="8133588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82583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0723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89719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37192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881616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435351" y="1220724"/>
            <a:ext cx="13423392" cy="86014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3457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80838" y="376250"/>
            <a:ext cx="7955280" cy="1031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spc="-200" dirty="0"/>
              <a:t>TAMAT</a:t>
            </a:r>
            <a:r>
              <a:rPr sz="6600" spc="-60" dirty="0"/>
              <a:t> </a:t>
            </a:r>
            <a:r>
              <a:rPr sz="6600" spc="-5" dirty="0"/>
              <a:t>PENGAJIAN</a:t>
            </a:r>
            <a:endParaRPr sz="6600"/>
          </a:p>
        </p:txBody>
      </p:sp>
      <p:sp>
        <p:nvSpPr>
          <p:cNvPr id="3" name="object 3"/>
          <p:cNvSpPr/>
          <p:nvPr/>
        </p:nvSpPr>
        <p:spPr>
          <a:xfrm>
            <a:off x="8133588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82583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0723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89719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37192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881616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24583" y="2124622"/>
            <a:ext cx="15002034" cy="78176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5751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9532" y="4004183"/>
            <a:ext cx="171450" cy="5220335"/>
          </a:xfrm>
          <a:custGeom>
            <a:avLst/>
            <a:gdLst/>
            <a:ahLst/>
            <a:cxnLst/>
            <a:rect l="l" t="t" r="r" b="b"/>
            <a:pathLst>
              <a:path w="171450" h="5220334">
                <a:moveTo>
                  <a:pt x="97242" y="0"/>
                </a:moveTo>
                <a:lnTo>
                  <a:pt x="97115" y="38100"/>
                </a:lnTo>
                <a:lnTo>
                  <a:pt x="135088" y="38353"/>
                </a:lnTo>
                <a:lnTo>
                  <a:pt x="135342" y="253"/>
                </a:lnTo>
                <a:lnTo>
                  <a:pt x="97242" y="0"/>
                </a:lnTo>
                <a:close/>
              </a:path>
              <a:path w="171450" h="5220334">
                <a:moveTo>
                  <a:pt x="96353" y="152400"/>
                </a:moveTo>
                <a:lnTo>
                  <a:pt x="96099" y="190500"/>
                </a:lnTo>
                <a:lnTo>
                  <a:pt x="134199" y="190753"/>
                </a:lnTo>
                <a:lnTo>
                  <a:pt x="134453" y="152653"/>
                </a:lnTo>
                <a:lnTo>
                  <a:pt x="96353" y="152400"/>
                </a:lnTo>
                <a:close/>
              </a:path>
              <a:path w="171450" h="5220334">
                <a:moveTo>
                  <a:pt x="95464" y="304800"/>
                </a:moveTo>
                <a:lnTo>
                  <a:pt x="95210" y="342900"/>
                </a:lnTo>
                <a:lnTo>
                  <a:pt x="133310" y="343153"/>
                </a:lnTo>
                <a:lnTo>
                  <a:pt x="133564" y="305053"/>
                </a:lnTo>
                <a:lnTo>
                  <a:pt x="95464" y="304800"/>
                </a:lnTo>
                <a:close/>
              </a:path>
              <a:path w="171450" h="5220334">
                <a:moveTo>
                  <a:pt x="94448" y="457200"/>
                </a:moveTo>
                <a:lnTo>
                  <a:pt x="94321" y="495300"/>
                </a:lnTo>
                <a:lnTo>
                  <a:pt x="132421" y="495553"/>
                </a:lnTo>
                <a:lnTo>
                  <a:pt x="132548" y="457453"/>
                </a:lnTo>
                <a:lnTo>
                  <a:pt x="94448" y="457200"/>
                </a:lnTo>
                <a:close/>
              </a:path>
              <a:path w="171450" h="5220334">
                <a:moveTo>
                  <a:pt x="93559" y="609600"/>
                </a:moveTo>
                <a:lnTo>
                  <a:pt x="93305" y="647700"/>
                </a:lnTo>
                <a:lnTo>
                  <a:pt x="131405" y="647953"/>
                </a:lnTo>
                <a:lnTo>
                  <a:pt x="131659" y="609853"/>
                </a:lnTo>
                <a:lnTo>
                  <a:pt x="93559" y="609600"/>
                </a:lnTo>
                <a:close/>
              </a:path>
              <a:path w="171450" h="5220334">
                <a:moveTo>
                  <a:pt x="92670" y="762000"/>
                </a:moveTo>
                <a:lnTo>
                  <a:pt x="92416" y="800100"/>
                </a:lnTo>
                <a:lnTo>
                  <a:pt x="130516" y="800353"/>
                </a:lnTo>
                <a:lnTo>
                  <a:pt x="130770" y="762253"/>
                </a:lnTo>
                <a:lnTo>
                  <a:pt x="92670" y="762000"/>
                </a:lnTo>
                <a:close/>
              </a:path>
              <a:path w="171450" h="5220334">
                <a:moveTo>
                  <a:pt x="91781" y="914400"/>
                </a:moveTo>
                <a:lnTo>
                  <a:pt x="91527" y="952500"/>
                </a:lnTo>
                <a:lnTo>
                  <a:pt x="129627" y="952753"/>
                </a:lnTo>
                <a:lnTo>
                  <a:pt x="129881" y="914653"/>
                </a:lnTo>
                <a:lnTo>
                  <a:pt x="91781" y="914400"/>
                </a:lnTo>
                <a:close/>
              </a:path>
              <a:path w="171450" h="5220334">
                <a:moveTo>
                  <a:pt x="90765" y="1066800"/>
                </a:moveTo>
                <a:lnTo>
                  <a:pt x="90638" y="1104900"/>
                </a:lnTo>
                <a:lnTo>
                  <a:pt x="128738" y="1105153"/>
                </a:lnTo>
                <a:lnTo>
                  <a:pt x="128865" y="1067053"/>
                </a:lnTo>
                <a:lnTo>
                  <a:pt x="90765" y="1066800"/>
                </a:lnTo>
                <a:close/>
              </a:path>
              <a:path w="171450" h="5220334">
                <a:moveTo>
                  <a:pt x="89876" y="1219200"/>
                </a:moveTo>
                <a:lnTo>
                  <a:pt x="89622" y="1257300"/>
                </a:lnTo>
                <a:lnTo>
                  <a:pt x="127722" y="1257553"/>
                </a:lnTo>
                <a:lnTo>
                  <a:pt x="127976" y="1219453"/>
                </a:lnTo>
                <a:lnTo>
                  <a:pt x="89876" y="1219200"/>
                </a:lnTo>
                <a:close/>
              </a:path>
              <a:path w="171450" h="5220334">
                <a:moveTo>
                  <a:pt x="88987" y="1371600"/>
                </a:moveTo>
                <a:lnTo>
                  <a:pt x="88733" y="1409700"/>
                </a:lnTo>
                <a:lnTo>
                  <a:pt x="126833" y="1409953"/>
                </a:lnTo>
                <a:lnTo>
                  <a:pt x="127087" y="1371853"/>
                </a:lnTo>
                <a:lnTo>
                  <a:pt x="88987" y="1371600"/>
                </a:lnTo>
                <a:close/>
              </a:path>
              <a:path w="171450" h="5220334">
                <a:moveTo>
                  <a:pt x="88098" y="1524000"/>
                </a:moveTo>
                <a:lnTo>
                  <a:pt x="87844" y="1562100"/>
                </a:lnTo>
                <a:lnTo>
                  <a:pt x="125944" y="1562353"/>
                </a:lnTo>
                <a:lnTo>
                  <a:pt x="126198" y="1524253"/>
                </a:lnTo>
                <a:lnTo>
                  <a:pt x="88098" y="1524000"/>
                </a:lnTo>
                <a:close/>
              </a:path>
              <a:path w="171450" h="5220334">
                <a:moveTo>
                  <a:pt x="87082" y="1676400"/>
                </a:moveTo>
                <a:lnTo>
                  <a:pt x="86828" y="1714500"/>
                </a:lnTo>
                <a:lnTo>
                  <a:pt x="124928" y="1714753"/>
                </a:lnTo>
                <a:lnTo>
                  <a:pt x="125182" y="1676653"/>
                </a:lnTo>
                <a:lnTo>
                  <a:pt x="87082" y="1676400"/>
                </a:lnTo>
                <a:close/>
              </a:path>
              <a:path w="171450" h="5220334">
                <a:moveTo>
                  <a:pt x="86193" y="1828800"/>
                </a:moveTo>
                <a:lnTo>
                  <a:pt x="85939" y="1866900"/>
                </a:lnTo>
                <a:lnTo>
                  <a:pt x="124039" y="1867153"/>
                </a:lnTo>
                <a:lnTo>
                  <a:pt x="124293" y="1829053"/>
                </a:lnTo>
                <a:lnTo>
                  <a:pt x="86193" y="1828800"/>
                </a:lnTo>
                <a:close/>
              </a:path>
              <a:path w="171450" h="5220334">
                <a:moveTo>
                  <a:pt x="85304" y="1981200"/>
                </a:moveTo>
                <a:lnTo>
                  <a:pt x="85050" y="2019300"/>
                </a:lnTo>
                <a:lnTo>
                  <a:pt x="123150" y="2019553"/>
                </a:lnTo>
                <a:lnTo>
                  <a:pt x="123404" y="1981453"/>
                </a:lnTo>
                <a:lnTo>
                  <a:pt x="85304" y="1981200"/>
                </a:lnTo>
                <a:close/>
              </a:path>
              <a:path w="171450" h="5220334">
                <a:moveTo>
                  <a:pt x="84288" y="2133600"/>
                </a:moveTo>
                <a:lnTo>
                  <a:pt x="84161" y="2171700"/>
                </a:lnTo>
                <a:lnTo>
                  <a:pt x="122261" y="2171954"/>
                </a:lnTo>
                <a:lnTo>
                  <a:pt x="122388" y="2133854"/>
                </a:lnTo>
                <a:lnTo>
                  <a:pt x="84288" y="2133600"/>
                </a:lnTo>
                <a:close/>
              </a:path>
              <a:path w="171450" h="5220334">
                <a:moveTo>
                  <a:pt x="83399" y="2286000"/>
                </a:moveTo>
                <a:lnTo>
                  <a:pt x="83145" y="2324100"/>
                </a:lnTo>
                <a:lnTo>
                  <a:pt x="121245" y="2324354"/>
                </a:lnTo>
                <a:lnTo>
                  <a:pt x="121499" y="2286254"/>
                </a:lnTo>
                <a:lnTo>
                  <a:pt x="83399" y="2286000"/>
                </a:lnTo>
                <a:close/>
              </a:path>
              <a:path w="171450" h="5220334">
                <a:moveTo>
                  <a:pt x="82510" y="2438400"/>
                </a:moveTo>
                <a:lnTo>
                  <a:pt x="82256" y="2476500"/>
                </a:lnTo>
                <a:lnTo>
                  <a:pt x="120356" y="2476754"/>
                </a:lnTo>
                <a:lnTo>
                  <a:pt x="120610" y="2438654"/>
                </a:lnTo>
                <a:lnTo>
                  <a:pt x="82510" y="2438400"/>
                </a:lnTo>
                <a:close/>
              </a:path>
              <a:path w="171450" h="5220334">
                <a:moveTo>
                  <a:pt x="81621" y="2590800"/>
                </a:moveTo>
                <a:lnTo>
                  <a:pt x="81367" y="2628900"/>
                </a:lnTo>
                <a:lnTo>
                  <a:pt x="119467" y="2629154"/>
                </a:lnTo>
                <a:lnTo>
                  <a:pt x="119721" y="2591054"/>
                </a:lnTo>
                <a:lnTo>
                  <a:pt x="81621" y="2590800"/>
                </a:lnTo>
                <a:close/>
              </a:path>
              <a:path w="171450" h="5220334">
                <a:moveTo>
                  <a:pt x="80605" y="2743200"/>
                </a:moveTo>
                <a:lnTo>
                  <a:pt x="80351" y="2781300"/>
                </a:lnTo>
                <a:lnTo>
                  <a:pt x="118451" y="2781427"/>
                </a:lnTo>
                <a:lnTo>
                  <a:pt x="118705" y="2743327"/>
                </a:lnTo>
                <a:lnTo>
                  <a:pt x="80605" y="2743200"/>
                </a:lnTo>
                <a:close/>
              </a:path>
              <a:path w="171450" h="5220334">
                <a:moveTo>
                  <a:pt x="79716" y="2895600"/>
                </a:moveTo>
                <a:lnTo>
                  <a:pt x="79462" y="2933700"/>
                </a:lnTo>
                <a:lnTo>
                  <a:pt x="117562" y="2933827"/>
                </a:lnTo>
                <a:lnTo>
                  <a:pt x="117816" y="2895727"/>
                </a:lnTo>
                <a:lnTo>
                  <a:pt x="79716" y="2895600"/>
                </a:lnTo>
                <a:close/>
              </a:path>
              <a:path w="171450" h="5220334">
                <a:moveTo>
                  <a:pt x="78827" y="3047999"/>
                </a:moveTo>
                <a:lnTo>
                  <a:pt x="78573" y="3086099"/>
                </a:lnTo>
                <a:lnTo>
                  <a:pt x="116673" y="3086226"/>
                </a:lnTo>
                <a:lnTo>
                  <a:pt x="116927" y="3048126"/>
                </a:lnTo>
                <a:lnTo>
                  <a:pt x="78827" y="3047999"/>
                </a:lnTo>
                <a:close/>
              </a:path>
              <a:path w="171450" h="5220334">
                <a:moveTo>
                  <a:pt x="77811" y="3200399"/>
                </a:moveTo>
                <a:lnTo>
                  <a:pt x="77684" y="3238499"/>
                </a:lnTo>
                <a:lnTo>
                  <a:pt x="115784" y="3238626"/>
                </a:lnTo>
                <a:lnTo>
                  <a:pt x="115911" y="3200526"/>
                </a:lnTo>
                <a:lnTo>
                  <a:pt x="77811" y="3200399"/>
                </a:lnTo>
                <a:close/>
              </a:path>
              <a:path w="171450" h="5220334">
                <a:moveTo>
                  <a:pt x="76922" y="3352800"/>
                </a:moveTo>
                <a:lnTo>
                  <a:pt x="76668" y="3390900"/>
                </a:lnTo>
                <a:lnTo>
                  <a:pt x="114768" y="3391027"/>
                </a:lnTo>
                <a:lnTo>
                  <a:pt x="115022" y="3352927"/>
                </a:lnTo>
                <a:lnTo>
                  <a:pt x="76922" y="3352800"/>
                </a:lnTo>
                <a:close/>
              </a:path>
              <a:path w="171450" h="5220334">
                <a:moveTo>
                  <a:pt x="76033" y="3505200"/>
                </a:moveTo>
                <a:lnTo>
                  <a:pt x="75779" y="3543300"/>
                </a:lnTo>
                <a:lnTo>
                  <a:pt x="113879" y="3543427"/>
                </a:lnTo>
                <a:lnTo>
                  <a:pt x="114133" y="3505327"/>
                </a:lnTo>
                <a:lnTo>
                  <a:pt x="76033" y="3505200"/>
                </a:lnTo>
                <a:close/>
              </a:path>
              <a:path w="171450" h="5220334">
                <a:moveTo>
                  <a:pt x="75144" y="3657600"/>
                </a:moveTo>
                <a:lnTo>
                  <a:pt x="74890" y="3695700"/>
                </a:lnTo>
                <a:lnTo>
                  <a:pt x="112990" y="3695827"/>
                </a:lnTo>
                <a:lnTo>
                  <a:pt x="113244" y="3657727"/>
                </a:lnTo>
                <a:lnTo>
                  <a:pt x="75144" y="3657600"/>
                </a:lnTo>
                <a:close/>
              </a:path>
              <a:path w="171450" h="5220334">
                <a:moveTo>
                  <a:pt x="74128" y="3810000"/>
                </a:moveTo>
                <a:lnTo>
                  <a:pt x="74001" y="3848100"/>
                </a:lnTo>
                <a:lnTo>
                  <a:pt x="112101" y="3848227"/>
                </a:lnTo>
                <a:lnTo>
                  <a:pt x="112228" y="3810127"/>
                </a:lnTo>
                <a:lnTo>
                  <a:pt x="74128" y="3810000"/>
                </a:lnTo>
                <a:close/>
              </a:path>
              <a:path w="171450" h="5220334">
                <a:moveTo>
                  <a:pt x="73239" y="3962273"/>
                </a:moveTo>
                <a:lnTo>
                  <a:pt x="72985" y="4000373"/>
                </a:lnTo>
                <a:lnTo>
                  <a:pt x="111085" y="4000627"/>
                </a:lnTo>
                <a:lnTo>
                  <a:pt x="111339" y="3962527"/>
                </a:lnTo>
                <a:lnTo>
                  <a:pt x="73239" y="3962273"/>
                </a:lnTo>
                <a:close/>
              </a:path>
              <a:path w="171450" h="5220334">
                <a:moveTo>
                  <a:pt x="72350" y="4114673"/>
                </a:moveTo>
                <a:lnTo>
                  <a:pt x="72096" y="4152773"/>
                </a:lnTo>
                <a:lnTo>
                  <a:pt x="110196" y="4153027"/>
                </a:lnTo>
                <a:lnTo>
                  <a:pt x="110450" y="4114927"/>
                </a:lnTo>
                <a:lnTo>
                  <a:pt x="72350" y="4114673"/>
                </a:lnTo>
                <a:close/>
              </a:path>
              <a:path w="171450" h="5220334">
                <a:moveTo>
                  <a:pt x="71461" y="4267073"/>
                </a:moveTo>
                <a:lnTo>
                  <a:pt x="71207" y="4305173"/>
                </a:lnTo>
                <a:lnTo>
                  <a:pt x="109307" y="4305427"/>
                </a:lnTo>
                <a:lnTo>
                  <a:pt x="109561" y="4267327"/>
                </a:lnTo>
                <a:lnTo>
                  <a:pt x="71461" y="4267073"/>
                </a:lnTo>
                <a:close/>
              </a:path>
              <a:path w="171450" h="5220334">
                <a:moveTo>
                  <a:pt x="70445" y="4419473"/>
                </a:moveTo>
                <a:lnTo>
                  <a:pt x="70191" y="4457573"/>
                </a:lnTo>
                <a:lnTo>
                  <a:pt x="108291" y="4457827"/>
                </a:lnTo>
                <a:lnTo>
                  <a:pt x="108545" y="4419727"/>
                </a:lnTo>
                <a:lnTo>
                  <a:pt x="70445" y="4419473"/>
                </a:lnTo>
                <a:close/>
              </a:path>
              <a:path w="171450" h="5220334">
                <a:moveTo>
                  <a:pt x="69556" y="4571873"/>
                </a:moveTo>
                <a:lnTo>
                  <a:pt x="69302" y="4609973"/>
                </a:lnTo>
                <a:lnTo>
                  <a:pt x="107402" y="4610227"/>
                </a:lnTo>
                <a:lnTo>
                  <a:pt x="107656" y="4572127"/>
                </a:lnTo>
                <a:lnTo>
                  <a:pt x="69556" y="4571873"/>
                </a:lnTo>
                <a:close/>
              </a:path>
              <a:path w="171450" h="5220334">
                <a:moveTo>
                  <a:pt x="68667" y="4724273"/>
                </a:moveTo>
                <a:lnTo>
                  <a:pt x="68413" y="4762373"/>
                </a:lnTo>
                <a:lnTo>
                  <a:pt x="106513" y="4762627"/>
                </a:lnTo>
                <a:lnTo>
                  <a:pt x="106767" y="4724527"/>
                </a:lnTo>
                <a:lnTo>
                  <a:pt x="68667" y="4724273"/>
                </a:lnTo>
                <a:close/>
              </a:path>
              <a:path w="171450" h="5220334">
                <a:moveTo>
                  <a:pt x="67651" y="4876673"/>
                </a:moveTo>
                <a:lnTo>
                  <a:pt x="67524" y="4914773"/>
                </a:lnTo>
                <a:lnTo>
                  <a:pt x="105624" y="4915027"/>
                </a:lnTo>
                <a:lnTo>
                  <a:pt x="105751" y="4876927"/>
                </a:lnTo>
                <a:lnTo>
                  <a:pt x="67651" y="4876673"/>
                </a:lnTo>
                <a:close/>
              </a:path>
              <a:path w="171450" h="5220334">
                <a:moveTo>
                  <a:pt x="16551" y="5048791"/>
                </a:moveTo>
                <a:lnTo>
                  <a:pt x="9358" y="5051196"/>
                </a:lnTo>
                <a:lnTo>
                  <a:pt x="3730" y="5056190"/>
                </a:lnTo>
                <a:lnTo>
                  <a:pt x="531" y="5062748"/>
                </a:lnTo>
                <a:lnTo>
                  <a:pt x="0" y="5070032"/>
                </a:lnTo>
                <a:lnTo>
                  <a:pt x="2373" y="5077206"/>
                </a:lnTo>
                <a:lnTo>
                  <a:pt x="84669" y="5220208"/>
                </a:lnTo>
                <a:lnTo>
                  <a:pt x="106915" y="5182577"/>
                </a:lnTo>
                <a:lnTo>
                  <a:pt x="103973" y="5182577"/>
                </a:lnTo>
                <a:lnTo>
                  <a:pt x="65873" y="5182349"/>
                </a:lnTo>
                <a:lnTo>
                  <a:pt x="65873" y="5181511"/>
                </a:lnTo>
                <a:lnTo>
                  <a:pt x="107546" y="5181511"/>
                </a:lnTo>
                <a:lnTo>
                  <a:pt x="112629" y="5172913"/>
                </a:lnTo>
                <a:lnTo>
                  <a:pt x="101433" y="5172913"/>
                </a:lnTo>
                <a:lnTo>
                  <a:pt x="68540" y="5172709"/>
                </a:lnTo>
                <a:lnTo>
                  <a:pt x="85142" y="5144617"/>
                </a:lnTo>
                <a:lnTo>
                  <a:pt x="35393" y="5058206"/>
                </a:lnTo>
                <a:lnTo>
                  <a:pt x="30414" y="5052525"/>
                </a:lnTo>
                <a:lnTo>
                  <a:pt x="23852" y="5049310"/>
                </a:lnTo>
                <a:lnTo>
                  <a:pt x="16551" y="5048791"/>
                </a:lnTo>
                <a:close/>
              </a:path>
              <a:path w="171450" h="5220334">
                <a:moveTo>
                  <a:pt x="65873" y="5181511"/>
                </a:moveTo>
                <a:lnTo>
                  <a:pt x="65873" y="5182349"/>
                </a:lnTo>
                <a:lnTo>
                  <a:pt x="103973" y="5182577"/>
                </a:lnTo>
                <a:lnTo>
                  <a:pt x="103973" y="5181752"/>
                </a:lnTo>
                <a:lnTo>
                  <a:pt x="65873" y="5181511"/>
                </a:lnTo>
                <a:close/>
              </a:path>
              <a:path w="171450" h="5220334">
                <a:moveTo>
                  <a:pt x="107546" y="5181511"/>
                </a:moveTo>
                <a:lnTo>
                  <a:pt x="65873" y="5181511"/>
                </a:lnTo>
                <a:lnTo>
                  <a:pt x="103973" y="5181752"/>
                </a:lnTo>
                <a:lnTo>
                  <a:pt x="103973" y="5182577"/>
                </a:lnTo>
                <a:lnTo>
                  <a:pt x="106915" y="5182577"/>
                </a:lnTo>
                <a:lnTo>
                  <a:pt x="107546" y="5181511"/>
                </a:lnTo>
                <a:close/>
              </a:path>
              <a:path w="171450" h="5220334">
                <a:moveTo>
                  <a:pt x="85142" y="5144617"/>
                </a:moveTo>
                <a:lnTo>
                  <a:pt x="68540" y="5172709"/>
                </a:lnTo>
                <a:lnTo>
                  <a:pt x="101433" y="5172913"/>
                </a:lnTo>
                <a:lnTo>
                  <a:pt x="85142" y="5144617"/>
                </a:lnTo>
                <a:close/>
              </a:path>
              <a:path w="171450" h="5220334">
                <a:moveTo>
                  <a:pt x="154816" y="5049629"/>
                </a:moveTo>
                <a:lnTo>
                  <a:pt x="147502" y="5050062"/>
                </a:lnTo>
                <a:lnTo>
                  <a:pt x="140902" y="5053196"/>
                </a:lnTo>
                <a:lnTo>
                  <a:pt x="135850" y="5058816"/>
                </a:lnTo>
                <a:lnTo>
                  <a:pt x="85142" y="5144617"/>
                </a:lnTo>
                <a:lnTo>
                  <a:pt x="101433" y="5172913"/>
                </a:lnTo>
                <a:lnTo>
                  <a:pt x="112629" y="5172913"/>
                </a:lnTo>
                <a:lnTo>
                  <a:pt x="168616" y="5078209"/>
                </a:lnTo>
                <a:lnTo>
                  <a:pt x="171156" y="5071064"/>
                </a:lnTo>
                <a:lnTo>
                  <a:pt x="170743" y="5063774"/>
                </a:lnTo>
                <a:lnTo>
                  <a:pt x="167616" y="5057176"/>
                </a:lnTo>
                <a:lnTo>
                  <a:pt x="162012" y="5052110"/>
                </a:lnTo>
                <a:lnTo>
                  <a:pt x="154816" y="5049629"/>
                </a:lnTo>
                <a:close/>
              </a:path>
              <a:path w="171450" h="5220334">
                <a:moveTo>
                  <a:pt x="66762" y="5029111"/>
                </a:moveTo>
                <a:lnTo>
                  <a:pt x="66508" y="5067211"/>
                </a:lnTo>
                <a:lnTo>
                  <a:pt x="104608" y="5067452"/>
                </a:lnTo>
                <a:lnTo>
                  <a:pt x="104862" y="5029352"/>
                </a:lnTo>
                <a:lnTo>
                  <a:pt x="66762" y="5029111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63256" y="1002792"/>
            <a:ext cx="1379220" cy="1377950"/>
          </a:xfrm>
          <a:custGeom>
            <a:avLst/>
            <a:gdLst/>
            <a:ahLst/>
            <a:cxnLst/>
            <a:rect l="l" t="t" r="r" b="b"/>
            <a:pathLst>
              <a:path w="1379220" h="1377950">
                <a:moveTo>
                  <a:pt x="689610" y="0"/>
                </a:moveTo>
                <a:lnTo>
                  <a:pt x="642801" y="1606"/>
                </a:lnTo>
                <a:lnTo>
                  <a:pt x="596778" y="6355"/>
                </a:lnTo>
                <a:lnTo>
                  <a:pt x="551647" y="14138"/>
                </a:lnTo>
                <a:lnTo>
                  <a:pt x="507514" y="24849"/>
                </a:lnTo>
                <a:lnTo>
                  <a:pt x="464489" y="38381"/>
                </a:lnTo>
                <a:lnTo>
                  <a:pt x="422677" y="54625"/>
                </a:lnTo>
                <a:lnTo>
                  <a:pt x="382187" y="73476"/>
                </a:lnTo>
                <a:lnTo>
                  <a:pt x="343125" y="94826"/>
                </a:lnTo>
                <a:lnTo>
                  <a:pt x="305599" y="118568"/>
                </a:lnTo>
                <a:lnTo>
                  <a:pt x="269717" y="144594"/>
                </a:lnTo>
                <a:lnTo>
                  <a:pt x="235585" y="172798"/>
                </a:lnTo>
                <a:lnTo>
                  <a:pt x="203311" y="203073"/>
                </a:lnTo>
                <a:lnTo>
                  <a:pt x="173002" y="235310"/>
                </a:lnTo>
                <a:lnTo>
                  <a:pt x="144765" y="269404"/>
                </a:lnTo>
                <a:lnTo>
                  <a:pt x="118709" y="305246"/>
                </a:lnTo>
                <a:lnTo>
                  <a:pt x="94939" y="342730"/>
                </a:lnTo>
                <a:lnTo>
                  <a:pt x="73564" y="381749"/>
                </a:lnTo>
                <a:lnTo>
                  <a:pt x="54691" y="422195"/>
                </a:lnTo>
                <a:lnTo>
                  <a:pt x="38427" y="463962"/>
                </a:lnTo>
                <a:lnTo>
                  <a:pt x="24879" y="506941"/>
                </a:lnTo>
                <a:lnTo>
                  <a:pt x="14155" y="551027"/>
                </a:lnTo>
                <a:lnTo>
                  <a:pt x="6363" y="596111"/>
                </a:lnTo>
                <a:lnTo>
                  <a:pt x="1608" y="642087"/>
                </a:lnTo>
                <a:lnTo>
                  <a:pt x="0" y="688848"/>
                </a:lnTo>
                <a:lnTo>
                  <a:pt x="1608" y="736352"/>
                </a:lnTo>
                <a:lnTo>
                  <a:pt x="6363" y="782945"/>
                </a:lnTo>
                <a:lnTo>
                  <a:pt x="14155" y="828528"/>
                </a:lnTo>
                <a:lnTo>
                  <a:pt x="24879" y="873003"/>
                </a:lnTo>
                <a:lnTo>
                  <a:pt x="38427" y="916271"/>
                </a:lnTo>
                <a:lnTo>
                  <a:pt x="54691" y="958232"/>
                </a:lnTo>
                <a:lnTo>
                  <a:pt x="73564" y="998790"/>
                </a:lnTo>
                <a:lnTo>
                  <a:pt x="94939" y="1037844"/>
                </a:lnTo>
                <a:lnTo>
                  <a:pt x="118709" y="1075295"/>
                </a:lnTo>
                <a:lnTo>
                  <a:pt x="144765" y="1111046"/>
                </a:lnTo>
                <a:lnTo>
                  <a:pt x="173002" y="1144998"/>
                </a:lnTo>
                <a:lnTo>
                  <a:pt x="203311" y="1177051"/>
                </a:lnTo>
                <a:lnTo>
                  <a:pt x="235585" y="1207108"/>
                </a:lnTo>
                <a:lnTo>
                  <a:pt x="269717" y="1235069"/>
                </a:lnTo>
                <a:lnTo>
                  <a:pt x="305599" y="1260835"/>
                </a:lnTo>
                <a:lnTo>
                  <a:pt x="343125" y="1284308"/>
                </a:lnTo>
                <a:lnTo>
                  <a:pt x="382187" y="1305390"/>
                </a:lnTo>
                <a:lnTo>
                  <a:pt x="422677" y="1323980"/>
                </a:lnTo>
                <a:lnTo>
                  <a:pt x="464489" y="1339982"/>
                </a:lnTo>
                <a:lnTo>
                  <a:pt x="507514" y="1353296"/>
                </a:lnTo>
                <a:lnTo>
                  <a:pt x="551647" y="1363822"/>
                </a:lnTo>
                <a:lnTo>
                  <a:pt x="596778" y="1371464"/>
                </a:lnTo>
                <a:lnTo>
                  <a:pt x="642801" y="1376121"/>
                </a:lnTo>
                <a:lnTo>
                  <a:pt x="689610" y="1377695"/>
                </a:lnTo>
                <a:lnTo>
                  <a:pt x="737161" y="1376121"/>
                </a:lnTo>
                <a:lnTo>
                  <a:pt x="783802" y="1371464"/>
                </a:lnTo>
                <a:lnTo>
                  <a:pt x="829432" y="1363822"/>
                </a:lnTo>
                <a:lnTo>
                  <a:pt x="873954" y="1353296"/>
                </a:lnTo>
                <a:lnTo>
                  <a:pt x="917267" y="1339982"/>
                </a:lnTo>
                <a:lnTo>
                  <a:pt x="959274" y="1323980"/>
                </a:lnTo>
                <a:lnTo>
                  <a:pt x="999876" y="1305390"/>
                </a:lnTo>
                <a:lnTo>
                  <a:pt x="1038972" y="1284308"/>
                </a:lnTo>
                <a:lnTo>
                  <a:pt x="1076466" y="1260835"/>
                </a:lnTo>
                <a:lnTo>
                  <a:pt x="1094608" y="1247775"/>
                </a:lnTo>
                <a:lnTo>
                  <a:pt x="689610" y="1247775"/>
                </a:lnTo>
                <a:lnTo>
                  <a:pt x="641786" y="1245748"/>
                </a:lnTo>
                <a:lnTo>
                  <a:pt x="595006" y="1239776"/>
                </a:lnTo>
                <a:lnTo>
                  <a:pt x="549446" y="1230017"/>
                </a:lnTo>
                <a:lnTo>
                  <a:pt x="505282" y="1216630"/>
                </a:lnTo>
                <a:lnTo>
                  <a:pt x="462691" y="1199775"/>
                </a:lnTo>
                <a:lnTo>
                  <a:pt x="421848" y="1179610"/>
                </a:lnTo>
                <a:lnTo>
                  <a:pt x="382930" y="1156297"/>
                </a:lnTo>
                <a:lnTo>
                  <a:pt x="346112" y="1129993"/>
                </a:lnTo>
                <a:lnTo>
                  <a:pt x="311572" y="1100857"/>
                </a:lnTo>
                <a:lnTo>
                  <a:pt x="279485" y="1069051"/>
                </a:lnTo>
                <a:lnTo>
                  <a:pt x="250028" y="1034731"/>
                </a:lnTo>
                <a:lnTo>
                  <a:pt x="223376" y="998059"/>
                </a:lnTo>
                <a:lnTo>
                  <a:pt x="199706" y="959193"/>
                </a:lnTo>
                <a:lnTo>
                  <a:pt x="179195" y="918292"/>
                </a:lnTo>
                <a:lnTo>
                  <a:pt x="162017" y="875516"/>
                </a:lnTo>
                <a:lnTo>
                  <a:pt x="148350" y="831025"/>
                </a:lnTo>
                <a:lnTo>
                  <a:pt x="138370" y="784976"/>
                </a:lnTo>
                <a:lnTo>
                  <a:pt x="132253" y="737531"/>
                </a:lnTo>
                <a:lnTo>
                  <a:pt x="130175" y="688848"/>
                </a:lnTo>
                <a:lnTo>
                  <a:pt x="132253" y="641082"/>
                </a:lnTo>
                <a:lnTo>
                  <a:pt x="138370" y="594356"/>
                </a:lnTo>
                <a:lnTo>
                  <a:pt x="148350" y="548846"/>
                </a:lnTo>
                <a:lnTo>
                  <a:pt x="162017" y="504728"/>
                </a:lnTo>
                <a:lnTo>
                  <a:pt x="179195" y="462179"/>
                </a:lnTo>
                <a:lnTo>
                  <a:pt x="199706" y="421375"/>
                </a:lnTo>
                <a:lnTo>
                  <a:pt x="223376" y="382492"/>
                </a:lnTo>
                <a:lnTo>
                  <a:pt x="250028" y="345706"/>
                </a:lnTo>
                <a:lnTo>
                  <a:pt x="279485" y="311194"/>
                </a:lnTo>
                <a:lnTo>
                  <a:pt x="311572" y="279132"/>
                </a:lnTo>
                <a:lnTo>
                  <a:pt x="346112" y="249697"/>
                </a:lnTo>
                <a:lnTo>
                  <a:pt x="382930" y="223064"/>
                </a:lnTo>
                <a:lnTo>
                  <a:pt x="421848" y="199410"/>
                </a:lnTo>
                <a:lnTo>
                  <a:pt x="462691" y="178912"/>
                </a:lnTo>
                <a:lnTo>
                  <a:pt x="505282" y="161745"/>
                </a:lnTo>
                <a:lnTo>
                  <a:pt x="549446" y="148086"/>
                </a:lnTo>
                <a:lnTo>
                  <a:pt x="595006" y="138112"/>
                </a:lnTo>
                <a:lnTo>
                  <a:pt x="641786" y="131998"/>
                </a:lnTo>
                <a:lnTo>
                  <a:pt x="689610" y="129920"/>
                </a:lnTo>
                <a:lnTo>
                  <a:pt x="1092078" y="129920"/>
                </a:lnTo>
                <a:lnTo>
                  <a:pt x="1076466" y="118568"/>
                </a:lnTo>
                <a:lnTo>
                  <a:pt x="1038972" y="94826"/>
                </a:lnTo>
                <a:lnTo>
                  <a:pt x="999876" y="73476"/>
                </a:lnTo>
                <a:lnTo>
                  <a:pt x="959274" y="54625"/>
                </a:lnTo>
                <a:lnTo>
                  <a:pt x="917267" y="38381"/>
                </a:lnTo>
                <a:lnTo>
                  <a:pt x="873954" y="24849"/>
                </a:lnTo>
                <a:lnTo>
                  <a:pt x="829432" y="14138"/>
                </a:lnTo>
                <a:lnTo>
                  <a:pt x="783802" y="6355"/>
                </a:lnTo>
                <a:lnTo>
                  <a:pt x="737161" y="1606"/>
                </a:lnTo>
                <a:lnTo>
                  <a:pt x="689610" y="0"/>
                </a:lnTo>
                <a:close/>
              </a:path>
              <a:path w="1379220" h="1377950">
                <a:moveTo>
                  <a:pt x="1092078" y="129920"/>
                </a:moveTo>
                <a:lnTo>
                  <a:pt x="689610" y="129920"/>
                </a:lnTo>
                <a:lnTo>
                  <a:pt x="738351" y="131998"/>
                </a:lnTo>
                <a:lnTo>
                  <a:pt x="785850" y="138112"/>
                </a:lnTo>
                <a:lnTo>
                  <a:pt x="831949" y="148086"/>
                </a:lnTo>
                <a:lnTo>
                  <a:pt x="876486" y="161745"/>
                </a:lnTo>
                <a:lnTo>
                  <a:pt x="919304" y="178912"/>
                </a:lnTo>
                <a:lnTo>
                  <a:pt x="960244" y="199410"/>
                </a:lnTo>
                <a:lnTo>
                  <a:pt x="999145" y="223064"/>
                </a:lnTo>
                <a:lnTo>
                  <a:pt x="1035849" y="249697"/>
                </a:lnTo>
                <a:lnTo>
                  <a:pt x="1070197" y="279132"/>
                </a:lnTo>
                <a:lnTo>
                  <a:pt x="1102028" y="311194"/>
                </a:lnTo>
                <a:lnTo>
                  <a:pt x="1131186" y="345706"/>
                </a:lnTo>
                <a:lnTo>
                  <a:pt x="1157509" y="382492"/>
                </a:lnTo>
                <a:lnTo>
                  <a:pt x="1180838" y="421375"/>
                </a:lnTo>
                <a:lnTo>
                  <a:pt x="1201016" y="462179"/>
                </a:lnTo>
                <a:lnTo>
                  <a:pt x="1217882" y="504728"/>
                </a:lnTo>
                <a:lnTo>
                  <a:pt x="1231277" y="548846"/>
                </a:lnTo>
                <a:lnTo>
                  <a:pt x="1241042" y="594356"/>
                </a:lnTo>
                <a:lnTo>
                  <a:pt x="1247017" y="641082"/>
                </a:lnTo>
                <a:lnTo>
                  <a:pt x="1249045" y="688848"/>
                </a:lnTo>
                <a:lnTo>
                  <a:pt x="1247017" y="737531"/>
                </a:lnTo>
                <a:lnTo>
                  <a:pt x="1241042" y="784976"/>
                </a:lnTo>
                <a:lnTo>
                  <a:pt x="1231277" y="831025"/>
                </a:lnTo>
                <a:lnTo>
                  <a:pt x="1217882" y="875516"/>
                </a:lnTo>
                <a:lnTo>
                  <a:pt x="1201016" y="918292"/>
                </a:lnTo>
                <a:lnTo>
                  <a:pt x="1180838" y="959193"/>
                </a:lnTo>
                <a:lnTo>
                  <a:pt x="1157509" y="998059"/>
                </a:lnTo>
                <a:lnTo>
                  <a:pt x="1131186" y="1034731"/>
                </a:lnTo>
                <a:lnTo>
                  <a:pt x="1102028" y="1069051"/>
                </a:lnTo>
                <a:lnTo>
                  <a:pt x="1070197" y="1100857"/>
                </a:lnTo>
                <a:lnTo>
                  <a:pt x="1035849" y="1129993"/>
                </a:lnTo>
                <a:lnTo>
                  <a:pt x="999145" y="1156297"/>
                </a:lnTo>
                <a:lnTo>
                  <a:pt x="960244" y="1179610"/>
                </a:lnTo>
                <a:lnTo>
                  <a:pt x="919304" y="1199775"/>
                </a:lnTo>
                <a:lnTo>
                  <a:pt x="876486" y="1216630"/>
                </a:lnTo>
                <a:lnTo>
                  <a:pt x="831949" y="1230017"/>
                </a:lnTo>
                <a:lnTo>
                  <a:pt x="785850" y="1239776"/>
                </a:lnTo>
                <a:lnTo>
                  <a:pt x="738351" y="1245748"/>
                </a:lnTo>
                <a:lnTo>
                  <a:pt x="689610" y="1247775"/>
                </a:lnTo>
                <a:lnTo>
                  <a:pt x="1094608" y="1247775"/>
                </a:lnTo>
                <a:lnTo>
                  <a:pt x="1146247" y="1207108"/>
                </a:lnTo>
                <a:lnTo>
                  <a:pt x="1178337" y="1177051"/>
                </a:lnTo>
                <a:lnTo>
                  <a:pt x="1208428" y="1144998"/>
                </a:lnTo>
                <a:lnTo>
                  <a:pt x="1236422" y="1111046"/>
                </a:lnTo>
                <a:lnTo>
                  <a:pt x="1262218" y="1075295"/>
                </a:lnTo>
                <a:lnTo>
                  <a:pt x="1285719" y="1037844"/>
                </a:lnTo>
                <a:lnTo>
                  <a:pt x="1306826" y="998790"/>
                </a:lnTo>
                <a:lnTo>
                  <a:pt x="1325439" y="958232"/>
                </a:lnTo>
                <a:lnTo>
                  <a:pt x="1341460" y="916271"/>
                </a:lnTo>
                <a:lnTo>
                  <a:pt x="1354790" y="873003"/>
                </a:lnTo>
                <a:lnTo>
                  <a:pt x="1365329" y="828528"/>
                </a:lnTo>
                <a:lnTo>
                  <a:pt x="1372980" y="782945"/>
                </a:lnTo>
                <a:lnTo>
                  <a:pt x="1377643" y="736352"/>
                </a:lnTo>
                <a:lnTo>
                  <a:pt x="1379220" y="688848"/>
                </a:lnTo>
                <a:lnTo>
                  <a:pt x="1377643" y="642087"/>
                </a:lnTo>
                <a:lnTo>
                  <a:pt x="1372980" y="596111"/>
                </a:lnTo>
                <a:lnTo>
                  <a:pt x="1365329" y="551027"/>
                </a:lnTo>
                <a:lnTo>
                  <a:pt x="1354790" y="506941"/>
                </a:lnTo>
                <a:lnTo>
                  <a:pt x="1341460" y="463962"/>
                </a:lnTo>
                <a:lnTo>
                  <a:pt x="1325439" y="422195"/>
                </a:lnTo>
                <a:lnTo>
                  <a:pt x="1306826" y="381749"/>
                </a:lnTo>
                <a:lnTo>
                  <a:pt x="1285719" y="342730"/>
                </a:lnTo>
                <a:lnTo>
                  <a:pt x="1262218" y="305246"/>
                </a:lnTo>
                <a:lnTo>
                  <a:pt x="1236422" y="269404"/>
                </a:lnTo>
                <a:lnTo>
                  <a:pt x="1208428" y="235310"/>
                </a:lnTo>
                <a:lnTo>
                  <a:pt x="1178337" y="203073"/>
                </a:lnTo>
                <a:lnTo>
                  <a:pt x="1146247" y="172798"/>
                </a:lnTo>
                <a:lnTo>
                  <a:pt x="1112257" y="144594"/>
                </a:lnTo>
                <a:lnTo>
                  <a:pt x="1092078" y="129920"/>
                </a:lnTo>
                <a:close/>
              </a:path>
            </a:pathLst>
          </a:custGeom>
          <a:solidFill>
            <a:srgbClr val="815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052309" y="2487294"/>
            <a:ext cx="284353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P</a:t>
            </a:r>
            <a:r>
              <a:rPr sz="2800" b="1" spc="-20" dirty="0">
                <a:solidFill>
                  <a:srgbClr val="44536A"/>
                </a:solidFill>
                <a:latin typeface="Arial"/>
                <a:cs typeface="Arial"/>
              </a:rPr>
              <a:t>E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NAN</a:t>
            </a:r>
            <a:r>
              <a:rPr sz="2800" b="1" spc="-20" dirty="0">
                <a:solidFill>
                  <a:srgbClr val="44536A"/>
                </a:solidFill>
                <a:latin typeface="Arial"/>
                <a:cs typeface="Arial"/>
              </a:rPr>
              <a:t>G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GU</a:t>
            </a:r>
            <a:r>
              <a:rPr sz="2800" b="1" spc="-15" dirty="0">
                <a:solidFill>
                  <a:srgbClr val="44536A"/>
                </a:solidFill>
                <a:latin typeface="Arial"/>
                <a:cs typeface="Arial"/>
              </a:rPr>
              <a:t>H</a:t>
            </a:r>
            <a:r>
              <a:rPr sz="2800" b="1" dirty="0">
                <a:solidFill>
                  <a:srgbClr val="44536A"/>
                </a:solidFill>
                <a:latin typeface="Arial"/>
                <a:cs typeface="Arial"/>
              </a:rPr>
              <a:t>A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N  </a:t>
            </a:r>
            <a:r>
              <a:rPr sz="2800" b="1" spc="-10" dirty="0">
                <a:solidFill>
                  <a:srgbClr val="44536A"/>
                </a:solidFill>
                <a:latin typeface="Arial"/>
                <a:cs typeface="Arial"/>
              </a:rPr>
              <a:t>DAN    </a:t>
            </a:r>
            <a:r>
              <a:rPr sz="2800" b="1" spc="-30" dirty="0">
                <a:solidFill>
                  <a:srgbClr val="44536A"/>
                </a:solidFill>
                <a:latin typeface="Arial"/>
                <a:cs typeface="Arial"/>
              </a:rPr>
              <a:t>PELANJUTAN  </a:t>
            </a:r>
            <a:r>
              <a:rPr sz="2800" b="1" spc="-5" dirty="0">
                <a:solidFill>
                  <a:srgbClr val="44536A"/>
                </a:solidFill>
                <a:latin typeface="Arial"/>
                <a:cs typeface="Arial"/>
              </a:rPr>
              <a:t>PENGAJIAN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283067" y="1234897"/>
            <a:ext cx="36512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dirty="0">
                <a:solidFill>
                  <a:srgbClr val="815BFF"/>
                </a:solidFill>
              </a:rPr>
              <a:t>7</a:t>
            </a:r>
            <a:endParaRPr sz="4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/>
          <p:cNvCxnSpPr/>
          <p:nvPr/>
        </p:nvCxnSpPr>
        <p:spPr>
          <a:xfrm>
            <a:off x="2124001" y="4423500"/>
            <a:ext cx="1426917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 bwMode="auto">
          <a:xfrm>
            <a:off x="7261901" y="617403"/>
            <a:ext cx="3453038" cy="3457114"/>
          </a:xfrm>
          <a:prstGeom prst="ellipse">
            <a:avLst/>
          </a:prstGeom>
          <a:solidFill>
            <a:srgbClr val="CC000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37114" tIns="68557" rIns="137114" bIns="68557" anchor="b"/>
          <a:lstStyle/>
          <a:p>
            <a:pPr algn="ctr"/>
            <a:endParaRPr lang="en-US" sz="2249" b="1" dirty="0">
              <a:solidFill>
                <a:schemeClr val="bg1"/>
              </a:solidFill>
              <a:latin typeface="Lato Light" panose="020F0502020204030203"/>
              <a:ea typeface="MS PGothic" panose="020B0600070205080204" charset="-128"/>
              <a:cs typeface="Lato Light" panose="020F0502020204030203"/>
            </a:endParaRPr>
          </a:p>
          <a:p>
            <a:pPr algn="ctr"/>
            <a:endParaRPr lang="en-US" sz="2249" b="1" dirty="0">
              <a:solidFill>
                <a:schemeClr val="bg1"/>
              </a:solidFill>
              <a:latin typeface="Lato Light" panose="020F0502020204030203"/>
              <a:ea typeface="MS PGothic" panose="020B0600070205080204" charset="-128"/>
              <a:cs typeface="Lato Light" panose="020F0502020204030203"/>
            </a:endParaRPr>
          </a:p>
          <a:p>
            <a:pPr algn="ctr"/>
            <a:r>
              <a:rPr lang="en-US" sz="4400" b="1" dirty="0">
                <a:solidFill>
                  <a:schemeClr val="bg1"/>
                </a:solidFill>
                <a:latin typeface="Lato Light" panose="020F0502020204030203"/>
                <a:ea typeface="MS PGothic" panose="020B0600070205080204" charset="-128"/>
                <a:cs typeface="Lato Light" panose="020F0502020204030203"/>
              </a:rPr>
              <a:t>OBJEKTIF</a:t>
            </a:r>
          </a:p>
          <a:p>
            <a:pPr algn="ctr"/>
            <a:r>
              <a:rPr lang="en-US" sz="4400" b="1" dirty="0">
                <a:solidFill>
                  <a:schemeClr val="bg1"/>
                </a:solidFill>
                <a:latin typeface="Lato Light" panose="020F0502020204030203"/>
                <a:ea typeface="MS PGothic" panose="020B0600070205080204" charset="-128"/>
                <a:cs typeface="Lato Light" panose="020F0502020204030203"/>
              </a:rPr>
              <a:t>KKM</a:t>
            </a:r>
          </a:p>
        </p:txBody>
      </p:sp>
      <p:sp>
        <p:nvSpPr>
          <p:cNvPr id="58" name="Content Placeholder 2"/>
          <p:cNvSpPr txBox="1"/>
          <p:nvPr/>
        </p:nvSpPr>
        <p:spPr bwMode="auto">
          <a:xfrm>
            <a:off x="2607758" y="7041020"/>
            <a:ext cx="3925927" cy="1460305"/>
          </a:xfrm>
          <a:prstGeom prst="rect">
            <a:avLst/>
          </a:prstGeom>
        </p:spPr>
        <p:txBody>
          <a:bodyPr wrap="square" lIns="137114" tIns="68557" rIns="137114" bIns="68557" numCol="1" anchor="t" anchorCtr="0" compatLnSpc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1799" dirty="0">
              <a:latin typeface="Lato Light" panose="020F0502020204030203"/>
            </a:endParaRPr>
          </a:p>
        </p:txBody>
      </p:sp>
      <p:sp>
        <p:nvSpPr>
          <p:cNvPr id="69" name="AutoShape 121"/>
          <p:cNvSpPr/>
          <p:nvPr/>
        </p:nvSpPr>
        <p:spPr bwMode="auto">
          <a:xfrm>
            <a:off x="8518804" y="960394"/>
            <a:ext cx="939233" cy="1033426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76172" tIns="76172" rIns="76172" bIns="76172" anchor="ctr"/>
          <a:lstStyle/>
          <a:p>
            <a:pPr defTabSz="913491">
              <a:defRPr/>
            </a:pPr>
            <a:endParaRPr lang="es-ES" sz="4349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3" name="TextBox 93"/>
          <p:cNvSpPr txBox="1">
            <a:spLocks noChangeArrowheads="1"/>
          </p:cNvSpPr>
          <p:nvPr/>
        </p:nvSpPr>
        <p:spPr bwMode="auto">
          <a:xfrm>
            <a:off x="4829951" y="4730400"/>
            <a:ext cx="9391524" cy="181588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1371417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Untuk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membantu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seseorang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individu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mencapai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dan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mengekalkan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taraf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kesihatan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yang optima  </a:t>
            </a:r>
          </a:p>
          <a:p>
            <a:pPr algn="ctr" defTabSz="1371417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Bagi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membolehkannya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menjalankan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kehidupan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ekonomi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dan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sosial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 yang </a:t>
            </a:r>
            <a:r>
              <a:rPr lang="en-US" altLang="ru-RU" b="1" dirty="0" err="1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produktif</a:t>
            </a:r>
            <a:r>
              <a:rPr lang="en-US" altLang="ru-RU" b="1" dirty="0">
                <a:solidFill>
                  <a:prstClr val="black"/>
                </a:solidFill>
                <a:latin typeface="Lato Regular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55" name="TextBox 93"/>
          <p:cNvSpPr txBox="1">
            <a:spLocks noChangeArrowheads="1"/>
          </p:cNvSpPr>
          <p:nvPr/>
        </p:nvSpPr>
        <p:spPr bwMode="auto">
          <a:xfrm>
            <a:off x="4829951" y="6853182"/>
            <a:ext cx="9391524" cy="300800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309">
              <a:buNone/>
            </a:pPr>
            <a:r>
              <a:rPr lang="it-IT" sz="3200" b="1" dirty="0">
                <a:solidFill>
                  <a:prstClr val="black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INI BOLEH DICAPAI DENGAN MENYEDIAKAN PERKHIDMATAN:</a:t>
            </a:r>
          </a:p>
          <a:p>
            <a:pPr defTabSz="914309"/>
            <a:r>
              <a:rPr lang="it-IT" sz="3200" b="1" dirty="0">
                <a:solidFill>
                  <a:prstClr val="black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bercorak penggalakkan, pencegahan, rawatan dan pemulihan yang cekap, sesuai dan berkesan </a:t>
            </a:r>
          </a:p>
          <a:p>
            <a:pPr defTabSz="914309"/>
            <a:r>
              <a:rPr lang="it-IT" sz="3200" b="1" dirty="0">
                <a:solidFill>
                  <a:prstClr val="black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dengan menekankan kepada golongan kurang bernasib baik.</a:t>
            </a:r>
          </a:p>
        </p:txBody>
      </p:sp>
    </p:spTree>
    <p:extLst>
      <p:ext uri="{BB962C8B-B14F-4D97-AF65-F5344CB8AC3E}">
        <p14:creationId xmlns:p14="http://schemas.microsoft.com/office/powerpoint/2010/main" val="292837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69" grpId="0" bldLvl="0" animBg="1"/>
      <p:bldP spid="53" grpId="0" animBg="1"/>
      <p:bldP spid="5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63951" y="463296"/>
            <a:ext cx="12600432" cy="94975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128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02105" y="381127"/>
            <a:ext cx="151117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PERMOHONAN KELULUSAN</a:t>
            </a:r>
            <a:r>
              <a:rPr spc="35" dirty="0"/>
              <a:t> </a:t>
            </a:r>
            <a:r>
              <a:rPr spc="-5" dirty="0"/>
              <a:t>PENANGGUHAN</a:t>
            </a:r>
          </a:p>
        </p:txBody>
      </p:sp>
      <p:sp>
        <p:nvSpPr>
          <p:cNvPr id="3" name="object 3"/>
          <p:cNvSpPr/>
          <p:nvPr/>
        </p:nvSpPr>
        <p:spPr>
          <a:xfrm>
            <a:off x="6703216" y="1229487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52211" y="1229487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410351" y="1229487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759347" y="1229487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106820" y="1229487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451244" y="1229487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val 9"/>
          <p:cNvSpPr/>
          <p:nvPr/>
        </p:nvSpPr>
        <p:spPr>
          <a:xfrm>
            <a:off x="2545323" y="1944291"/>
            <a:ext cx="2281106" cy="1919677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err="1"/>
              <a:t>Pegawai</a:t>
            </a:r>
            <a:r>
              <a:rPr lang="en-US" sz="3200" b="1" dirty="0"/>
              <a:t> </a:t>
            </a:r>
            <a:r>
              <a:rPr lang="en-US" sz="3200" b="1" dirty="0" err="1"/>
              <a:t>Mohon</a:t>
            </a:r>
            <a:endParaRPr lang="en-US" sz="3200" b="1" dirty="0"/>
          </a:p>
        </p:txBody>
      </p:sp>
      <p:sp>
        <p:nvSpPr>
          <p:cNvPr id="11" name="Down Arrow 10"/>
          <p:cNvSpPr/>
          <p:nvPr/>
        </p:nvSpPr>
        <p:spPr>
          <a:xfrm rot="2364789">
            <a:off x="2902046" y="3953257"/>
            <a:ext cx="381000" cy="473075"/>
          </a:xfrm>
          <a:prstGeom prst="downArrow">
            <a:avLst>
              <a:gd name="adj1" fmla="val 42728"/>
              <a:gd name="adj2" fmla="val 645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/>
          </a:p>
        </p:txBody>
      </p:sp>
      <p:sp>
        <p:nvSpPr>
          <p:cNvPr id="12" name="Down Arrow 11"/>
          <p:cNvSpPr/>
          <p:nvPr/>
        </p:nvSpPr>
        <p:spPr>
          <a:xfrm rot="19693065">
            <a:off x="4121579" y="3992846"/>
            <a:ext cx="381000" cy="471487"/>
          </a:xfrm>
          <a:prstGeom prst="downArrow">
            <a:avLst>
              <a:gd name="adj1" fmla="val 42728"/>
              <a:gd name="adj2" fmla="val 645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/>
          </a:p>
        </p:txBody>
      </p:sp>
      <p:sp>
        <p:nvSpPr>
          <p:cNvPr id="13" name="Oval 12"/>
          <p:cNvSpPr/>
          <p:nvPr/>
        </p:nvSpPr>
        <p:spPr>
          <a:xfrm>
            <a:off x="4025979" y="4517013"/>
            <a:ext cx="1371600" cy="83502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BPL</a:t>
            </a:r>
          </a:p>
        </p:txBody>
      </p:sp>
      <p:sp>
        <p:nvSpPr>
          <p:cNvPr id="14" name="Oval 13"/>
          <p:cNvSpPr/>
          <p:nvPr/>
        </p:nvSpPr>
        <p:spPr>
          <a:xfrm>
            <a:off x="1977922" y="4495507"/>
            <a:ext cx="1371600" cy="83502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UA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312863" y="5829300"/>
            <a:ext cx="5659656" cy="3915966"/>
          </a:xfrm>
          <a:prstGeom prst="round2Diag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  <a:defRPr/>
            </a:pPr>
            <a:r>
              <a:rPr lang="en-US" sz="3200" dirty="0" err="1"/>
              <a:t>Hantar</a:t>
            </a:r>
            <a:r>
              <a:rPr lang="en-US" sz="3200" dirty="0"/>
              <a:t> </a:t>
            </a:r>
            <a:r>
              <a:rPr lang="en-US" sz="3200" b="1" dirty="0"/>
              <a:t>3 </a:t>
            </a:r>
            <a:r>
              <a:rPr lang="en-US" sz="3200" b="1" dirty="0" err="1"/>
              <a:t>bulan</a:t>
            </a:r>
            <a:r>
              <a:rPr lang="en-US" sz="3200" b="1" dirty="0"/>
              <a:t> </a:t>
            </a:r>
            <a:r>
              <a:rPr lang="en-US" sz="3200" dirty="0" err="1"/>
              <a:t>sebelum</a:t>
            </a:r>
            <a:r>
              <a:rPr lang="en-US" sz="3200" dirty="0"/>
              <a:t> semester </a:t>
            </a:r>
            <a:r>
              <a:rPr lang="en-US" sz="3200" dirty="0" err="1"/>
              <a:t>penangguhan</a:t>
            </a:r>
            <a:r>
              <a:rPr lang="en-US" sz="3200" dirty="0"/>
              <a:t> :-</a:t>
            </a:r>
          </a:p>
          <a:p>
            <a:pPr marL="742950" lvl="1" indent="-285750">
              <a:buFont typeface="Wingdings" pitchFamily="2" charset="2"/>
              <a:buChar char="ü"/>
              <a:defRPr/>
            </a:pPr>
            <a:r>
              <a:rPr lang="en-US" sz="3200" dirty="0" err="1"/>
              <a:t>Borang</a:t>
            </a:r>
            <a:r>
              <a:rPr lang="en-US" sz="3200" dirty="0"/>
              <a:t> </a:t>
            </a:r>
            <a:r>
              <a:rPr lang="en-US" sz="3200" dirty="0" err="1"/>
              <a:t>permohonan</a:t>
            </a:r>
            <a:r>
              <a:rPr lang="en-US" sz="3200" dirty="0"/>
              <a:t> </a:t>
            </a:r>
            <a:r>
              <a:rPr lang="en-US" sz="3200" dirty="0" err="1"/>
              <a:t>pelanjutan</a:t>
            </a:r>
            <a:r>
              <a:rPr lang="en-US" sz="3200" dirty="0"/>
              <a:t> </a:t>
            </a:r>
            <a:r>
              <a:rPr lang="en-US" sz="3200" dirty="0" err="1"/>
              <a:t>calon</a:t>
            </a:r>
            <a:endParaRPr lang="en-US" sz="3200" dirty="0"/>
          </a:p>
          <a:p>
            <a:pPr marL="742950" lvl="1" indent="-285750">
              <a:buFont typeface="Wingdings" pitchFamily="2" charset="2"/>
              <a:buChar char="ü"/>
              <a:defRPr/>
            </a:pPr>
            <a:r>
              <a:rPr lang="en-US" sz="3200" dirty="0" err="1"/>
              <a:t>Dokumen</a:t>
            </a:r>
            <a:r>
              <a:rPr lang="en-US" sz="3200" dirty="0"/>
              <a:t> </a:t>
            </a:r>
            <a:r>
              <a:rPr lang="en-US" sz="3200" dirty="0" err="1"/>
              <a:t>sokongan</a:t>
            </a:r>
            <a:r>
              <a:rPr lang="en-US" sz="3200" dirty="0"/>
              <a:t> </a:t>
            </a:r>
            <a:r>
              <a:rPr lang="en-US" sz="3200" dirty="0" err="1"/>
              <a:t>seperti</a:t>
            </a:r>
            <a:r>
              <a:rPr lang="en-US" sz="3200" dirty="0"/>
              <a:t> </a:t>
            </a:r>
            <a:r>
              <a:rPr lang="en-US" sz="3200" dirty="0" err="1"/>
              <a:t>laporan</a:t>
            </a:r>
            <a:r>
              <a:rPr lang="en-US" sz="3200" dirty="0"/>
              <a:t> </a:t>
            </a:r>
            <a:r>
              <a:rPr lang="en-US" sz="3200" dirty="0" err="1"/>
              <a:t>perubatan</a:t>
            </a:r>
            <a:endParaRPr lang="en-US" sz="3200" dirty="0"/>
          </a:p>
        </p:txBody>
      </p:sp>
      <p:sp>
        <p:nvSpPr>
          <p:cNvPr id="16" name="Down Arrow 15"/>
          <p:cNvSpPr/>
          <p:nvPr/>
        </p:nvSpPr>
        <p:spPr>
          <a:xfrm rot="16200000">
            <a:off x="6694667" y="3385026"/>
            <a:ext cx="445195" cy="2756793"/>
          </a:xfrm>
          <a:prstGeom prst="downArrow">
            <a:avLst>
              <a:gd name="adj1" fmla="val 42728"/>
              <a:gd name="adj2" fmla="val 645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/>
          </a:p>
        </p:txBody>
      </p:sp>
      <p:sp>
        <p:nvSpPr>
          <p:cNvPr id="17" name="Oval 16"/>
          <p:cNvSpPr/>
          <p:nvPr/>
        </p:nvSpPr>
        <p:spPr>
          <a:xfrm>
            <a:off x="9263203" y="2745078"/>
            <a:ext cx="3151663" cy="331816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err="1"/>
              <a:t>Ketua</a:t>
            </a:r>
            <a:r>
              <a:rPr lang="en-US" sz="3200" b="1" dirty="0"/>
              <a:t> </a:t>
            </a:r>
            <a:r>
              <a:rPr lang="en-US" sz="3200" b="1" dirty="0" err="1"/>
              <a:t>Bidang</a:t>
            </a:r>
            <a:r>
              <a:rPr lang="en-US" sz="3200" b="1" dirty="0"/>
              <a:t> </a:t>
            </a:r>
            <a:r>
              <a:rPr lang="en-US" sz="3200" b="1" dirty="0" err="1"/>
              <a:t>Kebangsaan</a:t>
            </a:r>
            <a:r>
              <a:rPr lang="en-US" sz="3200" b="1" dirty="0"/>
              <a:t> KKM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293682" y="1870859"/>
            <a:ext cx="3279511" cy="5847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ms-MY" sz="3200">
                <a:latin typeface="Arial Rounded MT Bold" panose="020F0704030504030204" pitchFamily="34" charset="0"/>
              </a:rPr>
              <a:t>Pertimbangan</a:t>
            </a:r>
          </a:p>
        </p:txBody>
      </p:sp>
      <p:sp>
        <p:nvSpPr>
          <p:cNvPr id="19" name="Down Arrow 18"/>
          <p:cNvSpPr/>
          <p:nvPr/>
        </p:nvSpPr>
        <p:spPr>
          <a:xfrm rot="18662742">
            <a:off x="12917488" y="3985895"/>
            <a:ext cx="381000" cy="1327150"/>
          </a:xfrm>
          <a:prstGeom prst="downArrow">
            <a:avLst>
              <a:gd name="adj1" fmla="val 42728"/>
              <a:gd name="adj2" fmla="val 645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/>
          </a:p>
        </p:txBody>
      </p:sp>
      <p:sp>
        <p:nvSpPr>
          <p:cNvPr id="20" name="Down Arrow 19"/>
          <p:cNvSpPr/>
          <p:nvPr/>
        </p:nvSpPr>
        <p:spPr>
          <a:xfrm rot="14137352">
            <a:off x="12961938" y="2961958"/>
            <a:ext cx="381000" cy="1143000"/>
          </a:xfrm>
          <a:prstGeom prst="downArrow">
            <a:avLst>
              <a:gd name="adj1" fmla="val 42728"/>
              <a:gd name="adj2" fmla="val 645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 rot="2528791">
            <a:off x="11991181" y="4544741"/>
            <a:ext cx="16779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ms-MY" sz="3200" dirty="0">
                <a:latin typeface="Arial Rounded MT Bold" panose="020F0704030504030204" pitchFamily="34" charset="0"/>
              </a:rPr>
              <a:t>Lulus</a:t>
            </a:r>
          </a:p>
        </p:txBody>
      </p:sp>
      <p:sp>
        <p:nvSpPr>
          <p:cNvPr id="22" name="Multiply 21"/>
          <p:cNvSpPr/>
          <p:nvPr/>
        </p:nvSpPr>
        <p:spPr>
          <a:xfrm>
            <a:off x="12553950" y="2928620"/>
            <a:ext cx="552450" cy="487363"/>
          </a:xfrm>
          <a:prstGeom prst="mathMultiply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/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13716000" y="2700020"/>
            <a:ext cx="3733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ms-MY" sz="3200" dirty="0" err="1"/>
              <a:t>Teruskan</a:t>
            </a:r>
            <a:r>
              <a:rPr lang="en-US" altLang="ms-MY" sz="3200" dirty="0"/>
              <a:t> </a:t>
            </a:r>
            <a:r>
              <a:rPr lang="en-US" altLang="ms-MY" sz="3200" dirty="0" err="1"/>
              <a:t>pengajian</a:t>
            </a:r>
            <a:endParaRPr lang="en-US" altLang="ms-MY" sz="3200" dirty="0"/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13716000" y="4986020"/>
            <a:ext cx="37338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ms-MY" sz="3200" dirty="0" err="1"/>
              <a:t>Penangguhan</a:t>
            </a:r>
            <a:r>
              <a:rPr lang="en-US" altLang="ms-MY" sz="3200" dirty="0"/>
              <a:t> di </a:t>
            </a:r>
            <a:r>
              <a:rPr lang="en-US" altLang="ms-MY" sz="3200" dirty="0" err="1"/>
              <a:t>Fasiliti</a:t>
            </a:r>
            <a:r>
              <a:rPr lang="en-US" altLang="ms-MY" sz="3200" dirty="0"/>
              <a:t> KKM</a:t>
            </a:r>
          </a:p>
        </p:txBody>
      </p:sp>
    </p:spTree>
    <p:extLst>
      <p:ext uri="{BB962C8B-B14F-4D97-AF65-F5344CB8AC3E}">
        <p14:creationId xmlns:p14="http://schemas.microsoft.com/office/powerpoint/2010/main" val="348314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2324100"/>
            <a:ext cx="7200900" cy="720090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9892434" y="266700"/>
            <a:ext cx="6289675" cy="2667000"/>
          </a:xfrm>
          <a:prstGeom prst="cloudCallout">
            <a:avLst>
              <a:gd name="adj1" fmla="val -23257"/>
              <a:gd name="adj2" fmla="val 787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JIKA SAYA GAGAL PEPERIKSAAN???</a:t>
            </a:r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1524000" y="514350"/>
            <a:ext cx="5202237" cy="3619500"/>
          </a:xfrm>
          <a:prstGeom prst="cloudCallout">
            <a:avLst>
              <a:gd name="adj1" fmla="val 35131"/>
              <a:gd name="adj2" fmla="val 5755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/>
          </a:bodyPr>
          <a:lstStyle>
            <a:lvl1pPr marL="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sz="3200" b="1" kern="0" smtClean="0"/>
              <a:t>JIKA SAYA PERNAH TANGGUH???</a:t>
            </a:r>
            <a:endParaRPr lang="en-US" sz="3200" b="1" kern="0" dirty="0"/>
          </a:p>
        </p:txBody>
      </p:sp>
    </p:spTree>
    <p:extLst>
      <p:ext uri="{BB962C8B-B14F-4D97-AF65-F5344CB8AC3E}">
        <p14:creationId xmlns:p14="http://schemas.microsoft.com/office/powerpoint/2010/main" val="190833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Oval 89"/>
          <p:cNvSpPr/>
          <p:nvPr/>
        </p:nvSpPr>
        <p:spPr>
          <a:xfrm>
            <a:off x="6743700" y="9486900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91" name="Oval 90"/>
          <p:cNvSpPr/>
          <p:nvPr/>
        </p:nvSpPr>
        <p:spPr>
          <a:xfrm>
            <a:off x="7772400" y="9486900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95" name="Oval 94"/>
          <p:cNvSpPr/>
          <p:nvPr/>
        </p:nvSpPr>
        <p:spPr>
          <a:xfrm>
            <a:off x="8686800" y="9486900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96" name="Oval 95"/>
          <p:cNvSpPr/>
          <p:nvPr/>
        </p:nvSpPr>
        <p:spPr>
          <a:xfrm>
            <a:off x="9601200" y="9486900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03" name="Oval 102"/>
          <p:cNvSpPr/>
          <p:nvPr/>
        </p:nvSpPr>
        <p:spPr>
          <a:xfrm>
            <a:off x="10515600" y="9486900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04" name="Oval 103"/>
          <p:cNvSpPr/>
          <p:nvPr/>
        </p:nvSpPr>
        <p:spPr>
          <a:xfrm>
            <a:off x="11430000" y="9486900"/>
            <a:ext cx="228600" cy="228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05" name="Oval 104"/>
          <p:cNvSpPr/>
          <p:nvPr/>
        </p:nvSpPr>
        <p:spPr>
          <a:xfrm>
            <a:off x="12230100" y="9486900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08" name="Chevron 107">
            <a:hlinkClick r:id="rId2" action="ppaction://hlinksldjump"/>
          </p:cNvPr>
          <p:cNvSpPr/>
          <p:nvPr/>
        </p:nvSpPr>
        <p:spPr>
          <a:xfrm rot="10800000">
            <a:off x="548868" y="5006147"/>
            <a:ext cx="228600" cy="342900"/>
          </a:xfrm>
          <a:prstGeom prst="chevr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109" name="Chevron 108">
            <a:hlinkClick r:id="rId3" action="ppaction://hlinksldjump"/>
          </p:cNvPr>
          <p:cNvSpPr/>
          <p:nvPr/>
        </p:nvSpPr>
        <p:spPr>
          <a:xfrm rot="10800000" flipH="1" flipV="1">
            <a:off x="17271291" y="5002319"/>
            <a:ext cx="228600" cy="342900"/>
          </a:xfrm>
          <a:prstGeom prst="chevr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grpSp>
        <p:nvGrpSpPr>
          <p:cNvPr id="233" name="Group 232"/>
          <p:cNvGrpSpPr/>
          <p:nvPr/>
        </p:nvGrpSpPr>
        <p:grpSpPr>
          <a:xfrm>
            <a:off x="4644032" y="338472"/>
            <a:ext cx="8314136" cy="6677769"/>
            <a:chOff x="3324625" y="2215846"/>
            <a:chExt cx="5542757" cy="4451846"/>
          </a:xfrm>
        </p:grpSpPr>
        <p:sp>
          <p:nvSpPr>
            <p:cNvPr id="234" name="Block Arc 233">
              <a:extLst>
                <a:ext uri="{FF2B5EF4-FFF2-40B4-BE49-F238E27FC236}">
                  <a16:creationId xmlns:a16="http://schemas.microsoft.com/office/drawing/2014/main" id="{5D9435BF-688A-4DBE-AB35-59ED859C27A2}"/>
                </a:ext>
              </a:extLst>
            </p:cNvPr>
            <p:cNvSpPr/>
            <p:nvPr/>
          </p:nvSpPr>
          <p:spPr>
            <a:xfrm>
              <a:off x="3884865" y="2215846"/>
              <a:ext cx="4451847" cy="4451846"/>
            </a:xfrm>
            <a:prstGeom prst="blockArc">
              <a:avLst>
                <a:gd name="adj1" fmla="val 10800000"/>
                <a:gd name="adj2" fmla="val 21568928"/>
                <a:gd name="adj3" fmla="val 109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52">
                <a:solidFill>
                  <a:schemeClr val="tx1"/>
                </a:solidFill>
              </a:endParaRPr>
            </a:p>
          </p:txBody>
        </p:sp>
        <p:sp>
          <p:nvSpPr>
            <p:cNvPr id="235" name="Block Arc 234">
              <a:extLst>
                <a:ext uri="{FF2B5EF4-FFF2-40B4-BE49-F238E27FC236}">
                  <a16:creationId xmlns:a16="http://schemas.microsoft.com/office/drawing/2014/main" id="{AB39865D-2303-470B-9802-F4718873063F}"/>
                </a:ext>
              </a:extLst>
            </p:cNvPr>
            <p:cNvSpPr/>
            <p:nvPr/>
          </p:nvSpPr>
          <p:spPr>
            <a:xfrm>
              <a:off x="5055249" y="3386230"/>
              <a:ext cx="2111078" cy="2111078"/>
            </a:xfrm>
            <a:prstGeom prst="blockArc">
              <a:avLst>
                <a:gd name="adj1" fmla="val 10800000"/>
                <a:gd name="adj2" fmla="val 21560194"/>
                <a:gd name="adj3" fmla="val 24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52">
                <a:solidFill>
                  <a:schemeClr val="tx1"/>
                </a:solidFill>
              </a:endParaRPr>
            </a:p>
          </p:txBody>
        </p:sp>
        <p:sp>
          <p:nvSpPr>
            <p:cNvPr id="236" name="Block Arc 235">
              <a:extLst>
                <a:ext uri="{FF2B5EF4-FFF2-40B4-BE49-F238E27FC236}">
                  <a16:creationId xmlns:a16="http://schemas.microsoft.com/office/drawing/2014/main" id="{084D3FF7-EEF2-4CFA-9EA5-1EF1E8BABC30}"/>
                </a:ext>
              </a:extLst>
            </p:cNvPr>
            <p:cNvSpPr/>
            <p:nvPr/>
          </p:nvSpPr>
          <p:spPr>
            <a:xfrm>
              <a:off x="4481166" y="2812147"/>
              <a:ext cx="3259245" cy="3259244"/>
            </a:xfrm>
            <a:prstGeom prst="blockArc">
              <a:avLst>
                <a:gd name="adj1" fmla="val 10800000"/>
                <a:gd name="adj2" fmla="val 21581999"/>
                <a:gd name="adj3" fmla="val 165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52">
                <a:solidFill>
                  <a:schemeClr val="tx1"/>
                </a:solidFill>
              </a:endParaRPr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C5E2B0AD-9674-437F-B6B8-07A2879B2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1831" y="4427424"/>
              <a:ext cx="2375551" cy="1765444"/>
            </a:xfrm>
            <a:custGeom>
              <a:avLst/>
              <a:gdLst/>
              <a:ahLst/>
              <a:cxnLst/>
              <a:rect l="l" t="t" r="r" b="b"/>
              <a:pathLst>
                <a:path w="2429161" h="1805286">
                  <a:moveTo>
                    <a:pt x="284649" y="0"/>
                  </a:moveTo>
                  <a:lnTo>
                    <a:pt x="2426059" y="0"/>
                  </a:lnTo>
                  <a:lnTo>
                    <a:pt x="2427509" y="20116"/>
                  </a:lnTo>
                  <a:lnTo>
                    <a:pt x="2429161" y="101997"/>
                  </a:lnTo>
                  <a:lnTo>
                    <a:pt x="2424207" y="183024"/>
                  </a:lnTo>
                  <a:lnTo>
                    <a:pt x="2414298" y="262347"/>
                  </a:lnTo>
                  <a:lnTo>
                    <a:pt x="2396133" y="339963"/>
                  </a:lnTo>
                  <a:lnTo>
                    <a:pt x="2372189" y="406490"/>
                  </a:lnTo>
                  <a:lnTo>
                    <a:pt x="2343290" y="468754"/>
                  </a:lnTo>
                  <a:lnTo>
                    <a:pt x="2308612" y="525900"/>
                  </a:lnTo>
                  <a:lnTo>
                    <a:pt x="2273107" y="581340"/>
                  </a:lnTo>
                  <a:lnTo>
                    <a:pt x="2233474" y="635927"/>
                  </a:lnTo>
                  <a:lnTo>
                    <a:pt x="2194667" y="687103"/>
                  </a:lnTo>
                  <a:lnTo>
                    <a:pt x="2155860" y="739984"/>
                  </a:lnTo>
                  <a:lnTo>
                    <a:pt x="2117878" y="792865"/>
                  </a:lnTo>
                  <a:lnTo>
                    <a:pt x="2092282" y="835511"/>
                  </a:lnTo>
                  <a:lnTo>
                    <a:pt x="2071640" y="884128"/>
                  </a:lnTo>
                  <a:lnTo>
                    <a:pt x="2055126" y="935304"/>
                  </a:lnTo>
                  <a:lnTo>
                    <a:pt x="2041916" y="990743"/>
                  </a:lnTo>
                  <a:lnTo>
                    <a:pt x="2040264" y="1017184"/>
                  </a:lnTo>
                  <a:lnTo>
                    <a:pt x="2041916" y="1048742"/>
                  </a:lnTo>
                  <a:lnTo>
                    <a:pt x="2046044" y="1087124"/>
                  </a:lnTo>
                  <a:lnTo>
                    <a:pt x="2051824" y="1127211"/>
                  </a:lnTo>
                  <a:lnTo>
                    <a:pt x="2060906" y="1170710"/>
                  </a:lnTo>
                  <a:lnTo>
                    <a:pt x="2071640" y="1214210"/>
                  </a:lnTo>
                  <a:lnTo>
                    <a:pt x="2082374" y="1256003"/>
                  </a:lnTo>
                  <a:lnTo>
                    <a:pt x="2093934" y="1296090"/>
                  </a:lnTo>
                  <a:lnTo>
                    <a:pt x="2104667" y="1331913"/>
                  </a:lnTo>
                  <a:lnTo>
                    <a:pt x="2115401" y="1363471"/>
                  </a:lnTo>
                  <a:lnTo>
                    <a:pt x="2124484" y="1386500"/>
                  </a:lnTo>
                  <a:lnTo>
                    <a:pt x="2137695" y="1420618"/>
                  </a:lnTo>
                  <a:lnTo>
                    <a:pt x="2150080" y="1462410"/>
                  </a:lnTo>
                  <a:lnTo>
                    <a:pt x="2163291" y="1509322"/>
                  </a:lnTo>
                  <a:lnTo>
                    <a:pt x="2176502" y="1557085"/>
                  </a:lnTo>
                  <a:lnTo>
                    <a:pt x="2191364" y="1600584"/>
                  </a:lnTo>
                  <a:lnTo>
                    <a:pt x="2207052" y="1638966"/>
                  </a:lnTo>
                  <a:lnTo>
                    <a:pt x="2065860" y="1685877"/>
                  </a:lnTo>
                  <a:lnTo>
                    <a:pt x="1928797" y="1725964"/>
                  </a:lnTo>
                  <a:lnTo>
                    <a:pt x="1798339" y="1758376"/>
                  </a:lnTo>
                  <a:lnTo>
                    <a:pt x="1671183" y="1782257"/>
                  </a:lnTo>
                  <a:lnTo>
                    <a:pt x="1547331" y="1799316"/>
                  </a:lnTo>
                  <a:lnTo>
                    <a:pt x="1427607" y="1805286"/>
                  </a:lnTo>
                  <a:lnTo>
                    <a:pt x="1310360" y="1803580"/>
                  </a:lnTo>
                  <a:lnTo>
                    <a:pt x="1196416" y="1792492"/>
                  </a:lnTo>
                  <a:lnTo>
                    <a:pt x="1084123" y="1772875"/>
                  </a:lnTo>
                  <a:lnTo>
                    <a:pt x="1079169" y="1744728"/>
                  </a:lnTo>
                  <a:lnTo>
                    <a:pt x="1073389" y="1712317"/>
                  </a:lnTo>
                  <a:lnTo>
                    <a:pt x="1065957" y="1673083"/>
                  </a:lnTo>
                  <a:lnTo>
                    <a:pt x="1060178" y="1631289"/>
                  </a:lnTo>
                  <a:lnTo>
                    <a:pt x="1051921" y="1586084"/>
                  </a:lnTo>
                  <a:lnTo>
                    <a:pt x="1043664" y="1540027"/>
                  </a:lnTo>
                  <a:lnTo>
                    <a:pt x="1034581" y="1494821"/>
                  </a:lnTo>
                  <a:lnTo>
                    <a:pt x="1023848" y="1451323"/>
                  </a:lnTo>
                  <a:lnTo>
                    <a:pt x="1013114" y="1409529"/>
                  </a:lnTo>
                  <a:lnTo>
                    <a:pt x="999903" y="1372854"/>
                  </a:lnTo>
                  <a:lnTo>
                    <a:pt x="985867" y="1341295"/>
                  </a:lnTo>
                  <a:lnTo>
                    <a:pt x="971004" y="1316561"/>
                  </a:lnTo>
                  <a:lnTo>
                    <a:pt x="954491" y="1301208"/>
                  </a:lnTo>
                  <a:lnTo>
                    <a:pt x="936326" y="1293531"/>
                  </a:lnTo>
                  <a:lnTo>
                    <a:pt x="915684" y="1290120"/>
                  </a:lnTo>
                  <a:lnTo>
                    <a:pt x="891738" y="1291826"/>
                  </a:lnTo>
                  <a:lnTo>
                    <a:pt x="867794" y="1295238"/>
                  </a:lnTo>
                  <a:lnTo>
                    <a:pt x="845500" y="1301208"/>
                  </a:lnTo>
                  <a:lnTo>
                    <a:pt x="824032" y="1307178"/>
                  </a:lnTo>
                  <a:lnTo>
                    <a:pt x="804216" y="1313148"/>
                  </a:lnTo>
                  <a:lnTo>
                    <a:pt x="789354" y="1318266"/>
                  </a:lnTo>
                  <a:lnTo>
                    <a:pt x="753849" y="1330207"/>
                  </a:lnTo>
                  <a:lnTo>
                    <a:pt x="713391" y="1341295"/>
                  </a:lnTo>
                  <a:lnTo>
                    <a:pt x="667978" y="1350677"/>
                  </a:lnTo>
                  <a:lnTo>
                    <a:pt x="620089" y="1356648"/>
                  </a:lnTo>
                  <a:lnTo>
                    <a:pt x="572199" y="1361766"/>
                  </a:lnTo>
                  <a:lnTo>
                    <a:pt x="523484" y="1363471"/>
                  </a:lnTo>
                  <a:lnTo>
                    <a:pt x="477246" y="1360060"/>
                  </a:lnTo>
                  <a:lnTo>
                    <a:pt x="433484" y="1352383"/>
                  </a:lnTo>
                  <a:lnTo>
                    <a:pt x="409540" y="1346413"/>
                  </a:lnTo>
                  <a:lnTo>
                    <a:pt x="385595" y="1335325"/>
                  </a:lnTo>
                  <a:lnTo>
                    <a:pt x="361649" y="1322531"/>
                  </a:lnTo>
                  <a:lnTo>
                    <a:pt x="341007" y="1307178"/>
                  </a:lnTo>
                  <a:lnTo>
                    <a:pt x="319540" y="1288414"/>
                  </a:lnTo>
                  <a:lnTo>
                    <a:pt x="303026" y="1268797"/>
                  </a:lnTo>
                  <a:lnTo>
                    <a:pt x="291466" y="1244062"/>
                  </a:lnTo>
                  <a:lnTo>
                    <a:pt x="282384" y="1215915"/>
                  </a:lnTo>
                  <a:lnTo>
                    <a:pt x="279082" y="1185210"/>
                  </a:lnTo>
                  <a:lnTo>
                    <a:pt x="282384" y="1151093"/>
                  </a:lnTo>
                  <a:lnTo>
                    <a:pt x="286512" y="1127211"/>
                  </a:lnTo>
                  <a:lnTo>
                    <a:pt x="292293" y="1100771"/>
                  </a:lnTo>
                  <a:lnTo>
                    <a:pt x="298898" y="1073477"/>
                  </a:lnTo>
                  <a:lnTo>
                    <a:pt x="301375" y="1047036"/>
                  </a:lnTo>
                  <a:lnTo>
                    <a:pt x="301375" y="1018890"/>
                  </a:lnTo>
                  <a:lnTo>
                    <a:pt x="293943" y="994156"/>
                  </a:lnTo>
                  <a:lnTo>
                    <a:pt x="286512" y="980508"/>
                  </a:lnTo>
                  <a:lnTo>
                    <a:pt x="273301" y="967715"/>
                  </a:lnTo>
                  <a:lnTo>
                    <a:pt x="259265" y="958332"/>
                  </a:lnTo>
                  <a:lnTo>
                    <a:pt x="244402" y="950656"/>
                  </a:lnTo>
                  <a:lnTo>
                    <a:pt x="229540" y="939568"/>
                  </a:lnTo>
                  <a:lnTo>
                    <a:pt x="217981" y="927627"/>
                  </a:lnTo>
                  <a:lnTo>
                    <a:pt x="208899" y="912275"/>
                  </a:lnTo>
                  <a:lnTo>
                    <a:pt x="205595" y="895216"/>
                  </a:lnTo>
                  <a:lnTo>
                    <a:pt x="207247" y="878157"/>
                  </a:lnTo>
                  <a:lnTo>
                    <a:pt x="213026" y="861952"/>
                  </a:lnTo>
                  <a:lnTo>
                    <a:pt x="220458" y="848305"/>
                  </a:lnTo>
                  <a:lnTo>
                    <a:pt x="225412" y="834658"/>
                  </a:lnTo>
                  <a:lnTo>
                    <a:pt x="201467" y="817600"/>
                  </a:lnTo>
                  <a:lnTo>
                    <a:pt x="184953" y="800541"/>
                  </a:lnTo>
                  <a:lnTo>
                    <a:pt x="175871" y="783483"/>
                  </a:lnTo>
                  <a:lnTo>
                    <a:pt x="174219" y="764719"/>
                  </a:lnTo>
                  <a:lnTo>
                    <a:pt x="176696" y="747660"/>
                  </a:lnTo>
                  <a:lnTo>
                    <a:pt x="183302" y="728896"/>
                  </a:lnTo>
                  <a:lnTo>
                    <a:pt x="192384" y="710132"/>
                  </a:lnTo>
                  <a:lnTo>
                    <a:pt x="202293" y="691367"/>
                  </a:lnTo>
                  <a:lnTo>
                    <a:pt x="211375" y="671750"/>
                  </a:lnTo>
                  <a:lnTo>
                    <a:pt x="220458" y="652985"/>
                  </a:lnTo>
                  <a:lnTo>
                    <a:pt x="225412" y="632516"/>
                  </a:lnTo>
                  <a:lnTo>
                    <a:pt x="208899" y="617163"/>
                  </a:lnTo>
                  <a:lnTo>
                    <a:pt x="185779" y="605221"/>
                  </a:lnTo>
                  <a:lnTo>
                    <a:pt x="160183" y="594134"/>
                  </a:lnTo>
                  <a:lnTo>
                    <a:pt x="133761" y="584752"/>
                  </a:lnTo>
                  <a:lnTo>
                    <a:pt x="106513" y="575369"/>
                  </a:lnTo>
                  <a:lnTo>
                    <a:pt x="79266" y="565987"/>
                  </a:lnTo>
                  <a:lnTo>
                    <a:pt x="53670" y="554899"/>
                  </a:lnTo>
                  <a:lnTo>
                    <a:pt x="33028" y="542958"/>
                  </a:lnTo>
                  <a:lnTo>
                    <a:pt x="14863" y="525900"/>
                  </a:lnTo>
                  <a:lnTo>
                    <a:pt x="4129" y="505429"/>
                  </a:lnTo>
                  <a:lnTo>
                    <a:pt x="0" y="484106"/>
                  </a:lnTo>
                  <a:lnTo>
                    <a:pt x="3303" y="463637"/>
                  </a:lnTo>
                  <a:lnTo>
                    <a:pt x="10734" y="444872"/>
                  </a:lnTo>
                  <a:lnTo>
                    <a:pt x="22294" y="429519"/>
                  </a:lnTo>
                  <a:lnTo>
                    <a:pt x="36330" y="414167"/>
                  </a:lnTo>
                  <a:lnTo>
                    <a:pt x="49541" y="401373"/>
                  </a:lnTo>
                  <a:lnTo>
                    <a:pt x="60275" y="391138"/>
                  </a:lnTo>
                  <a:lnTo>
                    <a:pt x="91651" y="353609"/>
                  </a:lnTo>
                  <a:lnTo>
                    <a:pt x="124678" y="319492"/>
                  </a:lnTo>
                  <a:lnTo>
                    <a:pt x="157706" y="285375"/>
                  </a:lnTo>
                  <a:lnTo>
                    <a:pt x="189082" y="247846"/>
                  </a:lnTo>
                  <a:lnTo>
                    <a:pt x="218806" y="211171"/>
                  </a:lnTo>
                  <a:lnTo>
                    <a:pt x="246054" y="169378"/>
                  </a:lnTo>
                  <a:lnTo>
                    <a:pt x="268347" y="124173"/>
                  </a:lnTo>
                  <a:lnTo>
                    <a:pt x="280732" y="86644"/>
                  </a:lnTo>
                  <a:lnTo>
                    <a:pt x="284861" y="49968"/>
                  </a:lnTo>
                  <a:lnTo>
                    <a:pt x="284861" y="107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4052"/>
            </a:p>
          </p:txBody>
        </p:sp>
        <p:sp>
          <p:nvSpPr>
            <p:cNvPr id="238" name="Freeform 18">
              <a:extLst>
                <a:ext uri="{FF2B5EF4-FFF2-40B4-BE49-F238E27FC236}">
                  <a16:creationId xmlns:a16="http://schemas.microsoft.com/office/drawing/2014/main" id="{263B4579-0D98-4AD5-B551-3A0FAD3CA1F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24625" y="4427424"/>
              <a:ext cx="2375551" cy="1765444"/>
            </a:xfrm>
            <a:custGeom>
              <a:avLst/>
              <a:gdLst/>
              <a:ahLst/>
              <a:cxnLst/>
              <a:rect l="l" t="t" r="r" b="b"/>
              <a:pathLst>
                <a:path w="2429161" h="1805286">
                  <a:moveTo>
                    <a:pt x="284649" y="0"/>
                  </a:moveTo>
                  <a:lnTo>
                    <a:pt x="2426059" y="0"/>
                  </a:lnTo>
                  <a:lnTo>
                    <a:pt x="2427509" y="20116"/>
                  </a:lnTo>
                  <a:lnTo>
                    <a:pt x="2429161" y="101997"/>
                  </a:lnTo>
                  <a:lnTo>
                    <a:pt x="2424207" y="183024"/>
                  </a:lnTo>
                  <a:lnTo>
                    <a:pt x="2414298" y="262347"/>
                  </a:lnTo>
                  <a:lnTo>
                    <a:pt x="2396133" y="339963"/>
                  </a:lnTo>
                  <a:lnTo>
                    <a:pt x="2372189" y="406490"/>
                  </a:lnTo>
                  <a:lnTo>
                    <a:pt x="2343290" y="468754"/>
                  </a:lnTo>
                  <a:lnTo>
                    <a:pt x="2308612" y="525900"/>
                  </a:lnTo>
                  <a:lnTo>
                    <a:pt x="2273107" y="581340"/>
                  </a:lnTo>
                  <a:lnTo>
                    <a:pt x="2233474" y="635927"/>
                  </a:lnTo>
                  <a:lnTo>
                    <a:pt x="2194667" y="687103"/>
                  </a:lnTo>
                  <a:lnTo>
                    <a:pt x="2155860" y="739984"/>
                  </a:lnTo>
                  <a:lnTo>
                    <a:pt x="2117878" y="792865"/>
                  </a:lnTo>
                  <a:lnTo>
                    <a:pt x="2092282" y="835511"/>
                  </a:lnTo>
                  <a:lnTo>
                    <a:pt x="2071640" y="884128"/>
                  </a:lnTo>
                  <a:lnTo>
                    <a:pt x="2055126" y="935304"/>
                  </a:lnTo>
                  <a:lnTo>
                    <a:pt x="2041916" y="990743"/>
                  </a:lnTo>
                  <a:lnTo>
                    <a:pt x="2040264" y="1017184"/>
                  </a:lnTo>
                  <a:lnTo>
                    <a:pt x="2041916" y="1048742"/>
                  </a:lnTo>
                  <a:lnTo>
                    <a:pt x="2046044" y="1087124"/>
                  </a:lnTo>
                  <a:lnTo>
                    <a:pt x="2051824" y="1127211"/>
                  </a:lnTo>
                  <a:lnTo>
                    <a:pt x="2060906" y="1170710"/>
                  </a:lnTo>
                  <a:lnTo>
                    <a:pt x="2071640" y="1214210"/>
                  </a:lnTo>
                  <a:lnTo>
                    <a:pt x="2082374" y="1256003"/>
                  </a:lnTo>
                  <a:lnTo>
                    <a:pt x="2093934" y="1296090"/>
                  </a:lnTo>
                  <a:lnTo>
                    <a:pt x="2104667" y="1331913"/>
                  </a:lnTo>
                  <a:lnTo>
                    <a:pt x="2115401" y="1363471"/>
                  </a:lnTo>
                  <a:lnTo>
                    <a:pt x="2124484" y="1386500"/>
                  </a:lnTo>
                  <a:lnTo>
                    <a:pt x="2137695" y="1420618"/>
                  </a:lnTo>
                  <a:lnTo>
                    <a:pt x="2150080" y="1462410"/>
                  </a:lnTo>
                  <a:lnTo>
                    <a:pt x="2163291" y="1509322"/>
                  </a:lnTo>
                  <a:lnTo>
                    <a:pt x="2176502" y="1557085"/>
                  </a:lnTo>
                  <a:lnTo>
                    <a:pt x="2191364" y="1600584"/>
                  </a:lnTo>
                  <a:lnTo>
                    <a:pt x="2207052" y="1638966"/>
                  </a:lnTo>
                  <a:lnTo>
                    <a:pt x="2065860" y="1685877"/>
                  </a:lnTo>
                  <a:lnTo>
                    <a:pt x="1928797" y="1725964"/>
                  </a:lnTo>
                  <a:lnTo>
                    <a:pt x="1798339" y="1758376"/>
                  </a:lnTo>
                  <a:lnTo>
                    <a:pt x="1671183" y="1782257"/>
                  </a:lnTo>
                  <a:lnTo>
                    <a:pt x="1547331" y="1799316"/>
                  </a:lnTo>
                  <a:lnTo>
                    <a:pt x="1427607" y="1805286"/>
                  </a:lnTo>
                  <a:lnTo>
                    <a:pt x="1310360" y="1803580"/>
                  </a:lnTo>
                  <a:lnTo>
                    <a:pt x="1196416" y="1792492"/>
                  </a:lnTo>
                  <a:lnTo>
                    <a:pt x="1084123" y="1772875"/>
                  </a:lnTo>
                  <a:lnTo>
                    <a:pt x="1079169" y="1744728"/>
                  </a:lnTo>
                  <a:lnTo>
                    <a:pt x="1073389" y="1712317"/>
                  </a:lnTo>
                  <a:lnTo>
                    <a:pt x="1065957" y="1673083"/>
                  </a:lnTo>
                  <a:lnTo>
                    <a:pt x="1060178" y="1631289"/>
                  </a:lnTo>
                  <a:lnTo>
                    <a:pt x="1051921" y="1586084"/>
                  </a:lnTo>
                  <a:lnTo>
                    <a:pt x="1043664" y="1540027"/>
                  </a:lnTo>
                  <a:lnTo>
                    <a:pt x="1034581" y="1494821"/>
                  </a:lnTo>
                  <a:lnTo>
                    <a:pt x="1023848" y="1451323"/>
                  </a:lnTo>
                  <a:lnTo>
                    <a:pt x="1013114" y="1409529"/>
                  </a:lnTo>
                  <a:lnTo>
                    <a:pt x="999903" y="1372854"/>
                  </a:lnTo>
                  <a:lnTo>
                    <a:pt x="985867" y="1341295"/>
                  </a:lnTo>
                  <a:lnTo>
                    <a:pt x="971004" y="1316561"/>
                  </a:lnTo>
                  <a:lnTo>
                    <a:pt x="954491" y="1301208"/>
                  </a:lnTo>
                  <a:lnTo>
                    <a:pt x="936326" y="1293531"/>
                  </a:lnTo>
                  <a:lnTo>
                    <a:pt x="915684" y="1290120"/>
                  </a:lnTo>
                  <a:lnTo>
                    <a:pt x="891738" y="1291826"/>
                  </a:lnTo>
                  <a:lnTo>
                    <a:pt x="867794" y="1295238"/>
                  </a:lnTo>
                  <a:lnTo>
                    <a:pt x="845500" y="1301208"/>
                  </a:lnTo>
                  <a:lnTo>
                    <a:pt x="824032" y="1307178"/>
                  </a:lnTo>
                  <a:lnTo>
                    <a:pt x="804216" y="1313148"/>
                  </a:lnTo>
                  <a:lnTo>
                    <a:pt x="789354" y="1318266"/>
                  </a:lnTo>
                  <a:lnTo>
                    <a:pt x="753849" y="1330207"/>
                  </a:lnTo>
                  <a:lnTo>
                    <a:pt x="713391" y="1341295"/>
                  </a:lnTo>
                  <a:lnTo>
                    <a:pt x="667978" y="1350677"/>
                  </a:lnTo>
                  <a:lnTo>
                    <a:pt x="620089" y="1356648"/>
                  </a:lnTo>
                  <a:lnTo>
                    <a:pt x="572199" y="1361766"/>
                  </a:lnTo>
                  <a:lnTo>
                    <a:pt x="523484" y="1363471"/>
                  </a:lnTo>
                  <a:lnTo>
                    <a:pt x="477246" y="1360060"/>
                  </a:lnTo>
                  <a:lnTo>
                    <a:pt x="433484" y="1352383"/>
                  </a:lnTo>
                  <a:lnTo>
                    <a:pt x="409540" y="1346413"/>
                  </a:lnTo>
                  <a:lnTo>
                    <a:pt x="385595" y="1335325"/>
                  </a:lnTo>
                  <a:lnTo>
                    <a:pt x="361649" y="1322531"/>
                  </a:lnTo>
                  <a:lnTo>
                    <a:pt x="341007" y="1307178"/>
                  </a:lnTo>
                  <a:lnTo>
                    <a:pt x="319540" y="1288414"/>
                  </a:lnTo>
                  <a:lnTo>
                    <a:pt x="303026" y="1268797"/>
                  </a:lnTo>
                  <a:lnTo>
                    <a:pt x="291466" y="1244062"/>
                  </a:lnTo>
                  <a:lnTo>
                    <a:pt x="282384" y="1215915"/>
                  </a:lnTo>
                  <a:lnTo>
                    <a:pt x="279082" y="1185210"/>
                  </a:lnTo>
                  <a:lnTo>
                    <a:pt x="282384" y="1151093"/>
                  </a:lnTo>
                  <a:lnTo>
                    <a:pt x="286512" y="1127211"/>
                  </a:lnTo>
                  <a:lnTo>
                    <a:pt x="292293" y="1100771"/>
                  </a:lnTo>
                  <a:lnTo>
                    <a:pt x="298898" y="1073477"/>
                  </a:lnTo>
                  <a:lnTo>
                    <a:pt x="301375" y="1047036"/>
                  </a:lnTo>
                  <a:lnTo>
                    <a:pt x="301375" y="1018890"/>
                  </a:lnTo>
                  <a:lnTo>
                    <a:pt x="293943" y="994156"/>
                  </a:lnTo>
                  <a:lnTo>
                    <a:pt x="286512" y="980508"/>
                  </a:lnTo>
                  <a:lnTo>
                    <a:pt x="273301" y="967715"/>
                  </a:lnTo>
                  <a:lnTo>
                    <a:pt x="259265" y="958332"/>
                  </a:lnTo>
                  <a:lnTo>
                    <a:pt x="244402" y="950656"/>
                  </a:lnTo>
                  <a:lnTo>
                    <a:pt x="229540" y="939568"/>
                  </a:lnTo>
                  <a:lnTo>
                    <a:pt x="217981" y="927627"/>
                  </a:lnTo>
                  <a:lnTo>
                    <a:pt x="208899" y="912275"/>
                  </a:lnTo>
                  <a:lnTo>
                    <a:pt x="205595" y="895216"/>
                  </a:lnTo>
                  <a:lnTo>
                    <a:pt x="207247" y="878157"/>
                  </a:lnTo>
                  <a:lnTo>
                    <a:pt x="213026" y="861952"/>
                  </a:lnTo>
                  <a:lnTo>
                    <a:pt x="220458" y="848305"/>
                  </a:lnTo>
                  <a:lnTo>
                    <a:pt x="225412" y="834658"/>
                  </a:lnTo>
                  <a:lnTo>
                    <a:pt x="201467" y="817600"/>
                  </a:lnTo>
                  <a:lnTo>
                    <a:pt x="184953" y="800541"/>
                  </a:lnTo>
                  <a:lnTo>
                    <a:pt x="175871" y="783483"/>
                  </a:lnTo>
                  <a:lnTo>
                    <a:pt x="174219" y="764719"/>
                  </a:lnTo>
                  <a:lnTo>
                    <a:pt x="176696" y="747660"/>
                  </a:lnTo>
                  <a:lnTo>
                    <a:pt x="183302" y="728896"/>
                  </a:lnTo>
                  <a:lnTo>
                    <a:pt x="192384" y="710132"/>
                  </a:lnTo>
                  <a:lnTo>
                    <a:pt x="202293" y="691367"/>
                  </a:lnTo>
                  <a:lnTo>
                    <a:pt x="211375" y="671750"/>
                  </a:lnTo>
                  <a:lnTo>
                    <a:pt x="220458" y="652985"/>
                  </a:lnTo>
                  <a:lnTo>
                    <a:pt x="225412" y="632516"/>
                  </a:lnTo>
                  <a:lnTo>
                    <a:pt x="208899" y="617163"/>
                  </a:lnTo>
                  <a:lnTo>
                    <a:pt x="185779" y="605221"/>
                  </a:lnTo>
                  <a:lnTo>
                    <a:pt x="160183" y="594134"/>
                  </a:lnTo>
                  <a:lnTo>
                    <a:pt x="133761" y="584752"/>
                  </a:lnTo>
                  <a:lnTo>
                    <a:pt x="106513" y="575369"/>
                  </a:lnTo>
                  <a:lnTo>
                    <a:pt x="79266" y="565987"/>
                  </a:lnTo>
                  <a:lnTo>
                    <a:pt x="53670" y="554899"/>
                  </a:lnTo>
                  <a:lnTo>
                    <a:pt x="33028" y="542958"/>
                  </a:lnTo>
                  <a:lnTo>
                    <a:pt x="14863" y="525900"/>
                  </a:lnTo>
                  <a:lnTo>
                    <a:pt x="4129" y="505429"/>
                  </a:lnTo>
                  <a:lnTo>
                    <a:pt x="0" y="484106"/>
                  </a:lnTo>
                  <a:lnTo>
                    <a:pt x="3303" y="463637"/>
                  </a:lnTo>
                  <a:lnTo>
                    <a:pt x="10734" y="444872"/>
                  </a:lnTo>
                  <a:lnTo>
                    <a:pt x="22294" y="429519"/>
                  </a:lnTo>
                  <a:lnTo>
                    <a:pt x="36330" y="414167"/>
                  </a:lnTo>
                  <a:lnTo>
                    <a:pt x="49541" y="401373"/>
                  </a:lnTo>
                  <a:lnTo>
                    <a:pt x="60275" y="391138"/>
                  </a:lnTo>
                  <a:lnTo>
                    <a:pt x="91651" y="353609"/>
                  </a:lnTo>
                  <a:lnTo>
                    <a:pt x="124678" y="319492"/>
                  </a:lnTo>
                  <a:lnTo>
                    <a:pt x="157706" y="285375"/>
                  </a:lnTo>
                  <a:lnTo>
                    <a:pt x="189082" y="247846"/>
                  </a:lnTo>
                  <a:lnTo>
                    <a:pt x="218806" y="211171"/>
                  </a:lnTo>
                  <a:lnTo>
                    <a:pt x="246054" y="169378"/>
                  </a:lnTo>
                  <a:lnTo>
                    <a:pt x="268347" y="124173"/>
                  </a:lnTo>
                  <a:lnTo>
                    <a:pt x="280732" y="86644"/>
                  </a:lnTo>
                  <a:lnTo>
                    <a:pt x="284861" y="49968"/>
                  </a:lnTo>
                  <a:lnTo>
                    <a:pt x="284861" y="107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4052"/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94EFB998-75BD-4AA3-9AAD-CF68D055E5CE}"/>
                </a:ext>
              </a:extLst>
            </p:cNvPr>
            <p:cNvSpPr/>
            <p:nvPr/>
          </p:nvSpPr>
          <p:spPr>
            <a:xfrm>
              <a:off x="7023976" y="3048697"/>
              <a:ext cx="439759" cy="43975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/>
            </a:p>
          </p:txBody>
        </p:sp>
        <p:sp>
          <p:nvSpPr>
            <p:cNvPr id="240" name="Oval 239">
              <a:extLst>
                <a:ext uri="{FF2B5EF4-FFF2-40B4-BE49-F238E27FC236}">
                  <a16:creationId xmlns:a16="http://schemas.microsoft.com/office/drawing/2014/main" id="{0FA02557-15FB-4149-A34F-92A5A271444B}"/>
                </a:ext>
              </a:extLst>
            </p:cNvPr>
            <p:cNvSpPr/>
            <p:nvPr/>
          </p:nvSpPr>
          <p:spPr>
            <a:xfrm>
              <a:off x="4876663" y="3041189"/>
              <a:ext cx="439759" cy="4565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/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4CD93D60-31BF-48CC-9CBA-2887D54CC249}"/>
                </a:ext>
              </a:extLst>
            </p:cNvPr>
            <p:cNvSpPr/>
            <p:nvPr/>
          </p:nvSpPr>
          <p:spPr>
            <a:xfrm>
              <a:off x="6840340" y="2228058"/>
              <a:ext cx="439759" cy="4565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/>
            </a:p>
          </p:txBody>
        </p:sp>
        <p:sp>
          <p:nvSpPr>
            <p:cNvPr id="248" name="Isosceles Triangle 41">
              <a:extLst>
                <a:ext uri="{FF2B5EF4-FFF2-40B4-BE49-F238E27FC236}">
                  <a16:creationId xmlns:a16="http://schemas.microsoft.com/office/drawing/2014/main" id="{0B75878A-A0C2-4D00-B7FD-D32DF2626BE1}"/>
                </a:ext>
              </a:extLst>
            </p:cNvPr>
            <p:cNvSpPr/>
            <p:nvPr/>
          </p:nvSpPr>
          <p:spPr>
            <a:xfrm>
              <a:off x="6983146" y="2333571"/>
              <a:ext cx="170904" cy="245492"/>
            </a:xfrm>
            <a:custGeom>
              <a:avLst/>
              <a:gdLst>
                <a:gd name="connsiteX0" fmla="*/ 1367278 w 2736000"/>
                <a:gd name="connsiteY0" fmla="*/ 2273826 h 3930092"/>
                <a:gd name="connsiteX1" fmla="*/ 1535821 w 2736000"/>
                <a:gd name="connsiteY1" fmla="*/ 2564417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98105 w 2736000"/>
                <a:gd name="connsiteY4" fmla="*/ 2565503 h 3930092"/>
                <a:gd name="connsiteX5" fmla="*/ 1367278 w 2736000"/>
                <a:gd name="connsiteY5" fmla="*/ 2273826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67278 w 2736000"/>
                <a:gd name="connsiteY0" fmla="*/ 2273826 h 3930092"/>
                <a:gd name="connsiteX1" fmla="*/ 1535821 w 2736000"/>
                <a:gd name="connsiteY1" fmla="*/ 2564417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98105 w 2736000"/>
                <a:gd name="connsiteY4" fmla="*/ 2565503 h 3930092"/>
                <a:gd name="connsiteX5" fmla="*/ 1367278 w 2736000"/>
                <a:gd name="connsiteY5" fmla="*/ 2273826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35821 w 2736000"/>
                <a:gd name="connsiteY1" fmla="*/ 2564417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98105 w 2736000"/>
                <a:gd name="connsiteY4" fmla="*/ 2565503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35821 w 2736000"/>
                <a:gd name="connsiteY1" fmla="*/ 2564417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98105 w 2736000"/>
                <a:gd name="connsiteY4" fmla="*/ 2565503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35821 w 2736000"/>
                <a:gd name="connsiteY1" fmla="*/ 2564417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98105 w 2736000"/>
                <a:gd name="connsiteY4" fmla="*/ 2565503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35821 w 2736000"/>
                <a:gd name="connsiteY1" fmla="*/ 2564417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98105 w 2736000"/>
                <a:gd name="connsiteY4" fmla="*/ 2565503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35821 w 2736000"/>
                <a:gd name="connsiteY1" fmla="*/ 2564417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98105 w 2736000"/>
                <a:gd name="connsiteY4" fmla="*/ 2565503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35821 w 2736000"/>
                <a:gd name="connsiteY1" fmla="*/ 2564417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98105 w 2736000"/>
                <a:gd name="connsiteY4" fmla="*/ 2565503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35821 w 2736000"/>
                <a:gd name="connsiteY1" fmla="*/ 2564417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98105 w 2736000"/>
                <a:gd name="connsiteY4" fmla="*/ 2565503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54231 w 2736000"/>
                <a:gd name="connsiteY1" fmla="*/ 2567486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98105 w 2736000"/>
                <a:gd name="connsiteY4" fmla="*/ 2565503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54231 w 2736000"/>
                <a:gd name="connsiteY1" fmla="*/ 2567486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54231 w 2736000"/>
                <a:gd name="connsiteY1" fmla="*/ 2567486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45026 w 2736000"/>
                <a:gd name="connsiteY1" fmla="*/ 2558281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45026 w 2736000"/>
                <a:gd name="connsiteY1" fmla="*/ 2558281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66505 w 2736000"/>
                <a:gd name="connsiteY1" fmla="*/ 2573624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66505 w 2736000"/>
                <a:gd name="connsiteY1" fmla="*/ 2573624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78778 w 2736000"/>
                <a:gd name="connsiteY1" fmla="*/ 2576692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78778 w 2736000"/>
                <a:gd name="connsiteY1" fmla="*/ 2576692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97963 w 2736000"/>
                <a:gd name="connsiteY0" fmla="*/ 2421112 h 3930092"/>
                <a:gd name="connsiteX1" fmla="*/ 1578778 w 2736000"/>
                <a:gd name="connsiteY1" fmla="*/ 2576692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97963 w 2736000"/>
                <a:gd name="connsiteY5" fmla="*/ 2421112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79552 w 2736000"/>
                <a:gd name="connsiteY0" fmla="*/ 2418044 h 3930092"/>
                <a:gd name="connsiteX1" fmla="*/ 1578778 w 2736000"/>
                <a:gd name="connsiteY1" fmla="*/ 2576692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79552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79552 w 2736000"/>
                <a:gd name="connsiteY0" fmla="*/ 2418044 h 3930092"/>
                <a:gd name="connsiteX1" fmla="*/ 1578778 w 2736000"/>
                <a:gd name="connsiteY1" fmla="*/ 2576692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79552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79552 w 2736000"/>
                <a:gd name="connsiteY0" fmla="*/ 2418044 h 3930092"/>
                <a:gd name="connsiteX1" fmla="*/ 1578778 w 2736000"/>
                <a:gd name="connsiteY1" fmla="*/ 2576692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79552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79552 w 2736000"/>
                <a:gd name="connsiteY0" fmla="*/ 2418044 h 3930092"/>
                <a:gd name="connsiteX1" fmla="*/ 1578778 w 2736000"/>
                <a:gd name="connsiteY1" fmla="*/ 2576692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79552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79552 w 2736000"/>
                <a:gd name="connsiteY0" fmla="*/ 2418044 h 3930092"/>
                <a:gd name="connsiteX1" fmla="*/ 1578778 w 2736000"/>
                <a:gd name="connsiteY1" fmla="*/ 2576692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79552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79552 w 2736000"/>
                <a:gd name="connsiteY0" fmla="*/ 2418044 h 3930092"/>
                <a:gd name="connsiteX1" fmla="*/ 1563436 w 2736000"/>
                <a:gd name="connsiteY1" fmla="*/ 2564418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79552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79552 w 2736000"/>
                <a:gd name="connsiteY0" fmla="*/ 2418044 h 3930092"/>
                <a:gd name="connsiteX1" fmla="*/ 1554231 w 2736000"/>
                <a:gd name="connsiteY1" fmla="*/ 2552144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79552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79552 w 2736000"/>
                <a:gd name="connsiteY0" fmla="*/ 2418044 h 3930092"/>
                <a:gd name="connsiteX1" fmla="*/ 1554231 w 2736000"/>
                <a:gd name="connsiteY1" fmla="*/ 2552144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79552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67278 w 2736000"/>
                <a:gd name="connsiteY0" fmla="*/ 2418044 h 3930092"/>
                <a:gd name="connsiteX1" fmla="*/ 1554231 w 2736000"/>
                <a:gd name="connsiteY1" fmla="*/ 2552144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67278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67278 w 2736000"/>
                <a:gd name="connsiteY0" fmla="*/ 2418044 h 3930092"/>
                <a:gd name="connsiteX1" fmla="*/ 1554231 w 2736000"/>
                <a:gd name="connsiteY1" fmla="*/ 2552144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67278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67278 w 2736000"/>
                <a:gd name="connsiteY0" fmla="*/ 2418044 h 3930092"/>
                <a:gd name="connsiteX1" fmla="*/ 1532752 w 2736000"/>
                <a:gd name="connsiteY1" fmla="*/ 2552144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67278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67278 w 2736000"/>
                <a:gd name="connsiteY0" fmla="*/ 2418044 h 3930092"/>
                <a:gd name="connsiteX1" fmla="*/ 1526615 w 2736000"/>
                <a:gd name="connsiteY1" fmla="*/ 2567486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67278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67278 w 2736000"/>
                <a:gd name="connsiteY0" fmla="*/ 2418044 h 3930092"/>
                <a:gd name="connsiteX1" fmla="*/ 1526615 w 2736000"/>
                <a:gd name="connsiteY1" fmla="*/ 2567486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67278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67278 w 2736000"/>
                <a:gd name="connsiteY0" fmla="*/ 2418044 h 3930092"/>
                <a:gd name="connsiteX1" fmla="*/ 1526615 w 2736000"/>
                <a:gd name="connsiteY1" fmla="*/ 2567486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67278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67278 w 2736000"/>
                <a:gd name="connsiteY0" fmla="*/ 2418044 h 3930092"/>
                <a:gd name="connsiteX1" fmla="*/ 1552576 w 2736000"/>
                <a:gd name="connsiteY1" fmla="*/ 2576139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67278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  <a:gd name="connsiteX0" fmla="*/ 1367278 w 2736000"/>
                <a:gd name="connsiteY0" fmla="*/ 2418044 h 3930092"/>
                <a:gd name="connsiteX1" fmla="*/ 1552576 w 2736000"/>
                <a:gd name="connsiteY1" fmla="*/ 2576139 h 3930092"/>
                <a:gd name="connsiteX2" fmla="*/ 2088000 w 2736000"/>
                <a:gd name="connsiteY2" fmla="*/ 3520946 h 3930092"/>
                <a:gd name="connsiteX3" fmla="*/ 648080 w 2736000"/>
                <a:gd name="connsiteY3" fmla="*/ 3506285 h 3930092"/>
                <a:gd name="connsiteX4" fmla="*/ 1182763 w 2736000"/>
                <a:gd name="connsiteY4" fmla="*/ 2571640 h 3930092"/>
                <a:gd name="connsiteX5" fmla="*/ 1367278 w 2736000"/>
                <a:gd name="connsiteY5" fmla="*/ 2418044 h 3930092"/>
                <a:gd name="connsiteX6" fmla="*/ 648003 w 2736000"/>
                <a:gd name="connsiteY6" fmla="*/ 793859 h 3930092"/>
                <a:gd name="connsiteX7" fmla="*/ 2087849 w 2736000"/>
                <a:gd name="connsiteY7" fmla="*/ 808518 h 3930092"/>
                <a:gd name="connsiteX8" fmla="*/ 1641214 w 2736000"/>
                <a:gd name="connsiteY8" fmla="*/ 1449982 h 3930092"/>
                <a:gd name="connsiteX9" fmla="*/ 1368003 w 2736000"/>
                <a:gd name="connsiteY9" fmla="*/ 1937706 h 3930092"/>
                <a:gd name="connsiteX10" fmla="*/ 1094068 w 2736000"/>
                <a:gd name="connsiteY10" fmla="*/ 1448735 h 3930092"/>
                <a:gd name="connsiteX11" fmla="*/ 648003 w 2736000"/>
                <a:gd name="connsiteY11" fmla="*/ 793859 h 3930092"/>
                <a:gd name="connsiteX12" fmla="*/ 516625 w 2736000"/>
                <a:gd name="connsiteY12" fmla="*/ 299874 h 3930092"/>
                <a:gd name="connsiteX13" fmla="*/ 516625 w 2736000"/>
                <a:gd name="connsiteY13" fmla="*/ 449580 h 3930092"/>
                <a:gd name="connsiteX14" fmla="*/ 1029987 w 2736000"/>
                <a:gd name="connsiteY14" fmla="*/ 1557992 h 3930092"/>
                <a:gd name="connsiteX15" fmla="*/ 1146996 w 2736000"/>
                <a:gd name="connsiteY15" fmla="*/ 2057479 h 3930092"/>
                <a:gd name="connsiteX16" fmla="*/ 1055065 w 2736000"/>
                <a:gd name="connsiteY16" fmla="*/ 2431585 h 3930092"/>
                <a:gd name="connsiteX17" fmla="*/ 539378 w 2736000"/>
                <a:gd name="connsiteY17" fmla="*/ 3468615 h 3930092"/>
                <a:gd name="connsiteX18" fmla="*/ 539378 w 2736000"/>
                <a:gd name="connsiteY18" fmla="*/ 3604591 h 3930092"/>
                <a:gd name="connsiteX19" fmla="*/ 2196077 w 2736000"/>
                <a:gd name="connsiteY19" fmla="*/ 3604591 h 3930092"/>
                <a:gd name="connsiteX20" fmla="*/ 2196077 w 2736000"/>
                <a:gd name="connsiteY20" fmla="*/ 3468615 h 3930092"/>
                <a:gd name="connsiteX21" fmla="*/ 1695313 w 2736000"/>
                <a:gd name="connsiteY21" fmla="*/ 2440912 h 3930092"/>
                <a:gd name="connsiteX22" fmla="*/ 1617547 w 2736000"/>
                <a:gd name="connsiteY22" fmla="*/ 2049252 h 3930092"/>
                <a:gd name="connsiteX23" fmla="*/ 1719395 w 2736000"/>
                <a:gd name="connsiteY23" fmla="*/ 1540961 h 3930092"/>
                <a:gd name="connsiteX24" fmla="*/ 2207952 w 2736000"/>
                <a:gd name="connsiteY24" fmla="*/ 449580 h 3930092"/>
                <a:gd name="connsiteX25" fmla="*/ 2207952 w 2736000"/>
                <a:gd name="connsiteY25" fmla="*/ 299874 h 3930092"/>
                <a:gd name="connsiteX26" fmla="*/ 516625 w 2736000"/>
                <a:gd name="connsiteY26" fmla="*/ 299874 h 3930092"/>
                <a:gd name="connsiteX27" fmla="*/ 144000 w 2736000"/>
                <a:gd name="connsiteY27" fmla="*/ 0 h 3930092"/>
                <a:gd name="connsiteX28" fmla="*/ 2592000 w 2736000"/>
                <a:gd name="connsiteY28" fmla="*/ 0 h 3930092"/>
                <a:gd name="connsiteX29" fmla="*/ 2736000 w 2736000"/>
                <a:gd name="connsiteY29" fmla="*/ 144000 h 3930092"/>
                <a:gd name="connsiteX30" fmla="*/ 2592000 w 2736000"/>
                <a:gd name="connsiteY30" fmla="*/ 288000 h 3930092"/>
                <a:gd name="connsiteX31" fmla="*/ 2396702 w 2736000"/>
                <a:gd name="connsiteY31" fmla="*/ 288000 h 3930092"/>
                <a:gd name="connsiteX32" fmla="*/ 2396702 w 2736000"/>
                <a:gd name="connsiteY32" fmla="*/ 413234 h 3930092"/>
                <a:gd name="connsiteX33" fmla="*/ 1815389 w 2736000"/>
                <a:gd name="connsiteY33" fmla="*/ 1665324 h 3930092"/>
                <a:gd name="connsiteX34" fmla="*/ 1753098 w 2736000"/>
                <a:gd name="connsiteY34" fmla="*/ 1974987 h 3930092"/>
                <a:gd name="connsiteX35" fmla="*/ 1825752 w 2736000"/>
                <a:gd name="connsiteY35" fmla="*/ 2312143 h 3930092"/>
                <a:gd name="connsiteX36" fmla="*/ 2395980 w 2736000"/>
                <a:gd name="connsiteY36" fmla="*/ 3557007 h 3930092"/>
                <a:gd name="connsiteX37" fmla="*/ 2395980 w 2736000"/>
                <a:gd name="connsiteY37" fmla="*/ 3642092 h 3930092"/>
                <a:gd name="connsiteX38" fmla="*/ 2592000 w 2736000"/>
                <a:gd name="connsiteY38" fmla="*/ 3642092 h 3930092"/>
                <a:gd name="connsiteX39" fmla="*/ 2736000 w 2736000"/>
                <a:gd name="connsiteY39" fmla="*/ 3786092 h 3930092"/>
                <a:gd name="connsiteX40" fmla="*/ 2592000 w 2736000"/>
                <a:gd name="connsiteY40" fmla="*/ 3930092 h 3930092"/>
                <a:gd name="connsiteX41" fmla="*/ 144000 w 2736000"/>
                <a:gd name="connsiteY41" fmla="*/ 3930092 h 3930092"/>
                <a:gd name="connsiteX42" fmla="*/ 0 w 2736000"/>
                <a:gd name="connsiteY42" fmla="*/ 3786092 h 3930092"/>
                <a:gd name="connsiteX43" fmla="*/ 144000 w 2736000"/>
                <a:gd name="connsiteY43" fmla="*/ 3642092 h 3930092"/>
                <a:gd name="connsiteX44" fmla="*/ 338578 w 2736000"/>
                <a:gd name="connsiteY44" fmla="*/ 3642092 h 3930092"/>
                <a:gd name="connsiteX45" fmla="*/ 338578 w 2736000"/>
                <a:gd name="connsiteY45" fmla="*/ 3557007 h 3930092"/>
                <a:gd name="connsiteX46" fmla="*/ 951672 w 2736000"/>
                <a:gd name="connsiteY46" fmla="*/ 2284199 h 3930092"/>
                <a:gd name="connsiteX47" fmla="*/ 1012216 w 2736000"/>
                <a:gd name="connsiteY47" fmla="*/ 1995181 h 3930092"/>
                <a:gd name="connsiteX48" fmla="*/ 943195 w 2736000"/>
                <a:gd name="connsiteY48" fmla="*/ 1693402 h 3930092"/>
                <a:gd name="connsiteX49" fmla="*/ 339300 w 2736000"/>
                <a:gd name="connsiteY49" fmla="*/ 413234 h 3930092"/>
                <a:gd name="connsiteX50" fmla="*/ 339300 w 2736000"/>
                <a:gd name="connsiteY50" fmla="*/ 288000 h 3930092"/>
                <a:gd name="connsiteX51" fmla="*/ 144000 w 2736000"/>
                <a:gd name="connsiteY51" fmla="*/ 288000 h 3930092"/>
                <a:gd name="connsiteX52" fmla="*/ 0 w 2736000"/>
                <a:gd name="connsiteY52" fmla="*/ 144000 h 3930092"/>
                <a:gd name="connsiteX53" fmla="*/ 144000 w 2736000"/>
                <a:gd name="connsiteY53" fmla="*/ 0 h 393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736000" h="3930092">
                  <a:moveTo>
                    <a:pt x="1367278" y="2418044"/>
                  </a:moveTo>
                  <a:cubicBezTo>
                    <a:pt x="1475622" y="2496498"/>
                    <a:pt x="1442256" y="2523346"/>
                    <a:pt x="1552576" y="2576139"/>
                  </a:cubicBezTo>
                  <a:cubicBezTo>
                    <a:pt x="1866725" y="2636040"/>
                    <a:pt x="2088000" y="3057033"/>
                    <a:pt x="2088000" y="3520946"/>
                  </a:cubicBezTo>
                  <a:lnTo>
                    <a:pt x="648080" y="3506285"/>
                  </a:lnTo>
                  <a:cubicBezTo>
                    <a:pt x="653073" y="3048089"/>
                    <a:pt x="871005" y="2673776"/>
                    <a:pt x="1182763" y="2571640"/>
                  </a:cubicBezTo>
                  <a:cubicBezTo>
                    <a:pt x="1280064" y="2508169"/>
                    <a:pt x="1254632" y="2499927"/>
                    <a:pt x="1367278" y="2418044"/>
                  </a:cubicBezTo>
                  <a:close/>
                  <a:moveTo>
                    <a:pt x="648003" y="793859"/>
                  </a:moveTo>
                  <a:lnTo>
                    <a:pt x="2087849" y="808518"/>
                  </a:lnTo>
                  <a:cubicBezTo>
                    <a:pt x="2081743" y="1099400"/>
                    <a:pt x="1898532" y="1346081"/>
                    <a:pt x="1641214" y="1449982"/>
                  </a:cubicBezTo>
                  <a:cubicBezTo>
                    <a:pt x="1581100" y="1476031"/>
                    <a:pt x="1454311" y="1749732"/>
                    <a:pt x="1368003" y="1937706"/>
                  </a:cubicBezTo>
                  <a:cubicBezTo>
                    <a:pt x="1290978" y="1744554"/>
                    <a:pt x="1168712" y="1479962"/>
                    <a:pt x="1094068" y="1448735"/>
                  </a:cubicBezTo>
                  <a:cubicBezTo>
                    <a:pt x="831917" y="1343398"/>
                    <a:pt x="648003" y="1089607"/>
                    <a:pt x="648003" y="793859"/>
                  </a:cubicBezTo>
                  <a:close/>
                  <a:moveTo>
                    <a:pt x="516625" y="299874"/>
                  </a:moveTo>
                  <a:lnTo>
                    <a:pt x="516625" y="449580"/>
                  </a:lnTo>
                  <a:cubicBezTo>
                    <a:pt x="516625" y="947043"/>
                    <a:pt x="728081" y="1374116"/>
                    <a:pt x="1029987" y="1557992"/>
                  </a:cubicBezTo>
                  <a:cubicBezTo>
                    <a:pt x="1152140" y="1645374"/>
                    <a:pt x="1146996" y="1879118"/>
                    <a:pt x="1146996" y="2057479"/>
                  </a:cubicBezTo>
                  <a:cubicBezTo>
                    <a:pt x="1146996" y="2199170"/>
                    <a:pt x="1165085" y="2330604"/>
                    <a:pt x="1055065" y="2431585"/>
                  </a:cubicBezTo>
                  <a:cubicBezTo>
                    <a:pt x="746548" y="2590263"/>
                    <a:pt x="539378" y="3004916"/>
                    <a:pt x="539378" y="3468615"/>
                  </a:cubicBezTo>
                  <a:lnTo>
                    <a:pt x="539378" y="3604591"/>
                  </a:lnTo>
                  <a:lnTo>
                    <a:pt x="2196077" y="3604591"/>
                  </a:lnTo>
                  <a:lnTo>
                    <a:pt x="2196077" y="3468615"/>
                  </a:lnTo>
                  <a:cubicBezTo>
                    <a:pt x="2196077" y="3023625"/>
                    <a:pt x="1980552" y="2629673"/>
                    <a:pt x="1695313" y="2440912"/>
                  </a:cubicBezTo>
                  <a:cubicBezTo>
                    <a:pt x="1597256" y="2355530"/>
                    <a:pt x="1621109" y="2199255"/>
                    <a:pt x="1617547" y="2049252"/>
                  </a:cubicBezTo>
                  <a:cubicBezTo>
                    <a:pt x="1614246" y="1910233"/>
                    <a:pt x="1594005" y="1638458"/>
                    <a:pt x="1719395" y="1540961"/>
                  </a:cubicBezTo>
                  <a:cubicBezTo>
                    <a:pt x="2008283" y="1349911"/>
                    <a:pt x="2207952" y="932979"/>
                    <a:pt x="2207952" y="449580"/>
                  </a:cubicBezTo>
                  <a:lnTo>
                    <a:pt x="2207952" y="299874"/>
                  </a:lnTo>
                  <a:lnTo>
                    <a:pt x="516625" y="299874"/>
                  </a:lnTo>
                  <a:close/>
                  <a:moveTo>
                    <a:pt x="144000" y="0"/>
                  </a:moveTo>
                  <a:lnTo>
                    <a:pt x="2592000" y="0"/>
                  </a:lnTo>
                  <a:cubicBezTo>
                    <a:pt x="2671529" y="0"/>
                    <a:pt x="2736000" y="64471"/>
                    <a:pt x="2736000" y="144000"/>
                  </a:cubicBezTo>
                  <a:cubicBezTo>
                    <a:pt x="2736000" y="223529"/>
                    <a:pt x="2671529" y="288000"/>
                    <a:pt x="2592000" y="288000"/>
                  </a:cubicBezTo>
                  <a:lnTo>
                    <a:pt x="2396702" y="288000"/>
                  </a:lnTo>
                  <a:lnTo>
                    <a:pt x="2396702" y="413234"/>
                  </a:lnTo>
                  <a:cubicBezTo>
                    <a:pt x="2396702" y="964640"/>
                    <a:pt x="2159804" y="1441170"/>
                    <a:pt x="1815389" y="1665324"/>
                  </a:cubicBezTo>
                  <a:cubicBezTo>
                    <a:pt x="1718143" y="1767020"/>
                    <a:pt x="1749155" y="1822697"/>
                    <a:pt x="1753098" y="1974987"/>
                  </a:cubicBezTo>
                  <a:cubicBezTo>
                    <a:pt x="1757412" y="2141597"/>
                    <a:pt x="1739638" y="2200230"/>
                    <a:pt x="1825752" y="2312143"/>
                  </a:cubicBezTo>
                  <a:cubicBezTo>
                    <a:pt x="2164142" y="2539312"/>
                    <a:pt x="2395980" y="3011520"/>
                    <a:pt x="2395980" y="3557007"/>
                  </a:cubicBezTo>
                  <a:lnTo>
                    <a:pt x="2395980" y="3642092"/>
                  </a:lnTo>
                  <a:lnTo>
                    <a:pt x="2592000" y="3642092"/>
                  </a:lnTo>
                  <a:cubicBezTo>
                    <a:pt x="2671529" y="3642092"/>
                    <a:pt x="2736000" y="3706563"/>
                    <a:pt x="2736000" y="3786092"/>
                  </a:cubicBezTo>
                  <a:cubicBezTo>
                    <a:pt x="2736000" y="3865621"/>
                    <a:pt x="2671529" y="3930092"/>
                    <a:pt x="2592000" y="3930092"/>
                  </a:cubicBezTo>
                  <a:lnTo>
                    <a:pt x="144000" y="3930092"/>
                  </a:lnTo>
                  <a:cubicBezTo>
                    <a:pt x="64471" y="3930092"/>
                    <a:pt x="0" y="3865621"/>
                    <a:pt x="0" y="3786092"/>
                  </a:cubicBezTo>
                  <a:cubicBezTo>
                    <a:pt x="0" y="3706563"/>
                    <a:pt x="64471" y="3642092"/>
                    <a:pt x="144000" y="3642092"/>
                  </a:cubicBezTo>
                  <a:lnTo>
                    <a:pt x="338578" y="3642092"/>
                  </a:lnTo>
                  <a:lnTo>
                    <a:pt x="338578" y="3557007"/>
                  </a:lnTo>
                  <a:cubicBezTo>
                    <a:pt x="338578" y="2988551"/>
                    <a:pt x="590352" y="2499674"/>
                    <a:pt x="951672" y="2284199"/>
                  </a:cubicBezTo>
                  <a:cubicBezTo>
                    <a:pt x="1026597" y="2195332"/>
                    <a:pt x="1008559" y="2142287"/>
                    <a:pt x="1012216" y="1995181"/>
                  </a:cubicBezTo>
                  <a:cubicBezTo>
                    <a:pt x="1001243" y="1843296"/>
                    <a:pt x="1013640" y="1774963"/>
                    <a:pt x="943195" y="1693402"/>
                  </a:cubicBezTo>
                  <a:cubicBezTo>
                    <a:pt x="584785" y="1476413"/>
                    <a:pt x="339300" y="978710"/>
                    <a:pt x="339300" y="413234"/>
                  </a:cubicBezTo>
                  <a:lnTo>
                    <a:pt x="339300" y="288000"/>
                  </a:lnTo>
                  <a:lnTo>
                    <a:pt x="144000" y="288000"/>
                  </a:lnTo>
                  <a:cubicBezTo>
                    <a:pt x="64471" y="288000"/>
                    <a:pt x="0" y="223529"/>
                    <a:pt x="0" y="144000"/>
                  </a:cubicBezTo>
                  <a:cubicBezTo>
                    <a:pt x="0" y="64471"/>
                    <a:pt x="64471" y="0"/>
                    <a:pt x="1440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52"/>
            </a:p>
          </p:txBody>
        </p:sp>
        <p:sp>
          <p:nvSpPr>
            <p:cNvPr id="249" name="Rounded Rectangle 29">
              <a:extLst>
                <a:ext uri="{FF2B5EF4-FFF2-40B4-BE49-F238E27FC236}">
                  <a16:creationId xmlns:a16="http://schemas.microsoft.com/office/drawing/2014/main" id="{6CB72988-CDB7-416B-8AF5-7C64410BE1CE}"/>
                </a:ext>
              </a:extLst>
            </p:cNvPr>
            <p:cNvSpPr/>
            <p:nvPr/>
          </p:nvSpPr>
          <p:spPr>
            <a:xfrm>
              <a:off x="4976960" y="3152662"/>
              <a:ext cx="255920" cy="233568"/>
            </a:xfrm>
            <a:custGeom>
              <a:avLst/>
              <a:gdLst/>
              <a:ahLst/>
              <a:cxnLst/>
              <a:rect l="l" t="t" r="r" b="b"/>
              <a:pathLst>
                <a:path w="3912285" h="3570584">
                  <a:moveTo>
                    <a:pt x="1735286" y="1923802"/>
                  </a:moveTo>
                  <a:cubicBezTo>
                    <a:pt x="1696807" y="1923802"/>
                    <a:pt x="1665614" y="1954995"/>
                    <a:pt x="1665614" y="1993474"/>
                  </a:cubicBezTo>
                  <a:lnTo>
                    <a:pt x="1665614" y="2272151"/>
                  </a:lnTo>
                  <a:cubicBezTo>
                    <a:pt x="1665614" y="2310630"/>
                    <a:pt x="1696807" y="2341823"/>
                    <a:pt x="1735286" y="2341823"/>
                  </a:cubicBezTo>
                  <a:lnTo>
                    <a:pt x="2120746" y="2341823"/>
                  </a:lnTo>
                  <a:cubicBezTo>
                    <a:pt x="2159225" y="2341823"/>
                    <a:pt x="2190418" y="2310630"/>
                    <a:pt x="2190418" y="2272151"/>
                  </a:cubicBezTo>
                  <a:lnTo>
                    <a:pt x="2190418" y="1993474"/>
                  </a:lnTo>
                  <a:cubicBezTo>
                    <a:pt x="2190418" y="1954995"/>
                    <a:pt x="2159225" y="1923802"/>
                    <a:pt x="2120746" y="1923802"/>
                  </a:cubicBezTo>
                  <a:close/>
                  <a:moveTo>
                    <a:pt x="1562868" y="288032"/>
                  </a:moveTo>
                  <a:cubicBezTo>
                    <a:pt x="1509767" y="288032"/>
                    <a:pt x="1466720" y="331079"/>
                    <a:pt x="1466720" y="384180"/>
                  </a:cubicBezTo>
                  <a:lnTo>
                    <a:pt x="1466720" y="665962"/>
                  </a:lnTo>
                  <a:lnTo>
                    <a:pt x="2398596" y="665962"/>
                  </a:lnTo>
                  <a:lnTo>
                    <a:pt x="2398596" y="384180"/>
                  </a:lnTo>
                  <a:cubicBezTo>
                    <a:pt x="2398596" y="331079"/>
                    <a:pt x="2355549" y="288032"/>
                    <a:pt x="2302448" y="288032"/>
                  </a:cubicBezTo>
                  <a:close/>
                  <a:moveTo>
                    <a:pt x="1328618" y="0"/>
                  </a:moveTo>
                  <a:lnTo>
                    <a:pt x="2528746" y="0"/>
                  </a:lnTo>
                  <a:cubicBezTo>
                    <a:pt x="2614913" y="0"/>
                    <a:pt x="2684766" y="69853"/>
                    <a:pt x="2684766" y="156020"/>
                  </a:cubicBezTo>
                  <a:lnTo>
                    <a:pt x="2684766" y="665962"/>
                  </a:lnTo>
                  <a:lnTo>
                    <a:pt x="3428172" y="665962"/>
                  </a:lnTo>
                  <a:cubicBezTo>
                    <a:pt x="3695540" y="665962"/>
                    <a:pt x="3912285" y="882707"/>
                    <a:pt x="3912285" y="1150075"/>
                  </a:cubicBezTo>
                  <a:lnTo>
                    <a:pt x="3912285" y="2061141"/>
                  </a:lnTo>
                  <a:lnTo>
                    <a:pt x="2398595" y="2061141"/>
                  </a:lnTo>
                  <a:lnTo>
                    <a:pt x="2398595" y="2204482"/>
                  </a:lnTo>
                  <a:lnTo>
                    <a:pt x="3912285" y="2204482"/>
                  </a:lnTo>
                  <a:lnTo>
                    <a:pt x="3912285" y="3086471"/>
                  </a:lnTo>
                  <a:cubicBezTo>
                    <a:pt x="3912285" y="3353839"/>
                    <a:pt x="3695540" y="3570584"/>
                    <a:pt x="3428172" y="3570584"/>
                  </a:cubicBezTo>
                  <a:lnTo>
                    <a:pt x="484113" y="3570584"/>
                  </a:lnTo>
                  <a:cubicBezTo>
                    <a:pt x="216745" y="3570584"/>
                    <a:pt x="0" y="3353839"/>
                    <a:pt x="0" y="3086471"/>
                  </a:cubicBezTo>
                  <a:lnTo>
                    <a:pt x="0" y="2204482"/>
                  </a:lnTo>
                  <a:lnTo>
                    <a:pt x="1495037" y="2204482"/>
                  </a:lnTo>
                  <a:lnTo>
                    <a:pt x="1495037" y="2061141"/>
                  </a:lnTo>
                  <a:lnTo>
                    <a:pt x="0" y="2061141"/>
                  </a:lnTo>
                  <a:lnTo>
                    <a:pt x="0" y="1150075"/>
                  </a:lnTo>
                  <a:cubicBezTo>
                    <a:pt x="0" y="882707"/>
                    <a:pt x="216745" y="665962"/>
                    <a:pt x="484113" y="665962"/>
                  </a:cubicBezTo>
                  <a:lnTo>
                    <a:pt x="1172598" y="665962"/>
                  </a:lnTo>
                  <a:lnTo>
                    <a:pt x="1172598" y="156020"/>
                  </a:lnTo>
                  <a:cubicBezTo>
                    <a:pt x="1172598" y="69853"/>
                    <a:pt x="1242451" y="0"/>
                    <a:pt x="13286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52"/>
            </a:p>
          </p:txBody>
        </p:sp>
        <p:sp>
          <p:nvSpPr>
            <p:cNvPr id="250" name="Rounded Rectangle 24">
              <a:extLst>
                <a:ext uri="{FF2B5EF4-FFF2-40B4-BE49-F238E27FC236}">
                  <a16:creationId xmlns:a16="http://schemas.microsoft.com/office/drawing/2014/main" id="{84E284D4-66D9-4AB6-9C77-AE4CD9831BF6}"/>
                </a:ext>
              </a:extLst>
            </p:cNvPr>
            <p:cNvSpPr/>
            <p:nvPr/>
          </p:nvSpPr>
          <p:spPr>
            <a:xfrm>
              <a:off x="7128652" y="3172400"/>
              <a:ext cx="247162" cy="191240"/>
            </a:xfrm>
            <a:custGeom>
              <a:avLst/>
              <a:gdLst/>
              <a:ahLst/>
              <a:cxnLst/>
              <a:rect l="l" t="t" r="r" b="b"/>
              <a:pathLst>
                <a:path w="3960000" h="3064028">
                  <a:moveTo>
                    <a:pt x="1955333" y="1285185"/>
                  </a:moveTo>
                  <a:cubicBezTo>
                    <a:pt x="2192176" y="1285185"/>
                    <a:pt x="2384176" y="1477185"/>
                    <a:pt x="2384176" y="1714028"/>
                  </a:cubicBezTo>
                  <a:cubicBezTo>
                    <a:pt x="2384176" y="1950871"/>
                    <a:pt x="2192176" y="2142871"/>
                    <a:pt x="1955333" y="2142871"/>
                  </a:cubicBezTo>
                  <a:cubicBezTo>
                    <a:pt x="1718490" y="2142871"/>
                    <a:pt x="1526490" y="1950871"/>
                    <a:pt x="1526490" y="1714028"/>
                  </a:cubicBezTo>
                  <a:cubicBezTo>
                    <a:pt x="1526490" y="1477185"/>
                    <a:pt x="1718490" y="1285185"/>
                    <a:pt x="1955333" y="1285185"/>
                  </a:cubicBezTo>
                  <a:close/>
                  <a:moveTo>
                    <a:pt x="1955333" y="1074136"/>
                  </a:moveTo>
                  <a:cubicBezTo>
                    <a:pt x="1601930" y="1074136"/>
                    <a:pt x="1315441" y="1360625"/>
                    <a:pt x="1315441" y="1714028"/>
                  </a:cubicBezTo>
                  <a:cubicBezTo>
                    <a:pt x="1315441" y="2067431"/>
                    <a:pt x="1601930" y="2353920"/>
                    <a:pt x="1955333" y="2353920"/>
                  </a:cubicBezTo>
                  <a:cubicBezTo>
                    <a:pt x="2308736" y="2353920"/>
                    <a:pt x="2595225" y="2067431"/>
                    <a:pt x="2595225" y="1714028"/>
                  </a:cubicBezTo>
                  <a:cubicBezTo>
                    <a:pt x="2595225" y="1360625"/>
                    <a:pt x="2308736" y="1074136"/>
                    <a:pt x="1955333" y="1074136"/>
                  </a:cubicBezTo>
                  <a:close/>
                  <a:moveTo>
                    <a:pt x="1955333" y="849503"/>
                  </a:moveTo>
                  <a:cubicBezTo>
                    <a:pt x="2432797" y="849503"/>
                    <a:pt x="2819858" y="1236564"/>
                    <a:pt x="2819858" y="1714028"/>
                  </a:cubicBezTo>
                  <a:cubicBezTo>
                    <a:pt x="2819858" y="2191492"/>
                    <a:pt x="2432797" y="2578553"/>
                    <a:pt x="1955333" y="2578553"/>
                  </a:cubicBezTo>
                  <a:cubicBezTo>
                    <a:pt x="1477869" y="2578553"/>
                    <a:pt x="1090808" y="2191492"/>
                    <a:pt x="1090808" y="1714028"/>
                  </a:cubicBezTo>
                  <a:cubicBezTo>
                    <a:pt x="1090808" y="1236564"/>
                    <a:pt x="1477869" y="849503"/>
                    <a:pt x="1955333" y="849503"/>
                  </a:cubicBezTo>
                  <a:close/>
                  <a:moveTo>
                    <a:pt x="3253503" y="756254"/>
                  </a:moveTo>
                  <a:cubicBezTo>
                    <a:pt x="3162525" y="756254"/>
                    <a:pt x="3088773" y="830006"/>
                    <a:pt x="3088773" y="920984"/>
                  </a:cubicBezTo>
                  <a:cubicBezTo>
                    <a:pt x="3088773" y="1011962"/>
                    <a:pt x="3162525" y="1085714"/>
                    <a:pt x="3253503" y="1085714"/>
                  </a:cubicBezTo>
                  <a:cubicBezTo>
                    <a:pt x="3344481" y="1085714"/>
                    <a:pt x="3418233" y="1011962"/>
                    <a:pt x="3418233" y="920984"/>
                  </a:cubicBezTo>
                  <a:cubicBezTo>
                    <a:pt x="3418233" y="830006"/>
                    <a:pt x="3344481" y="756254"/>
                    <a:pt x="3253503" y="756254"/>
                  </a:cubicBezTo>
                  <a:close/>
                  <a:moveTo>
                    <a:pt x="1955333" y="744677"/>
                  </a:moveTo>
                  <a:cubicBezTo>
                    <a:pt x="1419975" y="744677"/>
                    <a:pt x="985982" y="1178670"/>
                    <a:pt x="985982" y="1714028"/>
                  </a:cubicBezTo>
                  <a:cubicBezTo>
                    <a:pt x="985982" y="2249386"/>
                    <a:pt x="1419975" y="2683379"/>
                    <a:pt x="1955333" y="2683379"/>
                  </a:cubicBezTo>
                  <a:cubicBezTo>
                    <a:pt x="2490691" y="2683379"/>
                    <a:pt x="2924684" y="2249386"/>
                    <a:pt x="2924684" y="1714028"/>
                  </a:cubicBezTo>
                  <a:cubicBezTo>
                    <a:pt x="2924684" y="1178670"/>
                    <a:pt x="2490691" y="744677"/>
                    <a:pt x="1955333" y="744677"/>
                  </a:cubicBezTo>
                  <a:close/>
                  <a:moveTo>
                    <a:pt x="1333922" y="0"/>
                  </a:moveTo>
                  <a:lnTo>
                    <a:pt x="2626078" y="0"/>
                  </a:lnTo>
                  <a:lnTo>
                    <a:pt x="2717085" y="364028"/>
                  </a:lnTo>
                  <a:lnTo>
                    <a:pt x="3699990" y="364028"/>
                  </a:lnTo>
                  <a:cubicBezTo>
                    <a:pt x="3843590" y="364028"/>
                    <a:pt x="3960000" y="480438"/>
                    <a:pt x="3960000" y="624038"/>
                  </a:cubicBezTo>
                  <a:lnTo>
                    <a:pt x="3960000" y="2804018"/>
                  </a:lnTo>
                  <a:cubicBezTo>
                    <a:pt x="3960000" y="2947618"/>
                    <a:pt x="3843590" y="3064028"/>
                    <a:pt x="3699990" y="3064028"/>
                  </a:cubicBezTo>
                  <a:lnTo>
                    <a:pt x="260010" y="3064028"/>
                  </a:lnTo>
                  <a:cubicBezTo>
                    <a:pt x="116410" y="3064028"/>
                    <a:pt x="0" y="2947618"/>
                    <a:pt x="0" y="2804018"/>
                  </a:cubicBezTo>
                  <a:lnTo>
                    <a:pt x="0" y="624038"/>
                  </a:lnTo>
                  <a:cubicBezTo>
                    <a:pt x="0" y="480438"/>
                    <a:pt x="116410" y="364028"/>
                    <a:pt x="260010" y="364028"/>
                  </a:cubicBezTo>
                  <a:lnTo>
                    <a:pt x="443165" y="364028"/>
                  </a:lnTo>
                  <a:lnTo>
                    <a:pt x="443165" y="237982"/>
                  </a:lnTo>
                  <a:cubicBezTo>
                    <a:pt x="443165" y="195266"/>
                    <a:pt x="477794" y="160637"/>
                    <a:pt x="520510" y="160637"/>
                  </a:cubicBezTo>
                  <a:lnTo>
                    <a:pt x="1049896" y="160637"/>
                  </a:lnTo>
                  <a:cubicBezTo>
                    <a:pt x="1092612" y="160637"/>
                    <a:pt x="1127241" y="195266"/>
                    <a:pt x="1127241" y="237982"/>
                  </a:cubicBezTo>
                  <a:lnTo>
                    <a:pt x="1127241" y="364028"/>
                  </a:lnTo>
                  <a:lnTo>
                    <a:pt x="1242915" y="36402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52"/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E607752E-5390-43D6-9E85-57085AF49FDA}"/>
                </a:ext>
              </a:extLst>
            </p:cNvPr>
            <p:cNvSpPr/>
            <p:nvPr/>
          </p:nvSpPr>
          <p:spPr>
            <a:xfrm>
              <a:off x="5101182" y="2215847"/>
              <a:ext cx="439759" cy="4235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/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1053EBE0-C2ED-496B-8A46-B5E18C327E8B}"/>
                </a:ext>
              </a:extLst>
            </p:cNvPr>
            <p:cNvSpPr/>
            <p:nvPr/>
          </p:nvSpPr>
          <p:spPr>
            <a:xfrm>
              <a:off x="5890907" y="2600387"/>
              <a:ext cx="439759" cy="4235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/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D7809619-B912-49B2-89F3-C4E6A8A70B47}"/>
                </a:ext>
              </a:extLst>
            </p:cNvPr>
            <p:cNvSpPr/>
            <p:nvPr/>
          </p:nvSpPr>
          <p:spPr>
            <a:xfrm>
              <a:off x="7433165" y="3805312"/>
              <a:ext cx="439759" cy="4235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/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435032F8-8142-40F1-8565-E3E0A355C4B0}"/>
                </a:ext>
              </a:extLst>
            </p:cNvPr>
            <p:cNvSpPr/>
            <p:nvPr/>
          </p:nvSpPr>
          <p:spPr>
            <a:xfrm>
              <a:off x="4344586" y="3795810"/>
              <a:ext cx="439759" cy="4235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/>
            </a:p>
          </p:txBody>
        </p:sp>
        <p:sp>
          <p:nvSpPr>
            <p:cNvPr id="255" name="Rectangle 15">
              <a:extLst>
                <a:ext uri="{FF2B5EF4-FFF2-40B4-BE49-F238E27FC236}">
                  <a16:creationId xmlns:a16="http://schemas.microsoft.com/office/drawing/2014/main" id="{442DB8F2-4A57-49E1-96AE-4873C0DA8247}"/>
                </a:ext>
              </a:extLst>
            </p:cNvPr>
            <p:cNvSpPr/>
            <p:nvPr/>
          </p:nvSpPr>
          <p:spPr>
            <a:xfrm rot="14270044">
              <a:off x="7533923" y="3900984"/>
              <a:ext cx="222882" cy="232173"/>
            </a:xfrm>
            <a:custGeom>
              <a:avLst/>
              <a:gdLst/>
              <a:ahLst/>
              <a:cxnLst/>
              <a:rect l="l" t="t" r="r" b="b"/>
              <a:pathLst>
                <a:path w="4088964" h="4259405">
                  <a:moveTo>
                    <a:pt x="1480605" y="2231940"/>
                  </a:moveTo>
                  <a:lnTo>
                    <a:pt x="1199818" y="2044620"/>
                  </a:lnTo>
                  <a:lnTo>
                    <a:pt x="761621" y="2687221"/>
                  </a:lnTo>
                  <a:cubicBezTo>
                    <a:pt x="501536" y="2652619"/>
                    <a:pt x="265323" y="2467912"/>
                    <a:pt x="39127" y="2272940"/>
                  </a:cubicBezTo>
                  <a:cubicBezTo>
                    <a:pt x="-80639" y="2070133"/>
                    <a:pt x="269496" y="1743507"/>
                    <a:pt x="374515" y="1494038"/>
                  </a:cubicBezTo>
                  <a:lnTo>
                    <a:pt x="93728" y="1306717"/>
                  </a:lnTo>
                  <a:lnTo>
                    <a:pt x="1091841" y="1312633"/>
                  </a:lnTo>
                  <a:close/>
                  <a:moveTo>
                    <a:pt x="2759566" y="226796"/>
                  </a:moveTo>
                  <a:cubicBezTo>
                    <a:pt x="2331051" y="377379"/>
                    <a:pt x="2150002" y="492309"/>
                    <a:pt x="1991062" y="643648"/>
                  </a:cubicBezTo>
                  <a:lnTo>
                    <a:pt x="1463599" y="1446568"/>
                  </a:lnTo>
                  <a:lnTo>
                    <a:pt x="610317" y="909936"/>
                  </a:lnTo>
                  <a:cubicBezTo>
                    <a:pt x="810411" y="627556"/>
                    <a:pt x="1020899" y="239191"/>
                    <a:pt x="1244930" y="61882"/>
                  </a:cubicBezTo>
                  <a:cubicBezTo>
                    <a:pt x="1491876" y="-75367"/>
                    <a:pt x="1697752" y="31605"/>
                    <a:pt x="2759566" y="226796"/>
                  </a:cubicBezTo>
                  <a:close/>
                  <a:moveTo>
                    <a:pt x="1722488" y="3820535"/>
                  </a:moveTo>
                  <a:cubicBezTo>
                    <a:pt x="1376925" y="3801485"/>
                    <a:pt x="936112" y="3830060"/>
                    <a:pt x="666750" y="3734810"/>
                  </a:cubicBezTo>
                  <a:cubicBezTo>
                    <a:pt x="419100" y="3598835"/>
                    <a:pt x="400050" y="3367610"/>
                    <a:pt x="0" y="2364860"/>
                  </a:cubicBezTo>
                  <a:cubicBezTo>
                    <a:pt x="355600" y="2647435"/>
                    <a:pt x="549276" y="2739510"/>
                    <a:pt x="762000" y="2793485"/>
                  </a:cubicBezTo>
                  <a:lnTo>
                    <a:pt x="1722487" y="2812535"/>
                  </a:lnTo>
                  <a:close/>
                  <a:moveTo>
                    <a:pt x="3605396" y="869465"/>
                  </a:moveTo>
                  <a:lnTo>
                    <a:pt x="3069019" y="1711228"/>
                  </a:lnTo>
                  <a:lnTo>
                    <a:pt x="2083849" y="1550906"/>
                  </a:lnTo>
                  <a:lnTo>
                    <a:pt x="2391902" y="1412941"/>
                  </a:lnTo>
                  <a:lnTo>
                    <a:pt x="2081217" y="699900"/>
                  </a:lnTo>
                  <a:cubicBezTo>
                    <a:pt x="2248971" y="498156"/>
                    <a:pt x="2531081" y="396532"/>
                    <a:pt x="2816547" y="308854"/>
                  </a:cubicBezTo>
                  <a:cubicBezTo>
                    <a:pt x="3051986" y="315439"/>
                    <a:pt x="3142075" y="785719"/>
                    <a:pt x="3297344" y="1007430"/>
                  </a:cubicBezTo>
                  <a:close/>
                  <a:moveTo>
                    <a:pt x="3222215" y="3788662"/>
                  </a:moveTo>
                  <a:cubicBezTo>
                    <a:pt x="3089072" y="3954283"/>
                    <a:pt x="2662122" y="3869088"/>
                    <a:pt x="2413930" y="3921936"/>
                  </a:cubicBezTo>
                  <a:lnTo>
                    <a:pt x="2420658" y="4259405"/>
                  </a:lnTo>
                  <a:lnTo>
                    <a:pt x="1855155" y="3436926"/>
                  </a:lnTo>
                  <a:lnTo>
                    <a:pt x="2387428" y="2592563"/>
                  </a:lnTo>
                  <a:lnTo>
                    <a:pt x="2394156" y="2930032"/>
                  </a:lnTo>
                  <a:lnTo>
                    <a:pt x="3171906" y="2922431"/>
                  </a:lnTo>
                  <a:cubicBezTo>
                    <a:pt x="3292132" y="3155642"/>
                    <a:pt x="3275533" y="3455038"/>
                    <a:pt x="3244786" y="3752078"/>
                  </a:cubicBezTo>
                  <a:cubicBezTo>
                    <a:pt x="3238662" y="3765464"/>
                    <a:pt x="3231091" y="3777620"/>
                    <a:pt x="3222215" y="3788662"/>
                  </a:cubicBezTo>
                  <a:close/>
                  <a:moveTo>
                    <a:pt x="3948285" y="2834020"/>
                  </a:moveTo>
                  <a:cubicBezTo>
                    <a:pt x="3833022" y="3018741"/>
                    <a:pt x="3639730" y="3281008"/>
                    <a:pt x="3342579" y="3731662"/>
                  </a:cubicBezTo>
                  <a:cubicBezTo>
                    <a:pt x="3371271" y="3278367"/>
                    <a:pt x="3336159" y="3066813"/>
                    <a:pt x="3258895" y="2861397"/>
                  </a:cubicBezTo>
                  <a:lnTo>
                    <a:pt x="2725671" y="2062291"/>
                  </a:lnTo>
                  <a:lnTo>
                    <a:pt x="3552883" y="1486284"/>
                  </a:lnTo>
                  <a:cubicBezTo>
                    <a:pt x="3734716" y="1780754"/>
                    <a:pt x="4010062" y="2126176"/>
                    <a:pt x="4085819" y="2401657"/>
                  </a:cubicBezTo>
                  <a:cubicBezTo>
                    <a:pt x="4100783" y="2542124"/>
                    <a:pt x="4063549" y="2649298"/>
                    <a:pt x="3948285" y="283402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52"/>
            </a:p>
          </p:txBody>
        </p:sp>
        <p:sp>
          <p:nvSpPr>
            <p:cNvPr id="257" name="Rectangle 1">
              <a:extLst>
                <a:ext uri="{FF2B5EF4-FFF2-40B4-BE49-F238E27FC236}">
                  <a16:creationId xmlns:a16="http://schemas.microsoft.com/office/drawing/2014/main" id="{6F34D9EB-299D-47AA-8AB7-A79EA5B5D5B1}"/>
                </a:ext>
              </a:extLst>
            </p:cNvPr>
            <p:cNvSpPr/>
            <p:nvPr/>
          </p:nvSpPr>
          <p:spPr>
            <a:xfrm>
              <a:off x="6006919" y="2708477"/>
              <a:ext cx="207739" cy="207340"/>
            </a:xfrm>
            <a:custGeom>
              <a:avLst/>
              <a:gdLst/>
              <a:ahLst/>
              <a:cxnLst/>
              <a:rect l="l" t="t" r="r" b="b"/>
              <a:pathLst>
                <a:path w="4020621" h="4012920">
                  <a:moveTo>
                    <a:pt x="780213" y="3724888"/>
                  </a:moveTo>
                  <a:lnTo>
                    <a:pt x="2868445" y="3724888"/>
                  </a:lnTo>
                  <a:lnTo>
                    <a:pt x="2868445" y="4012920"/>
                  </a:lnTo>
                  <a:lnTo>
                    <a:pt x="780213" y="4012920"/>
                  </a:lnTo>
                  <a:close/>
                  <a:moveTo>
                    <a:pt x="4020621" y="2152587"/>
                  </a:moveTo>
                  <a:lnTo>
                    <a:pt x="4020621" y="3448731"/>
                  </a:lnTo>
                  <a:lnTo>
                    <a:pt x="3903908" y="3386593"/>
                  </a:lnTo>
                  <a:lnTo>
                    <a:pt x="3903908" y="2214725"/>
                  </a:lnTo>
                  <a:close/>
                  <a:moveTo>
                    <a:pt x="1582587" y="1544569"/>
                  </a:moveTo>
                  <a:cubicBezTo>
                    <a:pt x="1525677" y="1652847"/>
                    <a:pt x="1434945" y="1739939"/>
                    <a:pt x="1324158" y="1792547"/>
                  </a:cubicBezTo>
                  <a:lnTo>
                    <a:pt x="1790243" y="1792547"/>
                  </a:lnTo>
                  <a:cubicBezTo>
                    <a:pt x="1708293" y="1721838"/>
                    <a:pt x="1638004" y="1638154"/>
                    <a:pt x="1582587" y="1544569"/>
                  </a:cubicBezTo>
                  <a:close/>
                  <a:moveTo>
                    <a:pt x="1238323" y="1312673"/>
                  </a:moveTo>
                  <a:cubicBezTo>
                    <a:pt x="1173622" y="1312673"/>
                    <a:pt x="1121172" y="1365123"/>
                    <a:pt x="1121172" y="1429824"/>
                  </a:cubicBezTo>
                  <a:cubicBezTo>
                    <a:pt x="1121172" y="1494525"/>
                    <a:pt x="1173622" y="1546975"/>
                    <a:pt x="1238323" y="1546975"/>
                  </a:cubicBezTo>
                  <a:cubicBezTo>
                    <a:pt x="1303024" y="1546975"/>
                    <a:pt x="1355474" y="1494525"/>
                    <a:pt x="1355474" y="1429824"/>
                  </a:cubicBezTo>
                  <a:cubicBezTo>
                    <a:pt x="1355474" y="1365123"/>
                    <a:pt x="1303024" y="1312673"/>
                    <a:pt x="1238323" y="1312673"/>
                  </a:cubicBezTo>
                  <a:close/>
                  <a:moveTo>
                    <a:pt x="870057" y="1312673"/>
                  </a:moveTo>
                  <a:cubicBezTo>
                    <a:pt x="805356" y="1312673"/>
                    <a:pt x="752906" y="1365123"/>
                    <a:pt x="752906" y="1429824"/>
                  </a:cubicBezTo>
                  <a:cubicBezTo>
                    <a:pt x="752906" y="1494525"/>
                    <a:pt x="805356" y="1546975"/>
                    <a:pt x="870057" y="1546975"/>
                  </a:cubicBezTo>
                  <a:cubicBezTo>
                    <a:pt x="934758" y="1546975"/>
                    <a:pt x="987208" y="1494525"/>
                    <a:pt x="987208" y="1429824"/>
                  </a:cubicBezTo>
                  <a:cubicBezTo>
                    <a:pt x="987208" y="1365123"/>
                    <a:pt x="934758" y="1312673"/>
                    <a:pt x="870057" y="1312673"/>
                  </a:cubicBezTo>
                  <a:close/>
                  <a:moveTo>
                    <a:pt x="2775838" y="1127627"/>
                  </a:moveTo>
                  <a:cubicBezTo>
                    <a:pt x="2666578" y="1127627"/>
                    <a:pt x="2578006" y="1216199"/>
                    <a:pt x="2578006" y="1325459"/>
                  </a:cubicBezTo>
                  <a:cubicBezTo>
                    <a:pt x="2578006" y="1434719"/>
                    <a:pt x="2666578" y="1523291"/>
                    <a:pt x="2775838" y="1523291"/>
                  </a:cubicBezTo>
                  <a:cubicBezTo>
                    <a:pt x="2885098" y="1523291"/>
                    <a:pt x="2973670" y="1434719"/>
                    <a:pt x="2973670" y="1325459"/>
                  </a:cubicBezTo>
                  <a:cubicBezTo>
                    <a:pt x="2973670" y="1216199"/>
                    <a:pt x="2885098" y="1127627"/>
                    <a:pt x="2775838" y="1127627"/>
                  </a:cubicBezTo>
                  <a:close/>
                  <a:moveTo>
                    <a:pt x="2153949" y="1127627"/>
                  </a:moveTo>
                  <a:cubicBezTo>
                    <a:pt x="2044689" y="1127627"/>
                    <a:pt x="1956117" y="1216199"/>
                    <a:pt x="1956117" y="1325459"/>
                  </a:cubicBezTo>
                  <a:cubicBezTo>
                    <a:pt x="1956117" y="1434719"/>
                    <a:pt x="2044689" y="1523291"/>
                    <a:pt x="2153949" y="1523291"/>
                  </a:cubicBezTo>
                  <a:cubicBezTo>
                    <a:pt x="2263209" y="1523291"/>
                    <a:pt x="2351781" y="1434719"/>
                    <a:pt x="2351781" y="1325459"/>
                  </a:cubicBezTo>
                  <a:cubicBezTo>
                    <a:pt x="2351781" y="1216199"/>
                    <a:pt x="2263209" y="1127627"/>
                    <a:pt x="2153949" y="1127627"/>
                  </a:cubicBezTo>
                  <a:close/>
                  <a:moveTo>
                    <a:pt x="1238323" y="956510"/>
                  </a:moveTo>
                  <a:cubicBezTo>
                    <a:pt x="1173622" y="956510"/>
                    <a:pt x="1121172" y="1008960"/>
                    <a:pt x="1121172" y="1073661"/>
                  </a:cubicBezTo>
                  <a:cubicBezTo>
                    <a:pt x="1121172" y="1138362"/>
                    <a:pt x="1173622" y="1190812"/>
                    <a:pt x="1238323" y="1190812"/>
                  </a:cubicBezTo>
                  <a:cubicBezTo>
                    <a:pt x="1303024" y="1190812"/>
                    <a:pt x="1355474" y="1138362"/>
                    <a:pt x="1355474" y="1073661"/>
                  </a:cubicBezTo>
                  <a:cubicBezTo>
                    <a:pt x="1355474" y="1008960"/>
                    <a:pt x="1303024" y="956510"/>
                    <a:pt x="1238323" y="956510"/>
                  </a:cubicBezTo>
                  <a:close/>
                  <a:moveTo>
                    <a:pt x="870057" y="956510"/>
                  </a:moveTo>
                  <a:cubicBezTo>
                    <a:pt x="805356" y="956510"/>
                    <a:pt x="752906" y="1008960"/>
                    <a:pt x="752906" y="1073661"/>
                  </a:cubicBezTo>
                  <a:cubicBezTo>
                    <a:pt x="752906" y="1138362"/>
                    <a:pt x="805356" y="1190812"/>
                    <a:pt x="870057" y="1190812"/>
                  </a:cubicBezTo>
                  <a:cubicBezTo>
                    <a:pt x="934758" y="1190812"/>
                    <a:pt x="987208" y="1138362"/>
                    <a:pt x="987208" y="1073661"/>
                  </a:cubicBezTo>
                  <a:cubicBezTo>
                    <a:pt x="987208" y="1008960"/>
                    <a:pt x="934758" y="956510"/>
                    <a:pt x="870057" y="956510"/>
                  </a:cubicBezTo>
                  <a:close/>
                  <a:moveTo>
                    <a:pt x="2775838" y="526176"/>
                  </a:moveTo>
                  <a:cubicBezTo>
                    <a:pt x="2666578" y="526176"/>
                    <a:pt x="2578006" y="614748"/>
                    <a:pt x="2578006" y="724008"/>
                  </a:cubicBezTo>
                  <a:cubicBezTo>
                    <a:pt x="2578006" y="833268"/>
                    <a:pt x="2666578" y="921840"/>
                    <a:pt x="2775838" y="921840"/>
                  </a:cubicBezTo>
                  <a:cubicBezTo>
                    <a:pt x="2885098" y="921840"/>
                    <a:pt x="2973670" y="833268"/>
                    <a:pt x="2973670" y="724008"/>
                  </a:cubicBezTo>
                  <a:cubicBezTo>
                    <a:pt x="2973670" y="614748"/>
                    <a:pt x="2885098" y="526176"/>
                    <a:pt x="2775838" y="526176"/>
                  </a:cubicBezTo>
                  <a:close/>
                  <a:moveTo>
                    <a:pt x="2153949" y="526176"/>
                  </a:moveTo>
                  <a:cubicBezTo>
                    <a:pt x="2044689" y="526176"/>
                    <a:pt x="1956117" y="614748"/>
                    <a:pt x="1956117" y="724008"/>
                  </a:cubicBezTo>
                  <a:cubicBezTo>
                    <a:pt x="1956117" y="833268"/>
                    <a:pt x="2044689" y="921840"/>
                    <a:pt x="2153949" y="921840"/>
                  </a:cubicBezTo>
                  <a:cubicBezTo>
                    <a:pt x="2263209" y="921840"/>
                    <a:pt x="2351781" y="833268"/>
                    <a:pt x="2351781" y="724008"/>
                  </a:cubicBezTo>
                  <a:cubicBezTo>
                    <a:pt x="2351781" y="614748"/>
                    <a:pt x="2263209" y="526176"/>
                    <a:pt x="2153949" y="526176"/>
                  </a:cubicBezTo>
                  <a:close/>
                  <a:moveTo>
                    <a:pt x="2464893" y="0"/>
                  </a:moveTo>
                  <a:cubicBezTo>
                    <a:pt x="3030837" y="0"/>
                    <a:pt x="3489626" y="458789"/>
                    <a:pt x="3489626" y="1024733"/>
                  </a:cubicBezTo>
                  <a:cubicBezTo>
                    <a:pt x="3489626" y="1442455"/>
                    <a:pt x="3239684" y="1801800"/>
                    <a:pt x="2880320" y="1959209"/>
                  </a:cubicBezTo>
                  <a:lnTo>
                    <a:pt x="2880320" y="2008571"/>
                  </a:lnTo>
                  <a:lnTo>
                    <a:pt x="3250857" y="2008571"/>
                  </a:lnTo>
                  <a:lnTo>
                    <a:pt x="3250857" y="2359970"/>
                  </a:lnTo>
                  <a:lnTo>
                    <a:pt x="3437294" y="2359970"/>
                  </a:lnTo>
                  <a:lnTo>
                    <a:pt x="3437294" y="2360694"/>
                  </a:lnTo>
                  <a:lnTo>
                    <a:pt x="3852060" y="2233461"/>
                  </a:lnTo>
                  <a:lnTo>
                    <a:pt x="3852060" y="3367858"/>
                  </a:lnTo>
                  <a:lnTo>
                    <a:pt x="3437294" y="3240624"/>
                  </a:lnTo>
                  <a:lnTo>
                    <a:pt x="3437294" y="3241349"/>
                  </a:lnTo>
                  <a:lnTo>
                    <a:pt x="3250857" y="3241349"/>
                  </a:lnTo>
                  <a:lnTo>
                    <a:pt x="3250857" y="3633063"/>
                  </a:lnTo>
                  <a:lnTo>
                    <a:pt x="298529" y="3633063"/>
                  </a:lnTo>
                  <a:lnTo>
                    <a:pt x="298529" y="2431730"/>
                  </a:lnTo>
                  <a:lnTo>
                    <a:pt x="0" y="2008571"/>
                  </a:lnTo>
                  <a:lnTo>
                    <a:pt x="298529" y="2008571"/>
                  </a:lnTo>
                  <a:lnTo>
                    <a:pt x="792088" y="2008571"/>
                  </a:lnTo>
                  <a:lnTo>
                    <a:pt x="792088" y="1796817"/>
                  </a:lnTo>
                  <a:cubicBezTo>
                    <a:pt x="587745" y="1700755"/>
                    <a:pt x="447370" y="1492642"/>
                    <a:pt x="447370" y="1251742"/>
                  </a:cubicBezTo>
                  <a:cubicBezTo>
                    <a:pt x="447370" y="916605"/>
                    <a:pt x="719053" y="644923"/>
                    <a:pt x="1054190" y="644923"/>
                  </a:cubicBezTo>
                  <a:cubicBezTo>
                    <a:pt x="1212753" y="644923"/>
                    <a:pt x="1357112" y="705740"/>
                    <a:pt x="1463939" y="806702"/>
                  </a:cubicBezTo>
                  <a:cubicBezTo>
                    <a:pt x="1563407" y="345444"/>
                    <a:pt x="1973809" y="0"/>
                    <a:pt x="246489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/>
            </a:p>
          </p:txBody>
        </p:sp>
        <p:sp>
          <p:nvSpPr>
            <p:cNvPr id="258" name="Rounded Rectangle 24">
              <a:extLst>
                <a:ext uri="{FF2B5EF4-FFF2-40B4-BE49-F238E27FC236}">
                  <a16:creationId xmlns:a16="http://schemas.microsoft.com/office/drawing/2014/main" id="{88ACD966-2B57-4975-96BD-2765E7AE64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65300" y="3933428"/>
              <a:ext cx="216204" cy="167287"/>
            </a:xfrm>
            <a:custGeom>
              <a:avLst/>
              <a:gdLst/>
              <a:ahLst/>
              <a:cxnLst/>
              <a:rect l="l" t="t" r="r" b="b"/>
              <a:pathLst>
                <a:path w="3960000" h="3064028">
                  <a:moveTo>
                    <a:pt x="1955333" y="1285185"/>
                  </a:moveTo>
                  <a:cubicBezTo>
                    <a:pt x="2192176" y="1285185"/>
                    <a:pt x="2384176" y="1477185"/>
                    <a:pt x="2384176" y="1714028"/>
                  </a:cubicBezTo>
                  <a:cubicBezTo>
                    <a:pt x="2384176" y="1950871"/>
                    <a:pt x="2192176" y="2142871"/>
                    <a:pt x="1955333" y="2142871"/>
                  </a:cubicBezTo>
                  <a:cubicBezTo>
                    <a:pt x="1718490" y="2142871"/>
                    <a:pt x="1526490" y="1950871"/>
                    <a:pt x="1526490" y="1714028"/>
                  </a:cubicBezTo>
                  <a:cubicBezTo>
                    <a:pt x="1526490" y="1477185"/>
                    <a:pt x="1718490" y="1285185"/>
                    <a:pt x="1955333" y="1285185"/>
                  </a:cubicBezTo>
                  <a:close/>
                  <a:moveTo>
                    <a:pt x="1955333" y="1074136"/>
                  </a:moveTo>
                  <a:cubicBezTo>
                    <a:pt x="1601930" y="1074136"/>
                    <a:pt x="1315441" y="1360625"/>
                    <a:pt x="1315441" y="1714028"/>
                  </a:cubicBezTo>
                  <a:cubicBezTo>
                    <a:pt x="1315441" y="2067431"/>
                    <a:pt x="1601930" y="2353920"/>
                    <a:pt x="1955333" y="2353920"/>
                  </a:cubicBezTo>
                  <a:cubicBezTo>
                    <a:pt x="2308736" y="2353920"/>
                    <a:pt x="2595225" y="2067431"/>
                    <a:pt x="2595225" y="1714028"/>
                  </a:cubicBezTo>
                  <a:cubicBezTo>
                    <a:pt x="2595225" y="1360625"/>
                    <a:pt x="2308736" y="1074136"/>
                    <a:pt x="1955333" y="1074136"/>
                  </a:cubicBezTo>
                  <a:close/>
                  <a:moveTo>
                    <a:pt x="1955333" y="849503"/>
                  </a:moveTo>
                  <a:cubicBezTo>
                    <a:pt x="2432797" y="849503"/>
                    <a:pt x="2819858" y="1236564"/>
                    <a:pt x="2819858" y="1714028"/>
                  </a:cubicBezTo>
                  <a:cubicBezTo>
                    <a:pt x="2819858" y="2191492"/>
                    <a:pt x="2432797" y="2578553"/>
                    <a:pt x="1955333" y="2578553"/>
                  </a:cubicBezTo>
                  <a:cubicBezTo>
                    <a:pt x="1477869" y="2578553"/>
                    <a:pt x="1090808" y="2191492"/>
                    <a:pt x="1090808" y="1714028"/>
                  </a:cubicBezTo>
                  <a:cubicBezTo>
                    <a:pt x="1090808" y="1236564"/>
                    <a:pt x="1477869" y="849503"/>
                    <a:pt x="1955333" y="849503"/>
                  </a:cubicBezTo>
                  <a:close/>
                  <a:moveTo>
                    <a:pt x="3253503" y="756254"/>
                  </a:moveTo>
                  <a:cubicBezTo>
                    <a:pt x="3162525" y="756254"/>
                    <a:pt x="3088773" y="830006"/>
                    <a:pt x="3088773" y="920984"/>
                  </a:cubicBezTo>
                  <a:cubicBezTo>
                    <a:pt x="3088773" y="1011962"/>
                    <a:pt x="3162525" y="1085714"/>
                    <a:pt x="3253503" y="1085714"/>
                  </a:cubicBezTo>
                  <a:cubicBezTo>
                    <a:pt x="3344481" y="1085714"/>
                    <a:pt x="3418233" y="1011962"/>
                    <a:pt x="3418233" y="920984"/>
                  </a:cubicBezTo>
                  <a:cubicBezTo>
                    <a:pt x="3418233" y="830006"/>
                    <a:pt x="3344481" y="756254"/>
                    <a:pt x="3253503" y="756254"/>
                  </a:cubicBezTo>
                  <a:close/>
                  <a:moveTo>
                    <a:pt x="1955333" y="744677"/>
                  </a:moveTo>
                  <a:cubicBezTo>
                    <a:pt x="1419975" y="744677"/>
                    <a:pt x="985982" y="1178670"/>
                    <a:pt x="985982" y="1714028"/>
                  </a:cubicBezTo>
                  <a:cubicBezTo>
                    <a:pt x="985982" y="2249386"/>
                    <a:pt x="1419975" y="2683379"/>
                    <a:pt x="1955333" y="2683379"/>
                  </a:cubicBezTo>
                  <a:cubicBezTo>
                    <a:pt x="2490691" y="2683379"/>
                    <a:pt x="2924684" y="2249386"/>
                    <a:pt x="2924684" y="1714028"/>
                  </a:cubicBezTo>
                  <a:cubicBezTo>
                    <a:pt x="2924684" y="1178670"/>
                    <a:pt x="2490691" y="744677"/>
                    <a:pt x="1955333" y="744677"/>
                  </a:cubicBezTo>
                  <a:close/>
                  <a:moveTo>
                    <a:pt x="1333922" y="0"/>
                  </a:moveTo>
                  <a:lnTo>
                    <a:pt x="2626078" y="0"/>
                  </a:lnTo>
                  <a:lnTo>
                    <a:pt x="2717085" y="364028"/>
                  </a:lnTo>
                  <a:lnTo>
                    <a:pt x="3699990" y="364028"/>
                  </a:lnTo>
                  <a:cubicBezTo>
                    <a:pt x="3843590" y="364028"/>
                    <a:pt x="3960000" y="480438"/>
                    <a:pt x="3960000" y="624038"/>
                  </a:cubicBezTo>
                  <a:lnTo>
                    <a:pt x="3960000" y="2804018"/>
                  </a:lnTo>
                  <a:cubicBezTo>
                    <a:pt x="3960000" y="2947618"/>
                    <a:pt x="3843590" y="3064028"/>
                    <a:pt x="3699990" y="3064028"/>
                  </a:cubicBezTo>
                  <a:lnTo>
                    <a:pt x="260010" y="3064028"/>
                  </a:lnTo>
                  <a:cubicBezTo>
                    <a:pt x="116410" y="3064028"/>
                    <a:pt x="0" y="2947618"/>
                    <a:pt x="0" y="2804018"/>
                  </a:cubicBezTo>
                  <a:lnTo>
                    <a:pt x="0" y="624038"/>
                  </a:lnTo>
                  <a:cubicBezTo>
                    <a:pt x="0" y="480438"/>
                    <a:pt x="116410" y="364028"/>
                    <a:pt x="260010" y="364028"/>
                  </a:cubicBezTo>
                  <a:lnTo>
                    <a:pt x="443165" y="364028"/>
                  </a:lnTo>
                  <a:lnTo>
                    <a:pt x="443165" y="237982"/>
                  </a:lnTo>
                  <a:cubicBezTo>
                    <a:pt x="443165" y="195266"/>
                    <a:pt x="477794" y="160637"/>
                    <a:pt x="520510" y="160637"/>
                  </a:cubicBezTo>
                  <a:lnTo>
                    <a:pt x="1049896" y="160637"/>
                  </a:lnTo>
                  <a:cubicBezTo>
                    <a:pt x="1092612" y="160637"/>
                    <a:pt x="1127241" y="195266"/>
                    <a:pt x="1127241" y="237982"/>
                  </a:cubicBezTo>
                  <a:lnTo>
                    <a:pt x="1127241" y="364028"/>
                  </a:lnTo>
                  <a:lnTo>
                    <a:pt x="1242915" y="36402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52"/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5723C3B6-3168-4A15-950F-D9E86ACFC677}"/>
                </a:ext>
              </a:extLst>
            </p:cNvPr>
            <p:cNvSpPr/>
            <p:nvPr/>
          </p:nvSpPr>
          <p:spPr>
            <a:xfrm>
              <a:off x="7802961" y="3157973"/>
              <a:ext cx="439759" cy="4565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50E91291-0C43-4FC8-A951-AB9009BE5A20}"/>
                </a:ext>
              </a:extLst>
            </p:cNvPr>
            <p:cNvSpPr/>
            <p:nvPr/>
          </p:nvSpPr>
          <p:spPr>
            <a:xfrm>
              <a:off x="3919187" y="3190442"/>
              <a:ext cx="439759" cy="4235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/>
            </a:p>
          </p:txBody>
        </p:sp>
        <p:sp>
          <p:nvSpPr>
            <p:cNvPr id="261" name="Rounded Rectangle 9">
              <a:extLst>
                <a:ext uri="{FF2B5EF4-FFF2-40B4-BE49-F238E27FC236}">
                  <a16:creationId xmlns:a16="http://schemas.microsoft.com/office/drawing/2014/main" id="{D7D0EEB0-C79B-45AB-9D2F-DDCDA9959A52}"/>
                </a:ext>
              </a:extLst>
            </p:cNvPr>
            <p:cNvSpPr>
              <a:spLocks/>
            </p:cNvSpPr>
            <p:nvPr/>
          </p:nvSpPr>
          <p:spPr>
            <a:xfrm>
              <a:off x="4019723" y="3297417"/>
              <a:ext cx="238688" cy="238688"/>
            </a:xfrm>
            <a:custGeom>
              <a:avLst/>
              <a:gdLst/>
              <a:ahLst/>
              <a:cxnLst/>
              <a:rect l="l" t="t" r="r" b="b"/>
              <a:pathLst>
                <a:path w="3960440" h="3960000">
                  <a:moveTo>
                    <a:pt x="1588743" y="1414211"/>
                  </a:moveTo>
                  <a:cubicBezTo>
                    <a:pt x="1540407" y="1411706"/>
                    <a:pt x="1506842" y="1440258"/>
                    <a:pt x="1506842" y="1478573"/>
                  </a:cubicBezTo>
                  <a:lnTo>
                    <a:pt x="1506842" y="2462752"/>
                  </a:lnTo>
                  <a:cubicBezTo>
                    <a:pt x="1506842" y="2484086"/>
                    <a:pt x="1516471" y="2503171"/>
                    <a:pt x="1532201" y="2515206"/>
                  </a:cubicBezTo>
                  <a:cubicBezTo>
                    <a:pt x="1552351" y="2541621"/>
                    <a:pt x="1589483" y="2548946"/>
                    <a:pt x="1619199" y="2531790"/>
                  </a:cubicBezTo>
                  <a:lnTo>
                    <a:pt x="2471524" y="2039700"/>
                  </a:lnTo>
                  <a:cubicBezTo>
                    <a:pt x="2509339" y="2017643"/>
                    <a:pt x="2509577" y="1945490"/>
                    <a:pt x="2464719" y="1913406"/>
                  </a:cubicBezTo>
                  <a:cubicBezTo>
                    <a:pt x="2315501" y="1808322"/>
                    <a:pt x="1748389" y="1486683"/>
                    <a:pt x="1588743" y="1414211"/>
                  </a:cubicBezTo>
                  <a:close/>
                  <a:moveTo>
                    <a:pt x="1982320" y="904379"/>
                  </a:moveTo>
                  <a:cubicBezTo>
                    <a:pt x="2575020" y="904379"/>
                    <a:pt x="3055498" y="1384857"/>
                    <a:pt x="3055498" y="1977557"/>
                  </a:cubicBezTo>
                  <a:cubicBezTo>
                    <a:pt x="3055498" y="2570257"/>
                    <a:pt x="2575020" y="3050735"/>
                    <a:pt x="1982320" y="3050735"/>
                  </a:cubicBezTo>
                  <a:cubicBezTo>
                    <a:pt x="1389620" y="3050735"/>
                    <a:pt x="909142" y="2570257"/>
                    <a:pt x="909142" y="1977557"/>
                  </a:cubicBezTo>
                  <a:cubicBezTo>
                    <a:pt x="909142" y="1384857"/>
                    <a:pt x="1389620" y="904379"/>
                    <a:pt x="1982320" y="904379"/>
                  </a:cubicBezTo>
                  <a:close/>
                  <a:moveTo>
                    <a:pt x="1982320" y="537397"/>
                  </a:moveTo>
                  <a:cubicBezTo>
                    <a:pt x="1186942" y="537397"/>
                    <a:pt x="542160" y="1182179"/>
                    <a:pt x="542160" y="1977557"/>
                  </a:cubicBezTo>
                  <a:cubicBezTo>
                    <a:pt x="542160" y="2772935"/>
                    <a:pt x="1186942" y="3417717"/>
                    <a:pt x="1982320" y="3417717"/>
                  </a:cubicBezTo>
                  <a:cubicBezTo>
                    <a:pt x="2777698" y="3417717"/>
                    <a:pt x="3422480" y="2772935"/>
                    <a:pt x="3422480" y="1977557"/>
                  </a:cubicBezTo>
                  <a:cubicBezTo>
                    <a:pt x="3422480" y="1182179"/>
                    <a:pt x="2777698" y="537397"/>
                    <a:pt x="1982320" y="537397"/>
                  </a:cubicBezTo>
                  <a:close/>
                  <a:moveTo>
                    <a:pt x="436907" y="0"/>
                  </a:moveTo>
                  <a:lnTo>
                    <a:pt x="3523533" y="0"/>
                  </a:lnTo>
                  <a:cubicBezTo>
                    <a:pt x="3764830" y="0"/>
                    <a:pt x="3960440" y="195610"/>
                    <a:pt x="3960440" y="436907"/>
                  </a:cubicBezTo>
                  <a:lnTo>
                    <a:pt x="3960440" y="3523093"/>
                  </a:lnTo>
                  <a:cubicBezTo>
                    <a:pt x="3960440" y="3764390"/>
                    <a:pt x="3764830" y="3960000"/>
                    <a:pt x="3523533" y="3960000"/>
                  </a:cubicBezTo>
                  <a:lnTo>
                    <a:pt x="436907" y="3960000"/>
                  </a:lnTo>
                  <a:cubicBezTo>
                    <a:pt x="195610" y="3960000"/>
                    <a:pt x="0" y="3764390"/>
                    <a:pt x="0" y="3523093"/>
                  </a:cubicBezTo>
                  <a:lnTo>
                    <a:pt x="0" y="436907"/>
                  </a:lnTo>
                  <a:cubicBezTo>
                    <a:pt x="0" y="195610"/>
                    <a:pt x="195610" y="0"/>
                    <a:pt x="4369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52">
                <a:solidFill>
                  <a:schemeClr val="tx1"/>
                </a:solidFill>
              </a:endParaRPr>
            </a:p>
          </p:txBody>
        </p:sp>
        <p:sp>
          <p:nvSpPr>
            <p:cNvPr id="262" name="Freeform 39">
              <a:extLst>
                <a:ext uri="{FF2B5EF4-FFF2-40B4-BE49-F238E27FC236}">
                  <a16:creationId xmlns:a16="http://schemas.microsoft.com/office/drawing/2014/main" id="{50175781-A853-445F-9C29-D6C2DC63A7A4}"/>
                </a:ext>
              </a:extLst>
            </p:cNvPr>
            <p:cNvSpPr>
              <a:spLocks noChangeAspect="1"/>
            </p:cNvSpPr>
            <p:nvPr/>
          </p:nvSpPr>
          <p:spPr>
            <a:xfrm rot="8580000">
              <a:off x="7903179" y="3264041"/>
              <a:ext cx="239324" cy="238687"/>
            </a:xfrm>
            <a:custGeom>
              <a:avLst/>
              <a:gdLst/>
              <a:ahLst/>
              <a:cxnLst/>
              <a:rect l="l" t="t" r="r" b="b"/>
              <a:pathLst>
                <a:path w="3872365" h="3862045">
                  <a:moveTo>
                    <a:pt x="1786489" y="808318"/>
                  </a:moveTo>
                  <a:cubicBezTo>
                    <a:pt x="1525809" y="610106"/>
                    <a:pt x="1257124" y="397966"/>
                    <a:pt x="1040385" y="230829"/>
                  </a:cubicBezTo>
                  <a:cubicBezTo>
                    <a:pt x="1905215" y="-194386"/>
                    <a:pt x="2650439" y="24572"/>
                    <a:pt x="3162062" y="429660"/>
                  </a:cubicBezTo>
                  <a:cubicBezTo>
                    <a:pt x="3007351" y="875340"/>
                    <a:pt x="2905932" y="1443216"/>
                    <a:pt x="2745609" y="1410478"/>
                  </a:cubicBezTo>
                  <a:cubicBezTo>
                    <a:pt x="2633182" y="1430335"/>
                    <a:pt x="2220955" y="1138671"/>
                    <a:pt x="1786489" y="808318"/>
                  </a:cubicBezTo>
                  <a:close/>
                  <a:moveTo>
                    <a:pt x="2701004" y="2590217"/>
                  </a:moveTo>
                  <a:cubicBezTo>
                    <a:pt x="2682933" y="2576481"/>
                    <a:pt x="2672282" y="2559744"/>
                    <a:pt x="2670336" y="2539383"/>
                  </a:cubicBezTo>
                  <a:cubicBezTo>
                    <a:pt x="2587360" y="2376647"/>
                    <a:pt x="3042640" y="1246798"/>
                    <a:pt x="3299881" y="563773"/>
                  </a:cubicBezTo>
                  <a:cubicBezTo>
                    <a:pt x="3959368" y="1266493"/>
                    <a:pt x="3967860" y="2043171"/>
                    <a:pt x="3730056" y="2650875"/>
                  </a:cubicBezTo>
                  <a:cubicBezTo>
                    <a:pt x="3317547" y="2635434"/>
                    <a:pt x="2827499" y="2686366"/>
                    <a:pt x="2701004" y="2590217"/>
                  </a:cubicBezTo>
                  <a:close/>
                  <a:moveTo>
                    <a:pt x="19691" y="2248546"/>
                  </a:moveTo>
                  <a:cubicBezTo>
                    <a:pt x="-100797" y="1292396"/>
                    <a:pt x="348853" y="659059"/>
                    <a:pt x="898439" y="307194"/>
                  </a:cubicBezTo>
                  <a:cubicBezTo>
                    <a:pt x="1269469" y="598575"/>
                    <a:pt x="1773388" y="879352"/>
                    <a:pt x="1690237" y="1020281"/>
                  </a:cubicBezTo>
                  <a:cubicBezTo>
                    <a:pt x="1661713" y="1200709"/>
                    <a:pt x="629275" y="1847170"/>
                    <a:pt x="19691" y="2248546"/>
                  </a:cubicBezTo>
                  <a:close/>
                  <a:moveTo>
                    <a:pt x="1805382" y="3858278"/>
                  </a:moveTo>
                  <a:cubicBezTo>
                    <a:pt x="1676483" y="3404460"/>
                    <a:pt x="1433840" y="2881111"/>
                    <a:pt x="1583946" y="2815971"/>
                  </a:cubicBezTo>
                  <a:cubicBezTo>
                    <a:pt x="1713076" y="2686769"/>
                    <a:pt x="2928316" y="2770622"/>
                    <a:pt x="3657403" y="2804207"/>
                  </a:cubicBezTo>
                  <a:cubicBezTo>
                    <a:pt x="3192869" y="3648569"/>
                    <a:pt x="2456828" y="3896652"/>
                    <a:pt x="1805382" y="3858278"/>
                  </a:cubicBezTo>
                  <a:close/>
                  <a:moveTo>
                    <a:pt x="762284" y="3480575"/>
                  </a:moveTo>
                  <a:cubicBezTo>
                    <a:pt x="380940" y="3198297"/>
                    <a:pt x="161300" y="2806810"/>
                    <a:pt x="58293" y="2412172"/>
                  </a:cubicBezTo>
                  <a:cubicBezTo>
                    <a:pt x="450067" y="2149344"/>
                    <a:pt x="872820" y="1756853"/>
                    <a:pt x="981158" y="1879484"/>
                  </a:cubicBezTo>
                  <a:cubicBezTo>
                    <a:pt x="1143940" y="1962367"/>
                    <a:pt x="1439720" y="3144041"/>
                    <a:pt x="1633080" y="3847823"/>
                  </a:cubicBezTo>
                  <a:cubicBezTo>
                    <a:pt x="1278110" y="3779994"/>
                    <a:pt x="991090" y="3649942"/>
                    <a:pt x="762284" y="34805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52">
                <a:solidFill>
                  <a:schemeClr val="tx1"/>
                </a:solidFill>
              </a:endParaRPr>
            </a:p>
          </p:txBody>
        </p:sp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80ECCFB3-FE8D-4055-A932-879A44622B97}"/>
                </a:ext>
              </a:extLst>
            </p:cNvPr>
            <p:cNvSpPr/>
            <p:nvPr/>
          </p:nvSpPr>
          <p:spPr>
            <a:xfrm>
              <a:off x="5890908" y="3260199"/>
              <a:ext cx="439759" cy="4565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/>
            </a:p>
          </p:txBody>
        </p:sp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5C8FB2EB-E906-40E1-9A90-F18622E76749}"/>
                </a:ext>
              </a:extLst>
            </p:cNvPr>
            <p:cNvSpPr/>
            <p:nvPr/>
          </p:nvSpPr>
          <p:spPr>
            <a:xfrm>
              <a:off x="5067467" y="3660698"/>
              <a:ext cx="439759" cy="4235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/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178C910E-81E0-464D-988C-B9D2F0787C1B}"/>
                </a:ext>
              </a:extLst>
            </p:cNvPr>
            <p:cNvSpPr/>
            <p:nvPr/>
          </p:nvSpPr>
          <p:spPr>
            <a:xfrm>
              <a:off x="6741981" y="3644201"/>
              <a:ext cx="439759" cy="4565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2"/>
            </a:p>
          </p:txBody>
        </p:sp>
        <p:sp>
          <p:nvSpPr>
            <p:cNvPr id="266" name="Rounded Rectangle 7">
              <a:extLst>
                <a:ext uri="{FF2B5EF4-FFF2-40B4-BE49-F238E27FC236}">
                  <a16:creationId xmlns:a16="http://schemas.microsoft.com/office/drawing/2014/main" id="{A79993BD-02F1-4608-A87D-6CF0D95AB1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7990" y="3753115"/>
              <a:ext cx="238715" cy="238688"/>
            </a:xfrm>
            <a:custGeom>
              <a:avLst/>
              <a:gdLst/>
              <a:ahLst/>
              <a:cxnLst/>
              <a:rect l="l" t="t" r="r" b="b"/>
              <a:pathLst>
                <a:path w="3960440" h="3960000">
                  <a:moveTo>
                    <a:pt x="2764687" y="782779"/>
                  </a:moveTo>
                  <a:cubicBezTo>
                    <a:pt x="2512183" y="782779"/>
                    <a:pt x="2307488" y="987475"/>
                    <a:pt x="2307487" y="1239980"/>
                  </a:cubicBezTo>
                  <a:cubicBezTo>
                    <a:pt x="2307487" y="1241985"/>
                    <a:pt x="2307500" y="1243987"/>
                    <a:pt x="2308092" y="1245978"/>
                  </a:cubicBezTo>
                  <a:lnTo>
                    <a:pt x="1570677" y="1632536"/>
                  </a:lnTo>
                  <a:cubicBezTo>
                    <a:pt x="1488749" y="1552118"/>
                    <a:pt x="1376387" y="1502860"/>
                    <a:pt x="1252520" y="1502859"/>
                  </a:cubicBezTo>
                  <a:cubicBezTo>
                    <a:pt x="1000014" y="1502859"/>
                    <a:pt x="795319" y="1707555"/>
                    <a:pt x="795319" y="1960060"/>
                  </a:cubicBezTo>
                  <a:cubicBezTo>
                    <a:pt x="795319" y="2212565"/>
                    <a:pt x="1000014" y="2417260"/>
                    <a:pt x="1252520" y="2417260"/>
                  </a:cubicBezTo>
                  <a:cubicBezTo>
                    <a:pt x="1361432" y="2417260"/>
                    <a:pt x="1461449" y="2379178"/>
                    <a:pt x="1538674" y="2313987"/>
                  </a:cubicBezTo>
                  <a:lnTo>
                    <a:pt x="2308734" y="2717656"/>
                  </a:lnTo>
                  <a:cubicBezTo>
                    <a:pt x="2314220" y="2964461"/>
                    <a:pt x="2516327" y="3162492"/>
                    <a:pt x="2764688" y="3162492"/>
                  </a:cubicBezTo>
                  <a:cubicBezTo>
                    <a:pt x="3017192" y="3162492"/>
                    <a:pt x="3221888" y="2957797"/>
                    <a:pt x="3221887" y="2705292"/>
                  </a:cubicBezTo>
                  <a:cubicBezTo>
                    <a:pt x="3221887" y="2452786"/>
                    <a:pt x="3017192" y="2248092"/>
                    <a:pt x="2764688" y="2248092"/>
                  </a:cubicBezTo>
                  <a:cubicBezTo>
                    <a:pt x="2638870" y="2248092"/>
                    <a:pt x="2524924" y="2298913"/>
                    <a:pt x="2442337" y="2381228"/>
                  </a:cubicBezTo>
                  <a:lnTo>
                    <a:pt x="1706164" y="1995322"/>
                  </a:lnTo>
                  <a:lnTo>
                    <a:pt x="1709074" y="1966451"/>
                  </a:lnTo>
                  <a:lnTo>
                    <a:pt x="2455698" y="1575067"/>
                  </a:lnTo>
                  <a:cubicBezTo>
                    <a:pt x="2536225" y="1651261"/>
                    <a:pt x="2645094" y="1697180"/>
                    <a:pt x="2764687" y="1697179"/>
                  </a:cubicBezTo>
                  <a:cubicBezTo>
                    <a:pt x="3017193" y="1697180"/>
                    <a:pt x="3221887" y="1492485"/>
                    <a:pt x="3221888" y="1239980"/>
                  </a:cubicBezTo>
                  <a:cubicBezTo>
                    <a:pt x="3221887" y="987475"/>
                    <a:pt x="3017193" y="782779"/>
                    <a:pt x="2764687" y="782779"/>
                  </a:cubicBezTo>
                  <a:close/>
                  <a:moveTo>
                    <a:pt x="436907" y="0"/>
                  </a:moveTo>
                  <a:lnTo>
                    <a:pt x="3523533" y="0"/>
                  </a:lnTo>
                  <a:cubicBezTo>
                    <a:pt x="3764830" y="0"/>
                    <a:pt x="3960440" y="195610"/>
                    <a:pt x="3960440" y="436907"/>
                  </a:cubicBezTo>
                  <a:lnTo>
                    <a:pt x="3960440" y="3523093"/>
                  </a:lnTo>
                  <a:cubicBezTo>
                    <a:pt x="3960440" y="3764390"/>
                    <a:pt x="3764830" y="3960000"/>
                    <a:pt x="3523533" y="3960000"/>
                  </a:cubicBezTo>
                  <a:lnTo>
                    <a:pt x="436907" y="3960000"/>
                  </a:lnTo>
                  <a:cubicBezTo>
                    <a:pt x="195610" y="3960000"/>
                    <a:pt x="0" y="3764390"/>
                    <a:pt x="0" y="3523093"/>
                  </a:cubicBezTo>
                  <a:lnTo>
                    <a:pt x="0" y="436907"/>
                  </a:lnTo>
                  <a:cubicBezTo>
                    <a:pt x="0" y="195610"/>
                    <a:pt x="195610" y="0"/>
                    <a:pt x="4369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52">
                <a:solidFill>
                  <a:schemeClr val="tx1"/>
                </a:solidFill>
              </a:endParaRPr>
            </a:p>
          </p:txBody>
        </p:sp>
        <p:sp>
          <p:nvSpPr>
            <p:cNvPr id="267" name="Donut 6">
              <a:extLst>
                <a:ext uri="{FF2B5EF4-FFF2-40B4-BE49-F238E27FC236}">
                  <a16:creationId xmlns:a16="http://schemas.microsoft.com/office/drawing/2014/main" id="{3AA61488-6F61-4FF4-B67F-316119F2AD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56564" y="3753115"/>
              <a:ext cx="238688" cy="238688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980000" y="1260000"/>
                  </a:moveTo>
                  <a:cubicBezTo>
                    <a:pt x="2377645" y="1260000"/>
                    <a:pt x="2700000" y="1582355"/>
                    <a:pt x="2700000" y="1980000"/>
                  </a:cubicBezTo>
                  <a:cubicBezTo>
                    <a:pt x="2700000" y="2377645"/>
                    <a:pt x="2377645" y="2700000"/>
                    <a:pt x="1980000" y="2700000"/>
                  </a:cubicBezTo>
                  <a:cubicBezTo>
                    <a:pt x="1582355" y="2700000"/>
                    <a:pt x="1260000" y="2377645"/>
                    <a:pt x="1260000" y="1980000"/>
                  </a:cubicBezTo>
                  <a:cubicBezTo>
                    <a:pt x="1260000" y="1582355"/>
                    <a:pt x="1582355" y="1260000"/>
                    <a:pt x="1980000" y="1260000"/>
                  </a:cubicBezTo>
                  <a:close/>
                  <a:moveTo>
                    <a:pt x="2490424" y="1258488"/>
                  </a:moveTo>
                  <a:lnTo>
                    <a:pt x="3822407" y="1258488"/>
                  </a:lnTo>
                  <a:cubicBezTo>
                    <a:pt x="3911854" y="1481555"/>
                    <a:pt x="3960000" y="1725155"/>
                    <a:pt x="3960000" y="1980000"/>
                  </a:cubicBezTo>
                  <a:cubicBezTo>
                    <a:pt x="3960000" y="3073524"/>
                    <a:pt x="3073524" y="3960000"/>
                    <a:pt x="1980000" y="3960000"/>
                  </a:cubicBezTo>
                  <a:lnTo>
                    <a:pt x="1852759" y="3953575"/>
                  </a:lnTo>
                  <a:lnTo>
                    <a:pt x="2729076" y="2455486"/>
                  </a:lnTo>
                  <a:lnTo>
                    <a:pt x="2726868" y="2454194"/>
                  </a:lnTo>
                  <a:cubicBezTo>
                    <a:pt x="2814857" y="2317465"/>
                    <a:pt x="2865416" y="2154637"/>
                    <a:pt x="2865416" y="1980000"/>
                  </a:cubicBezTo>
                  <a:cubicBezTo>
                    <a:pt x="2865416" y="1681504"/>
                    <a:pt x="2717708" y="1417508"/>
                    <a:pt x="2490424" y="1258488"/>
                  </a:cubicBezTo>
                  <a:close/>
                  <a:moveTo>
                    <a:pt x="334727" y="878603"/>
                  </a:moveTo>
                  <a:lnTo>
                    <a:pt x="1154753" y="2298930"/>
                  </a:lnTo>
                  <a:cubicBezTo>
                    <a:pt x="1281989" y="2630497"/>
                    <a:pt x="1603560" y="2865416"/>
                    <a:pt x="1980000" y="2865416"/>
                  </a:cubicBezTo>
                  <a:cubicBezTo>
                    <a:pt x="2123408" y="2865416"/>
                    <a:pt x="2258854" y="2831322"/>
                    <a:pt x="2378271" y="2770003"/>
                  </a:cubicBezTo>
                  <a:lnTo>
                    <a:pt x="1695481" y="3937251"/>
                  </a:lnTo>
                  <a:cubicBezTo>
                    <a:pt x="736579" y="3801546"/>
                    <a:pt x="0" y="2976792"/>
                    <a:pt x="0" y="1980000"/>
                  </a:cubicBezTo>
                  <a:cubicBezTo>
                    <a:pt x="0" y="1572291"/>
                    <a:pt x="123228" y="1193364"/>
                    <a:pt x="334727" y="878603"/>
                  </a:cubicBezTo>
                  <a:close/>
                  <a:moveTo>
                    <a:pt x="1980000" y="0"/>
                  </a:moveTo>
                  <a:cubicBezTo>
                    <a:pt x="2762762" y="0"/>
                    <a:pt x="3439434" y="454224"/>
                    <a:pt x="3758731" y="1114488"/>
                  </a:cubicBezTo>
                  <a:lnTo>
                    <a:pt x="2165892" y="1114488"/>
                  </a:lnTo>
                  <a:cubicBezTo>
                    <a:pt x="2106002" y="1101330"/>
                    <a:pt x="2043789" y="1094584"/>
                    <a:pt x="1980000" y="1094584"/>
                  </a:cubicBezTo>
                  <a:cubicBezTo>
                    <a:pt x="1916211" y="1094584"/>
                    <a:pt x="1853998" y="1101330"/>
                    <a:pt x="1794108" y="1114488"/>
                  </a:cubicBezTo>
                  <a:lnTo>
                    <a:pt x="1774506" y="1114488"/>
                  </a:lnTo>
                  <a:lnTo>
                    <a:pt x="1774506" y="1119528"/>
                  </a:lnTo>
                  <a:cubicBezTo>
                    <a:pt x="1405645" y="1206316"/>
                    <a:pt x="1126346" y="1524537"/>
                    <a:pt x="1097987" y="1912608"/>
                  </a:cubicBezTo>
                  <a:lnTo>
                    <a:pt x="428214" y="752526"/>
                  </a:lnTo>
                  <a:cubicBezTo>
                    <a:pt x="789694" y="293724"/>
                    <a:pt x="1350545" y="0"/>
                    <a:pt x="198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52">
                <a:solidFill>
                  <a:schemeClr val="tx1"/>
                </a:solidFill>
              </a:endParaRPr>
            </a:p>
          </p:txBody>
        </p:sp>
        <p:sp>
          <p:nvSpPr>
            <p:cNvPr id="268" name="Rounded Rectangle 9">
              <a:extLst>
                <a:ext uri="{FF2B5EF4-FFF2-40B4-BE49-F238E27FC236}">
                  <a16:creationId xmlns:a16="http://schemas.microsoft.com/office/drawing/2014/main" id="{C365E374-694B-4735-A440-915DC6ECBDB8}"/>
                </a:ext>
              </a:extLst>
            </p:cNvPr>
            <p:cNvSpPr>
              <a:spLocks/>
            </p:cNvSpPr>
            <p:nvPr/>
          </p:nvSpPr>
          <p:spPr>
            <a:xfrm>
              <a:off x="5991443" y="3374285"/>
              <a:ext cx="238688" cy="238688"/>
            </a:xfrm>
            <a:custGeom>
              <a:avLst/>
              <a:gdLst/>
              <a:ahLst/>
              <a:cxnLst/>
              <a:rect l="l" t="t" r="r" b="b"/>
              <a:pathLst>
                <a:path w="3960440" h="3960000">
                  <a:moveTo>
                    <a:pt x="1588743" y="1414211"/>
                  </a:moveTo>
                  <a:cubicBezTo>
                    <a:pt x="1540407" y="1411706"/>
                    <a:pt x="1506842" y="1440258"/>
                    <a:pt x="1506842" y="1478573"/>
                  </a:cubicBezTo>
                  <a:lnTo>
                    <a:pt x="1506842" y="2462752"/>
                  </a:lnTo>
                  <a:cubicBezTo>
                    <a:pt x="1506842" y="2484086"/>
                    <a:pt x="1516471" y="2503171"/>
                    <a:pt x="1532201" y="2515206"/>
                  </a:cubicBezTo>
                  <a:cubicBezTo>
                    <a:pt x="1552351" y="2541621"/>
                    <a:pt x="1589483" y="2548946"/>
                    <a:pt x="1619199" y="2531790"/>
                  </a:cubicBezTo>
                  <a:lnTo>
                    <a:pt x="2471524" y="2039700"/>
                  </a:lnTo>
                  <a:cubicBezTo>
                    <a:pt x="2509339" y="2017643"/>
                    <a:pt x="2509577" y="1945490"/>
                    <a:pt x="2464719" y="1913406"/>
                  </a:cubicBezTo>
                  <a:cubicBezTo>
                    <a:pt x="2315501" y="1808322"/>
                    <a:pt x="1748389" y="1486683"/>
                    <a:pt x="1588743" y="1414211"/>
                  </a:cubicBezTo>
                  <a:close/>
                  <a:moveTo>
                    <a:pt x="1982320" y="904379"/>
                  </a:moveTo>
                  <a:cubicBezTo>
                    <a:pt x="2575020" y="904379"/>
                    <a:pt x="3055498" y="1384857"/>
                    <a:pt x="3055498" y="1977557"/>
                  </a:cubicBezTo>
                  <a:cubicBezTo>
                    <a:pt x="3055498" y="2570257"/>
                    <a:pt x="2575020" y="3050735"/>
                    <a:pt x="1982320" y="3050735"/>
                  </a:cubicBezTo>
                  <a:cubicBezTo>
                    <a:pt x="1389620" y="3050735"/>
                    <a:pt x="909142" y="2570257"/>
                    <a:pt x="909142" y="1977557"/>
                  </a:cubicBezTo>
                  <a:cubicBezTo>
                    <a:pt x="909142" y="1384857"/>
                    <a:pt x="1389620" y="904379"/>
                    <a:pt x="1982320" y="904379"/>
                  </a:cubicBezTo>
                  <a:close/>
                  <a:moveTo>
                    <a:pt x="1982320" y="537397"/>
                  </a:moveTo>
                  <a:cubicBezTo>
                    <a:pt x="1186942" y="537397"/>
                    <a:pt x="542160" y="1182179"/>
                    <a:pt x="542160" y="1977557"/>
                  </a:cubicBezTo>
                  <a:cubicBezTo>
                    <a:pt x="542160" y="2772935"/>
                    <a:pt x="1186942" y="3417717"/>
                    <a:pt x="1982320" y="3417717"/>
                  </a:cubicBezTo>
                  <a:cubicBezTo>
                    <a:pt x="2777698" y="3417717"/>
                    <a:pt x="3422480" y="2772935"/>
                    <a:pt x="3422480" y="1977557"/>
                  </a:cubicBezTo>
                  <a:cubicBezTo>
                    <a:pt x="3422480" y="1182179"/>
                    <a:pt x="2777698" y="537397"/>
                    <a:pt x="1982320" y="537397"/>
                  </a:cubicBezTo>
                  <a:close/>
                  <a:moveTo>
                    <a:pt x="436907" y="0"/>
                  </a:moveTo>
                  <a:lnTo>
                    <a:pt x="3523533" y="0"/>
                  </a:lnTo>
                  <a:cubicBezTo>
                    <a:pt x="3764830" y="0"/>
                    <a:pt x="3960440" y="195610"/>
                    <a:pt x="3960440" y="436907"/>
                  </a:cubicBezTo>
                  <a:lnTo>
                    <a:pt x="3960440" y="3523093"/>
                  </a:lnTo>
                  <a:cubicBezTo>
                    <a:pt x="3960440" y="3764390"/>
                    <a:pt x="3764830" y="3960000"/>
                    <a:pt x="3523533" y="3960000"/>
                  </a:cubicBezTo>
                  <a:lnTo>
                    <a:pt x="436907" y="3960000"/>
                  </a:lnTo>
                  <a:cubicBezTo>
                    <a:pt x="195610" y="3960000"/>
                    <a:pt x="0" y="3764390"/>
                    <a:pt x="0" y="3523093"/>
                  </a:cubicBezTo>
                  <a:lnTo>
                    <a:pt x="0" y="436907"/>
                  </a:lnTo>
                  <a:cubicBezTo>
                    <a:pt x="0" y="195610"/>
                    <a:pt x="195610" y="0"/>
                    <a:pt x="4369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52">
                <a:solidFill>
                  <a:schemeClr val="tx1"/>
                </a:solidFill>
              </a:endParaRPr>
            </a:p>
          </p:txBody>
        </p:sp>
      </p:grpSp>
      <p:sp>
        <p:nvSpPr>
          <p:cNvPr id="269" name="Rounded Rectangle 20">
            <a:extLst>
              <a:ext uri="{FF2B5EF4-FFF2-40B4-BE49-F238E27FC236}">
                <a16:creationId xmlns:a16="http://schemas.microsoft.com/office/drawing/2014/main" id="{B5A75B4D-CA52-4F78-AC74-CB42B7BD2898}"/>
              </a:ext>
            </a:extLst>
          </p:cNvPr>
          <p:cNvSpPr>
            <a:spLocks noChangeAspect="1"/>
          </p:cNvSpPr>
          <p:nvPr/>
        </p:nvSpPr>
        <p:spPr>
          <a:xfrm rot="2160000">
            <a:off x="7404892" y="425059"/>
            <a:ext cx="453671" cy="489504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50"/>
          </a:p>
        </p:txBody>
      </p:sp>
      <p:cxnSp>
        <p:nvCxnSpPr>
          <p:cNvPr id="118" name="Straight Connector 117">
            <a:hlinkClick r:id="rId4" action="ppaction://hlinksldjump"/>
          </p:cNvPr>
          <p:cNvCxnSpPr/>
          <p:nvPr/>
        </p:nvCxnSpPr>
        <p:spPr>
          <a:xfrm>
            <a:off x="12486675" y="592932"/>
            <a:ext cx="5715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object 19"/>
          <p:cNvSpPr txBox="1"/>
          <p:nvPr/>
        </p:nvSpPr>
        <p:spPr>
          <a:xfrm>
            <a:off x="370425" y="6186292"/>
            <a:ext cx="17722215" cy="3996054"/>
          </a:xfrm>
          <a:prstGeom prst="rect">
            <a:avLst/>
          </a:prstGeom>
          <a:solidFill>
            <a:schemeClr val="accent3"/>
          </a:solidFill>
        </p:spPr>
        <p:txBody>
          <a:bodyPr vert="horz" wrap="square" lIns="0" tIns="1270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0"/>
              </a:spcBef>
            </a:pPr>
            <a:r>
              <a:rPr sz="12000" b="1" spc="-100" dirty="0" smtClean="0">
                <a:latin typeface="Calibri"/>
                <a:cs typeface="Calibri"/>
              </a:rPr>
              <a:t>PELANJUTAN</a:t>
            </a:r>
            <a:r>
              <a:rPr lang="en-US" sz="12000" b="1" spc="-100" dirty="0" smtClean="0">
                <a:latin typeface="Calibri"/>
                <a:cs typeface="Calibri"/>
              </a:rPr>
              <a:t> PENGAJIAN</a:t>
            </a:r>
            <a:endParaRPr sz="12000" dirty="0">
              <a:latin typeface="Calibri"/>
              <a:cs typeface="Calibri"/>
            </a:endParaRPr>
          </a:p>
          <a:p>
            <a:pPr marL="1270" algn="ctr">
              <a:lnSpc>
                <a:spcPct val="100000"/>
              </a:lnSpc>
              <a:spcBef>
                <a:spcPts val="360"/>
              </a:spcBef>
            </a:pPr>
            <a:r>
              <a:rPr sz="6400" b="1" i="1" spc="-40" dirty="0">
                <a:latin typeface="Calibri"/>
                <a:cs typeface="Calibri"/>
              </a:rPr>
              <a:t>SEMUA </a:t>
            </a:r>
            <a:r>
              <a:rPr sz="6400" b="1" i="1" spc="-55" dirty="0">
                <a:latin typeface="Calibri"/>
                <a:cs typeface="Calibri"/>
              </a:rPr>
              <a:t>PELANJUTAN </a:t>
            </a:r>
            <a:r>
              <a:rPr sz="6400" b="1" i="1" spc="-20" dirty="0">
                <a:latin typeface="Calibri"/>
                <a:cs typeface="Calibri"/>
              </a:rPr>
              <a:t>ADALAH </a:t>
            </a:r>
            <a:r>
              <a:rPr sz="6400" b="1" i="1" spc="-165" dirty="0">
                <a:latin typeface="Calibri"/>
                <a:cs typeface="Calibri"/>
              </a:rPr>
              <a:t>TANPA</a:t>
            </a:r>
            <a:r>
              <a:rPr sz="6400" b="1" i="1" spc="125" dirty="0">
                <a:latin typeface="Calibri"/>
                <a:cs typeface="Calibri"/>
              </a:rPr>
              <a:t> </a:t>
            </a:r>
            <a:r>
              <a:rPr sz="6400" b="1" i="1" spc="-5" dirty="0">
                <a:latin typeface="Calibri"/>
                <a:cs typeface="Calibri"/>
              </a:rPr>
              <a:t>HLP</a:t>
            </a:r>
            <a:endParaRPr sz="6400" dirty="0"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  <a:spcBef>
                <a:spcPts val="185"/>
              </a:spcBef>
            </a:pPr>
            <a:r>
              <a:rPr sz="3600" spc="-15" dirty="0">
                <a:latin typeface="Calibri"/>
                <a:cs typeface="Calibri"/>
              </a:rPr>
              <a:t>Pelanjutan </a:t>
            </a:r>
            <a:r>
              <a:rPr sz="3600" spc="-30" dirty="0">
                <a:latin typeface="Calibri"/>
                <a:cs typeface="Calibri"/>
              </a:rPr>
              <a:t>hanya </a:t>
            </a:r>
            <a:r>
              <a:rPr sz="3600" spc="-20" dirty="0">
                <a:latin typeface="Calibri"/>
                <a:cs typeface="Calibri"/>
              </a:rPr>
              <a:t>akan </a:t>
            </a:r>
            <a:r>
              <a:rPr sz="3600" spc="-10" dirty="0">
                <a:latin typeface="Calibri"/>
                <a:cs typeface="Calibri"/>
              </a:rPr>
              <a:t>DIPERTIMBANGKAN </a:t>
            </a:r>
            <a:r>
              <a:rPr sz="3600" spc="-15" dirty="0">
                <a:latin typeface="Calibri"/>
                <a:cs typeface="Calibri"/>
              </a:rPr>
              <a:t>jika </a:t>
            </a:r>
            <a:r>
              <a:rPr sz="3600" spc="-20" dirty="0">
                <a:latin typeface="Calibri"/>
                <a:cs typeface="Calibri"/>
              </a:rPr>
              <a:t>terdapat </a:t>
            </a:r>
            <a:r>
              <a:rPr sz="3600" spc="-5" dirty="0">
                <a:latin typeface="Calibri"/>
                <a:cs typeface="Calibri"/>
              </a:rPr>
              <a:t>perubahan dari </a:t>
            </a:r>
            <a:r>
              <a:rPr sz="3600" spc="-10" dirty="0">
                <a:latin typeface="Calibri"/>
                <a:cs typeface="Calibri"/>
              </a:rPr>
              <a:t>segi struktur pengajian  </a:t>
            </a:r>
            <a:r>
              <a:rPr sz="3600" spc="-25" dirty="0">
                <a:latin typeface="Calibri"/>
                <a:cs typeface="Calibri"/>
              </a:rPr>
              <a:t>atau </a:t>
            </a:r>
            <a:r>
              <a:rPr sz="3600" spc="-10" dirty="0">
                <a:latin typeface="Calibri"/>
                <a:cs typeface="Calibri"/>
              </a:rPr>
              <a:t>tempoh </a:t>
            </a:r>
            <a:r>
              <a:rPr sz="3600" dirty="0">
                <a:latin typeface="Calibri"/>
                <a:cs typeface="Calibri"/>
              </a:rPr>
              <a:t>cuti </a:t>
            </a:r>
            <a:r>
              <a:rPr sz="3600" spc="-5" dirty="0">
                <a:latin typeface="Calibri"/>
                <a:cs typeface="Calibri"/>
              </a:rPr>
              <a:t>belajar dan penajaan </a:t>
            </a:r>
            <a:r>
              <a:rPr sz="3600" spc="-20" dirty="0">
                <a:latin typeface="Calibri"/>
                <a:cs typeface="Calibri"/>
              </a:rPr>
              <a:t>tamat </a:t>
            </a:r>
            <a:r>
              <a:rPr sz="3600" dirty="0">
                <a:latin typeface="Calibri"/>
                <a:cs typeface="Calibri"/>
              </a:rPr>
              <a:t>pada </a:t>
            </a:r>
            <a:r>
              <a:rPr sz="3600" spc="-15" dirty="0">
                <a:latin typeface="Calibri"/>
                <a:cs typeface="Calibri"/>
              </a:rPr>
              <a:t>pertengahan</a:t>
            </a:r>
            <a:r>
              <a:rPr sz="3600" spc="-90" dirty="0">
                <a:latin typeface="Calibri"/>
                <a:cs typeface="Calibri"/>
              </a:rPr>
              <a:t> </a:t>
            </a:r>
            <a:r>
              <a:rPr sz="3600" spc="-55" dirty="0">
                <a:latin typeface="Calibri"/>
                <a:cs typeface="Calibri"/>
              </a:rPr>
              <a:t>semester.</a:t>
            </a:r>
            <a:endParaRPr sz="36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366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5589" y="381127"/>
            <a:ext cx="142240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PERMOHONAN KELULUSAN</a:t>
            </a:r>
            <a:r>
              <a:rPr spc="-10" dirty="0"/>
              <a:t> </a:t>
            </a:r>
            <a:r>
              <a:rPr spc="-40" dirty="0"/>
              <a:t>PELANJUTAN</a:t>
            </a:r>
          </a:p>
        </p:txBody>
      </p:sp>
      <p:sp>
        <p:nvSpPr>
          <p:cNvPr id="3" name="object 3"/>
          <p:cNvSpPr/>
          <p:nvPr/>
        </p:nvSpPr>
        <p:spPr>
          <a:xfrm>
            <a:off x="6757732" y="140970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106727" y="140970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464867" y="140970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13863" y="140970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161336" y="140970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505760" y="140970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val 9"/>
          <p:cNvSpPr/>
          <p:nvPr/>
        </p:nvSpPr>
        <p:spPr>
          <a:xfrm>
            <a:off x="1371601" y="2030093"/>
            <a:ext cx="4522250" cy="127926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err="1" smtClean="0"/>
              <a:t>Pegawai</a:t>
            </a:r>
            <a:endParaRPr lang="en-US" sz="3200" b="1" dirty="0" smtClean="0"/>
          </a:p>
          <a:p>
            <a:pPr algn="ctr">
              <a:defRPr/>
            </a:pPr>
            <a:r>
              <a:rPr lang="en-US" sz="3200" b="1" dirty="0" err="1" smtClean="0"/>
              <a:t>Mohon</a:t>
            </a:r>
            <a:endParaRPr lang="en-US" sz="3200" b="1" dirty="0"/>
          </a:p>
        </p:txBody>
      </p:sp>
      <p:sp>
        <p:nvSpPr>
          <p:cNvPr id="11" name="Down Arrow 10"/>
          <p:cNvSpPr/>
          <p:nvPr/>
        </p:nvSpPr>
        <p:spPr>
          <a:xfrm rot="2364789">
            <a:off x="1753995" y="3153376"/>
            <a:ext cx="865028" cy="737801"/>
          </a:xfrm>
          <a:prstGeom prst="downArrow">
            <a:avLst>
              <a:gd name="adj1" fmla="val 42728"/>
              <a:gd name="adj2" fmla="val 552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/>
          </a:p>
        </p:txBody>
      </p:sp>
      <p:sp>
        <p:nvSpPr>
          <p:cNvPr id="12" name="Down Arrow 11"/>
          <p:cNvSpPr/>
          <p:nvPr/>
        </p:nvSpPr>
        <p:spPr>
          <a:xfrm rot="19693065">
            <a:off x="4868404" y="3028466"/>
            <a:ext cx="878026" cy="809757"/>
          </a:xfrm>
          <a:prstGeom prst="downArrow">
            <a:avLst>
              <a:gd name="adj1" fmla="val 42728"/>
              <a:gd name="adj2" fmla="val 645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/>
          </a:p>
        </p:txBody>
      </p:sp>
      <p:sp>
        <p:nvSpPr>
          <p:cNvPr id="13" name="Oval 12"/>
          <p:cNvSpPr/>
          <p:nvPr/>
        </p:nvSpPr>
        <p:spPr>
          <a:xfrm>
            <a:off x="3850455" y="3843890"/>
            <a:ext cx="3160899" cy="127926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BPL</a:t>
            </a:r>
          </a:p>
        </p:txBody>
      </p:sp>
      <p:sp>
        <p:nvSpPr>
          <p:cNvPr id="14" name="Oval 13"/>
          <p:cNvSpPr/>
          <p:nvPr/>
        </p:nvSpPr>
        <p:spPr>
          <a:xfrm>
            <a:off x="199678" y="3843890"/>
            <a:ext cx="3160899" cy="127926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UA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13948" y="5573754"/>
            <a:ext cx="6497406" cy="2460962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  <a:defRPr/>
            </a:pPr>
            <a:r>
              <a:rPr lang="en-US" sz="3200" dirty="0" err="1"/>
              <a:t>Hantar</a:t>
            </a:r>
            <a:r>
              <a:rPr lang="en-US" sz="3200" dirty="0"/>
              <a:t> </a:t>
            </a:r>
            <a:r>
              <a:rPr lang="en-US" sz="3200" dirty="0" err="1"/>
              <a:t>borang</a:t>
            </a:r>
            <a:r>
              <a:rPr lang="en-US" sz="3200" dirty="0"/>
              <a:t> </a:t>
            </a:r>
            <a:r>
              <a:rPr lang="en-US" sz="3200" dirty="0" err="1"/>
              <a:t>permohonan</a:t>
            </a:r>
            <a:r>
              <a:rPr lang="en-US" sz="3200" dirty="0"/>
              <a:t> </a:t>
            </a:r>
            <a:r>
              <a:rPr lang="en-US" sz="3200" dirty="0" err="1"/>
              <a:t>pelanjutan</a:t>
            </a:r>
            <a:r>
              <a:rPr lang="en-US" sz="3200" dirty="0"/>
              <a:t> </a:t>
            </a:r>
            <a:r>
              <a:rPr lang="en-US" sz="3200" b="1" dirty="0"/>
              <a:t>3 </a:t>
            </a:r>
            <a:r>
              <a:rPr lang="en-US" sz="3200" b="1" dirty="0" err="1"/>
              <a:t>bulan</a:t>
            </a:r>
            <a:r>
              <a:rPr lang="en-US" sz="3200" b="1" dirty="0"/>
              <a:t> </a:t>
            </a:r>
            <a:r>
              <a:rPr lang="en-US" sz="3200" dirty="0" err="1"/>
              <a:t>sebelum</a:t>
            </a:r>
            <a:r>
              <a:rPr lang="en-US" sz="3200" dirty="0"/>
              <a:t> </a:t>
            </a:r>
            <a:r>
              <a:rPr lang="en-US" sz="3200" dirty="0" err="1"/>
              <a:t>tempoh</a:t>
            </a:r>
            <a:r>
              <a:rPr lang="en-US" sz="3200" dirty="0"/>
              <a:t> </a:t>
            </a:r>
            <a:r>
              <a:rPr lang="en-US" sz="3200" dirty="0" err="1"/>
              <a:t>kelulusan</a:t>
            </a:r>
            <a:r>
              <a:rPr lang="en-US" sz="3200" dirty="0"/>
              <a:t> HLP </a:t>
            </a:r>
            <a:r>
              <a:rPr lang="en-US" sz="3200" dirty="0" err="1"/>
              <a:t>berakhir</a:t>
            </a:r>
            <a:r>
              <a:rPr lang="en-US" sz="3200" dirty="0"/>
              <a:t> </a:t>
            </a:r>
          </a:p>
        </p:txBody>
      </p:sp>
      <p:sp>
        <p:nvSpPr>
          <p:cNvPr id="16" name="Down Arrow 15"/>
          <p:cNvSpPr/>
          <p:nvPr/>
        </p:nvSpPr>
        <p:spPr>
          <a:xfrm rot="16200000">
            <a:off x="8206635" y="3025805"/>
            <a:ext cx="583694" cy="2662640"/>
          </a:xfrm>
          <a:prstGeom prst="downArrow">
            <a:avLst>
              <a:gd name="adj1" fmla="val 42728"/>
              <a:gd name="adj2" fmla="val 645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/>
          </a:p>
        </p:txBody>
      </p:sp>
      <p:sp>
        <p:nvSpPr>
          <p:cNvPr id="17" name="Oval 16"/>
          <p:cNvSpPr/>
          <p:nvPr/>
        </p:nvSpPr>
        <p:spPr>
          <a:xfrm>
            <a:off x="10591145" y="3348411"/>
            <a:ext cx="3126723" cy="2612007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err="1"/>
              <a:t>Ketua</a:t>
            </a:r>
            <a:r>
              <a:rPr lang="en-US" sz="3200" b="1" dirty="0"/>
              <a:t> </a:t>
            </a:r>
            <a:r>
              <a:rPr lang="en-US" sz="3200" b="1" dirty="0" err="1"/>
              <a:t>Bidang</a:t>
            </a:r>
            <a:r>
              <a:rPr lang="en-US" sz="3200" b="1" dirty="0"/>
              <a:t> </a:t>
            </a:r>
            <a:r>
              <a:rPr lang="en-US" sz="3200" b="1" dirty="0" err="1"/>
              <a:t>Kebangsaan</a:t>
            </a:r>
            <a:r>
              <a:rPr lang="en-US" sz="3200" b="1" dirty="0"/>
              <a:t> KKM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545664" y="2650316"/>
            <a:ext cx="3328011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dirty="0" err="1">
                <a:latin typeface="Arial Rounded MT Bold" pitchFamily="34" charset="0"/>
              </a:rPr>
              <a:t>Pertimbangan</a:t>
            </a:r>
            <a:endParaRPr lang="en-US" sz="3200" dirty="0">
              <a:latin typeface="Arial Rounded MT Bold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 rot="18662742">
            <a:off x="14130160" y="5202192"/>
            <a:ext cx="844143" cy="2403437"/>
          </a:xfrm>
          <a:prstGeom prst="downArrow">
            <a:avLst>
              <a:gd name="adj1" fmla="val 42728"/>
              <a:gd name="adj2" fmla="val 645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/>
          </a:p>
        </p:txBody>
      </p:sp>
      <p:sp>
        <p:nvSpPr>
          <p:cNvPr id="20" name="Down Arrow 19"/>
          <p:cNvSpPr/>
          <p:nvPr/>
        </p:nvSpPr>
        <p:spPr>
          <a:xfrm rot="14137352">
            <a:off x="14219655" y="3679103"/>
            <a:ext cx="583694" cy="1146289"/>
          </a:xfrm>
          <a:prstGeom prst="downArrow">
            <a:avLst>
              <a:gd name="adj1" fmla="val 42728"/>
              <a:gd name="adj2" fmla="val 645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 rot="2787870">
            <a:off x="12745821" y="6313449"/>
            <a:ext cx="25706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ms-MY" sz="3200" dirty="0">
                <a:latin typeface="Arial Rounded MT Bold" panose="020F0704030504030204" pitchFamily="34" charset="0"/>
              </a:rPr>
              <a:t>Lulus</a:t>
            </a:r>
          </a:p>
        </p:txBody>
      </p:sp>
      <p:sp>
        <p:nvSpPr>
          <p:cNvPr id="22" name="Multiply 21"/>
          <p:cNvSpPr/>
          <p:nvPr/>
        </p:nvSpPr>
        <p:spPr>
          <a:xfrm>
            <a:off x="13717868" y="3677834"/>
            <a:ext cx="612763" cy="513165"/>
          </a:xfrm>
          <a:prstGeom prst="mathMultiply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/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15078276" y="3259798"/>
            <a:ext cx="221912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ms-MY" sz="3200"/>
              <a:t>Tamat Pengajian</a:t>
            </a: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14617930" y="7687516"/>
            <a:ext cx="39290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ms-MY" sz="3200" dirty="0" err="1"/>
              <a:t>Pelanjutan</a:t>
            </a:r>
            <a:r>
              <a:rPr lang="en-US" altLang="ms-MY" sz="3200" dirty="0"/>
              <a:t> di UA / </a:t>
            </a:r>
            <a:r>
              <a:rPr lang="en-US" altLang="ms-MY" sz="3200" dirty="0" err="1"/>
              <a:t>Fasiliti</a:t>
            </a:r>
            <a:r>
              <a:rPr lang="en-US" altLang="ms-MY" sz="3200" dirty="0"/>
              <a:t> KKM</a:t>
            </a:r>
          </a:p>
        </p:txBody>
      </p:sp>
    </p:spTree>
    <p:extLst>
      <p:ext uri="{BB962C8B-B14F-4D97-AF65-F5344CB8AC3E}">
        <p14:creationId xmlns:p14="http://schemas.microsoft.com/office/powerpoint/2010/main" val="166497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11217" y="387222"/>
            <a:ext cx="949134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49680" marR="5080" indent="-1237615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PERMOHONAN KELULUSAN </a:t>
            </a:r>
            <a:r>
              <a:rPr sz="3600" spc="-30" dirty="0"/>
              <a:t>PELANJUTAN  </a:t>
            </a:r>
            <a:r>
              <a:rPr sz="3600" spc="-5" dirty="0"/>
              <a:t>(SEBELUM </a:t>
            </a:r>
            <a:r>
              <a:rPr sz="3600" spc="-110" dirty="0"/>
              <a:t>TAMAT</a:t>
            </a:r>
            <a:r>
              <a:rPr sz="3600" dirty="0"/>
              <a:t> </a:t>
            </a:r>
            <a:r>
              <a:rPr sz="3600" spc="-5" dirty="0"/>
              <a:t>PENGAJIAN)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8133588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82583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0723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89719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37192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881616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12957" y="2039031"/>
            <a:ext cx="14161797" cy="7619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7040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67377" y="265176"/>
            <a:ext cx="13012118" cy="97368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339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16537850" y="9936150"/>
            <a:ext cx="328614" cy="68565"/>
          </a:xfrm>
          <a:prstGeom prst="rect">
            <a:avLst/>
          </a:prstGeom>
          <a:solidFill>
            <a:srgbClr val="FF85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728" tIns="68390" rIns="136728" bIns="68390" rtlCol="0" anchor="ctr"/>
          <a:lstStyle/>
          <a:p>
            <a:pPr algn="ctr" defTabSz="1367553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14486645" y="9964012"/>
            <a:ext cx="1721646" cy="401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16864677" y="9936150"/>
            <a:ext cx="328614" cy="685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728" tIns="68390" rIns="136728" bIns="68390" rtlCol="0" anchor="ctr"/>
          <a:lstStyle/>
          <a:p>
            <a:pPr algn="ctr" defTabSz="1367553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7191503" y="9936150"/>
            <a:ext cx="328614" cy="68565"/>
          </a:xfrm>
          <a:prstGeom prst="rect">
            <a:avLst/>
          </a:prstGeom>
          <a:solidFill>
            <a:srgbClr val="018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728" tIns="68390" rIns="136728" bIns="68390" rtlCol="0" anchor="ctr"/>
          <a:lstStyle/>
          <a:p>
            <a:pPr algn="ctr" defTabSz="1367553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7518331" y="9935736"/>
            <a:ext cx="328614" cy="68565"/>
          </a:xfrm>
          <a:prstGeom prst="rect">
            <a:avLst/>
          </a:prstGeom>
          <a:solidFill>
            <a:srgbClr val="D73C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728" tIns="68390" rIns="136728" bIns="68390" rtlCol="0" anchor="ctr"/>
          <a:lstStyle/>
          <a:p>
            <a:pPr algn="ctr" defTabSz="1367553"/>
            <a:endParaRPr lang="en-US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6208312" y="9935736"/>
            <a:ext cx="328614" cy="68565"/>
          </a:xfrm>
          <a:prstGeom prst="rect">
            <a:avLst/>
          </a:prstGeom>
          <a:solidFill>
            <a:srgbClr val="A1B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728" tIns="68390" rIns="136728" bIns="68390" rtlCol="0" anchor="ctr"/>
          <a:lstStyle/>
          <a:p>
            <a:pPr algn="ctr" defTabSz="1367553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299252" y="9630170"/>
            <a:ext cx="368556" cy="368498"/>
            <a:chOff x="6838977" y="3422490"/>
            <a:chExt cx="1358153" cy="1358153"/>
          </a:xfrm>
        </p:grpSpPr>
        <p:sp>
          <p:nvSpPr>
            <p:cNvPr id="39" name="Teardrop 38"/>
            <p:cNvSpPr/>
            <p:nvPr/>
          </p:nvSpPr>
          <p:spPr>
            <a:xfrm>
              <a:off x="6838977" y="4242761"/>
              <a:ext cx="537882" cy="537882"/>
            </a:xfrm>
            <a:prstGeom prst="teardrop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7553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0" name="Teardrop 39"/>
            <p:cNvSpPr/>
            <p:nvPr/>
          </p:nvSpPr>
          <p:spPr>
            <a:xfrm rot="10800000">
              <a:off x="7376859" y="3422490"/>
              <a:ext cx="820271" cy="820271"/>
            </a:xfrm>
            <a:prstGeom prst="teardrop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7553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1" name="Teardrop 40"/>
            <p:cNvSpPr/>
            <p:nvPr/>
          </p:nvSpPr>
          <p:spPr>
            <a:xfrm rot="5400000">
              <a:off x="6980568" y="3848099"/>
              <a:ext cx="283295" cy="283295"/>
            </a:xfrm>
            <a:prstGeom prst="teardrop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7553"/>
              <a:endParaRPr lang="en-US" dirty="0">
                <a:solidFill>
                  <a:srgbClr val="FD890A"/>
                </a:solidFill>
              </a:endParaRPr>
            </a:p>
          </p:txBody>
        </p:sp>
      </p:grpSp>
      <p:sp>
        <p:nvSpPr>
          <p:cNvPr id="42" name="Rectangle 41"/>
          <p:cNvSpPr/>
          <p:nvPr/>
        </p:nvSpPr>
        <p:spPr>
          <a:xfrm>
            <a:off x="329461" y="9768276"/>
            <a:ext cx="1532881" cy="384465"/>
          </a:xfrm>
          <a:prstGeom prst="rect">
            <a:avLst/>
          </a:prstGeom>
        </p:spPr>
        <p:txBody>
          <a:bodyPr wrap="none" lIns="136728" tIns="68390" rIns="136728" bIns="68390">
            <a:spAutoFit/>
          </a:bodyPr>
          <a:lstStyle/>
          <a:p>
            <a:pPr defTabSz="1367553"/>
            <a:r>
              <a:rPr lang="en-US" sz="1601" dirty="0">
                <a:solidFill>
                  <a:prstClr val="white">
                    <a:lumMod val="85000"/>
                  </a:prstClr>
                </a:solidFill>
                <a:latin typeface="Lato Heavy" panose="020F0502020204030203" pitchFamily="34" charset="0"/>
                <a:cs typeface="Lato Heavy" panose="020F0502020204030203" pitchFamily="34" charset="0"/>
              </a:rPr>
              <a:t>TAWARAN A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682500" y="737282"/>
            <a:ext cx="68580" cy="1013417"/>
            <a:chOff x="455000" y="491056"/>
            <a:chExt cx="45720" cy="675713"/>
          </a:xfrm>
        </p:grpSpPr>
        <p:sp>
          <p:nvSpPr>
            <p:cNvPr id="44" name="Rectangle 43"/>
            <p:cNvSpPr/>
            <p:nvPr userDrawn="1"/>
          </p:nvSpPr>
          <p:spPr>
            <a:xfrm>
              <a:off x="455001" y="491056"/>
              <a:ext cx="45719" cy="675713"/>
            </a:xfrm>
            <a:prstGeom prst="rect">
              <a:avLst/>
            </a:prstGeom>
            <a:solidFill>
              <a:srgbClr val="3DB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7553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5" name="Rectangle 44"/>
            <p:cNvSpPr/>
            <p:nvPr userDrawn="1"/>
          </p:nvSpPr>
          <p:spPr>
            <a:xfrm>
              <a:off x="455000" y="961799"/>
              <a:ext cx="45719" cy="2049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7553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622878" y="262382"/>
            <a:ext cx="15703478" cy="1696482"/>
            <a:chOff x="1739573" y="511491"/>
            <a:chExt cx="20937538" cy="2262274"/>
          </a:xfrm>
        </p:grpSpPr>
        <p:sp>
          <p:nvSpPr>
            <p:cNvPr id="25" name="TextBox 24"/>
            <p:cNvSpPr txBox="1"/>
            <p:nvPr/>
          </p:nvSpPr>
          <p:spPr>
            <a:xfrm>
              <a:off x="1739573" y="511491"/>
              <a:ext cx="20937538" cy="147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822568"/>
              <a:r>
                <a:rPr lang="en-US" sz="6600" b="1" dirty="0">
                  <a:solidFill>
                    <a:schemeClr val="accent1">
                      <a:lumMod val="50000"/>
                    </a:schemeClr>
                  </a:solidFill>
                  <a:latin typeface="Lato Regular"/>
                  <a:cs typeface="Lato Regular"/>
                </a:rPr>
                <a:t>SELEPAS TAMAT PENGAJIAN</a:t>
              </a:r>
              <a:endParaRPr lang="id-ID" sz="6600" b="1" dirty="0">
                <a:solidFill>
                  <a:schemeClr val="accent1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28" name="Rectangle 27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01" tIns="60951" rIns="121901" bIns="60951" rtlCol="0" anchor="ctr"/>
              <a:lstStyle/>
              <a:p>
                <a:pPr algn="ctr" defTabSz="1822568"/>
                <a:endParaRPr lang="en-US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29" name="Rectangle 28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01" tIns="60951" rIns="121901" bIns="60951" rtlCol="0" anchor="ctr"/>
              <a:lstStyle/>
              <a:p>
                <a:pPr algn="ctr" defTabSz="1822568"/>
                <a:endParaRPr lang="en-US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01" tIns="60951" rIns="121901" bIns="60951" rtlCol="0" anchor="ctr"/>
              <a:lstStyle/>
              <a:p>
                <a:pPr algn="ctr" defTabSz="1822568"/>
                <a:endParaRPr lang="en-US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01" tIns="60951" rIns="121901" bIns="60951" rtlCol="0" anchor="ctr"/>
              <a:lstStyle/>
              <a:p>
                <a:pPr algn="ctr" defTabSz="1822568"/>
                <a:endParaRPr lang="en-US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01" tIns="60951" rIns="121901" bIns="60951" rtlCol="0" anchor="ctr"/>
              <a:lstStyle/>
              <a:p>
                <a:pPr algn="ctr" defTabSz="1822568"/>
                <a:endParaRPr lang="en-US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01" tIns="60951" rIns="121901" bIns="60951" rtlCol="0" anchor="ctr"/>
              <a:lstStyle/>
              <a:p>
                <a:pPr algn="ctr" defTabSz="1822568"/>
                <a:endParaRPr lang="en-US" dirty="0">
                  <a:solidFill>
                    <a:prstClr val="white"/>
                  </a:solidFill>
                  <a:latin typeface="Calibri Light" panose="020F0302020204030204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1739573" y="2035004"/>
              <a:ext cx="20937538" cy="738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822568"/>
              <a:endParaRPr lang="id-ID" sz="3000" b="1" dirty="0">
                <a:solidFill>
                  <a:srgbClr val="002060"/>
                </a:solidFill>
                <a:latin typeface="Calibri Light" panose="020F0302020204030204"/>
                <a:cs typeface="Calibri Light" panose="020F0302020204030204"/>
              </a:endParaRPr>
            </a:p>
          </p:txBody>
        </p:sp>
      </p:grpSp>
      <p:graphicFrame>
        <p:nvGraphicFramePr>
          <p:cNvPr id="51" name="Diagram 50"/>
          <p:cNvGraphicFramePr/>
          <p:nvPr>
            <p:extLst>
              <p:ext uri="{D42A27DB-BD31-4B8C-83A1-F6EECF244321}">
                <p14:modId xmlns:p14="http://schemas.microsoft.com/office/powerpoint/2010/main" val="972158932"/>
              </p:ext>
            </p:extLst>
          </p:nvPr>
        </p:nvGraphicFramePr>
        <p:xfrm>
          <a:off x="1622876" y="1704947"/>
          <a:ext cx="16665124" cy="7925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7937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31385" y="381127"/>
            <a:ext cx="98539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60" dirty="0"/>
              <a:t>SELEPAS </a:t>
            </a:r>
            <a:r>
              <a:rPr spc="-160" dirty="0"/>
              <a:t>TAMAT</a:t>
            </a:r>
            <a:r>
              <a:rPr dirty="0"/>
              <a:t> </a:t>
            </a:r>
            <a:r>
              <a:rPr spc="-5" dirty="0"/>
              <a:t>PENGAJIAN</a:t>
            </a:r>
          </a:p>
        </p:txBody>
      </p:sp>
      <p:sp>
        <p:nvSpPr>
          <p:cNvPr id="3" name="object 3"/>
          <p:cNvSpPr/>
          <p:nvPr/>
        </p:nvSpPr>
        <p:spPr>
          <a:xfrm>
            <a:off x="8133588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82583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0723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89719" y="149352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37192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881616" y="1493520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324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52515600"/>
              </p:ext>
            </p:extLst>
          </p:nvPr>
        </p:nvGraphicFramePr>
        <p:xfrm>
          <a:off x="1555558" y="1526540"/>
          <a:ext cx="14158850" cy="812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489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9532" y="4004183"/>
            <a:ext cx="171450" cy="5220335"/>
          </a:xfrm>
          <a:custGeom>
            <a:avLst/>
            <a:gdLst/>
            <a:ahLst/>
            <a:cxnLst/>
            <a:rect l="l" t="t" r="r" b="b"/>
            <a:pathLst>
              <a:path w="171450" h="5220334">
                <a:moveTo>
                  <a:pt x="97242" y="0"/>
                </a:moveTo>
                <a:lnTo>
                  <a:pt x="97115" y="38100"/>
                </a:lnTo>
                <a:lnTo>
                  <a:pt x="135088" y="38353"/>
                </a:lnTo>
                <a:lnTo>
                  <a:pt x="135342" y="253"/>
                </a:lnTo>
                <a:lnTo>
                  <a:pt x="97242" y="0"/>
                </a:lnTo>
                <a:close/>
              </a:path>
              <a:path w="171450" h="5220334">
                <a:moveTo>
                  <a:pt x="96353" y="152400"/>
                </a:moveTo>
                <a:lnTo>
                  <a:pt x="96099" y="190500"/>
                </a:lnTo>
                <a:lnTo>
                  <a:pt x="134199" y="190753"/>
                </a:lnTo>
                <a:lnTo>
                  <a:pt x="134453" y="152653"/>
                </a:lnTo>
                <a:lnTo>
                  <a:pt x="96353" y="152400"/>
                </a:lnTo>
                <a:close/>
              </a:path>
              <a:path w="171450" h="5220334">
                <a:moveTo>
                  <a:pt x="95464" y="304800"/>
                </a:moveTo>
                <a:lnTo>
                  <a:pt x="95210" y="342900"/>
                </a:lnTo>
                <a:lnTo>
                  <a:pt x="133310" y="343153"/>
                </a:lnTo>
                <a:lnTo>
                  <a:pt x="133564" y="305053"/>
                </a:lnTo>
                <a:lnTo>
                  <a:pt x="95464" y="304800"/>
                </a:lnTo>
                <a:close/>
              </a:path>
              <a:path w="171450" h="5220334">
                <a:moveTo>
                  <a:pt x="94448" y="457200"/>
                </a:moveTo>
                <a:lnTo>
                  <a:pt x="94321" y="495300"/>
                </a:lnTo>
                <a:lnTo>
                  <a:pt x="132421" y="495553"/>
                </a:lnTo>
                <a:lnTo>
                  <a:pt x="132548" y="457453"/>
                </a:lnTo>
                <a:lnTo>
                  <a:pt x="94448" y="457200"/>
                </a:lnTo>
                <a:close/>
              </a:path>
              <a:path w="171450" h="5220334">
                <a:moveTo>
                  <a:pt x="93559" y="609600"/>
                </a:moveTo>
                <a:lnTo>
                  <a:pt x="93305" y="647700"/>
                </a:lnTo>
                <a:lnTo>
                  <a:pt x="131405" y="647953"/>
                </a:lnTo>
                <a:lnTo>
                  <a:pt x="131659" y="609853"/>
                </a:lnTo>
                <a:lnTo>
                  <a:pt x="93559" y="609600"/>
                </a:lnTo>
                <a:close/>
              </a:path>
              <a:path w="171450" h="5220334">
                <a:moveTo>
                  <a:pt x="92670" y="762000"/>
                </a:moveTo>
                <a:lnTo>
                  <a:pt x="92416" y="800100"/>
                </a:lnTo>
                <a:lnTo>
                  <a:pt x="130516" y="800353"/>
                </a:lnTo>
                <a:lnTo>
                  <a:pt x="130770" y="762253"/>
                </a:lnTo>
                <a:lnTo>
                  <a:pt x="92670" y="762000"/>
                </a:lnTo>
                <a:close/>
              </a:path>
              <a:path w="171450" h="5220334">
                <a:moveTo>
                  <a:pt x="91781" y="914400"/>
                </a:moveTo>
                <a:lnTo>
                  <a:pt x="91527" y="952500"/>
                </a:lnTo>
                <a:lnTo>
                  <a:pt x="129627" y="952753"/>
                </a:lnTo>
                <a:lnTo>
                  <a:pt x="129881" y="914653"/>
                </a:lnTo>
                <a:lnTo>
                  <a:pt x="91781" y="914400"/>
                </a:lnTo>
                <a:close/>
              </a:path>
              <a:path w="171450" h="5220334">
                <a:moveTo>
                  <a:pt x="90765" y="1066800"/>
                </a:moveTo>
                <a:lnTo>
                  <a:pt x="90638" y="1104900"/>
                </a:lnTo>
                <a:lnTo>
                  <a:pt x="128738" y="1105153"/>
                </a:lnTo>
                <a:lnTo>
                  <a:pt x="128865" y="1067053"/>
                </a:lnTo>
                <a:lnTo>
                  <a:pt x="90765" y="1066800"/>
                </a:lnTo>
                <a:close/>
              </a:path>
              <a:path w="171450" h="5220334">
                <a:moveTo>
                  <a:pt x="89876" y="1219200"/>
                </a:moveTo>
                <a:lnTo>
                  <a:pt x="89622" y="1257300"/>
                </a:lnTo>
                <a:lnTo>
                  <a:pt x="127722" y="1257553"/>
                </a:lnTo>
                <a:lnTo>
                  <a:pt x="127976" y="1219453"/>
                </a:lnTo>
                <a:lnTo>
                  <a:pt x="89876" y="1219200"/>
                </a:lnTo>
                <a:close/>
              </a:path>
              <a:path w="171450" h="5220334">
                <a:moveTo>
                  <a:pt x="88987" y="1371600"/>
                </a:moveTo>
                <a:lnTo>
                  <a:pt x="88733" y="1409700"/>
                </a:lnTo>
                <a:lnTo>
                  <a:pt x="126833" y="1409953"/>
                </a:lnTo>
                <a:lnTo>
                  <a:pt x="127087" y="1371853"/>
                </a:lnTo>
                <a:lnTo>
                  <a:pt x="88987" y="1371600"/>
                </a:lnTo>
                <a:close/>
              </a:path>
              <a:path w="171450" h="5220334">
                <a:moveTo>
                  <a:pt x="88098" y="1524000"/>
                </a:moveTo>
                <a:lnTo>
                  <a:pt x="87844" y="1562100"/>
                </a:lnTo>
                <a:lnTo>
                  <a:pt x="125944" y="1562353"/>
                </a:lnTo>
                <a:lnTo>
                  <a:pt x="126198" y="1524253"/>
                </a:lnTo>
                <a:lnTo>
                  <a:pt x="88098" y="1524000"/>
                </a:lnTo>
                <a:close/>
              </a:path>
              <a:path w="171450" h="5220334">
                <a:moveTo>
                  <a:pt x="87082" y="1676400"/>
                </a:moveTo>
                <a:lnTo>
                  <a:pt x="86828" y="1714500"/>
                </a:lnTo>
                <a:lnTo>
                  <a:pt x="124928" y="1714753"/>
                </a:lnTo>
                <a:lnTo>
                  <a:pt x="125182" y="1676653"/>
                </a:lnTo>
                <a:lnTo>
                  <a:pt x="87082" y="1676400"/>
                </a:lnTo>
                <a:close/>
              </a:path>
              <a:path w="171450" h="5220334">
                <a:moveTo>
                  <a:pt x="86193" y="1828800"/>
                </a:moveTo>
                <a:lnTo>
                  <a:pt x="85939" y="1866900"/>
                </a:lnTo>
                <a:lnTo>
                  <a:pt x="124039" y="1867153"/>
                </a:lnTo>
                <a:lnTo>
                  <a:pt x="124293" y="1829053"/>
                </a:lnTo>
                <a:lnTo>
                  <a:pt x="86193" y="1828800"/>
                </a:lnTo>
                <a:close/>
              </a:path>
              <a:path w="171450" h="5220334">
                <a:moveTo>
                  <a:pt x="85304" y="1981200"/>
                </a:moveTo>
                <a:lnTo>
                  <a:pt x="85050" y="2019300"/>
                </a:lnTo>
                <a:lnTo>
                  <a:pt x="123150" y="2019553"/>
                </a:lnTo>
                <a:lnTo>
                  <a:pt x="123404" y="1981453"/>
                </a:lnTo>
                <a:lnTo>
                  <a:pt x="85304" y="1981200"/>
                </a:lnTo>
                <a:close/>
              </a:path>
              <a:path w="171450" h="5220334">
                <a:moveTo>
                  <a:pt x="84288" y="2133600"/>
                </a:moveTo>
                <a:lnTo>
                  <a:pt x="84161" y="2171700"/>
                </a:lnTo>
                <a:lnTo>
                  <a:pt x="122261" y="2171954"/>
                </a:lnTo>
                <a:lnTo>
                  <a:pt x="122388" y="2133854"/>
                </a:lnTo>
                <a:lnTo>
                  <a:pt x="84288" y="2133600"/>
                </a:lnTo>
                <a:close/>
              </a:path>
              <a:path w="171450" h="5220334">
                <a:moveTo>
                  <a:pt x="83399" y="2286000"/>
                </a:moveTo>
                <a:lnTo>
                  <a:pt x="83145" y="2324100"/>
                </a:lnTo>
                <a:lnTo>
                  <a:pt x="121245" y="2324354"/>
                </a:lnTo>
                <a:lnTo>
                  <a:pt x="121499" y="2286254"/>
                </a:lnTo>
                <a:lnTo>
                  <a:pt x="83399" y="2286000"/>
                </a:lnTo>
                <a:close/>
              </a:path>
              <a:path w="171450" h="5220334">
                <a:moveTo>
                  <a:pt x="82510" y="2438400"/>
                </a:moveTo>
                <a:lnTo>
                  <a:pt x="82256" y="2476500"/>
                </a:lnTo>
                <a:lnTo>
                  <a:pt x="120356" y="2476754"/>
                </a:lnTo>
                <a:lnTo>
                  <a:pt x="120610" y="2438654"/>
                </a:lnTo>
                <a:lnTo>
                  <a:pt x="82510" y="2438400"/>
                </a:lnTo>
                <a:close/>
              </a:path>
              <a:path w="171450" h="5220334">
                <a:moveTo>
                  <a:pt x="81621" y="2590800"/>
                </a:moveTo>
                <a:lnTo>
                  <a:pt x="81367" y="2628900"/>
                </a:lnTo>
                <a:lnTo>
                  <a:pt x="119467" y="2629154"/>
                </a:lnTo>
                <a:lnTo>
                  <a:pt x="119721" y="2591054"/>
                </a:lnTo>
                <a:lnTo>
                  <a:pt x="81621" y="2590800"/>
                </a:lnTo>
                <a:close/>
              </a:path>
              <a:path w="171450" h="5220334">
                <a:moveTo>
                  <a:pt x="80605" y="2743200"/>
                </a:moveTo>
                <a:lnTo>
                  <a:pt x="80351" y="2781300"/>
                </a:lnTo>
                <a:lnTo>
                  <a:pt x="118451" y="2781427"/>
                </a:lnTo>
                <a:lnTo>
                  <a:pt x="118705" y="2743327"/>
                </a:lnTo>
                <a:lnTo>
                  <a:pt x="80605" y="2743200"/>
                </a:lnTo>
                <a:close/>
              </a:path>
              <a:path w="171450" h="5220334">
                <a:moveTo>
                  <a:pt x="79716" y="2895600"/>
                </a:moveTo>
                <a:lnTo>
                  <a:pt x="79462" y="2933700"/>
                </a:lnTo>
                <a:lnTo>
                  <a:pt x="117562" y="2933827"/>
                </a:lnTo>
                <a:lnTo>
                  <a:pt x="117816" y="2895727"/>
                </a:lnTo>
                <a:lnTo>
                  <a:pt x="79716" y="2895600"/>
                </a:lnTo>
                <a:close/>
              </a:path>
              <a:path w="171450" h="5220334">
                <a:moveTo>
                  <a:pt x="78827" y="3047999"/>
                </a:moveTo>
                <a:lnTo>
                  <a:pt x="78573" y="3086099"/>
                </a:lnTo>
                <a:lnTo>
                  <a:pt x="116673" y="3086226"/>
                </a:lnTo>
                <a:lnTo>
                  <a:pt x="116927" y="3048126"/>
                </a:lnTo>
                <a:lnTo>
                  <a:pt x="78827" y="3047999"/>
                </a:lnTo>
                <a:close/>
              </a:path>
              <a:path w="171450" h="5220334">
                <a:moveTo>
                  <a:pt x="77811" y="3200399"/>
                </a:moveTo>
                <a:lnTo>
                  <a:pt x="77684" y="3238499"/>
                </a:lnTo>
                <a:lnTo>
                  <a:pt x="115784" y="3238626"/>
                </a:lnTo>
                <a:lnTo>
                  <a:pt x="115911" y="3200526"/>
                </a:lnTo>
                <a:lnTo>
                  <a:pt x="77811" y="3200399"/>
                </a:lnTo>
                <a:close/>
              </a:path>
              <a:path w="171450" h="5220334">
                <a:moveTo>
                  <a:pt x="76922" y="3352800"/>
                </a:moveTo>
                <a:lnTo>
                  <a:pt x="76668" y="3390900"/>
                </a:lnTo>
                <a:lnTo>
                  <a:pt x="114768" y="3391027"/>
                </a:lnTo>
                <a:lnTo>
                  <a:pt x="115022" y="3352927"/>
                </a:lnTo>
                <a:lnTo>
                  <a:pt x="76922" y="3352800"/>
                </a:lnTo>
                <a:close/>
              </a:path>
              <a:path w="171450" h="5220334">
                <a:moveTo>
                  <a:pt x="76033" y="3505200"/>
                </a:moveTo>
                <a:lnTo>
                  <a:pt x="75779" y="3543300"/>
                </a:lnTo>
                <a:lnTo>
                  <a:pt x="113879" y="3543427"/>
                </a:lnTo>
                <a:lnTo>
                  <a:pt x="114133" y="3505327"/>
                </a:lnTo>
                <a:lnTo>
                  <a:pt x="76033" y="3505200"/>
                </a:lnTo>
                <a:close/>
              </a:path>
              <a:path w="171450" h="5220334">
                <a:moveTo>
                  <a:pt x="75144" y="3657600"/>
                </a:moveTo>
                <a:lnTo>
                  <a:pt x="74890" y="3695700"/>
                </a:lnTo>
                <a:lnTo>
                  <a:pt x="112990" y="3695827"/>
                </a:lnTo>
                <a:lnTo>
                  <a:pt x="113244" y="3657727"/>
                </a:lnTo>
                <a:lnTo>
                  <a:pt x="75144" y="3657600"/>
                </a:lnTo>
                <a:close/>
              </a:path>
              <a:path w="171450" h="5220334">
                <a:moveTo>
                  <a:pt x="74128" y="3810000"/>
                </a:moveTo>
                <a:lnTo>
                  <a:pt x="74001" y="3848100"/>
                </a:lnTo>
                <a:lnTo>
                  <a:pt x="112101" y="3848227"/>
                </a:lnTo>
                <a:lnTo>
                  <a:pt x="112228" y="3810127"/>
                </a:lnTo>
                <a:lnTo>
                  <a:pt x="74128" y="3810000"/>
                </a:lnTo>
                <a:close/>
              </a:path>
              <a:path w="171450" h="5220334">
                <a:moveTo>
                  <a:pt x="73239" y="3962273"/>
                </a:moveTo>
                <a:lnTo>
                  <a:pt x="72985" y="4000373"/>
                </a:lnTo>
                <a:lnTo>
                  <a:pt x="111085" y="4000627"/>
                </a:lnTo>
                <a:lnTo>
                  <a:pt x="111339" y="3962527"/>
                </a:lnTo>
                <a:lnTo>
                  <a:pt x="73239" y="3962273"/>
                </a:lnTo>
                <a:close/>
              </a:path>
              <a:path w="171450" h="5220334">
                <a:moveTo>
                  <a:pt x="72350" y="4114673"/>
                </a:moveTo>
                <a:lnTo>
                  <a:pt x="72096" y="4152773"/>
                </a:lnTo>
                <a:lnTo>
                  <a:pt x="110196" y="4153027"/>
                </a:lnTo>
                <a:lnTo>
                  <a:pt x="110450" y="4114927"/>
                </a:lnTo>
                <a:lnTo>
                  <a:pt x="72350" y="4114673"/>
                </a:lnTo>
                <a:close/>
              </a:path>
              <a:path w="171450" h="5220334">
                <a:moveTo>
                  <a:pt x="71461" y="4267073"/>
                </a:moveTo>
                <a:lnTo>
                  <a:pt x="71207" y="4305173"/>
                </a:lnTo>
                <a:lnTo>
                  <a:pt x="109307" y="4305427"/>
                </a:lnTo>
                <a:lnTo>
                  <a:pt x="109561" y="4267327"/>
                </a:lnTo>
                <a:lnTo>
                  <a:pt x="71461" y="4267073"/>
                </a:lnTo>
                <a:close/>
              </a:path>
              <a:path w="171450" h="5220334">
                <a:moveTo>
                  <a:pt x="70445" y="4419473"/>
                </a:moveTo>
                <a:lnTo>
                  <a:pt x="70191" y="4457573"/>
                </a:lnTo>
                <a:lnTo>
                  <a:pt x="108291" y="4457827"/>
                </a:lnTo>
                <a:lnTo>
                  <a:pt x="108545" y="4419727"/>
                </a:lnTo>
                <a:lnTo>
                  <a:pt x="70445" y="4419473"/>
                </a:lnTo>
                <a:close/>
              </a:path>
              <a:path w="171450" h="5220334">
                <a:moveTo>
                  <a:pt x="69556" y="4571873"/>
                </a:moveTo>
                <a:lnTo>
                  <a:pt x="69302" y="4609973"/>
                </a:lnTo>
                <a:lnTo>
                  <a:pt x="107402" y="4610227"/>
                </a:lnTo>
                <a:lnTo>
                  <a:pt x="107656" y="4572127"/>
                </a:lnTo>
                <a:lnTo>
                  <a:pt x="69556" y="4571873"/>
                </a:lnTo>
                <a:close/>
              </a:path>
              <a:path w="171450" h="5220334">
                <a:moveTo>
                  <a:pt x="68667" y="4724273"/>
                </a:moveTo>
                <a:lnTo>
                  <a:pt x="68413" y="4762373"/>
                </a:lnTo>
                <a:lnTo>
                  <a:pt x="106513" y="4762627"/>
                </a:lnTo>
                <a:lnTo>
                  <a:pt x="106767" y="4724527"/>
                </a:lnTo>
                <a:lnTo>
                  <a:pt x="68667" y="4724273"/>
                </a:lnTo>
                <a:close/>
              </a:path>
              <a:path w="171450" h="5220334">
                <a:moveTo>
                  <a:pt x="67651" y="4876673"/>
                </a:moveTo>
                <a:lnTo>
                  <a:pt x="67524" y="4914773"/>
                </a:lnTo>
                <a:lnTo>
                  <a:pt x="105624" y="4915027"/>
                </a:lnTo>
                <a:lnTo>
                  <a:pt x="105751" y="4876927"/>
                </a:lnTo>
                <a:lnTo>
                  <a:pt x="67651" y="4876673"/>
                </a:lnTo>
                <a:close/>
              </a:path>
              <a:path w="171450" h="5220334">
                <a:moveTo>
                  <a:pt x="16551" y="5048791"/>
                </a:moveTo>
                <a:lnTo>
                  <a:pt x="9358" y="5051196"/>
                </a:lnTo>
                <a:lnTo>
                  <a:pt x="3730" y="5056190"/>
                </a:lnTo>
                <a:lnTo>
                  <a:pt x="531" y="5062748"/>
                </a:lnTo>
                <a:lnTo>
                  <a:pt x="0" y="5070032"/>
                </a:lnTo>
                <a:lnTo>
                  <a:pt x="2373" y="5077206"/>
                </a:lnTo>
                <a:lnTo>
                  <a:pt x="84669" y="5220208"/>
                </a:lnTo>
                <a:lnTo>
                  <a:pt x="106915" y="5182577"/>
                </a:lnTo>
                <a:lnTo>
                  <a:pt x="103973" y="5182577"/>
                </a:lnTo>
                <a:lnTo>
                  <a:pt x="65873" y="5182349"/>
                </a:lnTo>
                <a:lnTo>
                  <a:pt x="65873" y="5181511"/>
                </a:lnTo>
                <a:lnTo>
                  <a:pt x="107546" y="5181511"/>
                </a:lnTo>
                <a:lnTo>
                  <a:pt x="112629" y="5172913"/>
                </a:lnTo>
                <a:lnTo>
                  <a:pt x="101433" y="5172913"/>
                </a:lnTo>
                <a:lnTo>
                  <a:pt x="68540" y="5172709"/>
                </a:lnTo>
                <a:lnTo>
                  <a:pt x="85142" y="5144617"/>
                </a:lnTo>
                <a:lnTo>
                  <a:pt x="35393" y="5058206"/>
                </a:lnTo>
                <a:lnTo>
                  <a:pt x="30414" y="5052525"/>
                </a:lnTo>
                <a:lnTo>
                  <a:pt x="23852" y="5049310"/>
                </a:lnTo>
                <a:lnTo>
                  <a:pt x="16551" y="5048791"/>
                </a:lnTo>
                <a:close/>
              </a:path>
              <a:path w="171450" h="5220334">
                <a:moveTo>
                  <a:pt x="65873" y="5181511"/>
                </a:moveTo>
                <a:lnTo>
                  <a:pt x="65873" y="5182349"/>
                </a:lnTo>
                <a:lnTo>
                  <a:pt x="103973" y="5182577"/>
                </a:lnTo>
                <a:lnTo>
                  <a:pt x="103973" y="5181752"/>
                </a:lnTo>
                <a:lnTo>
                  <a:pt x="65873" y="5181511"/>
                </a:lnTo>
                <a:close/>
              </a:path>
              <a:path w="171450" h="5220334">
                <a:moveTo>
                  <a:pt x="107546" y="5181511"/>
                </a:moveTo>
                <a:lnTo>
                  <a:pt x="65873" y="5181511"/>
                </a:lnTo>
                <a:lnTo>
                  <a:pt x="103973" y="5181752"/>
                </a:lnTo>
                <a:lnTo>
                  <a:pt x="103973" y="5182577"/>
                </a:lnTo>
                <a:lnTo>
                  <a:pt x="106915" y="5182577"/>
                </a:lnTo>
                <a:lnTo>
                  <a:pt x="107546" y="5181511"/>
                </a:lnTo>
                <a:close/>
              </a:path>
              <a:path w="171450" h="5220334">
                <a:moveTo>
                  <a:pt x="85142" y="5144617"/>
                </a:moveTo>
                <a:lnTo>
                  <a:pt x="68540" y="5172709"/>
                </a:lnTo>
                <a:lnTo>
                  <a:pt x="101433" y="5172913"/>
                </a:lnTo>
                <a:lnTo>
                  <a:pt x="85142" y="5144617"/>
                </a:lnTo>
                <a:close/>
              </a:path>
              <a:path w="171450" h="5220334">
                <a:moveTo>
                  <a:pt x="154816" y="5049629"/>
                </a:moveTo>
                <a:lnTo>
                  <a:pt x="147502" y="5050062"/>
                </a:lnTo>
                <a:lnTo>
                  <a:pt x="140902" y="5053196"/>
                </a:lnTo>
                <a:lnTo>
                  <a:pt x="135850" y="5058816"/>
                </a:lnTo>
                <a:lnTo>
                  <a:pt x="85142" y="5144617"/>
                </a:lnTo>
                <a:lnTo>
                  <a:pt x="101433" y="5172913"/>
                </a:lnTo>
                <a:lnTo>
                  <a:pt x="112629" y="5172913"/>
                </a:lnTo>
                <a:lnTo>
                  <a:pt x="168616" y="5078209"/>
                </a:lnTo>
                <a:lnTo>
                  <a:pt x="171156" y="5071064"/>
                </a:lnTo>
                <a:lnTo>
                  <a:pt x="170743" y="5063774"/>
                </a:lnTo>
                <a:lnTo>
                  <a:pt x="167616" y="5057176"/>
                </a:lnTo>
                <a:lnTo>
                  <a:pt x="162012" y="5052110"/>
                </a:lnTo>
                <a:lnTo>
                  <a:pt x="154816" y="5049629"/>
                </a:lnTo>
                <a:close/>
              </a:path>
              <a:path w="171450" h="5220334">
                <a:moveTo>
                  <a:pt x="66762" y="5029111"/>
                </a:moveTo>
                <a:lnTo>
                  <a:pt x="66508" y="5067211"/>
                </a:lnTo>
                <a:lnTo>
                  <a:pt x="104608" y="5067452"/>
                </a:lnTo>
                <a:lnTo>
                  <a:pt x="104862" y="5029352"/>
                </a:lnTo>
                <a:lnTo>
                  <a:pt x="66762" y="5029111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98080" y="1479804"/>
            <a:ext cx="1944624" cy="22372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:\Documents and Settings\Siti Rahayu\Desktop\LIYA\P50819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48185">
            <a:off x="8606819" y="2488309"/>
            <a:ext cx="3885600" cy="4128450"/>
          </a:xfrm>
          <a:prstGeom prst="rect">
            <a:avLst/>
          </a:prstGeom>
          <a:noFill/>
          <a:ln w="9525" cmpd="dbl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 contourW="63500">
            <a:bevelT/>
            <a:contourClr>
              <a:schemeClr val="accent6">
                <a:lumMod val="50000"/>
              </a:schemeClr>
            </a:contourClr>
          </a:sp3d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alphaModFix/>
            <a:extLst/>
          </a:blip>
          <a:srcRect/>
          <a:stretch/>
        </p:blipFill>
        <p:spPr bwMode="auto">
          <a:xfrm>
            <a:off x="-497916" y="1372183"/>
            <a:ext cx="9155748" cy="5981215"/>
          </a:xfrm>
          <a:prstGeom prst="rect">
            <a:avLst/>
          </a:prstGeom>
          <a:ln>
            <a:noFill/>
          </a:ln>
          <a:effectLst>
            <a:glow rad="571500">
              <a:schemeClr val="bg1">
                <a:lumMod val="75000"/>
                <a:alpha val="66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  <a:reflection stA="63000" endPos="51000" dist="12700" dir="5400000" sy="-100000" algn="bl" rotWithShape="0"/>
            <a:softEdge rad="88900"/>
          </a:effectLst>
          <a:extLst/>
        </p:spPr>
      </p:pic>
      <p:sp>
        <p:nvSpPr>
          <p:cNvPr id="16" name=" 3"/>
          <p:cNvSpPr/>
          <p:nvPr/>
        </p:nvSpPr>
        <p:spPr>
          <a:xfrm rot="13999360" flipH="1" flipV="1">
            <a:off x="4122190" y="2033319"/>
            <a:ext cx="3518944" cy="5411745"/>
          </a:xfrm>
          <a:prstGeom prst="swooshArrow">
            <a:avLst>
              <a:gd name="adj1" fmla="val 9629"/>
              <a:gd name="adj2" fmla="val 25597"/>
            </a:avLst>
          </a:prstGeom>
          <a:solidFill>
            <a:srgbClr val="FFFF00"/>
          </a:solidFill>
          <a:ln w="38100">
            <a:solidFill>
              <a:schemeClr val="bg2">
                <a:lumMod val="1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sp>
      <p:sp>
        <p:nvSpPr>
          <p:cNvPr id="17" name="Rounded Rectangle 16"/>
          <p:cNvSpPr/>
          <p:nvPr/>
        </p:nvSpPr>
        <p:spPr>
          <a:xfrm>
            <a:off x="1959156" y="4443960"/>
            <a:ext cx="1354723" cy="1352341"/>
          </a:xfrm>
          <a:prstGeom prst="roundRect">
            <a:avLst>
              <a:gd name="adj" fmla="val 0"/>
            </a:avLst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700" dirty="0">
              <a:solidFill>
                <a:prstClr val="white"/>
              </a:solidFill>
            </a:endParaRPr>
          </a:p>
        </p:txBody>
      </p:sp>
      <p:sp>
        <p:nvSpPr>
          <p:cNvPr id="19" name="Rounded Rectangle 4"/>
          <p:cNvSpPr/>
          <p:nvPr/>
        </p:nvSpPr>
        <p:spPr>
          <a:xfrm>
            <a:off x="6802096" y="6772904"/>
            <a:ext cx="6441534" cy="2666588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41898" tIns="0" rIns="241898" bIns="0" spcCol="1270" anchor="ctr"/>
          <a:lstStyle/>
          <a:p>
            <a:pPr algn="ctr">
              <a:defRPr/>
            </a:pPr>
            <a:r>
              <a:rPr lang="en-US" sz="24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BAHAGIAN PENGURUSAN LATIHAN </a:t>
            </a:r>
          </a:p>
          <a:p>
            <a:pPr algn="ctr">
              <a:defRPr/>
            </a:pPr>
            <a:r>
              <a:rPr lang="en-US" sz="24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ARAS 6, NO.26 PERSIARAN PERDANA, PRESINT 3, PUSAT PENTADBIRAN KERAJAAN PERSEKUTUAN</a:t>
            </a:r>
          </a:p>
          <a:p>
            <a:pPr algn="ctr">
              <a:defRPr/>
            </a:pPr>
            <a:r>
              <a:rPr lang="en-US" sz="24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62675 PUTRAJAYA</a:t>
            </a:r>
            <a:endParaRPr lang="en-MY" sz="240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49841" y="6661012"/>
            <a:ext cx="4534768" cy="646331"/>
          </a:xfrm>
          <a:prstGeom prst="rect">
            <a:avLst/>
          </a:prstGeom>
          <a:solidFill>
            <a:srgbClr val="00B0F0"/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 algn="ctr" defTabSz="1371417">
              <a:defRPr/>
            </a:pPr>
            <a:r>
              <a:rPr lang="en-US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PRESINT 3, PUTRAJAYA</a:t>
            </a:r>
            <a:endParaRPr lang="en-US" sz="3600" b="1" dirty="0">
              <a:ln w="31550" cmpd="sng">
                <a:gradFill>
                  <a:gsLst>
                    <a:gs pos="25000">
                      <a:srgbClr val="5B9BD5">
                        <a:shade val="25000"/>
                        <a:satMod val="190000"/>
                      </a:srgbClr>
                    </a:gs>
                    <a:gs pos="80000">
                      <a:srgbClr val="5B9BD5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prstClr val="black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584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114276" indent="-42856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14271" indent="-342854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399980" indent="-342854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085689" indent="-342854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771397" indent="-3428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4457106" indent="-3428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5142814" indent="-3428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5828523" indent="-3428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38686B-5A60-4CAB-A166-3D858A104EA0}" type="slidenum">
              <a:rPr lang="en-MY" altLang="en-US">
                <a:solidFill>
                  <a:srgbClr val="045C75"/>
                </a:solidFill>
                <a:latin typeface="Calibri" panose="020F0502020204030204" pitchFamily="34" charset="0"/>
              </a:rPr>
              <a:pPr/>
              <a:t>6</a:t>
            </a:fld>
            <a:endParaRPr lang="en-MY" altLang="en-US">
              <a:solidFill>
                <a:srgbClr val="045C75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Flowchart: Card 20"/>
          <p:cNvSpPr/>
          <p:nvPr/>
        </p:nvSpPr>
        <p:spPr>
          <a:xfrm>
            <a:off x="5144118" y="229358"/>
            <a:ext cx="8456895" cy="1142824"/>
          </a:xfrm>
          <a:prstGeom prst="flowChartPunchedCard">
            <a:avLst/>
          </a:prstGeom>
          <a:solidFill>
            <a:srgbClr val="0000CC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  <a:bevelB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1371417">
              <a:defRPr/>
            </a:pPr>
            <a:r>
              <a:rPr lang="en-US" sz="4499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LOKASI BPL</a:t>
            </a:r>
          </a:p>
        </p:txBody>
      </p:sp>
      <p:sp>
        <p:nvSpPr>
          <p:cNvPr id="11" name=" 3"/>
          <p:cNvSpPr/>
          <p:nvPr/>
        </p:nvSpPr>
        <p:spPr>
          <a:xfrm rot="13999360" flipH="1" flipV="1">
            <a:off x="11960595" y="2224951"/>
            <a:ext cx="3518944" cy="3359215"/>
          </a:xfrm>
          <a:prstGeom prst="swooshArrow">
            <a:avLst>
              <a:gd name="adj1" fmla="val 9629"/>
              <a:gd name="adj2" fmla="val 25597"/>
            </a:avLst>
          </a:prstGeom>
          <a:solidFill>
            <a:srgbClr val="FFFF00"/>
          </a:solidFill>
          <a:ln w="38100">
            <a:solidFill>
              <a:schemeClr val="bg2">
                <a:lumMod val="1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sp>
      <p:sp>
        <p:nvSpPr>
          <p:cNvPr id="12" name="Rounded Rectangle 4"/>
          <p:cNvSpPr/>
          <p:nvPr/>
        </p:nvSpPr>
        <p:spPr>
          <a:xfrm>
            <a:off x="14767535" y="4686809"/>
            <a:ext cx="3519055" cy="26665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41898" tIns="0" rIns="241898" bIns="0" spcCol="1270" anchor="ctr"/>
          <a:lstStyle/>
          <a:p>
            <a:pPr algn="ctr">
              <a:defRPr/>
            </a:pPr>
            <a:r>
              <a:rPr lang="en-US" sz="2400" dirty="0">
                <a:ln w="12700">
                  <a:solidFill>
                    <a:srgbClr val="A12F01"/>
                  </a:solidFill>
                  <a:prstDash val="solid"/>
                </a:ln>
                <a:solidFill>
                  <a:srgbClr val="D43E01"/>
                </a:solidFill>
                <a:latin typeface="Arial" pitchFamily="34" charset="0"/>
                <a:cs typeface="Arial" pitchFamily="34" charset="0"/>
              </a:rPr>
              <a:t>KOMPLEKS F, PUSAT PENTADBIRAN KERAJAAN PERSEKUTUAN</a:t>
            </a:r>
          </a:p>
          <a:p>
            <a:pPr algn="ctr">
              <a:defRPr/>
            </a:pPr>
            <a:r>
              <a:rPr lang="en-US" sz="2400" dirty="0">
                <a:ln w="12700">
                  <a:solidFill>
                    <a:srgbClr val="A12F01"/>
                  </a:solidFill>
                  <a:prstDash val="solid"/>
                </a:ln>
                <a:solidFill>
                  <a:srgbClr val="D43E01"/>
                </a:solidFill>
                <a:latin typeface="Arial" pitchFamily="34" charset="0"/>
                <a:cs typeface="Arial" pitchFamily="34" charset="0"/>
              </a:rPr>
              <a:t>PUTRAJAYA</a:t>
            </a:r>
            <a:endParaRPr lang="en-MY" sz="2400" dirty="0">
              <a:ln w="12700">
                <a:solidFill>
                  <a:srgbClr val="A12F01"/>
                </a:solidFill>
                <a:prstDash val="solid"/>
              </a:ln>
              <a:solidFill>
                <a:srgbClr val="D43E0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sz="24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MY" sz="240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72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" name="Google Shape;451;p36"/>
          <p:cNvPicPr preferRelativeResize="0"/>
          <p:nvPr/>
        </p:nvPicPr>
        <p:blipFill rotWithShape="1">
          <a:blip r:embed="rId3">
            <a:alphaModFix/>
          </a:blip>
          <a:srcRect t="30864" b="30864"/>
          <a:stretch/>
        </p:blipFill>
        <p:spPr>
          <a:xfrm>
            <a:off x="1362" y="2645837"/>
            <a:ext cx="18285178" cy="3936192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36"/>
          <p:cNvSpPr/>
          <p:nvPr/>
        </p:nvSpPr>
        <p:spPr>
          <a:xfrm>
            <a:off x="-17486" y="2645835"/>
            <a:ext cx="18322972" cy="3936592"/>
          </a:xfrm>
          <a:prstGeom prst="rect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39000">
                <a:srgbClr val="FFFFFF">
                  <a:alpha val="36470"/>
                </a:srgbClr>
              </a:gs>
              <a:gs pos="100000">
                <a:srgbClr val="AAEAEA">
                  <a:alpha val="70196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182822" tIns="182822" rIns="182822" bIns="182822" anchor="ctr" anchorCtr="0">
            <a:noAutofit/>
          </a:bodyPr>
          <a:lstStyle/>
          <a:p>
            <a:pPr defTabSz="1371246"/>
            <a:endParaRPr sz="3600">
              <a:solidFill>
                <a:prstClr val="black"/>
              </a:solidFill>
              <a:latin typeface="Arial"/>
              <a:ea typeface="Arial Unicode MS"/>
            </a:endParaRPr>
          </a:p>
        </p:txBody>
      </p:sp>
      <p:sp>
        <p:nvSpPr>
          <p:cNvPr id="453" name="Google Shape;453;p36"/>
          <p:cNvSpPr txBox="1">
            <a:spLocks noGrp="1"/>
          </p:cNvSpPr>
          <p:nvPr>
            <p:ph type="ctrTitle"/>
          </p:nvPr>
        </p:nvSpPr>
        <p:spPr>
          <a:xfrm>
            <a:off x="2732443" y="579505"/>
            <a:ext cx="12823021" cy="1892108"/>
          </a:xfrm>
          <a:prstGeom prst="rect">
            <a:avLst/>
          </a:prstGeom>
        </p:spPr>
        <p:txBody>
          <a:bodyPr spcFirstLastPara="1" wrap="square" lIns="182822" tIns="182822" rIns="182822" bIns="182822" anchor="ctr" anchorCtr="0">
            <a:noAutofit/>
          </a:bodyPr>
          <a:lstStyle/>
          <a:p>
            <a:r>
              <a:rPr lang="es" sz="5999" dirty="0"/>
              <a:t>SKOP PENGUATKUASAAN</a:t>
            </a:r>
            <a:endParaRPr sz="5999" dirty="0"/>
          </a:p>
        </p:txBody>
      </p:sp>
      <p:sp>
        <p:nvSpPr>
          <p:cNvPr id="456" name="Google Shape;456;p36"/>
          <p:cNvSpPr/>
          <p:nvPr/>
        </p:nvSpPr>
        <p:spPr>
          <a:xfrm>
            <a:off x="12438392" y="2975753"/>
            <a:ext cx="3117083" cy="3116487"/>
          </a:xfrm>
          <a:custGeom>
            <a:avLst/>
            <a:gdLst/>
            <a:ahLst/>
            <a:cxnLst/>
            <a:rect l="l" t="t" r="r" b="b"/>
            <a:pathLst>
              <a:path w="41782" h="41774" extrusionOk="0">
                <a:moveTo>
                  <a:pt x="20838" y="1"/>
                </a:moveTo>
                <a:cubicBezTo>
                  <a:pt x="14224" y="1"/>
                  <a:pt x="8378" y="3087"/>
                  <a:pt x="4524" y="7823"/>
                </a:cubicBezTo>
                <a:cubicBezTo>
                  <a:pt x="1658" y="11465"/>
                  <a:pt x="0" y="15980"/>
                  <a:pt x="0" y="20944"/>
                </a:cubicBezTo>
                <a:cubicBezTo>
                  <a:pt x="0" y="25795"/>
                  <a:pt x="1658" y="30310"/>
                  <a:pt x="4524" y="33951"/>
                </a:cubicBezTo>
                <a:cubicBezTo>
                  <a:pt x="8378" y="38687"/>
                  <a:pt x="14224" y="41773"/>
                  <a:pt x="20838" y="41773"/>
                </a:cubicBezTo>
                <a:cubicBezTo>
                  <a:pt x="27231" y="41773"/>
                  <a:pt x="32963" y="38907"/>
                  <a:pt x="36817" y="34392"/>
                </a:cubicBezTo>
                <a:cubicBezTo>
                  <a:pt x="39903" y="30750"/>
                  <a:pt x="41781" y="26015"/>
                  <a:pt x="41781" y="20944"/>
                </a:cubicBezTo>
                <a:cubicBezTo>
                  <a:pt x="41781" y="9366"/>
                  <a:pt x="32408" y="1"/>
                  <a:pt x="20838" y="1"/>
                </a:cubicBezTo>
                <a:close/>
              </a:path>
            </a:pathLst>
          </a:custGeom>
          <a:solidFill>
            <a:srgbClr val="01F9C0">
              <a:alpha val="40000"/>
            </a:srgbClr>
          </a:solidFill>
          <a:ln>
            <a:noFill/>
          </a:ln>
        </p:spPr>
        <p:txBody>
          <a:bodyPr spcFirstLastPara="1" wrap="square" lIns="182822" tIns="182822" rIns="182822" bIns="182822" anchor="ctr" anchorCtr="0">
            <a:noAutofit/>
          </a:bodyPr>
          <a:lstStyle/>
          <a:p>
            <a:pPr defTabSz="1371246"/>
            <a:endParaRPr sz="3600">
              <a:solidFill>
                <a:prstClr val="black"/>
              </a:solidFill>
              <a:latin typeface="Arial"/>
              <a:ea typeface="Arial Unicode MS"/>
            </a:endParaRPr>
          </a:p>
        </p:txBody>
      </p:sp>
      <p:sp>
        <p:nvSpPr>
          <p:cNvPr id="457" name="Google Shape;457;p36"/>
          <p:cNvSpPr/>
          <p:nvPr/>
        </p:nvSpPr>
        <p:spPr>
          <a:xfrm>
            <a:off x="7585467" y="2975753"/>
            <a:ext cx="3117083" cy="3116487"/>
          </a:xfrm>
          <a:custGeom>
            <a:avLst/>
            <a:gdLst/>
            <a:ahLst/>
            <a:cxnLst/>
            <a:rect l="l" t="t" r="r" b="b"/>
            <a:pathLst>
              <a:path w="41782" h="41774" extrusionOk="0">
                <a:moveTo>
                  <a:pt x="20838" y="1"/>
                </a:moveTo>
                <a:cubicBezTo>
                  <a:pt x="14224" y="1"/>
                  <a:pt x="8378" y="3087"/>
                  <a:pt x="4524" y="7823"/>
                </a:cubicBezTo>
                <a:cubicBezTo>
                  <a:pt x="1658" y="11465"/>
                  <a:pt x="0" y="15980"/>
                  <a:pt x="0" y="20944"/>
                </a:cubicBezTo>
                <a:cubicBezTo>
                  <a:pt x="0" y="25795"/>
                  <a:pt x="1658" y="30310"/>
                  <a:pt x="4524" y="33951"/>
                </a:cubicBezTo>
                <a:cubicBezTo>
                  <a:pt x="8378" y="38687"/>
                  <a:pt x="14224" y="41773"/>
                  <a:pt x="20838" y="41773"/>
                </a:cubicBezTo>
                <a:cubicBezTo>
                  <a:pt x="27231" y="41773"/>
                  <a:pt x="32963" y="38907"/>
                  <a:pt x="36817" y="34392"/>
                </a:cubicBezTo>
                <a:cubicBezTo>
                  <a:pt x="39903" y="30750"/>
                  <a:pt x="41781" y="26015"/>
                  <a:pt x="41781" y="20944"/>
                </a:cubicBezTo>
                <a:cubicBezTo>
                  <a:pt x="41781" y="9366"/>
                  <a:pt x="32408" y="1"/>
                  <a:pt x="20838" y="1"/>
                </a:cubicBezTo>
                <a:close/>
              </a:path>
            </a:pathLst>
          </a:custGeom>
          <a:solidFill>
            <a:srgbClr val="AAEAEA">
              <a:alpha val="46920"/>
            </a:srgbClr>
          </a:solidFill>
          <a:ln>
            <a:noFill/>
          </a:ln>
        </p:spPr>
        <p:txBody>
          <a:bodyPr spcFirstLastPara="1" wrap="square" lIns="182822" tIns="182822" rIns="182822" bIns="182822" anchor="ctr" anchorCtr="0">
            <a:noAutofit/>
          </a:bodyPr>
          <a:lstStyle/>
          <a:p>
            <a:pPr defTabSz="1371246"/>
            <a:endParaRPr sz="3600">
              <a:solidFill>
                <a:prstClr val="black"/>
              </a:solidFill>
              <a:latin typeface="Arial"/>
              <a:ea typeface="Arial Unicode MS"/>
            </a:endParaRPr>
          </a:p>
        </p:txBody>
      </p:sp>
      <p:grpSp>
        <p:nvGrpSpPr>
          <p:cNvPr id="459" name="Google Shape;459;p36"/>
          <p:cNvGrpSpPr/>
          <p:nvPr/>
        </p:nvGrpSpPr>
        <p:grpSpPr>
          <a:xfrm>
            <a:off x="8722150" y="4092131"/>
            <a:ext cx="843726" cy="883743"/>
            <a:chOff x="-24328675" y="1971025"/>
            <a:chExt cx="282000" cy="295375"/>
          </a:xfrm>
        </p:grpSpPr>
        <p:sp>
          <p:nvSpPr>
            <p:cNvPr id="460" name="Google Shape;460;p36"/>
            <p:cNvSpPr/>
            <p:nvPr/>
          </p:nvSpPr>
          <p:spPr>
            <a:xfrm>
              <a:off x="-24217625" y="2092325"/>
              <a:ext cx="52025" cy="51200"/>
            </a:xfrm>
            <a:custGeom>
              <a:avLst/>
              <a:gdLst/>
              <a:ahLst/>
              <a:cxnLst/>
              <a:rect l="l" t="t" r="r" b="b"/>
              <a:pathLst>
                <a:path w="2081" h="2048" extrusionOk="0">
                  <a:moveTo>
                    <a:pt x="1009" y="693"/>
                  </a:moveTo>
                  <a:cubicBezTo>
                    <a:pt x="1230" y="693"/>
                    <a:pt x="1387" y="851"/>
                    <a:pt x="1387" y="1071"/>
                  </a:cubicBezTo>
                  <a:cubicBezTo>
                    <a:pt x="1387" y="1260"/>
                    <a:pt x="1230" y="1418"/>
                    <a:pt x="1009" y="1418"/>
                  </a:cubicBezTo>
                  <a:cubicBezTo>
                    <a:pt x="820" y="1418"/>
                    <a:pt x="663" y="1260"/>
                    <a:pt x="663" y="1071"/>
                  </a:cubicBezTo>
                  <a:cubicBezTo>
                    <a:pt x="663" y="851"/>
                    <a:pt x="820" y="693"/>
                    <a:pt x="1009" y="693"/>
                  </a:cubicBezTo>
                  <a:close/>
                  <a:moveTo>
                    <a:pt x="1009" y="0"/>
                  </a:moveTo>
                  <a:cubicBezTo>
                    <a:pt x="442" y="0"/>
                    <a:pt x="1" y="473"/>
                    <a:pt x="1" y="1008"/>
                  </a:cubicBezTo>
                  <a:cubicBezTo>
                    <a:pt x="1" y="1607"/>
                    <a:pt x="474" y="2048"/>
                    <a:pt x="1009" y="2048"/>
                  </a:cubicBezTo>
                  <a:cubicBezTo>
                    <a:pt x="1576" y="2048"/>
                    <a:pt x="2049" y="1575"/>
                    <a:pt x="2049" y="1008"/>
                  </a:cubicBezTo>
                  <a:cubicBezTo>
                    <a:pt x="2080" y="473"/>
                    <a:pt x="1608" y="0"/>
                    <a:pt x="1009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82822" tIns="182822" rIns="182822" bIns="182822" anchor="ctr" anchorCtr="0">
              <a:noAutofit/>
            </a:bodyPr>
            <a:lstStyle/>
            <a:p>
              <a:pPr defTabSz="1371246"/>
              <a:endParaRPr sz="36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461" name="Google Shape;461;p36"/>
            <p:cNvSpPr/>
            <p:nvPr/>
          </p:nvSpPr>
          <p:spPr>
            <a:xfrm>
              <a:off x="-24328675" y="1971025"/>
              <a:ext cx="282000" cy="295375"/>
            </a:xfrm>
            <a:custGeom>
              <a:avLst/>
              <a:gdLst/>
              <a:ahLst/>
              <a:cxnLst/>
              <a:rect l="l" t="t" r="r" b="b"/>
              <a:pathLst>
                <a:path w="11280" h="11815" extrusionOk="0">
                  <a:moveTo>
                    <a:pt x="2017" y="2080"/>
                  </a:moveTo>
                  <a:cubicBezTo>
                    <a:pt x="2206" y="2080"/>
                    <a:pt x="2364" y="2237"/>
                    <a:pt x="2364" y="2458"/>
                  </a:cubicBezTo>
                  <a:cubicBezTo>
                    <a:pt x="2364" y="2647"/>
                    <a:pt x="2206" y="2804"/>
                    <a:pt x="2017" y="2804"/>
                  </a:cubicBezTo>
                  <a:cubicBezTo>
                    <a:pt x="1797" y="2804"/>
                    <a:pt x="1639" y="2647"/>
                    <a:pt x="1639" y="2458"/>
                  </a:cubicBezTo>
                  <a:cubicBezTo>
                    <a:pt x="1639" y="2237"/>
                    <a:pt x="1797" y="2080"/>
                    <a:pt x="2017" y="2080"/>
                  </a:cubicBezTo>
                  <a:close/>
                  <a:moveTo>
                    <a:pt x="5451" y="662"/>
                  </a:moveTo>
                  <a:cubicBezTo>
                    <a:pt x="5861" y="662"/>
                    <a:pt x="6302" y="1198"/>
                    <a:pt x="6617" y="2080"/>
                  </a:cubicBezTo>
                  <a:cubicBezTo>
                    <a:pt x="6680" y="2237"/>
                    <a:pt x="6743" y="2458"/>
                    <a:pt x="6806" y="2647"/>
                  </a:cubicBezTo>
                  <a:cubicBezTo>
                    <a:pt x="6365" y="2804"/>
                    <a:pt x="5955" y="2962"/>
                    <a:pt x="5451" y="3151"/>
                  </a:cubicBezTo>
                  <a:cubicBezTo>
                    <a:pt x="5042" y="2962"/>
                    <a:pt x="4569" y="2773"/>
                    <a:pt x="4128" y="2647"/>
                  </a:cubicBezTo>
                  <a:cubicBezTo>
                    <a:pt x="4191" y="2458"/>
                    <a:pt x="4254" y="2237"/>
                    <a:pt x="4317" y="2080"/>
                  </a:cubicBezTo>
                  <a:cubicBezTo>
                    <a:pt x="4632" y="1229"/>
                    <a:pt x="5073" y="662"/>
                    <a:pt x="5451" y="662"/>
                  </a:cubicBezTo>
                  <a:close/>
                  <a:moveTo>
                    <a:pt x="3970" y="3308"/>
                  </a:moveTo>
                  <a:cubicBezTo>
                    <a:pt x="4191" y="3403"/>
                    <a:pt x="4411" y="3466"/>
                    <a:pt x="4632" y="3560"/>
                  </a:cubicBezTo>
                  <a:cubicBezTo>
                    <a:pt x="4506" y="3623"/>
                    <a:pt x="4380" y="3718"/>
                    <a:pt x="4254" y="3781"/>
                  </a:cubicBezTo>
                  <a:cubicBezTo>
                    <a:pt x="4128" y="3875"/>
                    <a:pt x="4002" y="3938"/>
                    <a:pt x="3844" y="4033"/>
                  </a:cubicBezTo>
                  <a:lnTo>
                    <a:pt x="3970" y="3308"/>
                  </a:lnTo>
                  <a:close/>
                  <a:moveTo>
                    <a:pt x="6963" y="3340"/>
                  </a:moveTo>
                  <a:lnTo>
                    <a:pt x="7089" y="4064"/>
                  </a:lnTo>
                  <a:cubicBezTo>
                    <a:pt x="6963" y="3970"/>
                    <a:pt x="6806" y="3907"/>
                    <a:pt x="6680" y="3812"/>
                  </a:cubicBezTo>
                  <a:cubicBezTo>
                    <a:pt x="6554" y="3718"/>
                    <a:pt x="6396" y="3655"/>
                    <a:pt x="6302" y="3592"/>
                  </a:cubicBezTo>
                  <a:cubicBezTo>
                    <a:pt x="6522" y="3497"/>
                    <a:pt x="6774" y="3403"/>
                    <a:pt x="6963" y="3340"/>
                  </a:cubicBezTo>
                  <a:close/>
                  <a:moveTo>
                    <a:pt x="10240" y="4285"/>
                  </a:moveTo>
                  <a:cubicBezTo>
                    <a:pt x="10271" y="4285"/>
                    <a:pt x="10366" y="4285"/>
                    <a:pt x="10397" y="4317"/>
                  </a:cubicBezTo>
                  <a:cubicBezTo>
                    <a:pt x="10460" y="4380"/>
                    <a:pt x="10523" y="4443"/>
                    <a:pt x="10555" y="4537"/>
                  </a:cubicBezTo>
                  <a:cubicBezTo>
                    <a:pt x="10586" y="4600"/>
                    <a:pt x="10555" y="4726"/>
                    <a:pt x="10492" y="4821"/>
                  </a:cubicBezTo>
                  <a:cubicBezTo>
                    <a:pt x="10452" y="4920"/>
                    <a:pt x="10336" y="4982"/>
                    <a:pt x="10225" y="4982"/>
                  </a:cubicBezTo>
                  <a:cubicBezTo>
                    <a:pt x="10160" y="4982"/>
                    <a:pt x="10097" y="4961"/>
                    <a:pt x="10051" y="4915"/>
                  </a:cubicBezTo>
                  <a:cubicBezTo>
                    <a:pt x="9956" y="4884"/>
                    <a:pt x="9925" y="4821"/>
                    <a:pt x="9893" y="4726"/>
                  </a:cubicBezTo>
                  <a:cubicBezTo>
                    <a:pt x="9830" y="4663"/>
                    <a:pt x="9893" y="4537"/>
                    <a:pt x="9925" y="4443"/>
                  </a:cubicBezTo>
                  <a:cubicBezTo>
                    <a:pt x="9988" y="4348"/>
                    <a:pt x="10114" y="4285"/>
                    <a:pt x="10240" y="4285"/>
                  </a:cubicBezTo>
                  <a:close/>
                  <a:moveTo>
                    <a:pt x="8922" y="2925"/>
                  </a:moveTo>
                  <a:cubicBezTo>
                    <a:pt x="9452" y="2925"/>
                    <a:pt x="9823" y="3054"/>
                    <a:pt x="9956" y="3277"/>
                  </a:cubicBezTo>
                  <a:cubicBezTo>
                    <a:pt x="9988" y="3340"/>
                    <a:pt x="10019" y="3466"/>
                    <a:pt x="10019" y="3592"/>
                  </a:cubicBezTo>
                  <a:cubicBezTo>
                    <a:pt x="9704" y="3623"/>
                    <a:pt x="9452" y="3812"/>
                    <a:pt x="9295" y="4096"/>
                  </a:cubicBezTo>
                  <a:cubicBezTo>
                    <a:pt x="9137" y="4317"/>
                    <a:pt x="9137" y="4600"/>
                    <a:pt x="9169" y="4884"/>
                  </a:cubicBezTo>
                  <a:cubicBezTo>
                    <a:pt x="9169" y="4978"/>
                    <a:pt x="9200" y="5010"/>
                    <a:pt x="9232" y="5041"/>
                  </a:cubicBezTo>
                  <a:cubicBezTo>
                    <a:pt x="9169" y="5167"/>
                    <a:pt x="9043" y="5293"/>
                    <a:pt x="8917" y="5388"/>
                  </a:cubicBezTo>
                  <a:cubicBezTo>
                    <a:pt x="8570" y="5073"/>
                    <a:pt x="8224" y="4821"/>
                    <a:pt x="7814" y="4537"/>
                  </a:cubicBezTo>
                  <a:cubicBezTo>
                    <a:pt x="7783" y="4033"/>
                    <a:pt x="7719" y="3560"/>
                    <a:pt x="7625" y="3119"/>
                  </a:cubicBezTo>
                  <a:cubicBezTo>
                    <a:pt x="7814" y="3088"/>
                    <a:pt x="8035" y="3025"/>
                    <a:pt x="8192" y="2993"/>
                  </a:cubicBezTo>
                  <a:cubicBezTo>
                    <a:pt x="8459" y="2947"/>
                    <a:pt x="8704" y="2925"/>
                    <a:pt x="8922" y="2925"/>
                  </a:cubicBezTo>
                  <a:close/>
                  <a:moveTo>
                    <a:pt x="2868" y="3088"/>
                  </a:moveTo>
                  <a:lnTo>
                    <a:pt x="3340" y="3182"/>
                  </a:lnTo>
                  <a:cubicBezTo>
                    <a:pt x="3246" y="3623"/>
                    <a:pt x="3183" y="4096"/>
                    <a:pt x="3151" y="4600"/>
                  </a:cubicBezTo>
                  <a:cubicBezTo>
                    <a:pt x="2742" y="4884"/>
                    <a:pt x="2364" y="5199"/>
                    <a:pt x="2049" y="5482"/>
                  </a:cubicBezTo>
                  <a:cubicBezTo>
                    <a:pt x="1891" y="5325"/>
                    <a:pt x="1765" y="5199"/>
                    <a:pt x="1639" y="5041"/>
                  </a:cubicBezTo>
                  <a:cubicBezTo>
                    <a:pt x="1009" y="4253"/>
                    <a:pt x="788" y="3623"/>
                    <a:pt x="977" y="3308"/>
                  </a:cubicBezTo>
                  <a:cubicBezTo>
                    <a:pt x="1009" y="3245"/>
                    <a:pt x="1103" y="3151"/>
                    <a:pt x="1198" y="3119"/>
                  </a:cubicBezTo>
                  <a:cubicBezTo>
                    <a:pt x="1419" y="3340"/>
                    <a:pt x="1671" y="3497"/>
                    <a:pt x="1986" y="3497"/>
                  </a:cubicBezTo>
                  <a:cubicBezTo>
                    <a:pt x="2364" y="3497"/>
                    <a:pt x="2679" y="3308"/>
                    <a:pt x="2868" y="3088"/>
                  </a:cubicBezTo>
                  <a:close/>
                  <a:moveTo>
                    <a:pt x="3057" y="5451"/>
                  </a:moveTo>
                  <a:lnTo>
                    <a:pt x="3057" y="5923"/>
                  </a:lnTo>
                  <a:lnTo>
                    <a:pt x="3057" y="6364"/>
                  </a:lnTo>
                  <a:cubicBezTo>
                    <a:pt x="2868" y="6207"/>
                    <a:pt x="2679" y="6049"/>
                    <a:pt x="2521" y="5923"/>
                  </a:cubicBezTo>
                  <a:cubicBezTo>
                    <a:pt x="2679" y="5766"/>
                    <a:pt x="2868" y="5577"/>
                    <a:pt x="3057" y="5451"/>
                  </a:cubicBezTo>
                  <a:close/>
                  <a:moveTo>
                    <a:pt x="7909" y="5451"/>
                  </a:moveTo>
                  <a:cubicBezTo>
                    <a:pt x="8098" y="5577"/>
                    <a:pt x="8318" y="5766"/>
                    <a:pt x="8476" y="5923"/>
                  </a:cubicBezTo>
                  <a:cubicBezTo>
                    <a:pt x="8318" y="6081"/>
                    <a:pt x="8098" y="6238"/>
                    <a:pt x="7909" y="6364"/>
                  </a:cubicBezTo>
                  <a:lnTo>
                    <a:pt x="7909" y="5923"/>
                  </a:lnTo>
                  <a:lnTo>
                    <a:pt x="7909" y="5451"/>
                  </a:lnTo>
                  <a:close/>
                  <a:moveTo>
                    <a:pt x="5483" y="3938"/>
                  </a:moveTo>
                  <a:cubicBezTo>
                    <a:pt x="5735" y="4096"/>
                    <a:pt x="6050" y="4253"/>
                    <a:pt x="6333" y="4411"/>
                  </a:cubicBezTo>
                  <a:cubicBezTo>
                    <a:pt x="6617" y="4569"/>
                    <a:pt x="6900" y="4758"/>
                    <a:pt x="7152" y="4915"/>
                  </a:cubicBezTo>
                  <a:cubicBezTo>
                    <a:pt x="7184" y="5230"/>
                    <a:pt x="7184" y="5545"/>
                    <a:pt x="7184" y="5923"/>
                  </a:cubicBezTo>
                  <a:cubicBezTo>
                    <a:pt x="7184" y="6238"/>
                    <a:pt x="7184" y="6585"/>
                    <a:pt x="7152" y="6900"/>
                  </a:cubicBezTo>
                  <a:cubicBezTo>
                    <a:pt x="6932" y="7057"/>
                    <a:pt x="6648" y="7246"/>
                    <a:pt x="6333" y="7404"/>
                  </a:cubicBezTo>
                  <a:cubicBezTo>
                    <a:pt x="6050" y="7562"/>
                    <a:pt x="5735" y="7719"/>
                    <a:pt x="5483" y="7877"/>
                  </a:cubicBezTo>
                  <a:cubicBezTo>
                    <a:pt x="5199" y="7719"/>
                    <a:pt x="4884" y="7562"/>
                    <a:pt x="4601" y="7404"/>
                  </a:cubicBezTo>
                  <a:cubicBezTo>
                    <a:pt x="4317" y="7246"/>
                    <a:pt x="4065" y="7057"/>
                    <a:pt x="3781" y="6900"/>
                  </a:cubicBezTo>
                  <a:cubicBezTo>
                    <a:pt x="3750" y="6585"/>
                    <a:pt x="3750" y="6238"/>
                    <a:pt x="3750" y="5923"/>
                  </a:cubicBezTo>
                  <a:cubicBezTo>
                    <a:pt x="3750" y="5577"/>
                    <a:pt x="3750" y="5230"/>
                    <a:pt x="3781" y="4915"/>
                  </a:cubicBezTo>
                  <a:cubicBezTo>
                    <a:pt x="4065" y="4726"/>
                    <a:pt x="4317" y="4569"/>
                    <a:pt x="4601" y="4411"/>
                  </a:cubicBezTo>
                  <a:cubicBezTo>
                    <a:pt x="4884" y="4253"/>
                    <a:pt x="5199" y="4096"/>
                    <a:pt x="5483" y="3938"/>
                  </a:cubicBezTo>
                  <a:close/>
                  <a:moveTo>
                    <a:pt x="3876" y="7751"/>
                  </a:moveTo>
                  <a:cubicBezTo>
                    <a:pt x="4002" y="7845"/>
                    <a:pt x="4159" y="7908"/>
                    <a:pt x="4285" y="8003"/>
                  </a:cubicBezTo>
                  <a:cubicBezTo>
                    <a:pt x="4411" y="8066"/>
                    <a:pt x="4506" y="8160"/>
                    <a:pt x="4664" y="8223"/>
                  </a:cubicBezTo>
                  <a:cubicBezTo>
                    <a:pt x="4443" y="8318"/>
                    <a:pt x="4191" y="8444"/>
                    <a:pt x="4002" y="8475"/>
                  </a:cubicBezTo>
                  <a:lnTo>
                    <a:pt x="3876" y="7751"/>
                  </a:lnTo>
                  <a:close/>
                  <a:moveTo>
                    <a:pt x="7089" y="7751"/>
                  </a:moveTo>
                  <a:lnTo>
                    <a:pt x="6963" y="8475"/>
                  </a:lnTo>
                  <a:cubicBezTo>
                    <a:pt x="6711" y="8381"/>
                    <a:pt x="6522" y="8318"/>
                    <a:pt x="6302" y="8223"/>
                  </a:cubicBezTo>
                  <a:cubicBezTo>
                    <a:pt x="6396" y="8160"/>
                    <a:pt x="6554" y="8066"/>
                    <a:pt x="6680" y="8003"/>
                  </a:cubicBezTo>
                  <a:cubicBezTo>
                    <a:pt x="6806" y="7908"/>
                    <a:pt x="6963" y="7845"/>
                    <a:pt x="7089" y="7751"/>
                  </a:cubicBezTo>
                  <a:close/>
                  <a:moveTo>
                    <a:pt x="1986" y="6396"/>
                  </a:moveTo>
                  <a:cubicBezTo>
                    <a:pt x="2364" y="6711"/>
                    <a:pt x="2710" y="6963"/>
                    <a:pt x="3088" y="7278"/>
                  </a:cubicBezTo>
                  <a:cubicBezTo>
                    <a:pt x="3151" y="7814"/>
                    <a:pt x="3214" y="8286"/>
                    <a:pt x="3309" y="8696"/>
                  </a:cubicBezTo>
                  <a:cubicBezTo>
                    <a:pt x="3088" y="8727"/>
                    <a:pt x="2931" y="8790"/>
                    <a:pt x="2742" y="8790"/>
                  </a:cubicBezTo>
                  <a:cubicBezTo>
                    <a:pt x="2475" y="8836"/>
                    <a:pt x="2230" y="8858"/>
                    <a:pt x="2011" y="8858"/>
                  </a:cubicBezTo>
                  <a:cubicBezTo>
                    <a:pt x="1482" y="8858"/>
                    <a:pt x="1111" y="8730"/>
                    <a:pt x="977" y="8507"/>
                  </a:cubicBezTo>
                  <a:cubicBezTo>
                    <a:pt x="788" y="8160"/>
                    <a:pt x="1009" y="7530"/>
                    <a:pt x="1608" y="6805"/>
                  </a:cubicBezTo>
                  <a:cubicBezTo>
                    <a:pt x="1734" y="6648"/>
                    <a:pt x="1828" y="6553"/>
                    <a:pt x="1986" y="6396"/>
                  </a:cubicBezTo>
                  <a:close/>
                  <a:moveTo>
                    <a:pt x="8980" y="6364"/>
                  </a:moveTo>
                  <a:cubicBezTo>
                    <a:pt x="9137" y="6553"/>
                    <a:pt x="9232" y="6648"/>
                    <a:pt x="9358" y="6805"/>
                  </a:cubicBezTo>
                  <a:cubicBezTo>
                    <a:pt x="9956" y="7530"/>
                    <a:pt x="10177" y="8160"/>
                    <a:pt x="9988" y="8507"/>
                  </a:cubicBezTo>
                  <a:cubicBezTo>
                    <a:pt x="9858" y="8745"/>
                    <a:pt x="9505" y="8864"/>
                    <a:pt x="9000" y="8864"/>
                  </a:cubicBezTo>
                  <a:cubicBezTo>
                    <a:pt x="8770" y="8864"/>
                    <a:pt x="8509" y="8839"/>
                    <a:pt x="8224" y="8790"/>
                  </a:cubicBezTo>
                  <a:cubicBezTo>
                    <a:pt x="8035" y="8727"/>
                    <a:pt x="7877" y="8696"/>
                    <a:pt x="7656" y="8664"/>
                  </a:cubicBezTo>
                  <a:cubicBezTo>
                    <a:pt x="7751" y="8223"/>
                    <a:pt x="7814" y="7751"/>
                    <a:pt x="7877" y="7246"/>
                  </a:cubicBezTo>
                  <a:cubicBezTo>
                    <a:pt x="8255" y="6963"/>
                    <a:pt x="8665" y="6648"/>
                    <a:pt x="8980" y="6364"/>
                  </a:cubicBezTo>
                  <a:close/>
                  <a:moveTo>
                    <a:pt x="4159" y="10334"/>
                  </a:moveTo>
                  <a:cubicBezTo>
                    <a:pt x="4285" y="10334"/>
                    <a:pt x="4411" y="10397"/>
                    <a:pt x="4474" y="10491"/>
                  </a:cubicBezTo>
                  <a:cubicBezTo>
                    <a:pt x="4537" y="10554"/>
                    <a:pt x="4537" y="10649"/>
                    <a:pt x="4537" y="10743"/>
                  </a:cubicBezTo>
                  <a:cubicBezTo>
                    <a:pt x="4474" y="10838"/>
                    <a:pt x="4443" y="10901"/>
                    <a:pt x="4380" y="10964"/>
                  </a:cubicBezTo>
                  <a:cubicBezTo>
                    <a:pt x="4319" y="10994"/>
                    <a:pt x="4259" y="11008"/>
                    <a:pt x="4200" y="11008"/>
                  </a:cubicBezTo>
                  <a:cubicBezTo>
                    <a:pt x="4076" y="11008"/>
                    <a:pt x="3962" y="10945"/>
                    <a:pt x="3876" y="10838"/>
                  </a:cubicBezTo>
                  <a:cubicBezTo>
                    <a:pt x="3844" y="10743"/>
                    <a:pt x="3844" y="10680"/>
                    <a:pt x="3844" y="10554"/>
                  </a:cubicBezTo>
                  <a:cubicBezTo>
                    <a:pt x="3876" y="10491"/>
                    <a:pt x="3939" y="10397"/>
                    <a:pt x="4002" y="10365"/>
                  </a:cubicBezTo>
                  <a:cubicBezTo>
                    <a:pt x="4033" y="10334"/>
                    <a:pt x="4128" y="10334"/>
                    <a:pt x="4159" y="10334"/>
                  </a:cubicBezTo>
                  <a:close/>
                  <a:moveTo>
                    <a:pt x="5420" y="8664"/>
                  </a:moveTo>
                  <a:cubicBezTo>
                    <a:pt x="5861" y="8853"/>
                    <a:pt x="6333" y="9042"/>
                    <a:pt x="6774" y="9168"/>
                  </a:cubicBezTo>
                  <a:cubicBezTo>
                    <a:pt x="6774" y="9326"/>
                    <a:pt x="6680" y="9515"/>
                    <a:pt x="6617" y="9735"/>
                  </a:cubicBezTo>
                  <a:cubicBezTo>
                    <a:pt x="6302" y="10586"/>
                    <a:pt x="5861" y="11153"/>
                    <a:pt x="5451" y="11153"/>
                  </a:cubicBezTo>
                  <a:cubicBezTo>
                    <a:pt x="5388" y="11153"/>
                    <a:pt x="5262" y="11090"/>
                    <a:pt x="5136" y="11059"/>
                  </a:cubicBezTo>
                  <a:cubicBezTo>
                    <a:pt x="5136" y="11027"/>
                    <a:pt x="5199" y="10996"/>
                    <a:pt x="5199" y="10933"/>
                  </a:cubicBezTo>
                  <a:cubicBezTo>
                    <a:pt x="5262" y="10680"/>
                    <a:pt x="5231" y="10397"/>
                    <a:pt x="5073" y="10145"/>
                  </a:cubicBezTo>
                  <a:cubicBezTo>
                    <a:pt x="4916" y="9830"/>
                    <a:pt x="4601" y="9704"/>
                    <a:pt x="4254" y="9641"/>
                  </a:cubicBezTo>
                  <a:cubicBezTo>
                    <a:pt x="4191" y="9483"/>
                    <a:pt x="4128" y="9326"/>
                    <a:pt x="4096" y="9168"/>
                  </a:cubicBezTo>
                  <a:cubicBezTo>
                    <a:pt x="4506" y="9011"/>
                    <a:pt x="4947" y="8853"/>
                    <a:pt x="5420" y="8664"/>
                  </a:cubicBezTo>
                  <a:close/>
                  <a:moveTo>
                    <a:pt x="5420" y="0"/>
                  </a:moveTo>
                  <a:cubicBezTo>
                    <a:pt x="4727" y="0"/>
                    <a:pt x="4096" y="662"/>
                    <a:pt x="3624" y="1859"/>
                  </a:cubicBezTo>
                  <a:cubicBezTo>
                    <a:pt x="3529" y="2048"/>
                    <a:pt x="3498" y="2237"/>
                    <a:pt x="3403" y="2458"/>
                  </a:cubicBezTo>
                  <a:cubicBezTo>
                    <a:pt x="3246" y="2395"/>
                    <a:pt x="3151" y="2363"/>
                    <a:pt x="2994" y="2363"/>
                  </a:cubicBezTo>
                  <a:cubicBezTo>
                    <a:pt x="2962" y="1828"/>
                    <a:pt x="2521" y="1418"/>
                    <a:pt x="1954" y="1418"/>
                  </a:cubicBezTo>
                  <a:cubicBezTo>
                    <a:pt x="1387" y="1418"/>
                    <a:pt x="946" y="1891"/>
                    <a:pt x="946" y="2426"/>
                  </a:cubicBezTo>
                  <a:cubicBezTo>
                    <a:pt x="662" y="2552"/>
                    <a:pt x="473" y="2710"/>
                    <a:pt x="347" y="2962"/>
                  </a:cubicBezTo>
                  <a:cubicBezTo>
                    <a:pt x="1" y="3592"/>
                    <a:pt x="221" y="4443"/>
                    <a:pt x="1072" y="5419"/>
                  </a:cubicBezTo>
                  <a:cubicBezTo>
                    <a:pt x="1166" y="5577"/>
                    <a:pt x="1324" y="5766"/>
                    <a:pt x="1482" y="5892"/>
                  </a:cubicBezTo>
                  <a:cubicBezTo>
                    <a:pt x="1324" y="6049"/>
                    <a:pt x="1229" y="6207"/>
                    <a:pt x="1072" y="6364"/>
                  </a:cubicBezTo>
                  <a:cubicBezTo>
                    <a:pt x="221" y="7372"/>
                    <a:pt x="1" y="8223"/>
                    <a:pt x="347" y="8853"/>
                  </a:cubicBezTo>
                  <a:cubicBezTo>
                    <a:pt x="631" y="9326"/>
                    <a:pt x="1166" y="9578"/>
                    <a:pt x="2017" y="9578"/>
                  </a:cubicBezTo>
                  <a:cubicBezTo>
                    <a:pt x="2269" y="9578"/>
                    <a:pt x="2553" y="9515"/>
                    <a:pt x="2868" y="9483"/>
                  </a:cubicBezTo>
                  <a:lnTo>
                    <a:pt x="3466" y="9357"/>
                  </a:lnTo>
                  <a:cubicBezTo>
                    <a:pt x="3498" y="9515"/>
                    <a:pt x="3529" y="9704"/>
                    <a:pt x="3624" y="9798"/>
                  </a:cubicBezTo>
                  <a:cubicBezTo>
                    <a:pt x="3403" y="9956"/>
                    <a:pt x="3246" y="10145"/>
                    <a:pt x="3183" y="10397"/>
                  </a:cubicBezTo>
                  <a:cubicBezTo>
                    <a:pt x="3120" y="10680"/>
                    <a:pt x="3151" y="10933"/>
                    <a:pt x="3309" y="11185"/>
                  </a:cubicBezTo>
                  <a:cubicBezTo>
                    <a:pt x="3498" y="11500"/>
                    <a:pt x="3844" y="11689"/>
                    <a:pt x="4222" y="11689"/>
                  </a:cubicBezTo>
                  <a:cubicBezTo>
                    <a:pt x="4380" y="11689"/>
                    <a:pt x="4569" y="11657"/>
                    <a:pt x="4727" y="11531"/>
                  </a:cubicBezTo>
                  <a:cubicBezTo>
                    <a:pt x="4947" y="11689"/>
                    <a:pt x="5199" y="11815"/>
                    <a:pt x="5483" y="11815"/>
                  </a:cubicBezTo>
                  <a:cubicBezTo>
                    <a:pt x="6176" y="11815"/>
                    <a:pt x="6806" y="11153"/>
                    <a:pt x="7278" y="9956"/>
                  </a:cubicBezTo>
                  <a:cubicBezTo>
                    <a:pt x="7373" y="9767"/>
                    <a:pt x="7404" y="9578"/>
                    <a:pt x="7467" y="9357"/>
                  </a:cubicBezTo>
                  <a:cubicBezTo>
                    <a:pt x="7688" y="9420"/>
                    <a:pt x="7909" y="9452"/>
                    <a:pt x="8098" y="9483"/>
                  </a:cubicBezTo>
                  <a:cubicBezTo>
                    <a:pt x="8413" y="9515"/>
                    <a:pt x="8696" y="9578"/>
                    <a:pt x="8980" y="9578"/>
                  </a:cubicBezTo>
                  <a:cubicBezTo>
                    <a:pt x="9767" y="9578"/>
                    <a:pt x="10366" y="9326"/>
                    <a:pt x="10618" y="8853"/>
                  </a:cubicBezTo>
                  <a:cubicBezTo>
                    <a:pt x="10996" y="8223"/>
                    <a:pt x="10744" y="7372"/>
                    <a:pt x="9925" y="6364"/>
                  </a:cubicBezTo>
                  <a:cubicBezTo>
                    <a:pt x="9799" y="6207"/>
                    <a:pt x="9641" y="6049"/>
                    <a:pt x="9484" y="5892"/>
                  </a:cubicBezTo>
                  <a:cubicBezTo>
                    <a:pt x="9610" y="5797"/>
                    <a:pt x="9673" y="5671"/>
                    <a:pt x="9799" y="5577"/>
                  </a:cubicBezTo>
                  <a:cubicBezTo>
                    <a:pt x="9956" y="5671"/>
                    <a:pt x="10114" y="5703"/>
                    <a:pt x="10240" y="5703"/>
                  </a:cubicBezTo>
                  <a:cubicBezTo>
                    <a:pt x="10586" y="5703"/>
                    <a:pt x="10933" y="5514"/>
                    <a:pt x="11154" y="5199"/>
                  </a:cubicBezTo>
                  <a:cubicBezTo>
                    <a:pt x="11248" y="4915"/>
                    <a:pt x="11280" y="4663"/>
                    <a:pt x="11217" y="4380"/>
                  </a:cubicBezTo>
                  <a:cubicBezTo>
                    <a:pt x="11122" y="4096"/>
                    <a:pt x="10965" y="3875"/>
                    <a:pt x="10744" y="3749"/>
                  </a:cubicBezTo>
                  <a:cubicBezTo>
                    <a:pt x="10775" y="3466"/>
                    <a:pt x="10712" y="3182"/>
                    <a:pt x="10586" y="2962"/>
                  </a:cubicBezTo>
                  <a:cubicBezTo>
                    <a:pt x="10325" y="2486"/>
                    <a:pt x="9740" y="2262"/>
                    <a:pt x="8927" y="2262"/>
                  </a:cubicBezTo>
                  <a:cubicBezTo>
                    <a:pt x="8663" y="2262"/>
                    <a:pt x="8375" y="2285"/>
                    <a:pt x="8066" y="2332"/>
                  </a:cubicBezTo>
                  <a:cubicBezTo>
                    <a:pt x="7877" y="2363"/>
                    <a:pt x="7656" y="2395"/>
                    <a:pt x="7436" y="2458"/>
                  </a:cubicBezTo>
                  <a:cubicBezTo>
                    <a:pt x="7341" y="2237"/>
                    <a:pt x="7310" y="2017"/>
                    <a:pt x="7247" y="1859"/>
                  </a:cubicBezTo>
                  <a:cubicBezTo>
                    <a:pt x="6806" y="630"/>
                    <a:pt x="6144" y="0"/>
                    <a:pt x="5420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82822" tIns="182822" rIns="182822" bIns="182822" anchor="ctr" anchorCtr="0">
              <a:noAutofit/>
            </a:bodyPr>
            <a:lstStyle/>
            <a:p>
              <a:pPr defTabSz="1371246"/>
              <a:endParaRPr sz="36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</p:grpSp>
      <p:grpSp>
        <p:nvGrpSpPr>
          <p:cNvPr id="463" name="Google Shape;463;p36"/>
          <p:cNvGrpSpPr/>
          <p:nvPr/>
        </p:nvGrpSpPr>
        <p:grpSpPr>
          <a:xfrm>
            <a:off x="13593941" y="4092131"/>
            <a:ext cx="886137" cy="883743"/>
            <a:chOff x="-23599325" y="1971025"/>
            <a:chExt cx="296175" cy="295375"/>
          </a:xfrm>
        </p:grpSpPr>
        <p:sp>
          <p:nvSpPr>
            <p:cNvPr id="464" name="Google Shape;464;p36"/>
            <p:cNvSpPr/>
            <p:nvPr/>
          </p:nvSpPr>
          <p:spPr>
            <a:xfrm>
              <a:off x="-23599325" y="1971025"/>
              <a:ext cx="296175" cy="295375"/>
            </a:xfrm>
            <a:custGeom>
              <a:avLst/>
              <a:gdLst/>
              <a:ahLst/>
              <a:cxnLst/>
              <a:rect l="l" t="t" r="r" b="b"/>
              <a:pathLst>
                <a:path w="11847" h="11815" extrusionOk="0">
                  <a:moveTo>
                    <a:pt x="7656" y="662"/>
                  </a:moveTo>
                  <a:lnTo>
                    <a:pt x="7656" y="4190"/>
                  </a:lnTo>
                  <a:lnTo>
                    <a:pt x="4159" y="4190"/>
                  </a:lnTo>
                  <a:lnTo>
                    <a:pt x="4159" y="662"/>
                  </a:lnTo>
                  <a:close/>
                  <a:moveTo>
                    <a:pt x="5577" y="4884"/>
                  </a:moveTo>
                  <a:lnTo>
                    <a:pt x="5577" y="5577"/>
                  </a:lnTo>
                  <a:lnTo>
                    <a:pt x="4222" y="5577"/>
                  </a:lnTo>
                  <a:lnTo>
                    <a:pt x="4222" y="4884"/>
                  </a:lnTo>
                  <a:close/>
                  <a:moveTo>
                    <a:pt x="7625" y="4884"/>
                  </a:moveTo>
                  <a:lnTo>
                    <a:pt x="7625" y="5608"/>
                  </a:lnTo>
                  <a:lnTo>
                    <a:pt x="6270" y="5608"/>
                  </a:lnTo>
                  <a:lnTo>
                    <a:pt x="6270" y="4884"/>
                  </a:lnTo>
                  <a:close/>
                  <a:moveTo>
                    <a:pt x="2111" y="5577"/>
                  </a:moveTo>
                  <a:lnTo>
                    <a:pt x="2111" y="6301"/>
                  </a:lnTo>
                  <a:lnTo>
                    <a:pt x="693" y="6301"/>
                  </a:lnTo>
                  <a:lnTo>
                    <a:pt x="693" y="5923"/>
                  </a:lnTo>
                  <a:cubicBezTo>
                    <a:pt x="693" y="5766"/>
                    <a:pt x="851" y="5577"/>
                    <a:pt x="1072" y="5577"/>
                  </a:cubicBezTo>
                  <a:close/>
                  <a:moveTo>
                    <a:pt x="10775" y="5577"/>
                  </a:moveTo>
                  <a:cubicBezTo>
                    <a:pt x="10996" y="5577"/>
                    <a:pt x="11153" y="5766"/>
                    <a:pt x="11153" y="5955"/>
                  </a:cubicBezTo>
                  <a:lnTo>
                    <a:pt x="11153" y="6301"/>
                  </a:lnTo>
                  <a:lnTo>
                    <a:pt x="9735" y="6301"/>
                  </a:lnTo>
                  <a:lnTo>
                    <a:pt x="9735" y="5577"/>
                  </a:lnTo>
                  <a:close/>
                  <a:moveTo>
                    <a:pt x="5545" y="6270"/>
                  </a:moveTo>
                  <a:lnTo>
                    <a:pt x="5545" y="6963"/>
                  </a:lnTo>
                  <a:lnTo>
                    <a:pt x="4159" y="6963"/>
                  </a:lnTo>
                  <a:lnTo>
                    <a:pt x="4159" y="6270"/>
                  </a:lnTo>
                  <a:close/>
                  <a:moveTo>
                    <a:pt x="7625" y="6270"/>
                  </a:moveTo>
                  <a:lnTo>
                    <a:pt x="7625" y="6963"/>
                  </a:lnTo>
                  <a:lnTo>
                    <a:pt x="6270" y="6963"/>
                  </a:lnTo>
                  <a:lnTo>
                    <a:pt x="6270" y="6270"/>
                  </a:lnTo>
                  <a:close/>
                  <a:moveTo>
                    <a:pt x="2111" y="6931"/>
                  </a:moveTo>
                  <a:lnTo>
                    <a:pt x="2111" y="7656"/>
                  </a:lnTo>
                  <a:lnTo>
                    <a:pt x="693" y="7656"/>
                  </a:lnTo>
                  <a:lnTo>
                    <a:pt x="693" y="6931"/>
                  </a:lnTo>
                  <a:close/>
                  <a:moveTo>
                    <a:pt x="11153" y="6963"/>
                  </a:moveTo>
                  <a:lnTo>
                    <a:pt x="11153" y="7688"/>
                  </a:lnTo>
                  <a:lnTo>
                    <a:pt x="9735" y="7688"/>
                  </a:lnTo>
                  <a:lnTo>
                    <a:pt x="9735" y="6963"/>
                  </a:lnTo>
                  <a:close/>
                  <a:moveTo>
                    <a:pt x="5545" y="7625"/>
                  </a:moveTo>
                  <a:lnTo>
                    <a:pt x="5545" y="8349"/>
                  </a:lnTo>
                  <a:lnTo>
                    <a:pt x="4159" y="8349"/>
                  </a:lnTo>
                  <a:lnTo>
                    <a:pt x="4159" y="7625"/>
                  </a:lnTo>
                  <a:close/>
                  <a:moveTo>
                    <a:pt x="7625" y="7656"/>
                  </a:moveTo>
                  <a:lnTo>
                    <a:pt x="7625" y="8349"/>
                  </a:lnTo>
                  <a:lnTo>
                    <a:pt x="6270" y="8349"/>
                  </a:lnTo>
                  <a:lnTo>
                    <a:pt x="6270" y="7656"/>
                  </a:lnTo>
                  <a:close/>
                  <a:moveTo>
                    <a:pt x="2111" y="8349"/>
                  </a:moveTo>
                  <a:lnTo>
                    <a:pt x="2111" y="9074"/>
                  </a:lnTo>
                  <a:lnTo>
                    <a:pt x="693" y="9074"/>
                  </a:lnTo>
                  <a:lnTo>
                    <a:pt x="693" y="8349"/>
                  </a:lnTo>
                  <a:close/>
                  <a:moveTo>
                    <a:pt x="11153" y="8349"/>
                  </a:moveTo>
                  <a:lnTo>
                    <a:pt x="11153" y="9074"/>
                  </a:lnTo>
                  <a:lnTo>
                    <a:pt x="9735" y="9074"/>
                  </a:lnTo>
                  <a:lnTo>
                    <a:pt x="9735" y="8349"/>
                  </a:lnTo>
                  <a:close/>
                  <a:moveTo>
                    <a:pt x="2111" y="9735"/>
                  </a:moveTo>
                  <a:lnTo>
                    <a:pt x="2111" y="11090"/>
                  </a:lnTo>
                  <a:lnTo>
                    <a:pt x="693" y="11090"/>
                  </a:lnTo>
                  <a:lnTo>
                    <a:pt x="693" y="9735"/>
                  </a:lnTo>
                  <a:close/>
                  <a:moveTo>
                    <a:pt x="8759" y="2048"/>
                  </a:moveTo>
                  <a:cubicBezTo>
                    <a:pt x="8948" y="2048"/>
                    <a:pt x="9105" y="2206"/>
                    <a:pt x="9105" y="2395"/>
                  </a:cubicBezTo>
                  <a:lnTo>
                    <a:pt x="9105" y="11090"/>
                  </a:lnTo>
                  <a:lnTo>
                    <a:pt x="7719" y="11090"/>
                  </a:lnTo>
                  <a:lnTo>
                    <a:pt x="7719" y="10082"/>
                  </a:lnTo>
                  <a:cubicBezTo>
                    <a:pt x="7719" y="9893"/>
                    <a:pt x="7562" y="9735"/>
                    <a:pt x="7373" y="9735"/>
                  </a:cubicBezTo>
                  <a:lnTo>
                    <a:pt x="4600" y="9735"/>
                  </a:lnTo>
                  <a:cubicBezTo>
                    <a:pt x="4411" y="9735"/>
                    <a:pt x="4254" y="9893"/>
                    <a:pt x="4254" y="10082"/>
                  </a:cubicBezTo>
                  <a:lnTo>
                    <a:pt x="4254" y="11090"/>
                  </a:lnTo>
                  <a:lnTo>
                    <a:pt x="2867" y="11090"/>
                  </a:lnTo>
                  <a:lnTo>
                    <a:pt x="2867" y="2395"/>
                  </a:lnTo>
                  <a:lnTo>
                    <a:pt x="2804" y="2395"/>
                  </a:lnTo>
                  <a:cubicBezTo>
                    <a:pt x="2804" y="2206"/>
                    <a:pt x="2962" y="2048"/>
                    <a:pt x="3151" y="2048"/>
                  </a:cubicBezTo>
                  <a:lnTo>
                    <a:pt x="3497" y="2048"/>
                  </a:lnTo>
                  <a:lnTo>
                    <a:pt x="3497" y="8696"/>
                  </a:lnTo>
                  <a:cubicBezTo>
                    <a:pt x="3497" y="8916"/>
                    <a:pt x="3655" y="9074"/>
                    <a:pt x="3875" y="9074"/>
                  </a:cubicBezTo>
                  <a:lnTo>
                    <a:pt x="8034" y="9074"/>
                  </a:lnTo>
                  <a:cubicBezTo>
                    <a:pt x="8223" y="9074"/>
                    <a:pt x="8381" y="8916"/>
                    <a:pt x="8381" y="8696"/>
                  </a:cubicBezTo>
                  <a:lnTo>
                    <a:pt x="8381" y="2048"/>
                  </a:lnTo>
                  <a:close/>
                  <a:moveTo>
                    <a:pt x="6963" y="10428"/>
                  </a:moveTo>
                  <a:lnTo>
                    <a:pt x="6963" y="11153"/>
                  </a:lnTo>
                  <a:lnTo>
                    <a:pt x="4884" y="11153"/>
                  </a:lnTo>
                  <a:lnTo>
                    <a:pt x="4884" y="10428"/>
                  </a:lnTo>
                  <a:close/>
                  <a:moveTo>
                    <a:pt x="11153" y="9767"/>
                  </a:moveTo>
                  <a:lnTo>
                    <a:pt x="11153" y="11153"/>
                  </a:lnTo>
                  <a:lnTo>
                    <a:pt x="9735" y="11153"/>
                  </a:lnTo>
                  <a:lnTo>
                    <a:pt x="9735" y="9767"/>
                  </a:lnTo>
                  <a:close/>
                  <a:moveTo>
                    <a:pt x="3812" y="0"/>
                  </a:moveTo>
                  <a:cubicBezTo>
                    <a:pt x="3623" y="0"/>
                    <a:pt x="3466" y="158"/>
                    <a:pt x="3466" y="347"/>
                  </a:cubicBezTo>
                  <a:lnTo>
                    <a:pt x="3466" y="1387"/>
                  </a:lnTo>
                  <a:lnTo>
                    <a:pt x="3119" y="1387"/>
                  </a:lnTo>
                  <a:cubicBezTo>
                    <a:pt x="2521" y="1387"/>
                    <a:pt x="2080" y="1859"/>
                    <a:pt x="2080" y="2395"/>
                  </a:cubicBezTo>
                  <a:lnTo>
                    <a:pt x="2080" y="4884"/>
                  </a:lnTo>
                  <a:lnTo>
                    <a:pt x="1009" y="4884"/>
                  </a:lnTo>
                  <a:cubicBezTo>
                    <a:pt x="441" y="4884"/>
                    <a:pt x="0" y="5356"/>
                    <a:pt x="0" y="5923"/>
                  </a:cubicBezTo>
                  <a:lnTo>
                    <a:pt x="0" y="11468"/>
                  </a:lnTo>
                  <a:cubicBezTo>
                    <a:pt x="0" y="11657"/>
                    <a:pt x="158" y="11815"/>
                    <a:pt x="347" y="11815"/>
                  </a:cubicBezTo>
                  <a:lnTo>
                    <a:pt x="11468" y="11815"/>
                  </a:lnTo>
                  <a:cubicBezTo>
                    <a:pt x="11657" y="11815"/>
                    <a:pt x="11815" y="11657"/>
                    <a:pt x="11815" y="11468"/>
                  </a:cubicBezTo>
                  <a:lnTo>
                    <a:pt x="11815" y="5923"/>
                  </a:lnTo>
                  <a:cubicBezTo>
                    <a:pt x="11846" y="5356"/>
                    <a:pt x="11374" y="4884"/>
                    <a:pt x="10775" y="4884"/>
                  </a:cubicBezTo>
                  <a:lnTo>
                    <a:pt x="9735" y="4884"/>
                  </a:lnTo>
                  <a:lnTo>
                    <a:pt x="9735" y="2395"/>
                  </a:lnTo>
                  <a:cubicBezTo>
                    <a:pt x="9735" y="1828"/>
                    <a:pt x="9263" y="1387"/>
                    <a:pt x="8696" y="1387"/>
                  </a:cubicBezTo>
                  <a:lnTo>
                    <a:pt x="8349" y="1387"/>
                  </a:lnTo>
                  <a:lnTo>
                    <a:pt x="8349" y="347"/>
                  </a:lnTo>
                  <a:cubicBezTo>
                    <a:pt x="8349" y="158"/>
                    <a:pt x="8192" y="0"/>
                    <a:pt x="8003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82822" tIns="182822" rIns="182822" bIns="182822" anchor="ctr" anchorCtr="0">
              <a:noAutofit/>
            </a:bodyPr>
            <a:lstStyle/>
            <a:p>
              <a:pPr defTabSz="1371246"/>
              <a:endParaRPr sz="36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465" name="Google Shape;465;p36"/>
            <p:cNvSpPr/>
            <p:nvPr/>
          </p:nvSpPr>
          <p:spPr>
            <a:xfrm>
              <a:off x="-23477250" y="2004100"/>
              <a:ext cx="53575" cy="53575"/>
            </a:xfrm>
            <a:custGeom>
              <a:avLst/>
              <a:gdLst/>
              <a:ahLst/>
              <a:cxnLst/>
              <a:rect l="l" t="t" r="r" b="b"/>
              <a:pathLst>
                <a:path w="2143" h="2143" extrusionOk="0">
                  <a:moveTo>
                    <a:pt x="1072" y="1"/>
                  </a:moveTo>
                  <a:cubicBezTo>
                    <a:pt x="851" y="1"/>
                    <a:pt x="694" y="158"/>
                    <a:pt x="694" y="379"/>
                  </a:cubicBezTo>
                  <a:lnTo>
                    <a:pt x="694" y="725"/>
                  </a:lnTo>
                  <a:lnTo>
                    <a:pt x="347" y="725"/>
                  </a:lnTo>
                  <a:cubicBezTo>
                    <a:pt x="158" y="725"/>
                    <a:pt x="1" y="883"/>
                    <a:pt x="1" y="1072"/>
                  </a:cubicBezTo>
                  <a:cubicBezTo>
                    <a:pt x="1" y="1292"/>
                    <a:pt x="158" y="1450"/>
                    <a:pt x="347" y="1450"/>
                  </a:cubicBezTo>
                  <a:lnTo>
                    <a:pt x="694" y="1450"/>
                  </a:lnTo>
                  <a:lnTo>
                    <a:pt x="694" y="1796"/>
                  </a:lnTo>
                  <a:cubicBezTo>
                    <a:pt x="694" y="1985"/>
                    <a:pt x="851" y="2143"/>
                    <a:pt x="1072" y="2143"/>
                  </a:cubicBezTo>
                  <a:cubicBezTo>
                    <a:pt x="1261" y="2143"/>
                    <a:pt x="1418" y="1985"/>
                    <a:pt x="1418" y="1796"/>
                  </a:cubicBezTo>
                  <a:lnTo>
                    <a:pt x="1418" y="1450"/>
                  </a:lnTo>
                  <a:lnTo>
                    <a:pt x="1765" y="1450"/>
                  </a:lnTo>
                  <a:cubicBezTo>
                    <a:pt x="1985" y="1450"/>
                    <a:pt x="2143" y="1292"/>
                    <a:pt x="2143" y="1072"/>
                  </a:cubicBezTo>
                  <a:cubicBezTo>
                    <a:pt x="2143" y="883"/>
                    <a:pt x="1985" y="725"/>
                    <a:pt x="1765" y="725"/>
                  </a:cubicBezTo>
                  <a:lnTo>
                    <a:pt x="1418" y="725"/>
                  </a:lnTo>
                  <a:lnTo>
                    <a:pt x="1418" y="379"/>
                  </a:lnTo>
                  <a:cubicBezTo>
                    <a:pt x="1418" y="158"/>
                    <a:pt x="1261" y="1"/>
                    <a:pt x="1072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82822" tIns="182822" rIns="182822" bIns="182822" anchor="ctr" anchorCtr="0">
              <a:noAutofit/>
            </a:bodyPr>
            <a:lstStyle/>
            <a:p>
              <a:pPr defTabSz="1371246"/>
              <a:endParaRPr sz="36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</p:grpSp>
      <p:sp>
        <p:nvSpPr>
          <p:cNvPr id="467" name="Google Shape;467;p36"/>
          <p:cNvSpPr txBox="1"/>
          <p:nvPr/>
        </p:nvSpPr>
        <p:spPr>
          <a:xfrm>
            <a:off x="3024937" y="5442072"/>
            <a:ext cx="7041728" cy="895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22" tIns="182822" rIns="182822" bIns="182822" anchor="b" anchorCtr="0">
            <a:noAutofit/>
          </a:bodyPr>
          <a:lstStyle/>
          <a:p>
            <a:pPr marL="0" lvl="1" algn="ctr" defTabSz="1371246"/>
            <a:r>
              <a:rPr lang="en-US" sz="3749" b="1" dirty="0">
                <a:solidFill>
                  <a:prstClr val="black"/>
                </a:solidFill>
                <a:latin typeface="Arial"/>
                <a:ea typeface="Arial Unicode MS"/>
              </a:rPr>
              <a:t>SEMASA  DI DALAM PENGAJIAN</a:t>
            </a:r>
          </a:p>
        </p:txBody>
      </p:sp>
      <p:sp>
        <p:nvSpPr>
          <p:cNvPr id="468" name="Google Shape;468;p36"/>
          <p:cNvSpPr txBox="1"/>
          <p:nvPr/>
        </p:nvSpPr>
        <p:spPr>
          <a:xfrm>
            <a:off x="12473938" y="5797618"/>
            <a:ext cx="4931449" cy="895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22" tIns="182822" rIns="182822" bIns="182822" anchor="b" anchorCtr="0">
            <a:noAutofit/>
          </a:bodyPr>
          <a:lstStyle/>
          <a:p>
            <a:pPr marL="0" lvl="1" algn="ctr" defTabSz="1371417">
              <a:defRPr/>
            </a:pPr>
            <a:r>
              <a:rPr lang="en-US" sz="3749" b="1" dirty="0">
                <a:solidFill>
                  <a:prstClr val="black"/>
                </a:solidFill>
                <a:latin typeface="Arial"/>
                <a:ea typeface="Arial Unicode MS"/>
              </a:rPr>
              <a:t>SETELAH TAMAT PENGAJIAN</a:t>
            </a:r>
          </a:p>
        </p:txBody>
      </p:sp>
      <p:sp>
        <p:nvSpPr>
          <p:cNvPr id="470" name="Google Shape;470;p36"/>
          <p:cNvSpPr txBox="1"/>
          <p:nvPr/>
        </p:nvSpPr>
        <p:spPr>
          <a:xfrm>
            <a:off x="1491139" y="6549311"/>
            <a:ext cx="9211410" cy="1128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22" tIns="182822" rIns="182822" bIns="182822" anchor="t" anchorCtr="0">
            <a:noAutofit/>
          </a:bodyPr>
          <a:lstStyle/>
          <a:p>
            <a:pPr marL="514281" lvl="2" indent="-514281" algn="just" defTabSz="1371246">
              <a:buFont typeface="+mj-lt"/>
              <a:buAutoNum type="romanLcPeriod"/>
            </a:pPr>
            <a:r>
              <a:rPr lang="ms-MY" sz="2700" dirty="0">
                <a:solidFill>
                  <a:prstClr val="black"/>
                </a:solidFill>
                <a:latin typeface="Arial"/>
                <a:ea typeface="Arial Unicode MS"/>
              </a:rPr>
              <a:t>Tindakan </a:t>
            </a:r>
            <a:r>
              <a:rPr lang="ms-MY" sz="2700" b="1" dirty="0">
                <a:solidFill>
                  <a:prstClr val="black"/>
                </a:solidFill>
                <a:latin typeface="Arial"/>
                <a:ea typeface="Arial Unicode MS"/>
              </a:rPr>
              <a:t>penalti </a:t>
            </a:r>
            <a:r>
              <a:rPr lang="ms-MY" sz="2700" dirty="0">
                <a:solidFill>
                  <a:prstClr val="black"/>
                </a:solidFill>
                <a:latin typeface="Arial"/>
                <a:ea typeface="Arial Unicode MS"/>
              </a:rPr>
              <a:t>akan dikenakan kepada penerima HLP yang melanggar perjanjian seperti </a:t>
            </a:r>
            <a:r>
              <a:rPr lang="ms-MY" sz="2700" b="1" dirty="0">
                <a:solidFill>
                  <a:prstClr val="black"/>
                </a:solidFill>
                <a:latin typeface="Arial"/>
                <a:ea typeface="Arial Unicode MS"/>
              </a:rPr>
              <a:t>Menarik Diri/  Masalah disiplin/  Gagal menamatkan pengajian/ Tamat tempoh penajaan. </a:t>
            </a:r>
            <a:endParaRPr lang="en-US" sz="2700" b="1" dirty="0">
              <a:solidFill>
                <a:prstClr val="black"/>
              </a:solidFill>
              <a:latin typeface="Arial"/>
              <a:ea typeface="Arial Unicode MS"/>
            </a:endParaRPr>
          </a:p>
        </p:txBody>
      </p:sp>
      <p:sp>
        <p:nvSpPr>
          <p:cNvPr id="471" name="Google Shape;471;p36"/>
          <p:cNvSpPr txBox="1"/>
          <p:nvPr/>
        </p:nvSpPr>
        <p:spPr>
          <a:xfrm>
            <a:off x="11182608" y="6542060"/>
            <a:ext cx="7026961" cy="1128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22" tIns="182822" rIns="182822" bIns="182822" anchor="t" anchorCtr="0">
            <a:noAutofit/>
          </a:bodyPr>
          <a:lstStyle/>
          <a:p>
            <a:pPr marL="509520" lvl="2" indent="-509520" algn="just" defTabSz="1371417">
              <a:buFont typeface="+mj-lt"/>
              <a:buAutoNum type="romanLcPeriod"/>
              <a:defRPr/>
            </a:pPr>
            <a:r>
              <a:rPr lang="ms-MY" sz="3000" dirty="0">
                <a:solidFill>
                  <a:prstClr val="black"/>
                </a:solidFill>
                <a:latin typeface="Arial"/>
                <a:ea typeface="Arial Unicode MS"/>
              </a:rPr>
              <a:t>Tindakan </a:t>
            </a:r>
            <a:r>
              <a:rPr lang="ms-MY" sz="3000" b="1" dirty="0">
                <a:solidFill>
                  <a:prstClr val="black"/>
                </a:solidFill>
                <a:latin typeface="Arial"/>
                <a:ea typeface="Arial Unicode MS"/>
              </a:rPr>
              <a:t>gantirugi</a:t>
            </a:r>
            <a:r>
              <a:rPr lang="ms-MY" sz="3000" dirty="0">
                <a:solidFill>
                  <a:prstClr val="black"/>
                </a:solidFill>
                <a:latin typeface="Arial"/>
                <a:ea typeface="Arial Unicode MS"/>
              </a:rPr>
              <a:t> akan dikenakan kepada pemegang / penerima Hadiah Latihan Persekutuan, Kemudahan Cuti Belajar dan Biasiswa Pra Perkhidmatan yang </a:t>
            </a:r>
            <a:r>
              <a:rPr lang="ms-MY" sz="3000" b="1" dirty="0">
                <a:solidFill>
                  <a:prstClr val="black"/>
                </a:solidFill>
                <a:latin typeface="Arial"/>
                <a:ea typeface="Arial Unicode MS"/>
              </a:rPr>
              <a:t>meletak jawatan sebelum tamat tempoh ikatan perkhidmatan.</a:t>
            </a:r>
          </a:p>
        </p:txBody>
      </p:sp>
      <p:sp>
        <p:nvSpPr>
          <p:cNvPr id="23" name="Google Shape;470;p36"/>
          <p:cNvSpPr txBox="1"/>
          <p:nvPr/>
        </p:nvSpPr>
        <p:spPr>
          <a:xfrm>
            <a:off x="1491139" y="8266322"/>
            <a:ext cx="9211410" cy="1128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22" tIns="182822" rIns="182822" bIns="182822" anchor="t" anchorCtr="0">
            <a:noAutofit/>
          </a:bodyPr>
          <a:lstStyle/>
          <a:p>
            <a:pPr marL="509520" lvl="2" indent="-509520" algn="just" defTabSz="1371246">
              <a:buFont typeface="+mj-lt"/>
              <a:buAutoNum type="romanLcPeriod" startAt="2"/>
            </a:pPr>
            <a:r>
              <a:rPr lang="ms-MY" sz="2700" dirty="0">
                <a:solidFill>
                  <a:prstClr val="black"/>
                </a:solidFill>
                <a:latin typeface="Arial"/>
                <a:ea typeface="Arial Unicode MS"/>
              </a:rPr>
              <a:t>Tindakan </a:t>
            </a:r>
            <a:r>
              <a:rPr lang="ms-MY" sz="2700" b="1" dirty="0">
                <a:solidFill>
                  <a:prstClr val="black"/>
                </a:solidFill>
                <a:latin typeface="Arial"/>
                <a:ea typeface="Arial Unicode MS"/>
              </a:rPr>
              <a:t>gantirugi</a:t>
            </a:r>
            <a:r>
              <a:rPr lang="ms-MY" sz="2700" dirty="0">
                <a:solidFill>
                  <a:prstClr val="black"/>
                </a:solidFill>
                <a:latin typeface="Arial"/>
                <a:ea typeface="Arial Unicode MS"/>
              </a:rPr>
              <a:t> akan dikenakan kepada pegawai yang melakukan ketidakpatuhan perjanjian seperti di atas dan meletak jawatan.</a:t>
            </a:r>
            <a:endParaRPr lang="en-US" sz="2700" dirty="0">
              <a:solidFill>
                <a:prstClr val="black"/>
              </a:solidFill>
              <a:latin typeface="Arial"/>
              <a:ea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363367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68224" y="1904000"/>
            <a:ext cx="9235582" cy="2862323"/>
            <a:chOff x="822673" y="1919862"/>
            <a:chExt cx="5915011" cy="1908805"/>
          </a:xfrm>
        </p:grpSpPr>
        <p:sp>
          <p:nvSpPr>
            <p:cNvPr id="3" name="Teardrop 2"/>
            <p:cNvSpPr/>
            <p:nvPr/>
          </p:nvSpPr>
          <p:spPr>
            <a:xfrm>
              <a:off x="822673" y="1953354"/>
              <a:ext cx="670208" cy="861430"/>
            </a:xfrm>
            <a:prstGeom prst="teardrop">
              <a:avLst/>
            </a:prstGeom>
            <a:solidFill>
              <a:srgbClr val="0087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7371"/>
              <a:r>
                <a:rPr lang="en-US" sz="3600" dirty="0">
                  <a:solidFill>
                    <a:prstClr val="white"/>
                  </a:solidFill>
                  <a:latin typeface="FontAwesome" pitchFamily="2" charset="0"/>
                  <a:ea typeface="Arial Unicode MS"/>
                </a:rPr>
                <a:t></a:t>
              </a:r>
              <a:endParaRPr lang="ru-RU" sz="36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36943" y="1919862"/>
              <a:ext cx="5000741" cy="1908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367371"/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Kutipan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balik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penalti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akan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dibuat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melalui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POTONGAN GAJI BULANAN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sebaik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sahaja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pegawai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ditamatkan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penajaan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kerana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gagal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menamatkan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pengajian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dengan</a:t>
              </a:r>
              <a:r>
                <a:rPr lang="en-MY" sz="3600" b="1" dirty="0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 </a:t>
              </a:r>
              <a:r>
                <a:rPr lang="en-MY" sz="3600" b="1" dirty="0" err="1">
                  <a:solidFill>
                    <a:prstClr val="black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jayanya</a:t>
              </a:r>
              <a:endParaRPr lang="en-MY" sz="3600" b="1" dirty="0">
                <a:solidFill>
                  <a:prstClr val="black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089250" y="6043407"/>
            <a:ext cx="9427798" cy="3416320"/>
            <a:chOff x="822673" y="3520103"/>
            <a:chExt cx="5661860" cy="2278249"/>
          </a:xfrm>
        </p:grpSpPr>
        <p:sp>
          <p:nvSpPr>
            <p:cNvPr id="10" name="Teardrop 9"/>
            <p:cNvSpPr/>
            <p:nvPr/>
          </p:nvSpPr>
          <p:spPr>
            <a:xfrm>
              <a:off x="822673" y="3520103"/>
              <a:ext cx="789609" cy="861430"/>
            </a:xfrm>
            <a:prstGeom prst="teardrop">
              <a:avLst/>
            </a:prstGeom>
            <a:solidFill>
              <a:srgbClr val="FE8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7371"/>
              <a:r>
                <a:rPr lang="en-US" sz="3600" dirty="0">
                  <a:solidFill>
                    <a:prstClr val="white"/>
                  </a:solidFill>
                  <a:latin typeface="FontAwesome" pitchFamily="2" charset="0"/>
                  <a:ea typeface="Arial Unicode MS"/>
                </a:rPr>
                <a:t></a:t>
              </a:r>
              <a:endParaRPr lang="ru-RU" sz="36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36945" y="3520103"/>
              <a:ext cx="4747588" cy="2278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367371"/>
              <a:r>
                <a:rPr lang="da-DK" sz="3600" b="1" dirty="0">
                  <a:solidFill>
                    <a:prstClr val="black"/>
                  </a:solidFill>
                  <a:latin typeface="Lato Black" panose="020F0A02020204030203" pitchFamily="34" charset="0"/>
                  <a:ea typeface="Arial Unicode MS"/>
                  <a:cs typeface="Lato Black" panose="020F0A02020204030203" pitchFamily="34" charset="0"/>
                </a:rPr>
                <a:t>Pengecualian penalti diberi kepada pegawai yang mempunyai masalah kesihatan iaitu penyakit kronik tertakluk kepada keputusan Jawatankuasa Ikatan Kontrak serta keputusan Medical Board / Pengesahan Pakar</a:t>
              </a:r>
              <a:endParaRPr lang="en-US" sz="3600" b="1" dirty="0">
                <a:solidFill>
                  <a:prstClr val="black"/>
                </a:solidFill>
                <a:latin typeface="Lato Black" panose="020F0A02020204030203" pitchFamily="34" charset="0"/>
                <a:ea typeface="Arial Unicode MS"/>
                <a:cs typeface="Lato Black" panose="020F0A02020204030203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16536710" y="9935411"/>
            <a:ext cx="328563" cy="68554"/>
          </a:xfrm>
          <a:prstGeom prst="rect">
            <a:avLst/>
          </a:prstGeom>
          <a:solidFill>
            <a:srgbClr val="FF85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707" tIns="68379" rIns="136707" bIns="68379" rtlCol="0" anchor="ctr"/>
          <a:lstStyle/>
          <a:p>
            <a:pPr algn="ctr" defTabSz="1367371"/>
            <a:endParaRPr lang="en-US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14485820" y="9963268"/>
            <a:ext cx="1721380" cy="40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16863487" y="9935411"/>
            <a:ext cx="328563" cy="6855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707" tIns="68379" rIns="136707" bIns="68379" rtlCol="0" anchor="ctr"/>
          <a:lstStyle/>
          <a:p>
            <a:pPr algn="ctr" defTabSz="1367371"/>
            <a:endParaRPr lang="en-US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7190262" y="9935411"/>
            <a:ext cx="328563" cy="68554"/>
          </a:xfrm>
          <a:prstGeom prst="rect">
            <a:avLst/>
          </a:prstGeom>
          <a:solidFill>
            <a:srgbClr val="018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707" tIns="68379" rIns="136707" bIns="68379" rtlCol="0" anchor="ctr"/>
          <a:lstStyle/>
          <a:p>
            <a:pPr algn="ctr" defTabSz="1367371"/>
            <a:endParaRPr lang="en-US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7517039" y="9934997"/>
            <a:ext cx="328563" cy="68554"/>
          </a:xfrm>
          <a:prstGeom prst="rect">
            <a:avLst/>
          </a:prstGeom>
          <a:solidFill>
            <a:srgbClr val="D73C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707" tIns="68379" rIns="136707" bIns="68379" rtlCol="0" anchor="ctr"/>
          <a:lstStyle/>
          <a:p>
            <a:pPr algn="ctr" defTabSz="1367371"/>
            <a:endParaRPr lang="en-US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6207222" y="9934997"/>
            <a:ext cx="328563" cy="68554"/>
          </a:xfrm>
          <a:prstGeom prst="rect">
            <a:avLst/>
          </a:prstGeom>
          <a:solidFill>
            <a:srgbClr val="A1B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707" tIns="68379" rIns="136707" bIns="68379" rtlCol="0" anchor="ctr"/>
          <a:lstStyle/>
          <a:p>
            <a:pPr algn="ctr" defTabSz="1367371"/>
            <a:endParaRPr lang="en-US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300617" y="9629479"/>
            <a:ext cx="368499" cy="368441"/>
            <a:chOff x="6838977" y="3422490"/>
            <a:chExt cx="1358153" cy="1358153"/>
          </a:xfrm>
        </p:grpSpPr>
        <p:sp>
          <p:nvSpPr>
            <p:cNvPr id="39" name="Teardrop 38"/>
            <p:cNvSpPr/>
            <p:nvPr/>
          </p:nvSpPr>
          <p:spPr>
            <a:xfrm>
              <a:off x="6838977" y="4242761"/>
              <a:ext cx="537882" cy="537882"/>
            </a:xfrm>
            <a:prstGeom prst="teardrop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7371"/>
              <a:endParaRPr lang="en-US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40" name="Teardrop 39"/>
            <p:cNvSpPr/>
            <p:nvPr/>
          </p:nvSpPr>
          <p:spPr>
            <a:xfrm rot="10800000">
              <a:off x="7376859" y="3422490"/>
              <a:ext cx="820271" cy="820271"/>
            </a:xfrm>
            <a:prstGeom prst="teardrop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7371"/>
              <a:endParaRPr lang="en-US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41" name="Teardrop 40"/>
            <p:cNvSpPr/>
            <p:nvPr/>
          </p:nvSpPr>
          <p:spPr>
            <a:xfrm rot="5400000">
              <a:off x="6980568" y="3848099"/>
              <a:ext cx="283295" cy="283295"/>
            </a:xfrm>
            <a:prstGeom prst="teardrop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7371"/>
              <a:endParaRPr lang="en-US" dirty="0">
                <a:solidFill>
                  <a:srgbClr val="FD890A"/>
                </a:solidFill>
                <a:latin typeface="Arial"/>
                <a:ea typeface="Arial Unicode MS"/>
              </a:endParaRPr>
            </a:p>
          </p:txBody>
        </p:sp>
      </p:grpSp>
      <p:sp>
        <p:nvSpPr>
          <p:cNvPr id="42" name="Rectangle 41"/>
          <p:cNvSpPr/>
          <p:nvPr/>
        </p:nvSpPr>
        <p:spPr>
          <a:xfrm>
            <a:off x="330820" y="9767563"/>
            <a:ext cx="1284694" cy="384315"/>
          </a:xfrm>
          <a:prstGeom prst="rect">
            <a:avLst/>
          </a:prstGeom>
        </p:spPr>
        <p:txBody>
          <a:bodyPr wrap="none" lIns="136707" tIns="68379" rIns="136707" bIns="68379">
            <a:spAutoFit/>
          </a:bodyPr>
          <a:lstStyle/>
          <a:p>
            <a:pPr defTabSz="1367371"/>
            <a:r>
              <a:rPr lang="en-US" sz="1600" dirty="0">
                <a:solidFill>
                  <a:prstClr val="white">
                    <a:lumMod val="85000"/>
                  </a:prstClr>
                </a:solidFill>
                <a:latin typeface="Lato Heavy" panose="020F0502020204030203" pitchFamily="34" charset="0"/>
                <a:ea typeface="Arial Unicode MS"/>
                <a:cs typeface="Lato Heavy" panose="020F0502020204030203" pitchFamily="34" charset="0"/>
              </a:rPr>
              <a:t>TAWARAN </a:t>
            </a:r>
            <a:r>
              <a:rPr lang="en-US" sz="1600" dirty="0" smtClean="0">
                <a:solidFill>
                  <a:prstClr val="white">
                    <a:lumMod val="85000"/>
                  </a:prstClr>
                </a:solidFill>
                <a:latin typeface="Lato Heavy" panose="020F0502020204030203" pitchFamily="34" charset="0"/>
                <a:ea typeface="Arial Unicode MS"/>
                <a:cs typeface="Lato Heavy" panose="020F0502020204030203" pitchFamily="34" charset="0"/>
              </a:rPr>
              <a:t>B</a:t>
            </a:r>
            <a:endParaRPr lang="en-US" sz="1600" dirty="0">
              <a:solidFill>
                <a:prstClr val="white">
                  <a:lumMod val="85000"/>
                </a:prstClr>
              </a:solidFill>
              <a:latin typeface="Lato Heavy" panose="020F0502020204030203" pitchFamily="34" charset="0"/>
              <a:ea typeface="Arial Unicode MS"/>
              <a:cs typeface="Lato Heavy" panose="020F0502020204030203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683807" y="350824"/>
            <a:ext cx="68569" cy="1013260"/>
            <a:chOff x="455000" y="491056"/>
            <a:chExt cx="45720" cy="675713"/>
          </a:xfrm>
        </p:grpSpPr>
        <p:sp>
          <p:nvSpPr>
            <p:cNvPr id="44" name="Rectangle 43"/>
            <p:cNvSpPr/>
            <p:nvPr userDrawn="1"/>
          </p:nvSpPr>
          <p:spPr>
            <a:xfrm>
              <a:off x="455001" y="491056"/>
              <a:ext cx="45719" cy="675713"/>
            </a:xfrm>
            <a:prstGeom prst="rect">
              <a:avLst/>
            </a:prstGeom>
            <a:solidFill>
              <a:srgbClr val="3DB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7371"/>
              <a:endParaRPr lang="en-US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45" name="Rectangle 44"/>
            <p:cNvSpPr/>
            <p:nvPr userDrawn="1"/>
          </p:nvSpPr>
          <p:spPr>
            <a:xfrm>
              <a:off x="455000" y="961799"/>
              <a:ext cx="45719" cy="2049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67371"/>
              <a:endParaRPr lang="en-US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489208" y="319969"/>
            <a:ext cx="15701054" cy="1863834"/>
            <a:chOff x="1739573" y="411202"/>
            <a:chExt cx="20937538" cy="2485822"/>
          </a:xfrm>
        </p:grpSpPr>
        <p:sp>
          <p:nvSpPr>
            <p:cNvPr id="25" name="TextBox 24"/>
            <p:cNvSpPr txBox="1"/>
            <p:nvPr/>
          </p:nvSpPr>
          <p:spPr>
            <a:xfrm>
              <a:off x="1739573" y="411202"/>
              <a:ext cx="20937538" cy="1231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822324"/>
              <a:r>
                <a:rPr lang="en-US" sz="5399" b="1" dirty="0">
                  <a:solidFill>
                    <a:srgbClr val="39A5AE">
                      <a:lumMod val="50000"/>
                    </a:srgbClr>
                  </a:solidFill>
                  <a:latin typeface="Lato Regular"/>
                  <a:ea typeface="Arial Unicode MS"/>
                  <a:cs typeface="Lato Regular"/>
                </a:rPr>
                <a:t>PENALTI</a:t>
              </a:r>
              <a:endParaRPr lang="id-ID" sz="5399" b="1" dirty="0">
                <a:solidFill>
                  <a:srgbClr val="39A5AE">
                    <a:lumMod val="50000"/>
                  </a:srgbClr>
                </a:solidFill>
                <a:latin typeface="Lato Regular"/>
                <a:ea typeface="Arial Unicode MS"/>
                <a:cs typeface="Lato Regular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28" name="Rectangle 27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882" tIns="60942" rIns="121882" bIns="60942" rtlCol="0" anchor="ctr"/>
              <a:lstStyle/>
              <a:p>
                <a:pPr algn="ctr" defTabSz="1822324"/>
                <a:endParaRPr lang="en-US" sz="3600" dirty="0">
                  <a:solidFill>
                    <a:prstClr val="white"/>
                  </a:solidFill>
                  <a:latin typeface="Calibri Light" panose="020F0302020204030204"/>
                  <a:ea typeface="Arial Unicode MS"/>
                </a:endParaRPr>
              </a:p>
            </p:txBody>
          </p:sp>
          <p:sp>
            <p:nvSpPr>
              <p:cNvPr id="29" name="Rectangle 28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882" tIns="60942" rIns="121882" bIns="60942" rtlCol="0" anchor="ctr"/>
              <a:lstStyle/>
              <a:p>
                <a:pPr algn="ctr" defTabSz="1822324"/>
                <a:endParaRPr lang="en-US" sz="3600" dirty="0">
                  <a:solidFill>
                    <a:prstClr val="white"/>
                  </a:solidFill>
                  <a:latin typeface="Calibri Light" panose="020F0302020204030204"/>
                  <a:ea typeface="Arial Unicode MS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882" tIns="60942" rIns="121882" bIns="60942" rtlCol="0" anchor="ctr"/>
              <a:lstStyle/>
              <a:p>
                <a:pPr algn="ctr" defTabSz="1822324"/>
                <a:endParaRPr lang="en-US" sz="3600" dirty="0">
                  <a:solidFill>
                    <a:prstClr val="white"/>
                  </a:solidFill>
                  <a:latin typeface="Calibri Light" panose="020F0302020204030204"/>
                  <a:ea typeface="Arial Unicode MS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882" tIns="60942" rIns="121882" bIns="60942" rtlCol="0" anchor="ctr"/>
              <a:lstStyle/>
              <a:p>
                <a:pPr algn="ctr" defTabSz="1822324"/>
                <a:endParaRPr lang="en-US" sz="3600" dirty="0">
                  <a:solidFill>
                    <a:prstClr val="white"/>
                  </a:solidFill>
                  <a:latin typeface="Calibri Light" panose="020F0302020204030204"/>
                  <a:ea typeface="Arial Unicode MS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882" tIns="60942" rIns="121882" bIns="60942" rtlCol="0" anchor="ctr"/>
              <a:lstStyle/>
              <a:p>
                <a:pPr algn="ctr" defTabSz="1822324"/>
                <a:endParaRPr lang="en-US" sz="3600" dirty="0">
                  <a:solidFill>
                    <a:prstClr val="white"/>
                  </a:solidFill>
                  <a:latin typeface="Calibri Light" panose="020F0302020204030204"/>
                  <a:ea typeface="Arial Unicode MS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882" tIns="60942" rIns="121882" bIns="60942" rtlCol="0" anchor="ctr"/>
              <a:lstStyle/>
              <a:p>
                <a:pPr algn="ctr" defTabSz="1822324"/>
                <a:endParaRPr lang="en-US" sz="3600" dirty="0">
                  <a:solidFill>
                    <a:prstClr val="white"/>
                  </a:solidFill>
                  <a:latin typeface="Calibri Light" panose="020F0302020204030204"/>
                  <a:ea typeface="Arial Unicode MS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1739573" y="2035003"/>
              <a:ext cx="20937538" cy="862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822324"/>
              <a:endParaRPr lang="id-ID" sz="3600" b="1" dirty="0">
                <a:solidFill>
                  <a:srgbClr val="002060"/>
                </a:solidFill>
                <a:latin typeface="Calibri Light" panose="020F0302020204030204"/>
                <a:ea typeface="Arial Unicode MS"/>
                <a:cs typeface="Calibri Light" panose="020F03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093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538447" y="9969245"/>
            <a:ext cx="327660" cy="0"/>
          </a:xfrm>
          <a:custGeom>
            <a:avLst/>
            <a:gdLst/>
            <a:ahLst/>
            <a:cxnLst/>
            <a:rect l="l" t="t" r="r" b="b"/>
            <a:pathLst>
              <a:path w="327659">
                <a:moveTo>
                  <a:pt x="0" y="0"/>
                </a:moveTo>
                <a:lnTo>
                  <a:pt x="327659" y="0"/>
                </a:lnTo>
              </a:path>
            </a:pathLst>
          </a:custGeom>
          <a:ln w="68580">
            <a:solidFill>
              <a:srgbClr val="FF850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487143" y="9963911"/>
            <a:ext cx="1722120" cy="635"/>
          </a:xfrm>
          <a:custGeom>
            <a:avLst/>
            <a:gdLst/>
            <a:ahLst/>
            <a:cxnLst/>
            <a:rect l="l" t="t" r="r" b="b"/>
            <a:pathLst>
              <a:path w="1722119" h="634">
                <a:moveTo>
                  <a:pt x="1721611" y="0"/>
                </a:moveTo>
                <a:lnTo>
                  <a:pt x="0" y="393"/>
                </a:lnTo>
              </a:path>
            </a:pathLst>
          </a:custGeom>
          <a:ln w="6095">
            <a:solidFill>
              <a:srgbClr val="E6E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864584" y="9969245"/>
            <a:ext cx="329565" cy="0"/>
          </a:xfrm>
          <a:custGeom>
            <a:avLst/>
            <a:gdLst/>
            <a:ahLst/>
            <a:cxnLst/>
            <a:rect l="l" t="t" r="r" b="b"/>
            <a:pathLst>
              <a:path w="329565">
                <a:moveTo>
                  <a:pt x="0" y="0"/>
                </a:moveTo>
                <a:lnTo>
                  <a:pt x="329184" y="0"/>
                </a:lnTo>
              </a:path>
            </a:pathLst>
          </a:custGeom>
          <a:ln w="68580">
            <a:solidFill>
              <a:srgbClr val="647C9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192243" y="9969245"/>
            <a:ext cx="327660" cy="0"/>
          </a:xfrm>
          <a:custGeom>
            <a:avLst/>
            <a:gdLst/>
            <a:ahLst/>
            <a:cxnLst/>
            <a:rect l="l" t="t" r="r" b="b"/>
            <a:pathLst>
              <a:path w="327659">
                <a:moveTo>
                  <a:pt x="0" y="0"/>
                </a:moveTo>
                <a:lnTo>
                  <a:pt x="327659" y="0"/>
                </a:lnTo>
              </a:path>
            </a:pathLst>
          </a:custGeom>
          <a:ln w="68580">
            <a:solidFill>
              <a:srgbClr val="0084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518380" y="9969245"/>
            <a:ext cx="329565" cy="0"/>
          </a:xfrm>
          <a:custGeom>
            <a:avLst/>
            <a:gdLst/>
            <a:ahLst/>
            <a:cxnLst/>
            <a:rect l="l" t="t" r="r" b="b"/>
            <a:pathLst>
              <a:path w="329565">
                <a:moveTo>
                  <a:pt x="0" y="0"/>
                </a:moveTo>
                <a:lnTo>
                  <a:pt x="329184" y="0"/>
                </a:lnTo>
              </a:path>
            </a:pathLst>
          </a:custGeom>
          <a:ln w="68580">
            <a:solidFill>
              <a:srgbClr val="D63B0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207739" y="9969245"/>
            <a:ext cx="329565" cy="0"/>
          </a:xfrm>
          <a:custGeom>
            <a:avLst/>
            <a:gdLst/>
            <a:ahLst/>
            <a:cxnLst/>
            <a:rect l="l" t="t" r="r" b="b"/>
            <a:pathLst>
              <a:path w="329565">
                <a:moveTo>
                  <a:pt x="0" y="0"/>
                </a:moveTo>
                <a:lnTo>
                  <a:pt x="329184" y="0"/>
                </a:lnTo>
              </a:path>
            </a:pathLst>
          </a:custGeom>
          <a:ln w="68580">
            <a:solidFill>
              <a:srgbClr val="A0BB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94131" y="9624059"/>
            <a:ext cx="377952" cy="377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53644" y="9812528"/>
            <a:ext cx="1029969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40" dirty="0">
                <a:solidFill>
                  <a:srgbClr val="D9D9D9"/>
                </a:solidFill>
                <a:latin typeface="Calibri"/>
                <a:cs typeface="Calibri"/>
              </a:rPr>
              <a:t>TAWARAN</a:t>
            </a:r>
            <a:r>
              <a:rPr sz="1600" spc="-70" dirty="0">
                <a:solidFill>
                  <a:srgbClr val="D9D9D9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D9D9D9"/>
                </a:solidFill>
                <a:latin typeface="Calibri"/>
                <a:cs typeface="Calibri"/>
              </a:rPr>
              <a:t>A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17041" y="736092"/>
            <a:ext cx="0" cy="1013460"/>
          </a:xfrm>
          <a:custGeom>
            <a:avLst/>
            <a:gdLst/>
            <a:ahLst/>
            <a:cxnLst/>
            <a:rect l="l" t="t" r="r" b="b"/>
            <a:pathLst>
              <a:path h="1013460">
                <a:moveTo>
                  <a:pt x="0" y="0"/>
                </a:moveTo>
                <a:lnTo>
                  <a:pt x="0" y="1013459"/>
                </a:lnTo>
              </a:path>
            </a:pathLst>
          </a:custGeom>
          <a:ln w="68579">
            <a:solidFill>
              <a:srgbClr val="3CB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17041" y="1443228"/>
            <a:ext cx="0" cy="306705"/>
          </a:xfrm>
          <a:custGeom>
            <a:avLst/>
            <a:gdLst/>
            <a:ahLst/>
            <a:cxnLst/>
            <a:rect l="l" t="t" r="r" b="b"/>
            <a:pathLst>
              <a:path h="306705">
                <a:moveTo>
                  <a:pt x="0" y="0"/>
                </a:moveTo>
                <a:lnTo>
                  <a:pt x="0" y="306324"/>
                </a:lnTo>
              </a:path>
            </a:pathLst>
          </a:custGeom>
          <a:ln w="68579">
            <a:solidFill>
              <a:srgbClr val="4A5C7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376165" y="504571"/>
            <a:ext cx="977709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spc="-70" dirty="0">
                <a:solidFill>
                  <a:srgbClr val="920013"/>
                </a:solidFill>
              </a:rPr>
              <a:t>PEGAWAI </a:t>
            </a:r>
            <a:r>
              <a:rPr sz="4400" spc="-100" dirty="0">
                <a:solidFill>
                  <a:srgbClr val="920013"/>
                </a:solidFill>
              </a:rPr>
              <a:t>YANG </a:t>
            </a:r>
            <a:r>
              <a:rPr sz="4400" spc="-5" dirty="0">
                <a:solidFill>
                  <a:srgbClr val="920013"/>
                </a:solidFill>
              </a:rPr>
              <a:t>BOLEH</a:t>
            </a:r>
            <a:r>
              <a:rPr sz="4400" spc="15" dirty="0">
                <a:solidFill>
                  <a:srgbClr val="920013"/>
                </a:solidFill>
              </a:rPr>
              <a:t> </a:t>
            </a:r>
            <a:r>
              <a:rPr sz="4400" dirty="0">
                <a:solidFill>
                  <a:srgbClr val="920013"/>
                </a:solidFill>
              </a:rPr>
              <a:t>DIHUBUNGI</a:t>
            </a:r>
            <a:endParaRPr sz="4400"/>
          </a:p>
        </p:txBody>
      </p:sp>
      <p:sp>
        <p:nvSpPr>
          <p:cNvPr id="13" name="object 13"/>
          <p:cNvSpPr/>
          <p:nvPr/>
        </p:nvSpPr>
        <p:spPr>
          <a:xfrm>
            <a:off x="8173211" y="1613916"/>
            <a:ext cx="326390" cy="0"/>
          </a:xfrm>
          <a:custGeom>
            <a:avLst/>
            <a:gdLst/>
            <a:ahLst/>
            <a:cxnLst/>
            <a:rect l="l" t="t" r="r" b="b"/>
            <a:pathLst>
              <a:path w="326390">
                <a:moveTo>
                  <a:pt x="0" y="0"/>
                </a:moveTo>
                <a:lnTo>
                  <a:pt x="326135" y="0"/>
                </a:lnTo>
              </a:path>
            </a:pathLst>
          </a:custGeom>
          <a:ln w="54864">
            <a:solidFill>
              <a:srgbClr val="FF27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543543" y="1613916"/>
            <a:ext cx="326390" cy="0"/>
          </a:xfrm>
          <a:custGeom>
            <a:avLst/>
            <a:gdLst/>
            <a:ahLst/>
            <a:cxnLst/>
            <a:rect l="l" t="t" r="r" b="b"/>
            <a:pathLst>
              <a:path w="326390">
                <a:moveTo>
                  <a:pt x="0" y="0"/>
                </a:moveTo>
                <a:lnTo>
                  <a:pt x="326135" y="0"/>
                </a:lnTo>
              </a:path>
            </a:pathLst>
          </a:custGeom>
          <a:ln w="54864">
            <a:solidFill>
              <a:srgbClr val="FF9E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926068" y="1613916"/>
            <a:ext cx="326390" cy="0"/>
          </a:xfrm>
          <a:custGeom>
            <a:avLst/>
            <a:gdLst/>
            <a:ahLst/>
            <a:cxnLst/>
            <a:rect l="l" t="t" r="r" b="b"/>
            <a:pathLst>
              <a:path w="326390">
                <a:moveTo>
                  <a:pt x="0" y="0"/>
                </a:moveTo>
                <a:lnTo>
                  <a:pt x="326135" y="0"/>
                </a:lnTo>
              </a:path>
            </a:pathLst>
          </a:custGeom>
          <a:ln w="54864">
            <a:solidFill>
              <a:srgbClr val="07BCF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297923" y="1613916"/>
            <a:ext cx="325120" cy="0"/>
          </a:xfrm>
          <a:custGeom>
            <a:avLst/>
            <a:gdLst/>
            <a:ahLst/>
            <a:cxnLst/>
            <a:rect l="l" t="t" r="r" b="b"/>
            <a:pathLst>
              <a:path w="325120">
                <a:moveTo>
                  <a:pt x="0" y="0"/>
                </a:moveTo>
                <a:lnTo>
                  <a:pt x="324611" y="0"/>
                </a:lnTo>
              </a:path>
            </a:pathLst>
          </a:custGeom>
          <a:ln w="54864">
            <a:solidFill>
              <a:srgbClr val="815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668256" y="1613916"/>
            <a:ext cx="325120" cy="0"/>
          </a:xfrm>
          <a:custGeom>
            <a:avLst/>
            <a:gdLst/>
            <a:ahLst/>
            <a:cxnLst/>
            <a:rect l="l" t="t" r="r" b="b"/>
            <a:pathLst>
              <a:path w="325120">
                <a:moveTo>
                  <a:pt x="0" y="0"/>
                </a:moveTo>
                <a:lnTo>
                  <a:pt x="324611" y="0"/>
                </a:lnTo>
              </a:path>
            </a:pathLst>
          </a:custGeom>
          <a:ln w="54864">
            <a:solidFill>
              <a:srgbClr val="F3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035540" y="1613916"/>
            <a:ext cx="325120" cy="0"/>
          </a:xfrm>
          <a:custGeom>
            <a:avLst/>
            <a:gdLst/>
            <a:ahLst/>
            <a:cxnLst/>
            <a:rect l="l" t="t" r="r" b="b"/>
            <a:pathLst>
              <a:path w="325120">
                <a:moveTo>
                  <a:pt x="0" y="0"/>
                </a:moveTo>
                <a:lnTo>
                  <a:pt x="324611" y="0"/>
                </a:lnTo>
              </a:path>
            </a:pathLst>
          </a:custGeom>
          <a:ln w="54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0" name="object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617795"/>
              </p:ext>
            </p:extLst>
          </p:nvPr>
        </p:nvGraphicFramePr>
        <p:xfrm>
          <a:off x="783842" y="2677542"/>
          <a:ext cx="16308702" cy="68970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081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46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30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9368">
                <a:tc>
                  <a:txBody>
                    <a:bodyPr/>
                    <a:lstStyle/>
                    <a:p>
                      <a:pPr algn="ctr">
                        <a:lnSpc>
                          <a:spcPts val="3495"/>
                        </a:lnSpc>
                      </a:pPr>
                      <a:r>
                        <a:rPr sz="3000" b="1" spc="-5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Nama</a:t>
                      </a: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95"/>
                        </a:lnSpc>
                      </a:pPr>
                      <a:r>
                        <a:rPr sz="30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No.</a:t>
                      </a:r>
                      <a:r>
                        <a:rPr sz="3000" b="1" spc="-15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</a:t>
                      </a:r>
                      <a:r>
                        <a:rPr sz="3000" b="1" spc="-35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Telefon</a:t>
                      </a:r>
                      <a:endParaRPr sz="3000" b="1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3495"/>
                        </a:lnSpc>
                      </a:pPr>
                      <a:r>
                        <a:rPr sz="3000" b="1" spc="-5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E-mel</a:t>
                      </a:r>
                      <a:endParaRPr sz="3000" b="1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1602">
                <a:tc>
                  <a:txBody>
                    <a:bodyPr/>
                    <a:lstStyle/>
                    <a:p>
                      <a:pPr marL="136525">
                        <a:lnSpc>
                          <a:spcPts val="3500"/>
                        </a:lnSpc>
                      </a:pPr>
                      <a:r>
                        <a:rPr lang="en-US" sz="3000" b="1" spc="-5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Puan</a:t>
                      </a:r>
                      <a:r>
                        <a:rPr lang="en-US" sz="3000" b="1" spc="-5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</a:t>
                      </a:r>
                      <a:r>
                        <a:rPr lang="en-US" sz="3000" b="1" spc="-5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Khairunnisa</a:t>
                      </a:r>
                      <a:r>
                        <a:rPr lang="en-US" sz="3000" b="1" spc="-5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Othman</a:t>
                      </a: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FFC000"/>
                      </a:solidFill>
                      <a:prstDash val="soli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FFC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3500"/>
                        </a:lnSpc>
                      </a:pPr>
                      <a:r>
                        <a:rPr sz="3000" b="1" spc="-5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03-88850686</a:t>
                      </a:r>
                      <a:endParaRPr sz="3000" b="1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FFC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7795">
                        <a:lnSpc>
                          <a:spcPts val="3500"/>
                        </a:lnSpc>
                      </a:pPr>
                      <a:r>
                        <a:rPr lang="en-US" sz="3000" b="1" spc="-15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nisa.othman</a:t>
                      </a:r>
                      <a:r>
                        <a:rPr sz="3000" b="1" spc="-15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@moh.gov.my</a:t>
                      </a:r>
                      <a:endParaRPr lang="en-US" sz="3000" b="1" spc="-15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  <a:p>
                      <a:pPr marL="137795">
                        <a:lnSpc>
                          <a:spcPts val="3500"/>
                        </a:lnSpc>
                      </a:pP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FFC000"/>
                      </a:solidFill>
                      <a:prstDash val="solid"/>
                    </a:lnR>
                    <a:lnB w="6350">
                      <a:solidFill>
                        <a:srgbClr val="FFC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9017">
                <a:tc>
                  <a:txBody>
                    <a:bodyPr/>
                    <a:lstStyle/>
                    <a:p>
                      <a:pPr marL="67945">
                        <a:lnSpc>
                          <a:spcPts val="3500"/>
                        </a:lnSpc>
                      </a:pPr>
                      <a:r>
                        <a:rPr lang="en-US" sz="3000" b="1" spc="-5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Encik</a:t>
                      </a:r>
                      <a:r>
                        <a:rPr lang="en-US" sz="3000" b="1" spc="-5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</a:t>
                      </a:r>
                      <a:r>
                        <a:rPr lang="en-US" sz="3000" b="1" spc="-5" baseline="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Haslizan</a:t>
                      </a:r>
                      <a:r>
                        <a:rPr lang="en-US" sz="3000" b="1" spc="-5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Hasan</a:t>
                      </a: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FFC000"/>
                      </a:solidFill>
                      <a:prstDash val="solid"/>
                    </a:lnL>
                    <a:lnR w="12700">
                      <a:solidFill>
                        <a:srgbClr val="FFC000"/>
                      </a:solidFill>
                      <a:prstDash val="solid"/>
                    </a:lnR>
                    <a:lnT w="6350">
                      <a:solidFill>
                        <a:srgbClr val="FFC000"/>
                      </a:solidFill>
                      <a:prstDash val="soli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3500"/>
                        </a:lnSpc>
                      </a:pPr>
                      <a:r>
                        <a:rPr sz="3000" b="1" spc="-5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03-88850</a:t>
                      </a:r>
                      <a:r>
                        <a:rPr lang="en-US" sz="3000" b="1" spc="-5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714</a:t>
                      </a: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C000"/>
                      </a:solidFill>
                      <a:prstDash val="solid"/>
                    </a:lnL>
                    <a:lnR w="6350">
                      <a:solidFill>
                        <a:srgbClr val="FFC000"/>
                      </a:solidFill>
                      <a:prstDash val="solid"/>
                    </a:lnR>
                    <a:lnT w="6350">
                      <a:solidFill>
                        <a:srgbClr val="FFC000"/>
                      </a:solidFill>
                      <a:prstDash val="soli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3500"/>
                        </a:lnSpc>
                      </a:pPr>
                      <a:r>
                        <a:rPr lang="en-US" sz="3200" b="1" i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 haslizan.hasan@moh.gov.my</a:t>
                      </a:r>
                    </a:p>
                    <a:p>
                      <a:pPr marL="69215">
                        <a:lnSpc>
                          <a:spcPts val="3500"/>
                        </a:lnSpc>
                      </a:pP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FFC000"/>
                      </a:solidFill>
                      <a:prstDash val="solid"/>
                    </a:lnL>
                    <a:lnR w="6350">
                      <a:solidFill>
                        <a:srgbClr val="FFC000"/>
                      </a:solidFill>
                      <a:prstDash val="solid"/>
                    </a:lnR>
                    <a:lnT w="6350">
                      <a:solidFill>
                        <a:srgbClr val="FFC000"/>
                      </a:solidFill>
                      <a:prstDash val="soli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3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9017">
                <a:tc>
                  <a:txBody>
                    <a:bodyPr/>
                    <a:lstStyle/>
                    <a:p>
                      <a:pPr marL="136525">
                        <a:lnSpc>
                          <a:spcPts val="3500"/>
                        </a:lnSpc>
                      </a:pPr>
                      <a:r>
                        <a:rPr sz="3000" b="1" spc="-5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Puan </a:t>
                      </a:r>
                      <a:r>
                        <a:rPr sz="3000" b="1" spc="-5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Azlina</a:t>
                      </a:r>
                      <a:r>
                        <a:rPr sz="3000" b="1" spc="-1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</a:t>
                      </a:r>
                      <a:r>
                        <a:rPr sz="3000" b="1" spc="-5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Sharif</a:t>
                      </a:r>
                      <a:endParaRPr lang="en-US" sz="3000" b="1" spc="-5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  <a:p>
                      <a:pPr marL="136525">
                        <a:lnSpc>
                          <a:spcPts val="3500"/>
                        </a:lnSpc>
                      </a:pPr>
                      <a:r>
                        <a:rPr lang="en-US" sz="3000" b="1" spc="-5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(UPM,</a:t>
                      </a:r>
                      <a:r>
                        <a:rPr lang="en-US" sz="3000" b="1" spc="-5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USM)</a:t>
                      </a: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FFC000"/>
                      </a:solidFill>
                      <a:prstDash val="soli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3500"/>
                        </a:lnSpc>
                      </a:pPr>
                      <a:r>
                        <a:rPr sz="3000" b="1" spc="-5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03-888506</a:t>
                      </a:r>
                      <a:r>
                        <a:rPr lang="en-US" sz="3000" b="1" spc="-5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95</a:t>
                      </a: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37795">
                        <a:lnSpc>
                          <a:spcPts val="3500"/>
                        </a:lnSpc>
                      </a:pPr>
                      <a:r>
                        <a:rPr sz="3000" b="1" spc="-15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azlina_sharif@moh.gov.my</a:t>
                      </a: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FFC000"/>
                      </a:solidFill>
                      <a:prstDash val="soli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3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157429"/>
                  </a:ext>
                </a:extLst>
              </a:tr>
              <a:tr h="1279017">
                <a:tc>
                  <a:txBody>
                    <a:bodyPr/>
                    <a:lstStyle/>
                    <a:p>
                      <a:pPr marL="136525">
                        <a:lnSpc>
                          <a:spcPts val="3500"/>
                        </a:lnSpc>
                      </a:pPr>
                      <a:r>
                        <a:rPr lang="en-US" sz="3000" b="1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Puan</a:t>
                      </a:r>
                      <a:r>
                        <a:rPr lang="en-US" sz="3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</a:t>
                      </a:r>
                      <a:r>
                        <a:rPr lang="en-US" sz="3000" b="1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Fatma</a:t>
                      </a:r>
                      <a:r>
                        <a:rPr lang="en-US" sz="3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</a:t>
                      </a:r>
                      <a:r>
                        <a:rPr lang="en-US" sz="3000" b="1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Zuhra</a:t>
                      </a:r>
                      <a:r>
                        <a:rPr lang="en-US" sz="30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Ahmad</a:t>
                      </a:r>
                    </a:p>
                    <a:p>
                      <a:pPr marL="136525">
                        <a:lnSpc>
                          <a:spcPts val="3500"/>
                        </a:lnSpc>
                      </a:pPr>
                      <a:r>
                        <a:rPr lang="en-US" sz="30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(UM, UMS, UITM) </a:t>
                      </a: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FFC000"/>
                      </a:solidFill>
                      <a:prstDash val="soli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3500"/>
                        </a:lnSpc>
                      </a:pPr>
                      <a:r>
                        <a:rPr lang="en-US" sz="3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03-88850695</a:t>
                      </a:r>
                    </a:p>
                    <a:p>
                      <a:pPr marL="635" algn="ctr">
                        <a:lnSpc>
                          <a:spcPts val="3500"/>
                        </a:lnSpc>
                      </a:pP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37795">
                        <a:lnSpc>
                          <a:spcPts val="3500"/>
                        </a:lnSpc>
                      </a:pPr>
                      <a:r>
                        <a:rPr lang="en-US" sz="3200" b="1" i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fatma_zuhra@moh.gov.my</a:t>
                      </a: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FFC000"/>
                      </a:solidFill>
                      <a:prstDash val="soli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3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845930"/>
                  </a:ext>
                </a:extLst>
              </a:tr>
              <a:tr h="1279017">
                <a:tc>
                  <a:txBody>
                    <a:bodyPr/>
                    <a:lstStyle/>
                    <a:p>
                      <a:pPr marL="136525">
                        <a:lnSpc>
                          <a:spcPts val="3500"/>
                        </a:lnSpc>
                      </a:pPr>
                      <a:r>
                        <a:rPr lang="en-US" sz="3000" b="1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Encik</a:t>
                      </a:r>
                      <a:r>
                        <a:rPr lang="en-US" sz="3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Edi </a:t>
                      </a:r>
                      <a:r>
                        <a:rPr lang="en-US" sz="3000" b="1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Shakiran</a:t>
                      </a:r>
                      <a:r>
                        <a:rPr lang="en-US" sz="3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Mohamad</a:t>
                      </a:r>
                    </a:p>
                    <a:p>
                      <a:pPr marL="136525">
                        <a:lnSpc>
                          <a:spcPts val="3500"/>
                        </a:lnSpc>
                      </a:pPr>
                      <a:r>
                        <a:rPr lang="en-US" sz="3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(UKM,</a:t>
                      </a:r>
                      <a:r>
                        <a:rPr lang="en-US" sz="30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UIA, UNIMAS)</a:t>
                      </a: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FFC000"/>
                      </a:solidFill>
                      <a:prstDash val="soli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FFC000"/>
                      </a:solidFill>
                      <a:prstDash val="solid"/>
                    </a:lnB>
                    <a:solidFill>
                      <a:srgbClr val="FFC000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3500"/>
                        </a:lnSpc>
                      </a:pPr>
                      <a:r>
                        <a:rPr lang="en-US" sz="3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 03-88850600</a:t>
                      </a: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FFC000"/>
                      </a:solidFill>
                      <a:prstDash val="solid"/>
                    </a:lnB>
                    <a:solidFill>
                      <a:srgbClr val="FFC000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37795">
                        <a:lnSpc>
                          <a:spcPts val="3500"/>
                        </a:lnSpc>
                      </a:pPr>
                      <a:r>
                        <a:rPr lang="en-US" sz="3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/>
                        </a:rPr>
                        <a:t>edi@moh.gov.my</a:t>
                      </a:r>
                      <a:endParaRPr sz="3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FFC000"/>
                      </a:solidFill>
                      <a:prstDash val="soli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FFC000"/>
                      </a:solidFill>
                      <a:prstDash val="solid"/>
                    </a:lnB>
                    <a:solidFill>
                      <a:srgbClr val="FFC000">
                        <a:alpha val="3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9331424"/>
                  </a:ext>
                </a:extLst>
              </a:tr>
            </a:tbl>
          </a:graphicData>
        </a:graphic>
      </p:graphicFrame>
      <p:sp>
        <p:nvSpPr>
          <p:cNvPr id="21" name="object 21"/>
          <p:cNvSpPr txBox="1"/>
          <p:nvPr/>
        </p:nvSpPr>
        <p:spPr>
          <a:xfrm>
            <a:off x="771143" y="1777494"/>
            <a:ext cx="7935595" cy="748665"/>
          </a:xfrm>
          <a:prstGeom prst="rect">
            <a:avLst/>
          </a:prstGeom>
          <a:solidFill>
            <a:srgbClr val="CCEBFF"/>
          </a:solidFill>
        </p:spPr>
        <p:txBody>
          <a:bodyPr vert="horz" wrap="square" lIns="0" tIns="75565" rIns="0" bIns="0" rtlCol="0">
            <a:spAutoFit/>
          </a:bodyPr>
          <a:lstStyle/>
          <a:p>
            <a:pPr marL="182880">
              <a:lnSpc>
                <a:spcPct val="100000"/>
              </a:lnSpc>
              <a:spcBef>
                <a:spcPts val="595"/>
              </a:spcBef>
            </a:pPr>
            <a:r>
              <a:rPr sz="3600" b="1" u="heavy" dirty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</a:rPr>
              <a:t>Unit </a:t>
            </a:r>
            <a:r>
              <a:rPr sz="3600" b="1" u="heavy" spc="-5" dirty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</a:rPr>
              <a:t>Program </a:t>
            </a:r>
            <a:r>
              <a:rPr sz="3600" b="1" u="heavy" dirty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</a:rPr>
              <a:t>Latihan </a:t>
            </a:r>
            <a:r>
              <a:rPr sz="3600" b="1" u="heavy" spc="-5" dirty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</a:rPr>
              <a:t>Kepakaran</a:t>
            </a:r>
            <a:r>
              <a:rPr sz="3600" b="1" u="heavy" spc="-114" dirty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</a:rPr>
              <a:t> </a:t>
            </a:r>
            <a:r>
              <a:rPr sz="3600" b="1" u="heavy" spc="-5" dirty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</a:rPr>
              <a:t>1</a:t>
            </a:r>
            <a:endParaRPr sz="36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44136" y="3998214"/>
            <a:ext cx="10033000" cy="1366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800" spc="-220" dirty="0">
                <a:solidFill>
                  <a:srgbClr val="44536A"/>
                </a:solidFill>
                <a:latin typeface="Arial Narrow"/>
                <a:cs typeface="Arial Narrow"/>
              </a:rPr>
              <a:t>SEKIAN </a:t>
            </a:r>
            <a:r>
              <a:rPr sz="8800" spc="-215" dirty="0">
                <a:solidFill>
                  <a:srgbClr val="EC7C30"/>
                </a:solidFill>
                <a:latin typeface="Arial Narrow"/>
                <a:cs typeface="Arial Narrow"/>
              </a:rPr>
              <a:t>TERIMA</a:t>
            </a:r>
            <a:r>
              <a:rPr sz="8800" spc="-985" dirty="0">
                <a:solidFill>
                  <a:srgbClr val="EC7C30"/>
                </a:solidFill>
                <a:latin typeface="Arial Narrow"/>
                <a:cs typeface="Arial Narrow"/>
              </a:rPr>
              <a:t> </a:t>
            </a:r>
            <a:r>
              <a:rPr sz="8800" spc="-215" dirty="0">
                <a:solidFill>
                  <a:srgbClr val="EC7C30"/>
                </a:solidFill>
                <a:latin typeface="Arial Narrow"/>
                <a:cs typeface="Arial Narrow"/>
              </a:rPr>
              <a:t>KASIH</a:t>
            </a:r>
            <a:r>
              <a:rPr sz="8800" spc="-215" dirty="0">
                <a:solidFill>
                  <a:srgbClr val="FF9E01"/>
                </a:solidFill>
                <a:latin typeface="Arial Narrow"/>
                <a:cs typeface="Arial Narrow"/>
              </a:rPr>
              <a:t>!</a:t>
            </a:r>
            <a:endParaRPr sz="8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ircular Arrow 5"/>
          <p:cNvSpPr/>
          <p:nvPr/>
        </p:nvSpPr>
        <p:spPr>
          <a:xfrm>
            <a:off x="6623664" y="2967726"/>
            <a:ext cx="5173254" cy="5174600"/>
          </a:xfrm>
          <a:prstGeom prst="circularArrow">
            <a:avLst>
              <a:gd name="adj1" fmla="val 4668"/>
              <a:gd name="adj2" fmla="val 272909"/>
              <a:gd name="adj3" fmla="val 12840990"/>
              <a:gd name="adj4" fmla="val 18024320"/>
              <a:gd name="adj5" fmla="val 4847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995539" y="3182075"/>
            <a:ext cx="415883" cy="443876"/>
          </a:xfrm>
          <a:custGeom>
            <a:avLst/>
            <a:gdLst>
              <a:gd name="T0" fmla="*/ 101251 w 376"/>
              <a:gd name="T1" fmla="*/ 4528 h 401"/>
              <a:gd name="T2" fmla="*/ 93695 w 376"/>
              <a:gd name="T3" fmla="*/ 4528 h 401"/>
              <a:gd name="T4" fmla="*/ 0 w 376"/>
              <a:gd name="T5" fmla="*/ 240000 h 401"/>
              <a:gd name="T6" fmla="*/ 98228 w 376"/>
              <a:gd name="T7" fmla="*/ 336604 h 401"/>
              <a:gd name="T8" fmla="*/ 194945 w 376"/>
              <a:gd name="T9" fmla="*/ 240000 h 401"/>
              <a:gd name="T10" fmla="*/ 101251 w 376"/>
              <a:gd name="T11" fmla="*/ 4528 h 401"/>
              <a:gd name="T12" fmla="*/ 473007 w 376"/>
              <a:gd name="T13" fmla="*/ 4528 h 401"/>
              <a:gd name="T14" fmla="*/ 466962 w 376"/>
              <a:gd name="T15" fmla="*/ 4528 h 401"/>
              <a:gd name="T16" fmla="*/ 371756 w 376"/>
              <a:gd name="T17" fmla="*/ 240000 h 401"/>
              <a:gd name="T18" fmla="*/ 469985 w 376"/>
              <a:gd name="T19" fmla="*/ 336604 h 401"/>
              <a:gd name="T20" fmla="*/ 568213 w 376"/>
              <a:gd name="T21" fmla="*/ 240000 h 401"/>
              <a:gd name="T22" fmla="*/ 473007 w 376"/>
              <a:gd name="T23" fmla="*/ 4528 h 401"/>
              <a:gd name="T24" fmla="*/ 279573 w 376"/>
              <a:gd name="T25" fmla="*/ 271699 h 401"/>
              <a:gd name="T26" fmla="*/ 185878 w 376"/>
              <a:gd name="T27" fmla="*/ 508680 h 401"/>
              <a:gd name="T28" fmla="*/ 284107 w 376"/>
              <a:gd name="T29" fmla="*/ 605284 h 401"/>
              <a:gd name="T30" fmla="*/ 382335 w 376"/>
              <a:gd name="T31" fmla="*/ 508680 h 401"/>
              <a:gd name="T32" fmla="*/ 287129 w 376"/>
              <a:gd name="T33" fmla="*/ 271699 h 401"/>
              <a:gd name="T34" fmla="*/ 279573 w 376"/>
              <a:gd name="T35" fmla="*/ 271699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82814" tIns="91406" rIns="182814" bIns="91406"/>
          <a:lstStyle/>
          <a:p>
            <a:pPr defTabSz="1371417"/>
            <a:endParaRPr lang="en-US" sz="2700" dirty="0">
              <a:solidFill>
                <a:srgbClr val="44546A"/>
              </a:solidFill>
            </a:endParaRPr>
          </a:p>
        </p:txBody>
      </p:sp>
      <p:sp>
        <p:nvSpPr>
          <p:cNvPr id="17" name="Freeform 11"/>
          <p:cNvSpPr>
            <a:spLocks noEditPoints="1"/>
          </p:cNvSpPr>
          <p:nvPr/>
        </p:nvSpPr>
        <p:spPr bwMode="auto">
          <a:xfrm>
            <a:off x="7003560" y="4971915"/>
            <a:ext cx="613716" cy="613876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82814" tIns="91406" rIns="182814" bIns="91406"/>
          <a:lstStyle/>
          <a:p>
            <a:pPr defTabSz="1371417">
              <a:defRPr/>
            </a:pPr>
            <a:endParaRPr lang="en-US" sz="2700" dirty="0">
              <a:solidFill>
                <a:srgbClr val="44546A"/>
              </a:solidFill>
            </a:endParaRPr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10735224" y="5015449"/>
            <a:ext cx="548518" cy="550060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82814" tIns="91406" rIns="182814" bIns="91406"/>
          <a:lstStyle/>
          <a:p>
            <a:pPr defTabSz="1371417">
              <a:defRPr/>
            </a:pPr>
            <a:endParaRPr lang="en-US" sz="2700" dirty="0">
              <a:solidFill>
                <a:srgbClr val="44546A"/>
              </a:solidFill>
            </a:endParaRPr>
          </a:p>
        </p:txBody>
      </p:sp>
      <p:sp>
        <p:nvSpPr>
          <p:cNvPr id="19" name="Freeform 26"/>
          <p:cNvSpPr/>
          <p:nvPr/>
        </p:nvSpPr>
        <p:spPr bwMode="auto">
          <a:xfrm>
            <a:off x="9056469" y="6978957"/>
            <a:ext cx="372992" cy="386952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82814" tIns="91406" rIns="182814" bIns="91406"/>
          <a:lstStyle/>
          <a:p>
            <a:pPr defTabSz="1371417">
              <a:defRPr/>
            </a:pPr>
            <a:endParaRPr lang="en-US" sz="2700" dirty="0">
              <a:solidFill>
                <a:srgbClr val="44546A"/>
              </a:solidFill>
            </a:endParaRPr>
          </a:p>
        </p:txBody>
      </p:sp>
      <p:sp>
        <p:nvSpPr>
          <p:cNvPr id="24" name="Rounded Rectangle 4"/>
          <p:cNvSpPr/>
          <p:nvPr/>
        </p:nvSpPr>
        <p:spPr>
          <a:xfrm>
            <a:off x="11025257" y="2184998"/>
            <a:ext cx="5555855" cy="1189819"/>
          </a:xfrm>
          <a:prstGeom prst="rect">
            <a:avLst/>
          </a:pr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57" tIns="68557" rIns="68557" bIns="68557" numCol="1" spcCol="2539" anchor="ctr" anchorCtr="0">
            <a:noAutofit/>
          </a:bodyPr>
          <a:lstStyle/>
          <a:p>
            <a:pPr defTabSz="1371417"/>
            <a:endParaRPr lang="en-MY" sz="2400" b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5" name="Rounded Rectangle 4"/>
          <p:cNvSpPr/>
          <p:nvPr/>
        </p:nvSpPr>
        <p:spPr>
          <a:xfrm>
            <a:off x="12753064" y="5126638"/>
            <a:ext cx="4810304" cy="856777"/>
          </a:xfrm>
          <a:prstGeom prst="rect">
            <a:avLst/>
          </a:pr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57" tIns="68557" rIns="68557" bIns="68557" numCol="1" spcCol="2539" anchor="ctr" anchorCtr="0">
            <a:noAutofit/>
          </a:bodyPr>
          <a:lstStyle/>
          <a:p>
            <a:pPr algn="ctr" defTabSz="106591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b="1" dirty="0">
                <a:solidFill>
                  <a:srgbClr val="7030A0"/>
                </a:solidFill>
                <a:cs typeface="Arial" panose="020B0604020202020204" pitchFamily="34" charset="0"/>
              </a:rPr>
              <a:t>OBJEKTIF BPL</a:t>
            </a:r>
          </a:p>
          <a:p>
            <a:pPr algn="ctr" defTabSz="106591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b="1" dirty="0">
              <a:solidFill>
                <a:srgbClr val="7030A0"/>
              </a:solidFill>
              <a:cs typeface="Arial" panose="020B0604020202020204" pitchFamily="34" charset="0"/>
            </a:endParaRPr>
          </a:p>
          <a:p>
            <a:pPr algn="ctr" defTabSz="106591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b="1" cap="all" dirty="0" err="1">
                <a:solidFill>
                  <a:srgbClr val="7030A0"/>
                </a:solidFill>
                <a:cs typeface="Arial" panose="020B0604020202020204" pitchFamily="34" charset="0"/>
              </a:rPr>
              <a:t>Untuk</a:t>
            </a:r>
            <a:r>
              <a:rPr lang="en-US" sz="3600" b="1" cap="all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3600" b="1" cap="all" dirty="0" err="1">
                <a:solidFill>
                  <a:srgbClr val="7030A0"/>
                </a:solidFill>
                <a:cs typeface="Arial" panose="020B0604020202020204" pitchFamily="34" charset="0"/>
              </a:rPr>
              <a:t>membangunkan</a:t>
            </a:r>
            <a:r>
              <a:rPr lang="en-US" sz="3600" b="1" cap="all" dirty="0">
                <a:solidFill>
                  <a:srgbClr val="7030A0"/>
                </a:solidFill>
                <a:cs typeface="Arial" panose="020B0604020202020204" pitchFamily="34" charset="0"/>
              </a:rPr>
              <a:t> modal </a:t>
            </a:r>
            <a:r>
              <a:rPr lang="en-US" sz="3600" b="1" cap="all" dirty="0" err="1">
                <a:solidFill>
                  <a:srgbClr val="7030A0"/>
                </a:solidFill>
                <a:cs typeface="Arial" panose="020B0604020202020204" pitchFamily="34" charset="0"/>
              </a:rPr>
              <a:t>insan</a:t>
            </a:r>
            <a:r>
              <a:rPr lang="en-US" sz="3600" b="1" cap="all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3600" b="1" cap="all" dirty="0" err="1">
                <a:solidFill>
                  <a:srgbClr val="7030A0"/>
                </a:solidFill>
                <a:cs typeface="Arial" panose="020B0604020202020204" pitchFamily="34" charset="0"/>
              </a:rPr>
              <a:t>kkm</a:t>
            </a:r>
            <a:r>
              <a:rPr lang="en-US" sz="3600" b="1" cap="all" dirty="0">
                <a:solidFill>
                  <a:srgbClr val="7030A0"/>
                </a:solidFill>
                <a:cs typeface="Arial" panose="020B0604020202020204" pitchFamily="34" charset="0"/>
              </a:rPr>
              <a:t> yang </a:t>
            </a:r>
            <a:r>
              <a:rPr lang="en-US" sz="3600" b="1" cap="all" dirty="0" err="1">
                <a:solidFill>
                  <a:srgbClr val="7030A0"/>
                </a:solidFill>
                <a:cs typeface="Arial" panose="020B0604020202020204" pitchFamily="34" charset="0"/>
              </a:rPr>
              <a:t>cemerlang</a:t>
            </a:r>
            <a:r>
              <a:rPr lang="en-US" sz="3600" b="1" cap="all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3600" b="1" cap="all" dirty="0" err="1">
                <a:solidFill>
                  <a:srgbClr val="7030A0"/>
                </a:solidFill>
                <a:cs typeface="Arial" panose="020B0604020202020204" pitchFamily="34" charset="0"/>
              </a:rPr>
              <a:t>melalui</a:t>
            </a:r>
            <a:r>
              <a:rPr lang="en-US" sz="3600" b="1" cap="all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3600" b="1" cap="all" dirty="0" err="1">
                <a:solidFill>
                  <a:srgbClr val="7030A0"/>
                </a:solidFill>
                <a:cs typeface="Arial" panose="020B0604020202020204" pitchFamily="34" charset="0"/>
              </a:rPr>
              <a:t>pelan</a:t>
            </a:r>
            <a:r>
              <a:rPr lang="en-US" sz="3600" b="1" cap="all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3600" b="1" cap="all" dirty="0" err="1">
                <a:solidFill>
                  <a:srgbClr val="7030A0"/>
                </a:solidFill>
                <a:cs typeface="Arial" panose="020B0604020202020204" pitchFamily="34" charset="0"/>
              </a:rPr>
              <a:t>latihan</a:t>
            </a:r>
            <a:r>
              <a:rPr lang="en-US" sz="3600" b="1" cap="all" dirty="0">
                <a:solidFill>
                  <a:srgbClr val="7030A0"/>
                </a:solidFill>
                <a:cs typeface="Arial" panose="020B0604020202020204" pitchFamily="34" charset="0"/>
              </a:rPr>
              <a:t> yang </a:t>
            </a:r>
            <a:r>
              <a:rPr lang="en-US" sz="3600" b="1" cap="all" dirty="0" err="1">
                <a:solidFill>
                  <a:srgbClr val="7030A0"/>
                </a:solidFill>
                <a:cs typeface="Arial" panose="020B0604020202020204" pitchFamily="34" charset="0"/>
              </a:rPr>
              <a:t>strategik</a:t>
            </a:r>
            <a:endParaRPr lang="en-US" sz="3600" dirty="0">
              <a:solidFill>
                <a:srgbClr val="7030A0"/>
              </a:solidFill>
              <a:cs typeface="Arial" panose="020B0604020202020204" pitchFamily="34" charset="0"/>
            </a:endParaRPr>
          </a:p>
          <a:p>
            <a:pPr algn="ctr" defTabSz="106591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b="1" dirty="0">
              <a:solidFill>
                <a:srgbClr val="7030A0"/>
              </a:solidFill>
              <a:cs typeface="Arial" panose="020B0604020202020204" pitchFamily="34" charset="0"/>
            </a:endParaRPr>
          </a:p>
          <a:p>
            <a:pPr algn="ctr" defTabSz="106591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26" name="Picture 13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309" y="3182075"/>
            <a:ext cx="4379584" cy="4379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ounded Rectangle 4"/>
          <p:cNvSpPr/>
          <p:nvPr/>
        </p:nvSpPr>
        <p:spPr>
          <a:xfrm>
            <a:off x="1101299" y="5371869"/>
            <a:ext cx="4566221" cy="856777"/>
          </a:xfrm>
          <a:prstGeom prst="rect">
            <a:avLst/>
          </a:prstGeom>
          <a:solidFill>
            <a:schemeClr val="bg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57" tIns="68557" rIns="68557" bIns="68557" numCol="1" spcCol="2539" anchor="ctr" anchorCtr="0">
            <a:noAutofit/>
          </a:bodyPr>
          <a:lstStyle/>
          <a:p>
            <a:pPr algn="ctr" defTabSz="106591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b="1" dirty="0">
                <a:solidFill>
                  <a:srgbClr val="0070C0"/>
                </a:solidFill>
                <a:cs typeface="Lato Regular"/>
              </a:rPr>
              <a:t>VISI BPL</a:t>
            </a:r>
          </a:p>
          <a:p>
            <a:pPr algn="ctr" defTabSz="106591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b="1" dirty="0">
              <a:solidFill>
                <a:srgbClr val="0070C0"/>
              </a:solidFill>
              <a:latin typeface="Lato Regular"/>
              <a:cs typeface="Lato Regular"/>
            </a:endParaRPr>
          </a:p>
          <a:p>
            <a:pPr algn="ctr" defTabSz="106591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b="1" cap="all" dirty="0">
                <a:solidFill>
                  <a:srgbClr val="0070C0"/>
                </a:solidFill>
              </a:rPr>
              <a:t>MEMASTIKAN KKM MEMPUNYAI TENAGA MANUSIA YANG TERLATIH DAN KOMPETEN BAGI MENYOKONG SISTEM PENYAMPAIAN KESIHATAN NEGARA</a:t>
            </a:r>
            <a:endParaRPr lang="en-US" sz="3600" dirty="0">
              <a:solidFill>
                <a:srgbClr val="0070C0"/>
              </a:solidFill>
            </a:endParaRPr>
          </a:p>
          <a:p>
            <a:pPr algn="ctr" defTabSz="106591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b="1" dirty="0">
              <a:solidFill>
                <a:srgbClr val="000000"/>
              </a:solidFill>
              <a:latin typeface="Lato Regular"/>
              <a:cs typeface="Lato Regular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392438" y="440307"/>
            <a:ext cx="15701054" cy="1683553"/>
            <a:chOff x="1739573" y="-194479"/>
            <a:chExt cx="20937538" cy="2245036"/>
          </a:xfrm>
        </p:grpSpPr>
        <p:sp>
          <p:nvSpPr>
            <p:cNvPr id="27" name="TextBox 26"/>
            <p:cNvSpPr txBox="1"/>
            <p:nvPr/>
          </p:nvSpPr>
          <p:spPr>
            <a:xfrm>
              <a:off x="1739573" y="-194479"/>
              <a:ext cx="20937538" cy="2093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4800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VISI &amp; OBJEKTIF </a:t>
              </a:r>
            </a:p>
            <a:p>
              <a:pPr algn="ctr"/>
              <a:r>
                <a:rPr lang="en-MY" sz="4800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BAHAGIAN PENGURUSAN LATIHAN</a:t>
              </a:r>
              <a:endParaRPr lang="id-ID" sz="4800" b="1" dirty="0">
                <a:solidFill>
                  <a:schemeClr val="accent3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30" name="Rectangle 29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487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4" grpId="0" bldLvl="0" animBg="1"/>
      <p:bldP spid="25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1308109" y="367031"/>
            <a:ext cx="15701054" cy="1154146"/>
            <a:chOff x="1739573" y="511491"/>
            <a:chExt cx="20937538" cy="1539066"/>
          </a:xfrm>
        </p:grpSpPr>
        <p:sp>
          <p:nvSpPr>
            <p:cNvPr id="75" name="TextBox 74"/>
            <p:cNvSpPr txBox="1"/>
            <p:nvPr/>
          </p:nvSpPr>
          <p:spPr>
            <a:xfrm>
              <a:off x="1739573" y="511491"/>
              <a:ext cx="20937538" cy="1231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5400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MISI BAHAGIAN PENGURUSAN LATIHAN</a:t>
              </a:r>
              <a:endParaRPr lang="id-ID" sz="5400" b="1" dirty="0">
                <a:solidFill>
                  <a:schemeClr val="accent3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91" name="Rectangle 90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2" name="Rectangle 91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</p:grpSp>
      </p:grpSp>
      <p:pic>
        <p:nvPicPr>
          <p:cNvPr id="15" name="Picture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69" y="1826769"/>
            <a:ext cx="17975474" cy="845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535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1308109" y="367031"/>
            <a:ext cx="15701054" cy="1154146"/>
            <a:chOff x="1739573" y="511491"/>
            <a:chExt cx="20937538" cy="1539066"/>
          </a:xfrm>
        </p:grpSpPr>
        <p:sp>
          <p:nvSpPr>
            <p:cNvPr id="75" name="TextBox 74"/>
            <p:cNvSpPr txBox="1"/>
            <p:nvPr/>
          </p:nvSpPr>
          <p:spPr>
            <a:xfrm>
              <a:off x="1739573" y="511491"/>
              <a:ext cx="20937538" cy="1475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6598" b="1" dirty="0">
                  <a:solidFill>
                    <a:schemeClr val="accent3">
                      <a:lumMod val="50000"/>
                    </a:schemeClr>
                  </a:solidFill>
                  <a:latin typeface="Lato Regular"/>
                  <a:cs typeface="Lato Regular"/>
                </a:rPr>
                <a:t>CARTA ORGANISASI BPL</a:t>
              </a:r>
              <a:endParaRPr lang="id-ID" sz="6598" b="1" dirty="0">
                <a:solidFill>
                  <a:schemeClr val="accent3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91" name="Rectangle 90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2" name="Rectangle 91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23" tIns="91412" rIns="182823" bIns="91412" rtlCol="0" anchor="ctr"/>
              <a:lstStyle/>
              <a:p>
                <a:pPr algn="ctr"/>
                <a:endParaRPr lang="en-US" sz="2699" dirty="0">
                  <a:latin typeface="Calibri Light" panose="020F0302020204030204"/>
                </a:endParaRPr>
              </a:p>
            </p:txBody>
          </p:sp>
        </p:grp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441" y="1568475"/>
            <a:ext cx="13711513" cy="8530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60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3245</TotalTime>
  <Words>2659</Words>
  <Application>Microsoft Office PowerPoint</Application>
  <PresentationFormat>Custom</PresentationFormat>
  <Paragraphs>694</Paragraphs>
  <Slides>63</Slides>
  <Notes>2</Notes>
  <HiddenSlides>3</HiddenSlides>
  <MMClips>0</MMClips>
  <ScaleCrop>false</ScaleCrop>
  <HeadingPairs>
    <vt:vector size="6" baseType="variant">
      <vt:variant>
        <vt:lpstr>Fonts Used</vt:lpstr>
      </vt:variant>
      <vt:variant>
        <vt:i4>30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94" baseType="lpstr">
      <vt:lpstr>맑은 고딕</vt:lpstr>
      <vt:lpstr>MS PGothic</vt:lpstr>
      <vt:lpstr>Arial</vt:lpstr>
      <vt:lpstr>Arial Narrow</vt:lpstr>
      <vt:lpstr>Arial Rounded MT Bold</vt:lpstr>
      <vt:lpstr>Arial Unicode MS</vt:lpstr>
      <vt:lpstr>Baskerville Old Face</vt:lpstr>
      <vt:lpstr>Batang</vt:lpstr>
      <vt:lpstr>BatmanForeverAlternate</vt:lpstr>
      <vt:lpstr>Calibri</vt:lpstr>
      <vt:lpstr>Calibri Light</vt:lpstr>
      <vt:lpstr>Ebrima</vt:lpstr>
      <vt:lpstr>FontAwesome</vt:lpstr>
      <vt:lpstr>Gill Sans</vt:lpstr>
      <vt:lpstr>Lato</vt:lpstr>
      <vt:lpstr>Lato Black</vt:lpstr>
      <vt:lpstr>Lato Heavy</vt:lpstr>
      <vt:lpstr>Lato Light</vt:lpstr>
      <vt:lpstr>Lato Medium</vt:lpstr>
      <vt:lpstr>Lato Regular</vt:lpstr>
      <vt:lpstr>Microsoft Sans Serif</vt:lpstr>
      <vt:lpstr>Monotype Corsiva</vt:lpstr>
      <vt:lpstr>Muli Regular</vt:lpstr>
      <vt:lpstr>Open Sans</vt:lpstr>
      <vt:lpstr>PT Sans</vt:lpstr>
      <vt:lpstr>Tahoma</vt:lpstr>
      <vt:lpstr>Times New Roman</vt:lpstr>
      <vt:lpstr>Ubuntu Condensed</vt:lpstr>
      <vt:lpstr>Wingdings</vt:lpstr>
      <vt:lpstr>Wingdings 2</vt:lpstr>
      <vt:lpstr>Office Theme</vt:lpstr>
      <vt:lpstr>SARJANA PERUBATAN DENGAN HADIAH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ISI KANDUNGAN</vt:lpstr>
      <vt:lpstr>PowerPoint Presentation</vt:lpstr>
      <vt:lpstr>LATAR BELAKANG </vt:lpstr>
      <vt:lpstr>PowerPoint Presentation</vt:lpstr>
      <vt:lpstr>PowerPoint Presentation</vt:lpstr>
      <vt:lpstr>PowerPoint Presentation</vt:lpstr>
      <vt:lpstr>3</vt:lpstr>
      <vt:lpstr>FASA PROGRAM SARJANA PERUBATAN</vt:lpstr>
      <vt:lpstr>PowerPoint Presentation</vt:lpstr>
      <vt:lpstr>RINGKASAN PENAWARAN HLP SARJANA PERUBATAN</vt:lpstr>
      <vt:lpstr>PowerPoint Presentation</vt:lpstr>
      <vt:lpstr>SYARAT-SYARAT ASAS / KELAYAKAN PROGRAM SARJANA  PERUBATAN</vt:lpstr>
      <vt:lpstr>SYARAT-SYARAT ASAS / KELAYAKAN PROGRAM SARJANA  PERUBATAN</vt:lpstr>
      <vt:lpstr>JENIS PENYAKIT KRONIK (LAMPIRAN A)</vt:lpstr>
      <vt:lpstr>PowerPoint Presentation</vt:lpstr>
      <vt:lpstr>DEFINISI</vt:lpstr>
      <vt:lpstr>PERBEZAAN SISTEM SARJANA PERUBATAN</vt:lpstr>
      <vt:lpstr>ELAUN – ELAUN / BIASISWA / HLP DI BAWAH PROGRAM SARJANA  PERUBATAN SEBELUM / SELEPAS TAMAT PENGAJIAN</vt:lpstr>
      <vt:lpstr>SISTEM SARJANA PERUBATAN</vt:lpstr>
      <vt:lpstr>PowerPoint Presentation</vt:lpstr>
      <vt:lpstr>PowerPoint Presentation</vt:lpstr>
      <vt:lpstr>PowerPoint Presentation</vt:lpstr>
      <vt:lpstr>SEMASA PENGAJIAN</vt:lpstr>
      <vt:lpstr>TAMAT PENGAJIAN</vt:lpstr>
      <vt:lpstr>7</vt:lpstr>
      <vt:lpstr>PowerPoint Presentation</vt:lpstr>
      <vt:lpstr>PERMOHONAN KELULUSAN PENANGGUHAN</vt:lpstr>
      <vt:lpstr>PowerPoint Presentation</vt:lpstr>
      <vt:lpstr>PowerPoint Presentation</vt:lpstr>
      <vt:lpstr>PERMOHONAN KELULUSAN PELANJUTAN</vt:lpstr>
      <vt:lpstr>PERMOHONAN KELULUSAN PELANJUTAN  (SEBELUM TAMAT PENGAJIAN)</vt:lpstr>
      <vt:lpstr>PowerPoint Presentation</vt:lpstr>
      <vt:lpstr>PowerPoint Presentation</vt:lpstr>
      <vt:lpstr>SELEPAS TAMAT PENGAJIAN</vt:lpstr>
      <vt:lpstr>PowerPoint Presentation</vt:lpstr>
      <vt:lpstr>SKOP PENGUATKUASAAN</vt:lpstr>
      <vt:lpstr>PowerPoint Presentation</vt:lpstr>
      <vt:lpstr>PEGAWAI YANG BOLEH DIHUBUNGI</vt:lpstr>
      <vt:lpstr>SEKIAN TERIMA KASIH!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Helmi Hafiz Hashim</dc:creator>
  <cp:lastModifiedBy>User</cp:lastModifiedBy>
  <cp:revision>46</cp:revision>
  <dcterms:created xsi:type="dcterms:W3CDTF">2020-02-17T02:08:45Z</dcterms:created>
  <dcterms:modified xsi:type="dcterms:W3CDTF">2020-08-24T08:51:26Z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2019-11-20T00:00:00Z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2020-02-17T00:00:00Z</vt:filetime>
  </property>
</Properties>
</file>