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53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63.jpg" ContentType="image/jpeg"/>
  <Override PartName="/ppt/media/image65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media/image6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257" r:id="rId26"/>
    <p:sldId id="258" r:id="rId27"/>
    <p:sldId id="311" r:id="rId28"/>
    <p:sldId id="264" r:id="rId29"/>
    <p:sldId id="312" r:id="rId30"/>
    <p:sldId id="314" r:id="rId31"/>
    <p:sldId id="270" r:id="rId32"/>
    <p:sldId id="341" r:id="rId33"/>
    <p:sldId id="272" r:id="rId34"/>
    <p:sldId id="273" r:id="rId35"/>
    <p:sldId id="276" r:id="rId36"/>
    <p:sldId id="274" r:id="rId37"/>
    <p:sldId id="275" r:id="rId38"/>
    <p:sldId id="277" r:id="rId39"/>
    <p:sldId id="278" r:id="rId40"/>
    <p:sldId id="279" r:id="rId41"/>
    <p:sldId id="342" r:id="rId42"/>
    <p:sldId id="343" r:id="rId43"/>
    <p:sldId id="344" r:id="rId44"/>
    <p:sldId id="287" r:id="rId45"/>
    <p:sldId id="349" r:id="rId46"/>
    <p:sldId id="350" r:id="rId47"/>
    <p:sldId id="351" r:id="rId48"/>
    <p:sldId id="352" r:id="rId49"/>
    <p:sldId id="29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03" r:id="rId60"/>
    <p:sldId id="339" r:id="rId61"/>
    <p:sldId id="340" r:id="rId62"/>
    <p:sldId id="308" r:id="rId63"/>
    <p:sldId id="309" r:id="rId64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4660"/>
  </p:normalViewPr>
  <p:slideViewPr>
    <p:cSldViewPr>
      <p:cViewPr varScale="1">
        <p:scale>
          <a:sx n="47" d="100"/>
          <a:sy n="47" d="100"/>
        </p:scale>
        <p:origin x="90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Arial Unicode MS"/>
                <a:ea typeface="+mn-ea"/>
                <a:cs typeface="+mn-cs"/>
              </a:defRPr>
            </a:pPr>
            <a:r>
              <a:rPr lang="en-US" dirty="0"/>
              <a:t>DALAM </a:t>
            </a:r>
            <a:r>
              <a:rPr lang="en-US" dirty="0" smtClean="0"/>
              <a:t>PROGRAM (2015-2020)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Arial Unicode MS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'DALAM PROGRAM'!$I$2</c:f>
              <c:strCache>
                <c:ptCount val="1"/>
                <c:pt idx="0">
                  <c:v>JUMLAH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8000"/>
                    <a:shade val="51000"/>
                    <a:satMod val="130000"/>
                  </a:schemeClr>
                </a:gs>
                <a:gs pos="80000">
                  <a:schemeClr val="accent4">
                    <a:tint val="48000"/>
                    <a:shade val="93000"/>
                    <a:satMod val="130000"/>
                  </a:schemeClr>
                </a:gs>
                <a:gs pos="100000">
                  <a:schemeClr val="accent4">
                    <a:tint val="4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Unicode MS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'DALAM PROGRAM'!$B$3:$B$26</c:f>
              <c:strCache>
                <c:ptCount val="23"/>
                <c:pt idx="0">
                  <c:v>Obstetrik &amp; Ginekologi</c:v>
                </c:pt>
                <c:pt idx="1">
                  <c:v>Anestesiologi</c:v>
                </c:pt>
                <c:pt idx="2">
                  <c:v>Pediatrik</c:v>
                </c:pt>
                <c:pt idx="3">
                  <c:v>Perubatan Dalaman</c:v>
                </c:pt>
                <c:pt idx="4">
                  <c:v>Psikiatri</c:v>
                </c:pt>
                <c:pt idx="5">
                  <c:v>Radiologi</c:v>
                </c:pt>
                <c:pt idx="6">
                  <c:v>Surgeri Am / Bedah Am</c:v>
                </c:pt>
                <c:pt idx="7">
                  <c:v>Oftalmologi</c:v>
                </c:pt>
                <c:pt idx="8">
                  <c:v>Ortopedik</c:v>
                </c:pt>
                <c:pt idx="9">
                  <c:v>Otorhinolaryngologi (ORL)</c:v>
                </c:pt>
                <c:pt idx="10">
                  <c:v>Patologi</c:v>
                </c:pt>
                <c:pt idx="11">
                  <c:v>Perubatan Keluarga</c:v>
                </c:pt>
                <c:pt idx="12">
                  <c:v>Kesihatan Awam</c:v>
                </c:pt>
                <c:pt idx="13">
                  <c:v>Perubatan Sukan</c:v>
                </c:pt>
                <c:pt idx="14">
                  <c:v>Perubatan Pemulihan</c:v>
                </c:pt>
                <c:pt idx="15">
                  <c:v>Perubatan Kecemasan</c:v>
                </c:pt>
                <c:pt idx="16">
                  <c:v>Neurosurgeri </c:v>
                </c:pt>
                <c:pt idx="17">
                  <c:v>Plastik Surgeri </c:v>
                </c:pt>
                <c:pt idx="18">
                  <c:v>Klinikal Onkologi</c:v>
                </c:pt>
                <c:pt idx="19">
                  <c:v>Pembedahan Kanak-Kanak</c:v>
                </c:pt>
                <c:pt idx="20">
                  <c:v>Perubatan Transfusi</c:v>
                </c:pt>
                <c:pt idx="21">
                  <c:v>Perubatan Nuklear</c:v>
                </c:pt>
                <c:pt idx="22">
                  <c:v>Forensik</c:v>
                </c:pt>
              </c:strCache>
            </c:strRef>
          </c:cat>
          <c:val>
            <c:numRef>
              <c:f>'DALAM PROGRAM'!$I$3:$I$26</c:f>
              <c:numCache>
                <c:formatCode>General</c:formatCode>
                <c:ptCount val="23"/>
                <c:pt idx="0">
                  <c:v>290</c:v>
                </c:pt>
                <c:pt idx="1">
                  <c:v>559</c:v>
                </c:pt>
                <c:pt idx="2">
                  <c:v>255</c:v>
                </c:pt>
                <c:pt idx="3">
                  <c:v>380</c:v>
                </c:pt>
                <c:pt idx="4">
                  <c:v>253</c:v>
                </c:pt>
                <c:pt idx="5">
                  <c:v>333</c:v>
                </c:pt>
                <c:pt idx="6">
                  <c:v>288</c:v>
                </c:pt>
                <c:pt idx="7">
                  <c:v>267</c:v>
                </c:pt>
                <c:pt idx="8">
                  <c:v>353</c:v>
                </c:pt>
                <c:pt idx="9">
                  <c:v>210</c:v>
                </c:pt>
                <c:pt idx="10">
                  <c:v>344</c:v>
                </c:pt>
                <c:pt idx="11">
                  <c:v>376</c:v>
                </c:pt>
                <c:pt idx="12">
                  <c:v>428</c:v>
                </c:pt>
                <c:pt idx="13">
                  <c:v>31</c:v>
                </c:pt>
                <c:pt idx="14">
                  <c:v>47</c:v>
                </c:pt>
                <c:pt idx="15">
                  <c:v>349</c:v>
                </c:pt>
                <c:pt idx="16">
                  <c:v>66</c:v>
                </c:pt>
                <c:pt idx="17">
                  <c:v>34</c:v>
                </c:pt>
                <c:pt idx="18">
                  <c:v>63</c:v>
                </c:pt>
                <c:pt idx="19">
                  <c:v>37</c:v>
                </c:pt>
                <c:pt idx="20">
                  <c:v>42</c:v>
                </c:pt>
                <c:pt idx="21">
                  <c:v>24</c:v>
                </c:pt>
                <c:pt idx="2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1-4D26-BC10-2E53F70376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48805024"/>
        <c:axId val="14487883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'DALAM PROGRAM'!$C$2</c15:sqref>
                        </c15:formulaRef>
                      </c:ext>
                    </c:extLst>
                    <c:strCache>
                      <c:ptCount val="1"/>
                      <c:pt idx="0">
                        <c:v>2015/2016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47000"/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47000"/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47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'DALAM PROGRAM'!$B$3:$B$26</c15:sqref>
                        </c15:formulaRef>
                      </c:ext>
                    </c:extLst>
                    <c:strCache>
                      <c:ptCount val="23"/>
                      <c:pt idx="0">
                        <c:v>Obstetrik &amp; Ginekologi</c:v>
                      </c:pt>
                      <c:pt idx="1">
                        <c:v>Anestesiologi</c:v>
                      </c:pt>
                      <c:pt idx="2">
                        <c:v>Pediatrik</c:v>
                      </c:pt>
                      <c:pt idx="3">
                        <c:v>Perubatan Dalaman</c:v>
                      </c:pt>
                      <c:pt idx="4">
                        <c:v>Psikiatri</c:v>
                      </c:pt>
                      <c:pt idx="5">
                        <c:v>Radiologi</c:v>
                      </c:pt>
                      <c:pt idx="6">
                        <c:v>Surgeri Am / Bedah Am</c:v>
                      </c:pt>
                      <c:pt idx="7">
                        <c:v>Oftalmologi</c:v>
                      </c:pt>
                      <c:pt idx="8">
                        <c:v>Ortopedik</c:v>
                      </c:pt>
                      <c:pt idx="9">
                        <c:v>Otorhinolaryngologi (ORL)</c:v>
                      </c:pt>
                      <c:pt idx="10">
                        <c:v>Patologi</c:v>
                      </c:pt>
                      <c:pt idx="11">
                        <c:v>Perubatan Keluarga</c:v>
                      </c:pt>
                      <c:pt idx="12">
                        <c:v>Kesihatan Awam</c:v>
                      </c:pt>
                      <c:pt idx="13">
                        <c:v>Perubatan Sukan</c:v>
                      </c:pt>
                      <c:pt idx="14">
                        <c:v>Perubatan Pemulihan</c:v>
                      </c:pt>
                      <c:pt idx="15">
                        <c:v>Perubatan Kecemasan</c:v>
                      </c:pt>
                      <c:pt idx="16">
                        <c:v>Neurosurgeri </c:v>
                      </c:pt>
                      <c:pt idx="17">
                        <c:v>Plastik Surgeri </c:v>
                      </c:pt>
                      <c:pt idx="18">
                        <c:v>Klinikal Onkologi</c:v>
                      </c:pt>
                      <c:pt idx="19">
                        <c:v>Pembedahan Kanak-Kanak</c:v>
                      </c:pt>
                      <c:pt idx="20">
                        <c:v>Perubatan Transfusi</c:v>
                      </c:pt>
                      <c:pt idx="21">
                        <c:v>Perubatan Nuklear</c:v>
                      </c:pt>
                      <c:pt idx="22">
                        <c:v>Forensik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'DALAM PROGRAM'!$C$3:$C$26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3</c:v>
                      </c:pt>
                      <c:pt idx="1">
                        <c:v>12</c:v>
                      </c:pt>
                      <c:pt idx="2">
                        <c:v>1</c:v>
                      </c:pt>
                      <c:pt idx="3">
                        <c:v>7</c:v>
                      </c:pt>
                      <c:pt idx="4">
                        <c:v>10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3</c:v>
                      </c:pt>
                      <c:pt idx="9">
                        <c:v>0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2</c:v>
                      </c:pt>
                      <c:pt idx="13">
                        <c:v>2</c:v>
                      </c:pt>
                      <c:pt idx="14">
                        <c:v>1</c:v>
                      </c:pt>
                      <c:pt idx="15">
                        <c:v>5</c:v>
                      </c:pt>
                      <c:pt idx="16">
                        <c:v>0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181-4D26-BC10-2E53F703768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'DALAM PROGRAM'!$D$2</c15:sqref>
                        </c15:formulaRef>
                      </c:ext>
                    </c:extLst>
                    <c:strCache>
                      <c:ptCount val="1"/>
                      <c:pt idx="0">
                        <c:v>2016/2017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65000"/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65000"/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65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'DALAM PROGRAM'!$B$3:$B$26</c15:sqref>
                        </c15:formulaRef>
                      </c:ext>
                    </c:extLst>
                    <c:strCache>
                      <c:ptCount val="23"/>
                      <c:pt idx="0">
                        <c:v>Obstetrik &amp; Ginekologi</c:v>
                      </c:pt>
                      <c:pt idx="1">
                        <c:v>Anestesiologi</c:v>
                      </c:pt>
                      <c:pt idx="2">
                        <c:v>Pediatrik</c:v>
                      </c:pt>
                      <c:pt idx="3">
                        <c:v>Perubatan Dalaman</c:v>
                      </c:pt>
                      <c:pt idx="4">
                        <c:v>Psikiatri</c:v>
                      </c:pt>
                      <c:pt idx="5">
                        <c:v>Radiologi</c:v>
                      </c:pt>
                      <c:pt idx="6">
                        <c:v>Surgeri Am / Bedah Am</c:v>
                      </c:pt>
                      <c:pt idx="7">
                        <c:v>Oftalmologi</c:v>
                      </c:pt>
                      <c:pt idx="8">
                        <c:v>Ortopedik</c:v>
                      </c:pt>
                      <c:pt idx="9">
                        <c:v>Otorhinolaryngologi (ORL)</c:v>
                      </c:pt>
                      <c:pt idx="10">
                        <c:v>Patologi</c:v>
                      </c:pt>
                      <c:pt idx="11">
                        <c:v>Perubatan Keluarga</c:v>
                      </c:pt>
                      <c:pt idx="12">
                        <c:v>Kesihatan Awam</c:v>
                      </c:pt>
                      <c:pt idx="13">
                        <c:v>Perubatan Sukan</c:v>
                      </c:pt>
                      <c:pt idx="14">
                        <c:v>Perubatan Pemulihan</c:v>
                      </c:pt>
                      <c:pt idx="15">
                        <c:v>Perubatan Kecemasan</c:v>
                      </c:pt>
                      <c:pt idx="16">
                        <c:v>Neurosurgeri </c:v>
                      </c:pt>
                      <c:pt idx="17">
                        <c:v>Plastik Surgeri </c:v>
                      </c:pt>
                      <c:pt idx="18">
                        <c:v>Klinikal Onkologi</c:v>
                      </c:pt>
                      <c:pt idx="19">
                        <c:v>Pembedahan Kanak-Kanak</c:v>
                      </c:pt>
                      <c:pt idx="20">
                        <c:v>Perubatan Transfusi</c:v>
                      </c:pt>
                      <c:pt idx="21">
                        <c:v>Perubatan Nuklear</c:v>
                      </c:pt>
                      <c:pt idx="22">
                        <c:v>Forensik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'DALAM PROGRAM'!$D$3:$D$26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40</c:v>
                      </c:pt>
                      <c:pt idx="1">
                        <c:v>104</c:v>
                      </c:pt>
                      <c:pt idx="2">
                        <c:v>35</c:v>
                      </c:pt>
                      <c:pt idx="3">
                        <c:v>52</c:v>
                      </c:pt>
                      <c:pt idx="4">
                        <c:v>42</c:v>
                      </c:pt>
                      <c:pt idx="5">
                        <c:v>63</c:v>
                      </c:pt>
                      <c:pt idx="6">
                        <c:v>52</c:v>
                      </c:pt>
                      <c:pt idx="7">
                        <c:v>53</c:v>
                      </c:pt>
                      <c:pt idx="8">
                        <c:v>65</c:v>
                      </c:pt>
                      <c:pt idx="9">
                        <c:v>35</c:v>
                      </c:pt>
                      <c:pt idx="10">
                        <c:v>74</c:v>
                      </c:pt>
                      <c:pt idx="11">
                        <c:v>57</c:v>
                      </c:pt>
                      <c:pt idx="12">
                        <c:v>60</c:v>
                      </c:pt>
                      <c:pt idx="13">
                        <c:v>3</c:v>
                      </c:pt>
                      <c:pt idx="14">
                        <c:v>10</c:v>
                      </c:pt>
                      <c:pt idx="15">
                        <c:v>57</c:v>
                      </c:pt>
                      <c:pt idx="16">
                        <c:v>10</c:v>
                      </c:pt>
                      <c:pt idx="17">
                        <c:v>9</c:v>
                      </c:pt>
                      <c:pt idx="18">
                        <c:v>11</c:v>
                      </c:pt>
                      <c:pt idx="19">
                        <c:v>8</c:v>
                      </c:pt>
                      <c:pt idx="20">
                        <c:v>6</c:v>
                      </c:pt>
                      <c:pt idx="21">
                        <c:v>3</c:v>
                      </c:pt>
                      <c:pt idx="22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181-4D26-BC10-2E53F703768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'DALAM PROGRAM'!$E$2</c15:sqref>
                        </c15:formulaRef>
                      </c:ext>
                    </c:extLst>
                    <c:strCache>
                      <c:ptCount val="1"/>
                      <c:pt idx="0">
                        <c:v>2017/2018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82000"/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82000"/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82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'DALAM PROGRAM'!$B$3:$B$26</c15:sqref>
                        </c15:formulaRef>
                      </c:ext>
                    </c:extLst>
                    <c:strCache>
                      <c:ptCount val="23"/>
                      <c:pt idx="0">
                        <c:v>Obstetrik &amp; Ginekologi</c:v>
                      </c:pt>
                      <c:pt idx="1">
                        <c:v>Anestesiologi</c:v>
                      </c:pt>
                      <c:pt idx="2">
                        <c:v>Pediatrik</c:v>
                      </c:pt>
                      <c:pt idx="3">
                        <c:v>Perubatan Dalaman</c:v>
                      </c:pt>
                      <c:pt idx="4">
                        <c:v>Psikiatri</c:v>
                      </c:pt>
                      <c:pt idx="5">
                        <c:v>Radiologi</c:v>
                      </c:pt>
                      <c:pt idx="6">
                        <c:v>Surgeri Am / Bedah Am</c:v>
                      </c:pt>
                      <c:pt idx="7">
                        <c:v>Oftalmologi</c:v>
                      </c:pt>
                      <c:pt idx="8">
                        <c:v>Ortopedik</c:v>
                      </c:pt>
                      <c:pt idx="9">
                        <c:v>Otorhinolaryngologi (ORL)</c:v>
                      </c:pt>
                      <c:pt idx="10">
                        <c:v>Patologi</c:v>
                      </c:pt>
                      <c:pt idx="11">
                        <c:v>Perubatan Keluarga</c:v>
                      </c:pt>
                      <c:pt idx="12">
                        <c:v>Kesihatan Awam</c:v>
                      </c:pt>
                      <c:pt idx="13">
                        <c:v>Perubatan Sukan</c:v>
                      </c:pt>
                      <c:pt idx="14">
                        <c:v>Perubatan Pemulihan</c:v>
                      </c:pt>
                      <c:pt idx="15">
                        <c:v>Perubatan Kecemasan</c:v>
                      </c:pt>
                      <c:pt idx="16">
                        <c:v>Neurosurgeri </c:v>
                      </c:pt>
                      <c:pt idx="17">
                        <c:v>Plastik Surgeri </c:v>
                      </c:pt>
                      <c:pt idx="18">
                        <c:v>Klinikal Onkologi</c:v>
                      </c:pt>
                      <c:pt idx="19">
                        <c:v>Pembedahan Kanak-Kanak</c:v>
                      </c:pt>
                      <c:pt idx="20">
                        <c:v>Perubatan Transfusi</c:v>
                      </c:pt>
                      <c:pt idx="21">
                        <c:v>Perubatan Nuklear</c:v>
                      </c:pt>
                      <c:pt idx="22">
                        <c:v>Forensik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'DALAM PROGRAM'!$E$3:$E$26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48</c:v>
                      </c:pt>
                      <c:pt idx="1">
                        <c:v>104</c:v>
                      </c:pt>
                      <c:pt idx="2">
                        <c:v>39</c:v>
                      </c:pt>
                      <c:pt idx="3">
                        <c:v>54</c:v>
                      </c:pt>
                      <c:pt idx="4">
                        <c:v>49</c:v>
                      </c:pt>
                      <c:pt idx="5">
                        <c:v>64</c:v>
                      </c:pt>
                      <c:pt idx="6">
                        <c:v>52</c:v>
                      </c:pt>
                      <c:pt idx="7">
                        <c:v>54</c:v>
                      </c:pt>
                      <c:pt idx="8">
                        <c:v>66</c:v>
                      </c:pt>
                      <c:pt idx="9">
                        <c:v>41</c:v>
                      </c:pt>
                      <c:pt idx="10">
                        <c:v>69</c:v>
                      </c:pt>
                      <c:pt idx="11">
                        <c:v>58</c:v>
                      </c:pt>
                      <c:pt idx="12">
                        <c:v>74</c:v>
                      </c:pt>
                      <c:pt idx="13">
                        <c:v>4</c:v>
                      </c:pt>
                      <c:pt idx="14">
                        <c:v>8</c:v>
                      </c:pt>
                      <c:pt idx="15">
                        <c:v>65</c:v>
                      </c:pt>
                      <c:pt idx="16">
                        <c:v>13</c:v>
                      </c:pt>
                      <c:pt idx="17">
                        <c:v>6</c:v>
                      </c:pt>
                      <c:pt idx="18">
                        <c:v>14</c:v>
                      </c:pt>
                      <c:pt idx="19">
                        <c:v>7</c:v>
                      </c:pt>
                      <c:pt idx="20">
                        <c:v>7</c:v>
                      </c:pt>
                      <c:pt idx="21">
                        <c:v>4</c:v>
                      </c:pt>
                      <c:pt idx="22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181-4D26-BC10-2E53F703768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'DALAM PROGRAM'!$F$2</c15:sqref>
                        </c15:formulaRef>
                      </c:ext>
                    </c:extLst>
                    <c:strCache>
                      <c:ptCount val="1"/>
                      <c:pt idx="0">
                        <c:v>2018/2019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'DALAM PROGRAM'!$B$3:$B$26</c15:sqref>
                        </c15:formulaRef>
                      </c:ext>
                    </c:extLst>
                    <c:strCache>
                      <c:ptCount val="23"/>
                      <c:pt idx="0">
                        <c:v>Obstetrik &amp; Ginekologi</c:v>
                      </c:pt>
                      <c:pt idx="1">
                        <c:v>Anestesiologi</c:v>
                      </c:pt>
                      <c:pt idx="2">
                        <c:v>Pediatrik</c:v>
                      </c:pt>
                      <c:pt idx="3">
                        <c:v>Perubatan Dalaman</c:v>
                      </c:pt>
                      <c:pt idx="4">
                        <c:v>Psikiatri</c:v>
                      </c:pt>
                      <c:pt idx="5">
                        <c:v>Radiologi</c:v>
                      </c:pt>
                      <c:pt idx="6">
                        <c:v>Surgeri Am / Bedah Am</c:v>
                      </c:pt>
                      <c:pt idx="7">
                        <c:v>Oftalmologi</c:v>
                      </c:pt>
                      <c:pt idx="8">
                        <c:v>Ortopedik</c:v>
                      </c:pt>
                      <c:pt idx="9">
                        <c:v>Otorhinolaryngologi (ORL)</c:v>
                      </c:pt>
                      <c:pt idx="10">
                        <c:v>Patologi</c:v>
                      </c:pt>
                      <c:pt idx="11">
                        <c:v>Perubatan Keluarga</c:v>
                      </c:pt>
                      <c:pt idx="12">
                        <c:v>Kesihatan Awam</c:v>
                      </c:pt>
                      <c:pt idx="13">
                        <c:v>Perubatan Sukan</c:v>
                      </c:pt>
                      <c:pt idx="14">
                        <c:v>Perubatan Pemulihan</c:v>
                      </c:pt>
                      <c:pt idx="15">
                        <c:v>Perubatan Kecemasan</c:v>
                      </c:pt>
                      <c:pt idx="16">
                        <c:v>Neurosurgeri </c:v>
                      </c:pt>
                      <c:pt idx="17">
                        <c:v>Plastik Surgeri </c:v>
                      </c:pt>
                      <c:pt idx="18">
                        <c:v>Klinikal Onkologi</c:v>
                      </c:pt>
                      <c:pt idx="19">
                        <c:v>Pembedahan Kanak-Kanak</c:v>
                      </c:pt>
                      <c:pt idx="20">
                        <c:v>Perubatan Transfusi</c:v>
                      </c:pt>
                      <c:pt idx="21">
                        <c:v>Perubatan Nuklear</c:v>
                      </c:pt>
                      <c:pt idx="22">
                        <c:v>Forensik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'DALAM PROGRAM'!$F$3:$F$26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61</c:v>
                      </c:pt>
                      <c:pt idx="1">
                        <c:v>121</c:v>
                      </c:pt>
                      <c:pt idx="2">
                        <c:v>43</c:v>
                      </c:pt>
                      <c:pt idx="3">
                        <c:v>72</c:v>
                      </c:pt>
                      <c:pt idx="4">
                        <c:v>51</c:v>
                      </c:pt>
                      <c:pt idx="5">
                        <c:v>64</c:v>
                      </c:pt>
                      <c:pt idx="6">
                        <c:v>52</c:v>
                      </c:pt>
                      <c:pt idx="7">
                        <c:v>50</c:v>
                      </c:pt>
                      <c:pt idx="8">
                        <c:v>73</c:v>
                      </c:pt>
                      <c:pt idx="9">
                        <c:v>43</c:v>
                      </c:pt>
                      <c:pt idx="10">
                        <c:v>68</c:v>
                      </c:pt>
                      <c:pt idx="11">
                        <c:v>75</c:v>
                      </c:pt>
                      <c:pt idx="12">
                        <c:v>69</c:v>
                      </c:pt>
                      <c:pt idx="13">
                        <c:v>5</c:v>
                      </c:pt>
                      <c:pt idx="14">
                        <c:v>9</c:v>
                      </c:pt>
                      <c:pt idx="15">
                        <c:v>72</c:v>
                      </c:pt>
                      <c:pt idx="16">
                        <c:v>12</c:v>
                      </c:pt>
                      <c:pt idx="17">
                        <c:v>5</c:v>
                      </c:pt>
                      <c:pt idx="18">
                        <c:v>12</c:v>
                      </c:pt>
                      <c:pt idx="19">
                        <c:v>8</c:v>
                      </c:pt>
                      <c:pt idx="20">
                        <c:v>9</c:v>
                      </c:pt>
                      <c:pt idx="21">
                        <c:v>6</c:v>
                      </c:pt>
                      <c:pt idx="22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181-4D26-BC10-2E53F703768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'DALAM PROGRAM'!$G$2</c15:sqref>
                        </c15:formulaRef>
                      </c:ext>
                    </c:extLst>
                    <c:strCache>
                      <c:ptCount val="1"/>
                      <c:pt idx="0">
                        <c:v>2019/2020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tint val="83000"/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tint val="83000"/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tint val="83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'DALAM PROGRAM'!$B$3:$B$26</c15:sqref>
                        </c15:formulaRef>
                      </c:ext>
                    </c:extLst>
                    <c:strCache>
                      <c:ptCount val="23"/>
                      <c:pt idx="0">
                        <c:v>Obstetrik &amp; Ginekologi</c:v>
                      </c:pt>
                      <c:pt idx="1">
                        <c:v>Anestesiologi</c:v>
                      </c:pt>
                      <c:pt idx="2">
                        <c:v>Pediatrik</c:v>
                      </c:pt>
                      <c:pt idx="3">
                        <c:v>Perubatan Dalaman</c:v>
                      </c:pt>
                      <c:pt idx="4">
                        <c:v>Psikiatri</c:v>
                      </c:pt>
                      <c:pt idx="5">
                        <c:v>Radiologi</c:v>
                      </c:pt>
                      <c:pt idx="6">
                        <c:v>Surgeri Am / Bedah Am</c:v>
                      </c:pt>
                      <c:pt idx="7">
                        <c:v>Oftalmologi</c:v>
                      </c:pt>
                      <c:pt idx="8">
                        <c:v>Ortopedik</c:v>
                      </c:pt>
                      <c:pt idx="9">
                        <c:v>Otorhinolaryngologi (ORL)</c:v>
                      </c:pt>
                      <c:pt idx="10">
                        <c:v>Patologi</c:v>
                      </c:pt>
                      <c:pt idx="11">
                        <c:v>Perubatan Keluarga</c:v>
                      </c:pt>
                      <c:pt idx="12">
                        <c:v>Kesihatan Awam</c:v>
                      </c:pt>
                      <c:pt idx="13">
                        <c:v>Perubatan Sukan</c:v>
                      </c:pt>
                      <c:pt idx="14">
                        <c:v>Perubatan Pemulihan</c:v>
                      </c:pt>
                      <c:pt idx="15">
                        <c:v>Perubatan Kecemasan</c:v>
                      </c:pt>
                      <c:pt idx="16">
                        <c:v>Neurosurgeri </c:v>
                      </c:pt>
                      <c:pt idx="17">
                        <c:v>Plastik Surgeri </c:v>
                      </c:pt>
                      <c:pt idx="18">
                        <c:v>Klinikal Onkologi</c:v>
                      </c:pt>
                      <c:pt idx="19">
                        <c:v>Pembedahan Kanak-Kanak</c:v>
                      </c:pt>
                      <c:pt idx="20">
                        <c:v>Perubatan Transfusi</c:v>
                      </c:pt>
                      <c:pt idx="21">
                        <c:v>Perubatan Nuklear</c:v>
                      </c:pt>
                      <c:pt idx="22">
                        <c:v>Forensik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'DALAM PROGRAM'!$G$3:$G$26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69</c:v>
                      </c:pt>
                      <c:pt idx="1">
                        <c:v>114</c:v>
                      </c:pt>
                      <c:pt idx="2">
                        <c:v>68</c:v>
                      </c:pt>
                      <c:pt idx="3">
                        <c:v>87</c:v>
                      </c:pt>
                      <c:pt idx="4">
                        <c:v>49</c:v>
                      </c:pt>
                      <c:pt idx="5">
                        <c:v>73</c:v>
                      </c:pt>
                      <c:pt idx="6">
                        <c:v>66</c:v>
                      </c:pt>
                      <c:pt idx="7">
                        <c:v>54</c:v>
                      </c:pt>
                      <c:pt idx="8">
                        <c:v>72</c:v>
                      </c:pt>
                      <c:pt idx="9">
                        <c:v>46</c:v>
                      </c:pt>
                      <c:pt idx="10">
                        <c:v>71</c:v>
                      </c:pt>
                      <c:pt idx="11">
                        <c:v>82</c:v>
                      </c:pt>
                      <c:pt idx="12">
                        <c:v>91</c:v>
                      </c:pt>
                      <c:pt idx="13">
                        <c:v>7</c:v>
                      </c:pt>
                      <c:pt idx="14">
                        <c:v>8</c:v>
                      </c:pt>
                      <c:pt idx="15">
                        <c:v>67</c:v>
                      </c:pt>
                      <c:pt idx="16">
                        <c:v>13</c:v>
                      </c:pt>
                      <c:pt idx="17">
                        <c:v>5</c:v>
                      </c:pt>
                      <c:pt idx="18">
                        <c:v>13</c:v>
                      </c:pt>
                      <c:pt idx="19">
                        <c:v>8</c:v>
                      </c:pt>
                      <c:pt idx="20">
                        <c:v>8</c:v>
                      </c:pt>
                      <c:pt idx="21">
                        <c:v>6</c:v>
                      </c:pt>
                      <c:pt idx="22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181-4D26-BC10-2E53F703768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'DALAM PROGRAM'!$H$2</c15:sqref>
                        </c15:formulaRef>
                      </c:ext>
                    </c:extLst>
                    <c:strCache>
                      <c:ptCount val="1"/>
                      <c:pt idx="0">
                        <c:v>2020/2021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tint val="65000"/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tint val="65000"/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tint val="65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'DALAM PROGRAM'!$B$3:$B$26</c15:sqref>
                        </c15:formulaRef>
                      </c:ext>
                    </c:extLst>
                    <c:strCache>
                      <c:ptCount val="23"/>
                      <c:pt idx="0">
                        <c:v>Obstetrik &amp; Ginekologi</c:v>
                      </c:pt>
                      <c:pt idx="1">
                        <c:v>Anestesiologi</c:v>
                      </c:pt>
                      <c:pt idx="2">
                        <c:v>Pediatrik</c:v>
                      </c:pt>
                      <c:pt idx="3">
                        <c:v>Perubatan Dalaman</c:v>
                      </c:pt>
                      <c:pt idx="4">
                        <c:v>Psikiatri</c:v>
                      </c:pt>
                      <c:pt idx="5">
                        <c:v>Radiologi</c:v>
                      </c:pt>
                      <c:pt idx="6">
                        <c:v>Surgeri Am / Bedah Am</c:v>
                      </c:pt>
                      <c:pt idx="7">
                        <c:v>Oftalmologi</c:v>
                      </c:pt>
                      <c:pt idx="8">
                        <c:v>Ortopedik</c:v>
                      </c:pt>
                      <c:pt idx="9">
                        <c:v>Otorhinolaryngologi (ORL)</c:v>
                      </c:pt>
                      <c:pt idx="10">
                        <c:v>Patologi</c:v>
                      </c:pt>
                      <c:pt idx="11">
                        <c:v>Perubatan Keluarga</c:v>
                      </c:pt>
                      <c:pt idx="12">
                        <c:v>Kesihatan Awam</c:v>
                      </c:pt>
                      <c:pt idx="13">
                        <c:v>Perubatan Sukan</c:v>
                      </c:pt>
                      <c:pt idx="14">
                        <c:v>Perubatan Pemulihan</c:v>
                      </c:pt>
                      <c:pt idx="15">
                        <c:v>Perubatan Kecemasan</c:v>
                      </c:pt>
                      <c:pt idx="16">
                        <c:v>Neurosurgeri </c:v>
                      </c:pt>
                      <c:pt idx="17">
                        <c:v>Plastik Surgeri </c:v>
                      </c:pt>
                      <c:pt idx="18">
                        <c:v>Klinikal Onkologi</c:v>
                      </c:pt>
                      <c:pt idx="19">
                        <c:v>Pembedahan Kanak-Kanak</c:v>
                      </c:pt>
                      <c:pt idx="20">
                        <c:v>Perubatan Transfusi</c:v>
                      </c:pt>
                      <c:pt idx="21">
                        <c:v>Perubatan Nuklear</c:v>
                      </c:pt>
                      <c:pt idx="22">
                        <c:v>Forensik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'DALAM PROGRAM'!$H$3:$H$26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72</c:v>
                      </c:pt>
                      <c:pt idx="1">
                        <c:v>116</c:v>
                      </c:pt>
                      <c:pt idx="2">
                        <c:v>70</c:v>
                      </c:pt>
                      <c:pt idx="3">
                        <c:v>115</c:v>
                      </c:pt>
                      <c:pt idx="4">
                        <c:v>62</c:v>
                      </c:pt>
                      <c:pt idx="5">
                        <c:v>69</c:v>
                      </c:pt>
                      <c:pt idx="6">
                        <c:v>66</c:v>
                      </c:pt>
                      <c:pt idx="7">
                        <c:v>54</c:v>
                      </c:pt>
                      <c:pt idx="8">
                        <c:v>74</c:v>
                      </c:pt>
                      <c:pt idx="9">
                        <c:v>45</c:v>
                      </c:pt>
                      <c:pt idx="10">
                        <c:v>57</c:v>
                      </c:pt>
                      <c:pt idx="11">
                        <c:v>98</c:v>
                      </c:pt>
                      <c:pt idx="12">
                        <c:v>132</c:v>
                      </c:pt>
                      <c:pt idx="13">
                        <c:v>10</c:v>
                      </c:pt>
                      <c:pt idx="14">
                        <c:v>11</c:v>
                      </c:pt>
                      <c:pt idx="15">
                        <c:v>83</c:v>
                      </c:pt>
                      <c:pt idx="16">
                        <c:v>18</c:v>
                      </c:pt>
                      <c:pt idx="17">
                        <c:v>8</c:v>
                      </c:pt>
                      <c:pt idx="18">
                        <c:v>12</c:v>
                      </c:pt>
                      <c:pt idx="19">
                        <c:v>6</c:v>
                      </c:pt>
                      <c:pt idx="20">
                        <c:v>12</c:v>
                      </c:pt>
                      <c:pt idx="21">
                        <c:v>5</c:v>
                      </c:pt>
                      <c:pt idx="22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181-4D26-BC10-2E53F7037688}"/>
                  </c:ext>
                </c:extLst>
              </c15:ser>
            </c15:filteredBarSeries>
          </c:ext>
        </c:extLst>
      </c:barChart>
      <c:catAx>
        <c:axId val="1448805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Unicode MS"/>
                    <a:ea typeface="+mn-ea"/>
                    <a:cs typeface="+mn-cs"/>
                  </a:defRPr>
                </a:pPr>
                <a:r>
                  <a:rPr lang="en-US"/>
                  <a:t>BIDANG</a:t>
                </a:r>
              </a:p>
            </c:rich>
          </c:tx>
          <c:layout>
            <c:manualLayout>
              <c:xMode val="edge"/>
              <c:yMode val="edge"/>
              <c:x val="0.46079622590279662"/>
              <c:y val="0.94223305634789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Unicode MS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/>
                <a:ea typeface="+mn-ea"/>
                <a:cs typeface="+mn-cs"/>
              </a:defRPr>
            </a:pPr>
            <a:endParaRPr lang="en-US"/>
          </a:p>
        </c:txPr>
        <c:crossAx val="1448788384"/>
        <c:crosses val="autoZero"/>
        <c:auto val="1"/>
        <c:lblAlgn val="ctr"/>
        <c:lblOffset val="100"/>
        <c:noMultiLvlLbl val="0"/>
      </c:catAx>
      <c:valAx>
        <c:axId val="144878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Unicode MS"/>
                    <a:ea typeface="+mn-ea"/>
                    <a:cs typeface="+mn-cs"/>
                  </a:defRPr>
                </a:pPr>
                <a:r>
                  <a:rPr lang="en-US"/>
                  <a:t>JUMLAH PEGAWAI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Unicode MS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/>
                <a:ea typeface="+mn-ea"/>
                <a:cs typeface="+mn-cs"/>
              </a:defRPr>
            </a:pPr>
            <a:endParaRPr lang="en-US"/>
          </a:p>
        </c:txPr>
        <c:crossAx val="144880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 Unicode M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image" Target="../media/image62.jpeg"/><Relationship Id="rId4" Type="http://schemas.openxmlformats.org/officeDocument/2006/relationships/image" Target="../media/image6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image" Target="../media/image62.jpeg"/><Relationship Id="rId4" Type="http://schemas.openxmlformats.org/officeDocument/2006/relationships/image" Target="../media/image6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65CBA-1D9D-4ECF-8F0B-FEEFFBBF8D65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MY"/>
        </a:p>
      </dgm:t>
    </dgm:pt>
    <dgm:pt modelId="{2F7C6871-2F48-43CA-A994-199C994339A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UNIT LATIHAN DALAM PERKHIDMATAN 1 – PROGRAM KEPAKARAN 1</a:t>
          </a:r>
          <a:endParaRPr lang="en-MY" b="1" dirty="0">
            <a:solidFill>
              <a:schemeClr val="tx1"/>
            </a:solidFill>
          </a:endParaRPr>
        </a:p>
      </dgm:t>
    </dgm:pt>
    <dgm:pt modelId="{F87DA9D0-C723-4618-95EF-42E3F5FAB64C}" type="parTrans" cxnId="{793795E0-87FB-4C7A-9F40-211DD99A98BC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60DD1607-7318-49E0-BBDD-F1E03EFA47BF}" type="sibTrans" cxnId="{793795E0-87FB-4C7A-9F40-211DD99A98BC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02D4BA8B-A969-4077-BCB8-87302EB6C5A6}">
      <dgm:prSet phldrT="[Text]"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Pengeluaran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surat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tawaran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dan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kelulusan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rasmi</a:t>
          </a:r>
          <a:endParaRPr lang="en-MY" b="1" dirty="0">
            <a:solidFill>
              <a:srgbClr val="7030A0"/>
            </a:solidFill>
          </a:endParaRPr>
        </a:p>
      </dgm:t>
    </dgm:pt>
    <dgm:pt modelId="{2D3F04FB-9682-4319-BAC9-1BC74300C107}" type="parTrans" cxnId="{72CD23CF-CAA6-40E8-8065-F08C5BA2A96B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D4E76549-D432-4C8E-98B8-77E1DE5A5D30}" type="sibTrans" cxnId="{72CD23CF-CAA6-40E8-8065-F08C5BA2A96B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82CE44F1-AA26-4905-A22E-1F1D31E83B2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UNIT KHIDMAT PENGURUSAN</a:t>
          </a:r>
          <a:endParaRPr lang="en-MY" b="1" dirty="0">
            <a:solidFill>
              <a:schemeClr val="tx1"/>
            </a:solidFill>
          </a:endParaRPr>
        </a:p>
      </dgm:t>
    </dgm:pt>
    <dgm:pt modelId="{F78F94E1-8FD9-4C73-8EE2-ED59641C5087}" type="parTrans" cxnId="{224533AE-E272-497E-91EC-A405DC1DBD32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D96EBF7B-5F7F-4A83-8B02-340200E09B8A}" type="sibTrans" cxnId="{224533AE-E272-497E-91EC-A405DC1DBD32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41DC56CA-0A8B-41DC-B965-6FB46C68FE38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Jawatan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Simpanan</a:t>
          </a:r>
          <a:r>
            <a:rPr lang="en-US" b="0" dirty="0" smtClean="0">
              <a:solidFill>
                <a:schemeClr val="tx1"/>
              </a:solidFill>
            </a:rPr>
            <a:t> Latihan KKM </a:t>
          </a:r>
          <a:endParaRPr lang="en-MY" b="0" dirty="0">
            <a:solidFill>
              <a:schemeClr val="tx1"/>
            </a:solidFill>
          </a:endParaRPr>
        </a:p>
      </dgm:t>
    </dgm:pt>
    <dgm:pt modelId="{C3457E80-45C8-4CD9-9085-9BFCF9C02A3C}" type="parTrans" cxnId="{7263D4F2-DF44-4DD1-ACA2-2C173661A6B5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56E46B0A-1C36-4757-AD95-6775B2111B31}" type="sibTrans" cxnId="{7263D4F2-DF44-4DD1-ACA2-2C173661A6B5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16DA8E54-8061-4A7C-A1B4-16888F1E0F2A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Cuti</a:t>
          </a:r>
          <a:endParaRPr lang="en-MY" b="0" dirty="0">
            <a:solidFill>
              <a:schemeClr val="tx1"/>
            </a:solidFill>
          </a:endParaRPr>
        </a:p>
      </dgm:t>
    </dgm:pt>
    <dgm:pt modelId="{F56F3486-A5B4-4D64-9CEF-F0D210CC91C5}" type="parTrans" cxnId="{8B6B6FA1-5A70-4D70-9CFA-1F6C439ED034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280A7322-FB07-4D77-B96C-F986E815A378}" type="sibTrans" cxnId="{8B6B6FA1-5A70-4D70-9CFA-1F6C439ED034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6054B908-D653-4300-BFA9-3B15D07530E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UNIT KEWANGAN DAN PEMBANGUNAN</a:t>
          </a:r>
          <a:endParaRPr lang="en-MY" b="1" dirty="0">
            <a:solidFill>
              <a:schemeClr val="tx1"/>
            </a:solidFill>
          </a:endParaRPr>
        </a:p>
      </dgm:t>
    </dgm:pt>
    <dgm:pt modelId="{F582EE64-EEBD-403E-9886-9374E80458F5}" type="parTrans" cxnId="{7533FEBB-B661-4D40-B145-55E5F9ED6396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08599936-2ACC-421D-B58F-580CDB23AE50}" type="sibTrans" cxnId="{7533FEBB-B661-4D40-B145-55E5F9ED6396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CCAD3286-C539-4D1A-8BA6-C821CD4FD8F8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Bayaran</a:t>
          </a:r>
          <a:r>
            <a:rPr lang="en-US" b="0" dirty="0" smtClean="0">
              <a:solidFill>
                <a:schemeClr val="tx1"/>
              </a:solidFill>
            </a:rPr>
            <a:t> HLP</a:t>
          </a:r>
          <a:endParaRPr lang="en-MY" b="0" dirty="0">
            <a:solidFill>
              <a:schemeClr val="tx1"/>
            </a:solidFill>
          </a:endParaRPr>
        </a:p>
      </dgm:t>
    </dgm:pt>
    <dgm:pt modelId="{385106AA-7EAA-4892-BB2A-6760DC3816E8}" type="parTrans" cxnId="{2B5EA777-5942-4198-A201-64C952396E3A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094D348F-40D1-4CD3-9915-5920C968091C}" type="sibTrans" cxnId="{2B5EA777-5942-4198-A201-64C952396E3A}">
      <dgm:prSet/>
      <dgm:spPr/>
      <dgm:t>
        <a:bodyPr/>
        <a:lstStyle/>
        <a:p>
          <a:endParaRPr lang="en-MY" b="1">
            <a:solidFill>
              <a:schemeClr val="tx1"/>
            </a:solidFill>
          </a:endParaRPr>
        </a:p>
      </dgm:t>
    </dgm:pt>
    <dgm:pt modelId="{A5F39783-37BC-47C7-8F21-2B7F378F8DB7}">
      <dgm:prSet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Rayuan</a:t>
          </a:r>
          <a:r>
            <a:rPr lang="en-US" dirty="0" smtClean="0">
              <a:solidFill>
                <a:srgbClr val="7030A0"/>
              </a:solidFill>
            </a:rPr>
            <a:t>/</a:t>
          </a:r>
          <a:r>
            <a:rPr lang="en-US" dirty="0" err="1" smtClean="0">
              <a:solidFill>
                <a:srgbClr val="7030A0"/>
              </a:solidFill>
            </a:rPr>
            <a:t>Penamatan</a:t>
          </a:r>
          <a:r>
            <a:rPr lang="en-US" dirty="0" smtClean="0">
              <a:solidFill>
                <a:srgbClr val="7030A0"/>
              </a:solidFill>
            </a:rPr>
            <a:t> HLP</a:t>
          </a:r>
          <a:endParaRPr lang="ms-MY" dirty="0">
            <a:solidFill>
              <a:srgbClr val="7030A0"/>
            </a:solidFill>
          </a:endParaRPr>
        </a:p>
      </dgm:t>
    </dgm:pt>
    <dgm:pt modelId="{6E8EC4EE-D3A0-4D98-AE6F-4E51331293AC}" type="parTrans" cxnId="{AA838C40-77EE-4632-8A53-DBFFEE777D4C}">
      <dgm:prSet/>
      <dgm:spPr/>
      <dgm:t>
        <a:bodyPr/>
        <a:lstStyle/>
        <a:p>
          <a:endParaRPr lang="en-MY"/>
        </a:p>
      </dgm:t>
    </dgm:pt>
    <dgm:pt modelId="{32582C22-2629-4406-BD1C-BB9B74CE9DE5}" type="sibTrans" cxnId="{AA838C40-77EE-4632-8A53-DBFFEE777D4C}">
      <dgm:prSet/>
      <dgm:spPr/>
      <dgm:t>
        <a:bodyPr/>
        <a:lstStyle/>
        <a:p>
          <a:endParaRPr lang="en-MY"/>
        </a:p>
      </dgm:t>
    </dgm:pt>
    <dgm:pt modelId="{67A31777-B6CC-46B2-82F9-82F027704FFE}">
      <dgm:prSet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Pemantauan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bayaran</a:t>
          </a:r>
          <a:r>
            <a:rPr lang="en-US" dirty="0" smtClean="0">
              <a:solidFill>
                <a:srgbClr val="7030A0"/>
              </a:solidFill>
            </a:rPr>
            <a:t> HLP </a:t>
          </a:r>
          <a:r>
            <a:rPr lang="en-US" dirty="0" err="1" smtClean="0">
              <a:solidFill>
                <a:srgbClr val="7030A0"/>
              </a:solidFill>
            </a:rPr>
            <a:t>mengikut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kelayakan</a:t>
          </a:r>
          <a:endParaRPr lang="ms-MY" dirty="0">
            <a:solidFill>
              <a:srgbClr val="7030A0"/>
            </a:solidFill>
          </a:endParaRPr>
        </a:p>
      </dgm:t>
    </dgm:pt>
    <dgm:pt modelId="{96AF292D-CCB6-4E30-82CF-915889721F4D}" type="parTrans" cxnId="{34AF89AD-6411-4CE8-A8C3-A8F972C06A45}">
      <dgm:prSet/>
      <dgm:spPr/>
      <dgm:t>
        <a:bodyPr/>
        <a:lstStyle/>
        <a:p>
          <a:endParaRPr lang="en-MY"/>
        </a:p>
      </dgm:t>
    </dgm:pt>
    <dgm:pt modelId="{D41E084E-5C87-4465-BC38-C7B3AE66316F}" type="sibTrans" cxnId="{34AF89AD-6411-4CE8-A8C3-A8F972C06A45}">
      <dgm:prSet/>
      <dgm:spPr/>
      <dgm:t>
        <a:bodyPr/>
        <a:lstStyle/>
        <a:p>
          <a:endParaRPr lang="en-MY"/>
        </a:p>
      </dgm:t>
    </dgm:pt>
    <dgm:pt modelId="{69296D78-2B78-4D40-A16A-3B41E390BB59}">
      <dgm:prSet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Urusan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pelan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latihan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dan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surat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arahan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penempatan</a:t>
          </a:r>
          <a:endParaRPr lang="ms-MY" dirty="0">
            <a:solidFill>
              <a:srgbClr val="7030A0"/>
            </a:solidFill>
          </a:endParaRPr>
        </a:p>
      </dgm:t>
    </dgm:pt>
    <dgm:pt modelId="{792B5BC7-5C29-42A6-96E2-9E915A955186}" type="parTrans" cxnId="{E1E30DDF-877B-45E4-B686-8684427B1595}">
      <dgm:prSet/>
      <dgm:spPr/>
      <dgm:t>
        <a:bodyPr/>
        <a:lstStyle/>
        <a:p>
          <a:endParaRPr lang="en-MY"/>
        </a:p>
      </dgm:t>
    </dgm:pt>
    <dgm:pt modelId="{7B2C5F0D-38F3-454F-80C7-6953B46DEF46}" type="sibTrans" cxnId="{E1E30DDF-877B-45E4-B686-8684427B1595}">
      <dgm:prSet/>
      <dgm:spPr/>
      <dgm:t>
        <a:bodyPr/>
        <a:lstStyle/>
        <a:p>
          <a:endParaRPr lang="en-MY"/>
        </a:p>
      </dgm:t>
    </dgm:pt>
    <dgm:pt modelId="{CE87842E-B866-481E-9854-989BAAC103FC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Permohonan ke Jawatan Simpanan Latihan</a:t>
          </a:r>
          <a:endParaRPr lang="ms-MY" dirty="0">
            <a:solidFill>
              <a:srgbClr val="7030A0"/>
            </a:solidFill>
          </a:endParaRPr>
        </a:p>
      </dgm:t>
    </dgm:pt>
    <dgm:pt modelId="{B04941A2-A77C-4A79-AEBE-DCD41D05EA1A}" type="parTrans" cxnId="{B959992E-51A9-4366-A7C5-ABDF3ADC9329}">
      <dgm:prSet/>
      <dgm:spPr/>
      <dgm:t>
        <a:bodyPr/>
        <a:lstStyle/>
        <a:p>
          <a:endParaRPr lang="en-MY"/>
        </a:p>
      </dgm:t>
    </dgm:pt>
    <dgm:pt modelId="{E1302EF4-49B7-47A9-A853-67C392EA7881}" type="sibTrans" cxnId="{B959992E-51A9-4366-A7C5-ABDF3ADC9329}">
      <dgm:prSet/>
      <dgm:spPr/>
      <dgm:t>
        <a:bodyPr/>
        <a:lstStyle/>
        <a:p>
          <a:endParaRPr lang="en-MY"/>
        </a:p>
      </dgm:t>
    </dgm:pt>
    <dgm:pt modelId="{829E5210-0C73-4142-A65B-FC2B5370FAA6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Pengurusan perjanjian dan kontrak</a:t>
          </a:r>
          <a:endParaRPr lang="ms-MY" dirty="0">
            <a:solidFill>
              <a:srgbClr val="7030A0"/>
            </a:solidFill>
          </a:endParaRPr>
        </a:p>
      </dgm:t>
    </dgm:pt>
    <dgm:pt modelId="{E5465E85-431A-4E5F-B0C3-F089E5572762}" type="parTrans" cxnId="{7BEC6375-AB7C-480E-8A9C-B5565F8064FA}">
      <dgm:prSet/>
      <dgm:spPr/>
      <dgm:t>
        <a:bodyPr/>
        <a:lstStyle/>
        <a:p>
          <a:endParaRPr lang="en-MY"/>
        </a:p>
      </dgm:t>
    </dgm:pt>
    <dgm:pt modelId="{5E3E72E0-5E97-4028-B82E-5FE7D779CCB9}" type="sibTrans" cxnId="{7BEC6375-AB7C-480E-8A9C-B5565F8064FA}">
      <dgm:prSet/>
      <dgm:spPr/>
      <dgm:t>
        <a:bodyPr/>
        <a:lstStyle/>
        <a:p>
          <a:endParaRPr lang="en-MY"/>
        </a:p>
      </dgm:t>
    </dgm:pt>
    <dgm:pt modelId="{EC4BC3B5-1280-4CA5-B849-01D8F604117F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Pengurusan Lapor diri selepas latihan</a:t>
          </a:r>
          <a:endParaRPr lang="ms-MY" dirty="0">
            <a:solidFill>
              <a:srgbClr val="7030A0"/>
            </a:solidFill>
          </a:endParaRPr>
        </a:p>
      </dgm:t>
    </dgm:pt>
    <dgm:pt modelId="{7E7B956D-2AF2-42F3-9F67-B64B0AA97EF2}" type="parTrans" cxnId="{0CB55252-026D-4326-A9BF-A6267A15CBC0}">
      <dgm:prSet/>
      <dgm:spPr/>
      <dgm:t>
        <a:bodyPr/>
        <a:lstStyle/>
        <a:p>
          <a:endParaRPr lang="en-MY"/>
        </a:p>
      </dgm:t>
    </dgm:pt>
    <dgm:pt modelId="{C1C60440-B1ED-4B1E-9C49-F33D203AACA5}" type="sibTrans" cxnId="{0CB55252-026D-4326-A9BF-A6267A15CBC0}">
      <dgm:prSet/>
      <dgm:spPr/>
      <dgm:t>
        <a:bodyPr/>
        <a:lstStyle/>
        <a:p>
          <a:endParaRPr lang="en-MY"/>
        </a:p>
      </dgm:t>
    </dgm:pt>
    <dgm:pt modelId="{09AE60E9-C699-4CE8-9D1A-ED2C33E12D30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Tatatertib</a:t>
          </a:r>
          <a:endParaRPr lang="en-MY" b="0" dirty="0">
            <a:solidFill>
              <a:schemeClr val="tx1"/>
            </a:solidFill>
          </a:endParaRPr>
        </a:p>
      </dgm:t>
    </dgm:pt>
    <dgm:pt modelId="{C6F20468-E3DF-4563-828E-79B538509AD0}" type="parTrans" cxnId="{DE42ABCB-B1E5-4668-B061-1BDC480C367A}">
      <dgm:prSet/>
      <dgm:spPr/>
      <dgm:t>
        <a:bodyPr/>
        <a:lstStyle/>
        <a:p>
          <a:endParaRPr lang="en-MY"/>
        </a:p>
      </dgm:t>
    </dgm:pt>
    <dgm:pt modelId="{47F5B0F3-F92A-4D46-9196-47ACA25C577A}" type="sibTrans" cxnId="{DE42ABCB-B1E5-4668-B061-1BDC480C367A}">
      <dgm:prSet/>
      <dgm:spPr/>
      <dgm:t>
        <a:bodyPr/>
        <a:lstStyle/>
        <a:p>
          <a:endParaRPr lang="en-MY"/>
        </a:p>
      </dgm:t>
    </dgm:pt>
    <dgm:pt modelId="{5C4EE7D1-D560-4E80-9F63-325B5FEFBEE5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Kenaikan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pangkat</a:t>
          </a:r>
          <a:endParaRPr lang="en-MY" b="0" dirty="0">
            <a:solidFill>
              <a:schemeClr val="tx1"/>
            </a:solidFill>
          </a:endParaRPr>
        </a:p>
      </dgm:t>
    </dgm:pt>
    <dgm:pt modelId="{BF0837AD-D031-49C4-A7A1-C4141712553B}" type="parTrans" cxnId="{42AF90D3-1207-4E0F-A8FE-38941F87EE62}">
      <dgm:prSet/>
      <dgm:spPr/>
      <dgm:t>
        <a:bodyPr/>
        <a:lstStyle/>
        <a:p>
          <a:endParaRPr lang="en-MY"/>
        </a:p>
      </dgm:t>
    </dgm:pt>
    <dgm:pt modelId="{B2E56233-966C-4E17-8647-6CEBF5D1F0B7}" type="sibTrans" cxnId="{42AF90D3-1207-4E0F-A8FE-38941F87EE62}">
      <dgm:prSet/>
      <dgm:spPr/>
      <dgm:t>
        <a:bodyPr/>
        <a:lstStyle/>
        <a:p>
          <a:endParaRPr lang="en-MY"/>
        </a:p>
      </dgm:t>
    </dgm:pt>
    <dgm:pt modelId="{ED222A40-85A9-4FCC-889B-3EB3327309F4}">
      <dgm:prSet phldrT="[Text]"/>
      <dgm:spPr/>
      <dgm:t>
        <a:bodyPr/>
        <a:lstStyle/>
        <a:p>
          <a:endParaRPr lang="en-MY" b="0" dirty="0">
            <a:solidFill>
              <a:schemeClr val="tx1"/>
            </a:solidFill>
          </a:endParaRPr>
        </a:p>
      </dgm:t>
    </dgm:pt>
    <dgm:pt modelId="{53FD083F-5BA1-4200-807C-2001A8D83509}" type="parTrans" cxnId="{4E5999E1-E862-4985-9290-6E28F35F9864}">
      <dgm:prSet/>
      <dgm:spPr/>
      <dgm:t>
        <a:bodyPr/>
        <a:lstStyle/>
        <a:p>
          <a:endParaRPr lang="en-MY"/>
        </a:p>
      </dgm:t>
    </dgm:pt>
    <dgm:pt modelId="{A985ACDB-59FB-4321-BB04-9150E6FC755E}" type="sibTrans" cxnId="{4E5999E1-E862-4985-9290-6E28F35F9864}">
      <dgm:prSet/>
      <dgm:spPr/>
      <dgm:t>
        <a:bodyPr/>
        <a:lstStyle/>
        <a:p>
          <a:endParaRPr lang="en-MY"/>
        </a:p>
      </dgm:t>
    </dgm:pt>
    <dgm:pt modelId="{34C392AE-7756-498E-AA9B-118E84B3B533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Gaji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dan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Elaun</a:t>
          </a:r>
          <a:r>
            <a:rPr lang="en-US" b="0" dirty="0" smtClean="0">
              <a:solidFill>
                <a:schemeClr val="tx1"/>
              </a:solidFill>
            </a:rPr>
            <a:t> </a:t>
          </a:r>
          <a:endParaRPr lang="en-MY" b="0" dirty="0">
            <a:solidFill>
              <a:schemeClr val="tx1"/>
            </a:solidFill>
          </a:endParaRPr>
        </a:p>
      </dgm:t>
    </dgm:pt>
    <dgm:pt modelId="{4EDCA295-7FA9-406E-A66E-20E6FA7353E7}" type="parTrans" cxnId="{4FC11011-43ED-4515-87A5-2D9E71411DFB}">
      <dgm:prSet/>
      <dgm:spPr/>
      <dgm:t>
        <a:bodyPr/>
        <a:lstStyle/>
        <a:p>
          <a:endParaRPr lang="en-MY"/>
        </a:p>
      </dgm:t>
    </dgm:pt>
    <dgm:pt modelId="{C48C53EE-EB36-4A52-9986-D379E2B1B0EF}" type="sibTrans" cxnId="{4FC11011-43ED-4515-87A5-2D9E71411DFB}">
      <dgm:prSet/>
      <dgm:spPr/>
      <dgm:t>
        <a:bodyPr/>
        <a:lstStyle/>
        <a:p>
          <a:endParaRPr lang="en-MY"/>
        </a:p>
      </dgm:t>
    </dgm:pt>
    <dgm:pt modelId="{E888D36C-04B9-4DEC-B09C-3542465334E4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Tuntutan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Penalti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dan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Gantirugi</a:t>
          </a:r>
          <a:r>
            <a:rPr lang="en-US" b="0" dirty="0" smtClean="0">
              <a:solidFill>
                <a:schemeClr val="tx1"/>
              </a:solidFill>
            </a:rPr>
            <a:t> </a:t>
          </a:r>
          <a:endParaRPr lang="en-MY" b="0" dirty="0">
            <a:solidFill>
              <a:schemeClr val="tx1"/>
            </a:solidFill>
          </a:endParaRPr>
        </a:p>
      </dgm:t>
    </dgm:pt>
    <dgm:pt modelId="{FA75888D-4FB3-426F-AB2F-2AC9FD788B00}" type="parTrans" cxnId="{DE6C6C61-304C-41A7-98E0-8C6503B0243B}">
      <dgm:prSet/>
      <dgm:spPr/>
      <dgm:t>
        <a:bodyPr/>
        <a:lstStyle/>
        <a:p>
          <a:endParaRPr lang="en-MY"/>
        </a:p>
      </dgm:t>
    </dgm:pt>
    <dgm:pt modelId="{C444641E-9949-4020-A74E-A413D49661D4}" type="sibTrans" cxnId="{DE6C6C61-304C-41A7-98E0-8C6503B0243B}">
      <dgm:prSet/>
      <dgm:spPr/>
      <dgm:t>
        <a:bodyPr/>
        <a:lstStyle/>
        <a:p>
          <a:endParaRPr lang="en-MY"/>
        </a:p>
      </dgm:t>
    </dgm:pt>
    <dgm:pt modelId="{F773FA52-3121-4233-A2E4-28E412F29847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Pengurusan Penangguhan dan Pelanjutan</a:t>
          </a:r>
          <a:endParaRPr lang="ms-MY" dirty="0">
            <a:solidFill>
              <a:srgbClr val="7030A0"/>
            </a:solidFill>
          </a:endParaRPr>
        </a:p>
      </dgm:t>
    </dgm:pt>
    <dgm:pt modelId="{59E7A9AC-B4D0-433C-81F8-939F6F908477}" type="parTrans" cxnId="{3C107C48-E45A-43BC-915B-62E66C054499}">
      <dgm:prSet/>
      <dgm:spPr/>
      <dgm:t>
        <a:bodyPr/>
        <a:lstStyle/>
        <a:p>
          <a:endParaRPr lang="en-MY"/>
        </a:p>
      </dgm:t>
    </dgm:pt>
    <dgm:pt modelId="{DB3379D5-2A55-4E94-B02C-2AE64CA63319}" type="sibTrans" cxnId="{3C107C48-E45A-43BC-915B-62E66C054499}">
      <dgm:prSet/>
      <dgm:spPr/>
      <dgm:t>
        <a:bodyPr/>
        <a:lstStyle/>
        <a:p>
          <a:endParaRPr lang="en-MY"/>
        </a:p>
      </dgm:t>
    </dgm:pt>
    <dgm:pt modelId="{86E9342E-8325-4F90-9C8E-8147B5AB02EB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Pengurusan</a:t>
          </a:r>
          <a:r>
            <a:rPr lang="en-US" b="0" dirty="0" smtClean="0">
              <a:solidFill>
                <a:schemeClr val="tx1"/>
              </a:solidFill>
            </a:rPr>
            <a:t> lain-lain </a:t>
          </a:r>
          <a:r>
            <a:rPr lang="en-US" b="0" dirty="0" err="1" smtClean="0">
              <a:solidFill>
                <a:schemeClr val="tx1"/>
              </a:solidFill>
            </a:rPr>
            <a:t>berkaitan</a:t>
          </a:r>
          <a:r>
            <a:rPr lang="en-US" b="0" dirty="0" smtClean="0">
              <a:solidFill>
                <a:schemeClr val="tx1"/>
              </a:solidFill>
            </a:rPr>
            <a:t>  </a:t>
          </a:r>
          <a:r>
            <a:rPr lang="en-US" b="0" dirty="0" err="1" smtClean="0">
              <a:solidFill>
                <a:schemeClr val="tx1"/>
              </a:solidFill>
            </a:rPr>
            <a:t>perkhidmatan</a:t>
          </a:r>
          <a:r>
            <a:rPr lang="en-US" b="0" dirty="0" smtClean="0">
              <a:solidFill>
                <a:schemeClr val="tx1"/>
              </a:solidFill>
            </a:rPr>
            <a:t> </a:t>
          </a:r>
          <a:endParaRPr lang="en-MY" b="0" dirty="0">
            <a:solidFill>
              <a:schemeClr val="tx1"/>
            </a:solidFill>
          </a:endParaRPr>
        </a:p>
      </dgm:t>
    </dgm:pt>
    <dgm:pt modelId="{290D0B2F-8D3D-4742-9706-51EFEFB55AF6}" type="parTrans" cxnId="{5E2D584F-1A56-4964-8663-71CB9C383405}">
      <dgm:prSet/>
      <dgm:spPr/>
      <dgm:t>
        <a:bodyPr/>
        <a:lstStyle/>
        <a:p>
          <a:endParaRPr lang="en-MY"/>
        </a:p>
      </dgm:t>
    </dgm:pt>
    <dgm:pt modelId="{098D71EF-567B-4F50-954B-5C76A50C0ECD}" type="sibTrans" cxnId="{5E2D584F-1A56-4964-8663-71CB9C383405}">
      <dgm:prSet/>
      <dgm:spPr/>
      <dgm:t>
        <a:bodyPr/>
        <a:lstStyle/>
        <a:p>
          <a:endParaRPr lang="en-MY"/>
        </a:p>
      </dgm:t>
    </dgm:pt>
    <dgm:pt modelId="{BC39973A-AB54-4D12-B30A-F5E357FE194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UNIT LATIHAN DALAM PERKHIDMATAN 1 – PROGRAM KEPAKARAN 2</a:t>
          </a:r>
          <a:endParaRPr lang="en-MY" b="1" dirty="0">
            <a:solidFill>
              <a:schemeClr val="tx1"/>
            </a:solidFill>
          </a:endParaRPr>
        </a:p>
      </dgm:t>
    </dgm:pt>
    <dgm:pt modelId="{C9D820FE-AC20-4053-B5C9-6C5D92637430}" type="parTrans" cxnId="{A3E3D7C4-E996-48C4-BE2C-49958EF2039A}">
      <dgm:prSet/>
      <dgm:spPr/>
      <dgm:t>
        <a:bodyPr/>
        <a:lstStyle/>
        <a:p>
          <a:endParaRPr lang="en-US"/>
        </a:p>
      </dgm:t>
    </dgm:pt>
    <dgm:pt modelId="{DF9E5EDB-BD14-42A1-9A2D-59FD21418CC9}" type="sibTrans" cxnId="{A3E3D7C4-E996-48C4-BE2C-49958EF2039A}">
      <dgm:prSet/>
      <dgm:spPr/>
      <dgm:t>
        <a:bodyPr/>
        <a:lstStyle/>
        <a:p>
          <a:endParaRPr lang="en-US"/>
        </a:p>
      </dgm:t>
    </dgm:pt>
    <dgm:pt modelId="{D7538D53-91C4-4A18-A6D1-24BDF83ACC65}">
      <dgm:prSet phldrT="[Text]"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Pengeluaran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surat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tawaran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dan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kelulusan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rasmi</a:t>
          </a:r>
          <a:endParaRPr lang="en-MY" b="1" dirty="0">
            <a:solidFill>
              <a:srgbClr val="7030A0"/>
            </a:solidFill>
          </a:endParaRPr>
        </a:p>
      </dgm:t>
    </dgm:pt>
    <dgm:pt modelId="{0FE84CC1-7C89-4716-BAEE-DC20257B071F}" type="parTrans" cxnId="{BFD33AA1-76CB-4E90-9B2A-C2E8D3E12894}">
      <dgm:prSet/>
      <dgm:spPr/>
      <dgm:t>
        <a:bodyPr/>
        <a:lstStyle/>
        <a:p>
          <a:endParaRPr lang="en-US"/>
        </a:p>
      </dgm:t>
    </dgm:pt>
    <dgm:pt modelId="{04982C4A-3DFD-4752-B6B2-8F05DF95AD3F}" type="sibTrans" cxnId="{BFD33AA1-76CB-4E90-9B2A-C2E8D3E12894}">
      <dgm:prSet/>
      <dgm:spPr/>
      <dgm:t>
        <a:bodyPr/>
        <a:lstStyle/>
        <a:p>
          <a:endParaRPr lang="en-US"/>
        </a:p>
      </dgm:t>
    </dgm:pt>
    <dgm:pt modelId="{2D630D3D-A7E9-4929-9606-4AC06E077292}">
      <dgm:prSet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Rayuan</a:t>
          </a:r>
          <a:r>
            <a:rPr lang="en-US" dirty="0" smtClean="0">
              <a:solidFill>
                <a:srgbClr val="7030A0"/>
              </a:solidFill>
            </a:rPr>
            <a:t>/</a:t>
          </a:r>
          <a:r>
            <a:rPr lang="en-US" dirty="0" err="1" smtClean="0">
              <a:solidFill>
                <a:srgbClr val="7030A0"/>
              </a:solidFill>
            </a:rPr>
            <a:t>Penamatan</a:t>
          </a:r>
          <a:r>
            <a:rPr lang="en-US" dirty="0" smtClean="0">
              <a:solidFill>
                <a:srgbClr val="7030A0"/>
              </a:solidFill>
            </a:rPr>
            <a:t> HLP</a:t>
          </a:r>
          <a:endParaRPr lang="ms-MY" dirty="0">
            <a:solidFill>
              <a:srgbClr val="7030A0"/>
            </a:solidFill>
          </a:endParaRPr>
        </a:p>
      </dgm:t>
    </dgm:pt>
    <dgm:pt modelId="{4446906A-AE6A-495C-9EA9-CD0105378C05}" type="parTrans" cxnId="{6C4306D6-E9CE-4BC3-97D2-6266CCB2D74C}">
      <dgm:prSet/>
      <dgm:spPr/>
      <dgm:t>
        <a:bodyPr/>
        <a:lstStyle/>
        <a:p>
          <a:endParaRPr lang="en-US"/>
        </a:p>
      </dgm:t>
    </dgm:pt>
    <dgm:pt modelId="{EDE6A6DC-823D-45F4-BAB7-20408F4C6DDD}" type="sibTrans" cxnId="{6C4306D6-E9CE-4BC3-97D2-6266CCB2D74C}">
      <dgm:prSet/>
      <dgm:spPr/>
      <dgm:t>
        <a:bodyPr/>
        <a:lstStyle/>
        <a:p>
          <a:endParaRPr lang="en-US"/>
        </a:p>
      </dgm:t>
    </dgm:pt>
    <dgm:pt modelId="{815D165F-739D-447D-AC5E-10B679286084}">
      <dgm:prSet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Pemantauan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bayaran</a:t>
          </a:r>
          <a:r>
            <a:rPr lang="en-US" dirty="0" smtClean="0">
              <a:solidFill>
                <a:srgbClr val="7030A0"/>
              </a:solidFill>
            </a:rPr>
            <a:t> HLP </a:t>
          </a:r>
          <a:r>
            <a:rPr lang="en-US" dirty="0" err="1" smtClean="0">
              <a:solidFill>
                <a:srgbClr val="7030A0"/>
              </a:solidFill>
            </a:rPr>
            <a:t>mengikut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kelayakan</a:t>
          </a:r>
          <a:endParaRPr lang="ms-MY" dirty="0">
            <a:solidFill>
              <a:srgbClr val="7030A0"/>
            </a:solidFill>
          </a:endParaRPr>
        </a:p>
      </dgm:t>
    </dgm:pt>
    <dgm:pt modelId="{C363C075-88CC-425E-B186-80219F39FE83}" type="parTrans" cxnId="{5251B333-6036-42B2-80E3-D60FBFEF1D3F}">
      <dgm:prSet/>
      <dgm:spPr/>
      <dgm:t>
        <a:bodyPr/>
        <a:lstStyle/>
        <a:p>
          <a:endParaRPr lang="en-US"/>
        </a:p>
      </dgm:t>
    </dgm:pt>
    <dgm:pt modelId="{85DA60D3-79EA-4870-839C-C337C3B8EAAF}" type="sibTrans" cxnId="{5251B333-6036-42B2-80E3-D60FBFEF1D3F}">
      <dgm:prSet/>
      <dgm:spPr/>
      <dgm:t>
        <a:bodyPr/>
        <a:lstStyle/>
        <a:p>
          <a:endParaRPr lang="en-US"/>
        </a:p>
      </dgm:t>
    </dgm:pt>
    <dgm:pt modelId="{C280EC72-9EA7-4568-83C7-E19F2EA1882B}">
      <dgm:prSet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Urusan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pelan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latihan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dan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surat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arahan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penempatan</a:t>
          </a:r>
          <a:endParaRPr lang="ms-MY" dirty="0">
            <a:solidFill>
              <a:srgbClr val="7030A0"/>
            </a:solidFill>
          </a:endParaRPr>
        </a:p>
      </dgm:t>
    </dgm:pt>
    <dgm:pt modelId="{F6AC1809-86CD-41B7-B2A3-237554581BCE}" type="parTrans" cxnId="{BE239719-5158-4279-9FFE-BBC2FE755B31}">
      <dgm:prSet/>
      <dgm:spPr/>
      <dgm:t>
        <a:bodyPr/>
        <a:lstStyle/>
        <a:p>
          <a:endParaRPr lang="en-US"/>
        </a:p>
      </dgm:t>
    </dgm:pt>
    <dgm:pt modelId="{4D0B87E8-7F9B-4B5E-8257-7A0EE157C608}" type="sibTrans" cxnId="{BE239719-5158-4279-9FFE-BBC2FE755B31}">
      <dgm:prSet/>
      <dgm:spPr/>
      <dgm:t>
        <a:bodyPr/>
        <a:lstStyle/>
        <a:p>
          <a:endParaRPr lang="en-US"/>
        </a:p>
      </dgm:t>
    </dgm:pt>
    <dgm:pt modelId="{FC3BFBFC-13ED-4417-B3B8-9641AB3CA49D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Permohonan ke Jawatan Simpanan Latihan</a:t>
          </a:r>
          <a:endParaRPr lang="ms-MY" dirty="0">
            <a:solidFill>
              <a:srgbClr val="7030A0"/>
            </a:solidFill>
          </a:endParaRPr>
        </a:p>
      </dgm:t>
    </dgm:pt>
    <dgm:pt modelId="{5EC89327-0233-4C8E-8A6A-552BB2378EE3}" type="parTrans" cxnId="{BDD571F9-0A5E-422F-8610-265423F3FBB9}">
      <dgm:prSet/>
      <dgm:spPr/>
      <dgm:t>
        <a:bodyPr/>
        <a:lstStyle/>
        <a:p>
          <a:endParaRPr lang="en-US"/>
        </a:p>
      </dgm:t>
    </dgm:pt>
    <dgm:pt modelId="{8868C065-1B91-425D-8401-BF7AFA2AC8E9}" type="sibTrans" cxnId="{BDD571F9-0A5E-422F-8610-265423F3FBB9}">
      <dgm:prSet/>
      <dgm:spPr/>
      <dgm:t>
        <a:bodyPr/>
        <a:lstStyle/>
        <a:p>
          <a:endParaRPr lang="en-US"/>
        </a:p>
      </dgm:t>
    </dgm:pt>
    <dgm:pt modelId="{4BB91E3E-22F7-4FB9-A0C5-10F74C0ECA3A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Pengurusan Penangguhan dan Pelanjutan</a:t>
          </a:r>
          <a:endParaRPr lang="ms-MY" dirty="0">
            <a:solidFill>
              <a:srgbClr val="7030A0"/>
            </a:solidFill>
          </a:endParaRPr>
        </a:p>
      </dgm:t>
    </dgm:pt>
    <dgm:pt modelId="{34BFC5F1-31C0-4756-AB2C-04DE06E081D5}" type="parTrans" cxnId="{020B0B63-E8D7-49DF-81FB-070C4858087A}">
      <dgm:prSet/>
      <dgm:spPr/>
      <dgm:t>
        <a:bodyPr/>
        <a:lstStyle/>
        <a:p>
          <a:endParaRPr lang="en-US"/>
        </a:p>
      </dgm:t>
    </dgm:pt>
    <dgm:pt modelId="{4D124146-45A7-448C-B82E-1D14EE3F175E}" type="sibTrans" cxnId="{020B0B63-E8D7-49DF-81FB-070C4858087A}">
      <dgm:prSet/>
      <dgm:spPr/>
      <dgm:t>
        <a:bodyPr/>
        <a:lstStyle/>
        <a:p>
          <a:endParaRPr lang="en-US"/>
        </a:p>
      </dgm:t>
    </dgm:pt>
    <dgm:pt modelId="{42512CAF-9273-44FE-B8CA-27CD67F02BE3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Pengurusan perjanjian dan kontrak</a:t>
          </a:r>
          <a:endParaRPr lang="ms-MY" dirty="0">
            <a:solidFill>
              <a:srgbClr val="7030A0"/>
            </a:solidFill>
          </a:endParaRPr>
        </a:p>
      </dgm:t>
    </dgm:pt>
    <dgm:pt modelId="{DECBEE80-4310-4BB3-A9C1-641D566F0EBA}" type="parTrans" cxnId="{1CE8D6DB-0C93-48B4-8D3F-ED838CB4D74A}">
      <dgm:prSet/>
      <dgm:spPr/>
      <dgm:t>
        <a:bodyPr/>
        <a:lstStyle/>
        <a:p>
          <a:endParaRPr lang="en-US"/>
        </a:p>
      </dgm:t>
    </dgm:pt>
    <dgm:pt modelId="{A89AA4F8-BC93-457F-8458-73CC63CF1DB0}" type="sibTrans" cxnId="{1CE8D6DB-0C93-48B4-8D3F-ED838CB4D74A}">
      <dgm:prSet/>
      <dgm:spPr/>
      <dgm:t>
        <a:bodyPr/>
        <a:lstStyle/>
        <a:p>
          <a:endParaRPr lang="en-US"/>
        </a:p>
      </dgm:t>
    </dgm:pt>
    <dgm:pt modelId="{18AA8A5F-DA7F-4612-814C-E3F6BC35393F}">
      <dgm:prSet/>
      <dgm:spPr/>
      <dgm:t>
        <a:bodyPr/>
        <a:lstStyle/>
        <a:p>
          <a:r>
            <a:rPr lang="ms-MY" dirty="0" smtClean="0">
              <a:solidFill>
                <a:srgbClr val="7030A0"/>
              </a:solidFill>
            </a:rPr>
            <a:t>Pengurusan Lapor diri selepas latihan</a:t>
          </a:r>
          <a:endParaRPr lang="ms-MY" dirty="0">
            <a:solidFill>
              <a:srgbClr val="7030A0"/>
            </a:solidFill>
          </a:endParaRPr>
        </a:p>
      </dgm:t>
    </dgm:pt>
    <dgm:pt modelId="{2C82CA45-C634-45F3-9DA5-38F5117F86A4}" type="parTrans" cxnId="{B0B3CA9C-4B2E-4A07-9F1E-21722C8F7319}">
      <dgm:prSet/>
      <dgm:spPr/>
      <dgm:t>
        <a:bodyPr/>
        <a:lstStyle/>
        <a:p>
          <a:endParaRPr lang="en-US"/>
        </a:p>
      </dgm:t>
    </dgm:pt>
    <dgm:pt modelId="{C863FFC1-47C1-4931-957E-91DFBEC0425F}" type="sibTrans" cxnId="{B0B3CA9C-4B2E-4A07-9F1E-21722C8F7319}">
      <dgm:prSet/>
      <dgm:spPr/>
      <dgm:t>
        <a:bodyPr/>
        <a:lstStyle/>
        <a:p>
          <a:endParaRPr lang="en-US"/>
        </a:p>
      </dgm:t>
    </dgm:pt>
    <dgm:pt modelId="{C259D8F1-590B-4D6A-8B7F-AC10FC38999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SARJANA PERUBATAN</a:t>
          </a:r>
          <a:endParaRPr lang="en-MY" b="1" dirty="0">
            <a:solidFill>
              <a:schemeClr val="tx1"/>
            </a:solidFill>
          </a:endParaRPr>
        </a:p>
      </dgm:t>
    </dgm:pt>
    <dgm:pt modelId="{981D81C6-CD97-437D-B6EF-130B032B9357}" type="parTrans" cxnId="{FD11B1B5-097C-4C4A-A3E0-110654C643D7}">
      <dgm:prSet/>
      <dgm:spPr/>
      <dgm:t>
        <a:bodyPr/>
        <a:lstStyle/>
        <a:p>
          <a:endParaRPr lang="en-US"/>
        </a:p>
      </dgm:t>
    </dgm:pt>
    <dgm:pt modelId="{38B9A7CE-ADF4-467B-8F2F-EA4D9B717F6C}" type="sibTrans" cxnId="{FD11B1B5-097C-4C4A-A3E0-110654C643D7}">
      <dgm:prSet/>
      <dgm:spPr/>
      <dgm:t>
        <a:bodyPr/>
        <a:lstStyle/>
        <a:p>
          <a:endParaRPr lang="en-US"/>
        </a:p>
      </dgm:t>
    </dgm:pt>
    <dgm:pt modelId="{128B6FDF-2837-4E42-86EA-3F6C5DE842D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SARJANA/PHD/AREA OF SPECIAL INTEREST</a:t>
          </a:r>
          <a:endParaRPr lang="en-MY" b="1" dirty="0">
            <a:solidFill>
              <a:schemeClr val="tx1"/>
            </a:solidFill>
          </a:endParaRPr>
        </a:p>
      </dgm:t>
    </dgm:pt>
    <dgm:pt modelId="{27C412B7-4270-4239-A472-D5B8AE04CF88}" type="parTrans" cxnId="{1C8E44E8-DAC6-4AEA-90BA-715121D66016}">
      <dgm:prSet/>
      <dgm:spPr/>
      <dgm:t>
        <a:bodyPr/>
        <a:lstStyle/>
        <a:p>
          <a:endParaRPr lang="en-US"/>
        </a:p>
      </dgm:t>
    </dgm:pt>
    <dgm:pt modelId="{C2098B87-828D-4D18-90D0-CBEEB1FDB11E}" type="sibTrans" cxnId="{1C8E44E8-DAC6-4AEA-90BA-715121D66016}">
      <dgm:prSet/>
      <dgm:spPr/>
      <dgm:t>
        <a:bodyPr/>
        <a:lstStyle/>
        <a:p>
          <a:endParaRPr lang="en-US"/>
        </a:p>
      </dgm:t>
    </dgm:pt>
    <dgm:pt modelId="{9FDCFFC8-779F-4C25-B14A-821C724BA5F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CB PELAKSANA</a:t>
          </a:r>
          <a:endParaRPr lang="en-MY" b="1" dirty="0">
            <a:solidFill>
              <a:schemeClr val="tx1"/>
            </a:solidFill>
          </a:endParaRPr>
        </a:p>
      </dgm:t>
    </dgm:pt>
    <dgm:pt modelId="{E190404C-08D8-4995-B90A-70042A6FD79B}" type="parTrans" cxnId="{034DE243-1391-4FE3-AD83-8B0538634CA3}">
      <dgm:prSet/>
      <dgm:spPr/>
      <dgm:t>
        <a:bodyPr/>
        <a:lstStyle/>
        <a:p>
          <a:endParaRPr lang="en-US"/>
        </a:p>
      </dgm:t>
    </dgm:pt>
    <dgm:pt modelId="{9146EFC4-01F8-42B0-8320-645DA40C9CA8}" type="sibTrans" cxnId="{034DE243-1391-4FE3-AD83-8B0538634CA3}">
      <dgm:prSet/>
      <dgm:spPr/>
      <dgm:t>
        <a:bodyPr/>
        <a:lstStyle/>
        <a:p>
          <a:endParaRPr lang="en-US"/>
        </a:p>
      </dgm:t>
    </dgm:pt>
    <dgm:pt modelId="{7116CD61-F16A-4794-BF3E-61BF69DCEF0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SUBKEPAKARAN</a:t>
          </a:r>
          <a:endParaRPr lang="en-MY" b="1" dirty="0">
            <a:solidFill>
              <a:schemeClr val="tx1"/>
            </a:solidFill>
          </a:endParaRPr>
        </a:p>
      </dgm:t>
    </dgm:pt>
    <dgm:pt modelId="{A60975C3-3E02-4321-ADAF-3B1520E39509}" type="parTrans" cxnId="{798F7B30-706F-414E-B557-7B7E363DF7CE}">
      <dgm:prSet/>
      <dgm:spPr/>
      <dgm:t>
        <a:bodyPr/>
        <a:lstStyle/>
        <a:p>
          <a:endParaRPr lang="en-US"/>
        </a:p>
      </dgm:t>
    </dgm:pt>
    <dgm:pt modelId="{40DF9CA1-1AA3-47F1-B6E6-B316DC0BA9B0}" type="sibTrans" cxnId="{798F7B30-706F-414E-B557-7B7E363DF7CE}">
      <dgm:prSet/>
      <dgm:spPr/>
      <dgm:t>
        <a:bodyPr/>
        <a:lstStyle/>
        <a:p>
          <a:endParaRPr lang="en-US"/>
        </a:p>
      </dgm:t>
    </dgm:pt>
    <dgm:pt modelId="{91A2D091-D69A-4DD8-BE41-FC876350014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FELLOWSHIP</a:t>
          </a:r>
          <a:endParaRPr lang="en-MY" b="1" dirty="0">
            <a:solidFill>
              <a:schemeClr val="tx1"/>
            </a:solidFill>
          </a:endParaRPr>
        </a:p>
      </dgm:t>
    </dgm:pt>
    <dgm:pt modelId="{1BE226B6-A1D6-432E-9975-D53EAE42A765}" type="parTrans" cxnId="{352FEA81-CDD4-4DF5-A854-AD73312B0AC5}">
      <dgm:prSet/>
      <dgm:spPr/>
      <dgm:t>
        <a:bodyPr/>
        <a:lstStyle/>
        <a:p>
          <a:endParaRPr lang="en-US"/>
        </a:p>
      </dgm:t>
    </dgm:pt>
    <dgm:pt modelId="{A9A6ADAB-1359-4392-B24C-DADD505DF33D}" type="sibTrans" cxnId="{352FEA81-CDD4-4DF5-A854-AD73312B0AC5}">
      <dgm:prSet/>
      <dgm:spPr/>
      <dgm:t>
        <a:bodyPr/>
        <a:lstStyle/>
        <a:p>
          <a:endParaRPr lang="en-US"/>
        </a:p>
      </dgm:t>
    </dgm:pt>
    <dgm:pt modelId="{5681A258-7303-4D59-B3F6-2C4AEF58D80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PARALEL</a:t>
          </a:r>
          <a:endParaRPr lang="en-MY" b="1" dirty="0">
            <a:solidFill>
              <a:schemeClr val="tx1"/>
            </a:solidFill>
          </a:endParaRPr>
        </a:p>
      </dgm:t>
    </dgm:pt>
    <dgm:pt modelId="{25D7D63F-3F25-4B4D-864E-02908B0A8661}" type="parTrans" cxnId="{C90D9BC5-45A4-49B0-938F-691CA45A6FF5}">
      <dgm:prSet/>
      <dgm:spPr/>
      <dgm:t>
        <a:bodyPr/>
        <a:lstStyle/>
        <a:p>
          <a:endParaRPr lang="en-US"/>
        </a:p>
      </dgm:t>
    </dgm:pt>
    <dgm:pt modelId="{4990B9BF-8712-4C11-812B-3A8B8A02F26E}" type="sibTrans" cxnId="{C90D9BC5-45A4-49B0-938F-691CA45A6FF5}">
      <dgm:prSet/>
      <dgm:spPr/>
      <dgm:t>
        <a:bodyPr/>
        <a:lstStyle/>
        <a:p>
          <a:endParaRPr lang="en-US"/>
        </a:p>
      </dgm:t>
    </dgm:pt>
    <dgm:pt modelId="{7E8DFD17-FF94-45A6-9D84-E3D9883F2DB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TAJAAN LUAR</a:t>
          </a:r>
          <a:endParaRPr lang="en-MY" b="1" dirty="0">
            <a:solidFill>
              <a:schemeClr val="tx1"/>
            </a:solidFill>
          </a:endParaRPr>
        </a:p>
      </dgm:t>
    </dgm:pt>
    <dgm:pt modelId="{DE03790F-F38F-4E36-98D0-9B7EF3E8AA7C}" type="parTrans" cxnId="{E3977F01-E11A-4971-943E-82025DDFE112}">
      <dgm:prSet/>
      <dgm:spPr/>
      <dgm:t>
        <a:bodyPr/>
        <a:lstStyle/>
        <a:p>
          <a:endParaRPr lang="en-US"/>
        </a:p>
      </dgm:t>
    </dgm:pt>
    <dgm:pt modelId="{E7CBAA7D-D97C-419C-9E28-E02E81161A1E}" type="sibTrans" cxnId="{E3977F01-E11A-4971-943E-82025DDFE112}">
      <dgm:prSet/>
      <dgm:spPr/>
      <dgm:t>
        <a:bodyPr/>
        <a:lstStyle/>
        <a:p>
          <a:endParaRPr lang="en-US"/>
        </a:p>
      </dgm:t>
    </dgm:pt>
    <dgm:pt modelId="{21625403-2FAE-4C16-A423-25306363BEE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JAWATAN SIMPANAN LATIHAN</a:t>
          </a:r>
          <a:endParaRPr lang="en-MY" b="1" dirty="0">
            <a:solidFill>
              <a:schemeClr val="tx1"/>
            </a:solidFill>
          </a:endParaRPr>
        </a:p>
      </dgm:t>
    </dgm:pt>
    <dgm:pt modelId="{B1F484B7-07A1-427A-9135-358C8878AD96}" type="parTrans" cxnId="{D6C9F2D0-4E1D-439A-B2DB-4CB24F808E78}">
      <dgm:prSet/>
      <dgm:spPr/>
      <dgm:t>
        <a:bodyPr/>
        <a:lstStyle/>
        <a:p>
          <a:endParaRPr lang="en-US"/>
        </a:p>
      </dgm:t>
    </dgm:pt>
    <dgm:pt modelId="{4A34B346-92F2-4792-811A-CC53B8593C78}" type="sibTrans" cxnId="{D6C9F2D0-4E1D-439A-B2DB-4CB24F808E78}">
      <dgm:prSet/>
      <dgm:spPr/>
      <dgm:t>
        <a:bodyPr/>
        <a:lstStyle/>
        <a:p>
          <a:endParaRPr lang="en-US"/>
        </a:p>
      </dgm:t>
    </dgm:pt>
    <dgm:pt modelId="{55752EEE-B6C6-4828-9F0C-0104BB7D234F}" type="pres">
      <dgm:prSet presAssocID="{7CD65CBA-1D9D-4ECF-8F0B-FEEFFBBF8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054DB-B928-4EF6-816C-5CDEECB6BD55}" type="pres">
      <dgm:prSet presAssocID="{2F7C6871-2F48-43CA-A994-199C994339AC}" presName="composite" presStyleCnt="0"/>
      <dgm:spPr/>
    </dgm:pt>
    <dgm:pt modelId="{15C740F5-4C13-4277-B269-F4C846B320BA}" type="pres">
      <dgm:prSet presAssocID="{2F7C6871-2F48-43CA-A994-199C994339A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3D304CB-2D63-471B-87EE-87F26B00E002}" type="pres">
      <dgm:prSet presAssocID="{2F7C6871-2F48-43CA-A994-199C994339A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076BCC1-6176-44AA-8434-DD69D87A7CDF}" type="pres">
      <dgm:prSet presAssocID="{60DD1607-7318-49E0-BBDD-F1E03EFA47BF}" presName="space" presStyleCnt="0"/>
      <dgm:spPr/>
    </dgm:pt>
    <dgm:pt modelId="{E0D10029-D210-4DFB-9CC1-B2E0A016AEDB}" type="pres">
      <dgm:prSet presAssocID="{BC39973A-AB54-4D12-B30A-F5E357FE194B}" presName="composite" presStyleCnt="0"/>
      <dgm:spPr/>
    </dgm:pt>
    <dgm:pt modelId="{AF4741B1-0F1C-41AE-A8C7-6347718F04B7}" type="pres">
      <dgm:prSet presAssocID="{BC39973A-AB54-4D12-B30A-F5E357FE194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0D579-1F94-4AA2-AE03-2217EEA78640}" type="pres">
      <dgm:prSet presAssocID="{BC39973A-AB54-4D12-B30A-F5E357FE194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5C303-944D-4AC0-AA62-2C914380457A}" type="pres">
      <dgm:prSet presAssocID="{DF9E5EDB-BD14-42A1-9A2D-59FD21418CC9}" presName="space" presStyleCnt="0"/>
      <dgm:spPr/>
    </dgm:pt>
    <dgm:pt modelId="{0FD9B3B6-7CE1-44E6-9CDC-A6DDCD2553E0}" type="pres">
      <dgm:prSet presAssocID="{82CE44F1-AA26-4905-A22E-1F1D31E83B2C}" presName="composite" presStyleCnt="0"/>
      <dgm:spPr/>
    </dgm:pt>
    <dgm:pt modelId="{A8E72E61-354A-4AF9-AB2E-1312C3078DF1}" type="pres">
      <dgm:prSet presAssocID="{82CE44F1-AA26-4905-A22E-1F1D31E83B2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7DE0424-FC31-4403-9C13-50EAA9C1236D}" type="pres">
      <dgm:prSet presAssocID="{82CE44F1-AA26-4905-A22E-1F1D31E83B2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F025DEC-8E28-4180-B49F-FBE4664E42EC}" type="pres">
      <dgm:prSet presAssocID="{D96EBF7B-5F7F-4A83-8B02-340200E09B8A}" presName="space" presStyleCnt="0"/>
      <dgm:spPr/>
    </dgm:pt>
    <dgm:pt modelId="{EB6424EE-6FBA-4F1F-8909-FAF1A88F6156}" type="pres">
      <dgm:prSet presAssocID="{6054B908-D653-4300-BFA9-3B15D07530E2}" presName="composite" presStyleCnt="0"/>
      <dgm:spPr/>
    </dgm:pt>
    <dgm:pt modelId="{ABAD786D-1F91-4A74-8527-49F316688BBD}" type="pres">
      <dgm:prSet presAssocID="{6054B908-D653-4300-BFA9-3B15D07530E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C53A155-3EDF-4DF9-B6A6-B577F62DAB16}" type="pres">
      <dgm:prSet presAssocID="{6054B908-D653-4300-BFA9-3B15D07530E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237360F-27FD-403D-9C25-5AFFE480E71F}" type="presOf" srcId="{21625403-2FAE-4C16-A423-25306363BEE6}" destId="{2F00D579-1F94-4AA2-AE03-2217EEA78640}" srcOrd="0" destOrd="4" presId="urn:microsoft.com/office/officeart/2005/8/layout/hList1"/>
    <dgm:cxn modelId="{D4CE19CD-4282-4AE7-9675-B48E885F77FF}" type="presOf" srcId="{69296D78-2B78-4D40-A16A-3B41E390BB59}" destId="{43D304CB-2D63-471B-87EE-87F26B00E002}" srcOrd="0" destOrd="6" presId="urn:microsoft.com/office/officeart/2005/8/layout/hList1"/>
    <dgm:cxn modelId="{E1E30DDF-877B-45E4-B686-8684427B1595}" srcId="{2F7C6871-2F48-43CA-A994-199C994339AC}" destId="{69296D78-2B78-4D40-A16A-3B41E390BB59}" srcOrd="6" destOrd="0" parTransId="{792B5BC7-5C29-42A6-96E2-9E915A955186}" sibTransId="{7B2C5F0D-38F3-454F-80C7-6953B46DEF46}"/>
    <dgm:cxn modelId="{2B5EA777-5942-4198-A201-64C952396E3A}" srcId="{6054B908-D653-4300-BFA9-3B15D07530E2}" destId="{CCAD3286-C539-4D1A-8BA6-C821CD4FD8F8}" srcOrd="0" destOrd="0" parTransId="{385106AA-7EAA-4892-BB2A-6760DC3816E8}" sibTransId="{094D348F-40D1-4CD3-9915-5920C968091C}"/>
    <dgm:cxn modelId="{793795E0-87FB-4C7A-9F40-211DD99A98BC}" srcId="{7CD65CBA-1D9D-4ECF-8F0B-FEEFFBBF8D65}" destId="{2F7C6871-2F48-43CA-A994-199C994339AC}" srcOrd="0" destOrd="0" parTransId="{F87DA9D0-C723-4618-95EF-42E3F5FAB64C}" sibTransId="{60DD1607-7318-49E0-BBDD-F1E03EFA47BF}"/>
    <dgm:cxn modelId="{DE6C6C61-304C-41A7-98E0-8C6503B0243B}" srcId="{6054B908-D653-4300-BFA9-3B15D07530E2}" destId="{E888D36C-04B9-4DEC-B09C-3542465334E4}" srcOrd="1" destOrd="0" parTransId="{FA75888D-4FB3-426F-AB2F-2AC9FD788B00}" sibTransId="{C444641E-9949-4020-A74E-A413D49661D4}"/>
    <dgm:cxn modelId="{B0B3CA9C-4B2E-4A07-9F1E-21722C8F7319}" srcId="{BC39973A-AB54-4D12-B30A-F5E357FE194B}" destId="{18AA8A5F-DA7F-4612-814C-E3F6BC35393F}" srcOrd="12" destOrd="0" parTransId="{2C82CA45-C634-45F3-9DA5-38F5117F86A4}" sibTransId="{C863FFC1-47C1-4931-957E-91DFBEC0425F}"/>
    <dgm:cxn modelId="{AA838C40-77EE-4632-8A53-DBFFEE777D4C}" srcId="{2F7C6871-2F48-43CA-A994-199C994339AC}" destId="{A5F39783-37BC-47C7-8F21-2B7F378F8DB7}" srcOrd="4" destOrd="0" parTransId="{6E8EC4EE-D3A0-4D98-AE6F-4E51331293AC}" sibTransId="{32582C22-2629-4406-BD1C-BB9B74CE9DE5}"/>
    <dgm:cxn modelId="{224533AE-E272-497E-91EC-A405DC1DBD32}" srcId="{7CD65CBA-1D9D-4ECF-8F0B-FEEFFBBF8D65}" destId="{82CE44F1-AA26-4905-A22E-1F1D31E83B2C}" srcOrd="2" destOrd="0" parTransId="{F78F94E1-8FD9-4C73-8EE2-ED59641C5087}" sibTransId="{D96EBF7B-5F7F-4A83-8B02-340200E09B8A}"/>
    <dgm:cxn modelId="{AC771452-878D-4E9A-AD15-5F2056F1E5E2}" type="presOf" srcId="{7CD65CBA-1D9D-4ECF-8F0B-FEEFFBBF8D65}" destId="{55752EEE-B6C6-4828-9F0C-0104BB7D234F}" srcOrd="0" destOrd="0" presId="urn:microsoft.com/office/officeart/2005/8/layout/hList1"/>
    <dgm:cxn modelId="{72CD23CF-CAA6-40E8-8065-F08C5BA2A96B}" srcId="{2F7C6871-2F48-43CA-A994-199C994339AC}" destId="{02D4BA8B-A969-4077-BCB8-87302EB6C5A6}" srcOrd="3" destOrd="0" parTransId="{2D3F04FB-9682-4319-BAC9-1BC74300C107}" sibTransId="{D4E76549-D432-4C8E-98B8-77E1DE5A5D30}"/>
    <dgm:cxn modelId="{7BEC6375-AB7C-480E-8A9C-B5565F8064FA}" srcId="{2F7C6871-2F48-43CA-A994-199C994339AC}" destId="{829E5210-0C73-4142-A65B-FC2B5370FAA6}" srcOrd="9" destOrd="0" parTransId="{E5465E85-431A-4E5F-B0C3-F089E5572762}" sibTransId="{5E3E72E0-5E97-4028-B82E-5FE7D779CCB9}"/>
    <dgm:cxn modelId="{17484762-617E-4891-95EA-BC016199DBB8}" type="presOf" srcId="{2F7C6871-2F48-43CA-A994-199C994339AC}" destId="{15C740F5-4C13-4277-B269-F4C846B320BA}" srcOrd="0" destOrd="0" presId="urn:microsoft.com/office/officeart/2005/8/layout/hList1"/>
    <dgm:cxn modelId="{8B6B6FA1-5A70-4D70-9CFA-1F6C439ED034}" srcId="{82CE44F1-AA26-4905-A22E-1F1D31E83B2C}" destId="{16DA8E54-8061-4A7C-A1B4-16888F1E0F2A}" srcOrd="2" destOrd="0" parTransId="{F56F3486-A5B4-4D64-9CEF-F0D210CC91C5}" sibTransId="{280A7322-FB07-4D77-B96C-F986E815A378}"/>
    <dgm:cxn modelId="{BE4C52D5-A600-4B7C-A450-6FC606BCE1B8}" type="presOf" srcId="{815D165F-739D-447D-AC5E-10B679286084}" destId="{2F00D579-1F94-4AA2-AE03-2217EEA78640}" srcOrd="0" destOrd="7" presId="urn:microsoft.com/office/officeart/2005/8/layout/hList1"/>
    <dgm:cxn modelId="{A99C70D3-C8B4-4A52-AE37-72595CC9657A}" type="presOf" srcId="{CCAD3286-C539-4D1A-8BA6-C821CD4FD8F8}" destId="{CC53A155-3EDF-4DF9-B6A6-B577F62DAB16}" srcOrd="0" destOrd="0" presId="urn:microsoft.com/office/officeart/2005/8/layout/hList1"/>
    <dgm:cxn modelId="{DFAEEA11-B8F1-4C9D-B182-F3BBBEB8BCAE}" type="presOf" srcId="{42512CAF-9273-44FE-B8CA-27CD67F02BE3}" destId="{2F00D579-1F94-4AA2-AE03-2217EEA78640}" srcOrd="0" destOrd="11" presId="urn:microsoft.com/office/officeart/2005/8/layout/hList1"/>
    <dgm:cxn modelId="{BD8C180A-9B1A-4788-9684-4F69B9AB38A4}" type="presOf" srcId="{16DA8E54-8061-4A7C-A1B4-16888F1E0F2A}" destId="{77DE0424-FC31-4403-9C13-50EAA9C1236D}" srcOrd="0" destOrd="2" presId="urn:microsoft.com/office/officeart/2005/8/layout/hList1"/>
    <dgm:cxn modelId="{2CAE725D-57A1-474A-B3AC-436B031A4DCE}" type="presOf" srcId="{128B6FDF-2837-4E42-86EA-3F6C5DE842D8}" destId="{43D304CB-2D63-471B-87EE-87F26B00E002}" srcOrd="0" destOrd="1" presId="urn:microsoft.com/office/officeart/2005/8/layout/hList1"/>
    <dgm:cxn modelId="{95C32BFD-EF18-4280-8D7F-59233DA00C8A}" type="presOf" srcId="{7E8DFD17-FF94-45A6-9D84-E3D9883F2DB5}" destId="{2F00D579-1F94-4AA2-AE03-2217EEA78640}" srcOrd="0" destOrd="3" presId="urn:microsoft.com/office/officeart/2005/8/layout/hList1"/>
    <dgm:cxn modelId="{1CE8D6DB-0C93-48B4-8D3F-ED838CB4D74A}" srcId="{BC39973A-AB54-4D12-B30A-F5E357FE194B}" destId="{42512CAF-9273-44FE-B8CA-27CD67F02BE3}" srcOrd="11" destOrd="0" parTransId="{DECBEE80-4310-4BB3-A9C1-641D566F0EBA}" sibTransId="{A89AA4F8-BC93-457F-8458-73CC63CF1DB0}"/>
    <dgm:cxn modelId="{85937E4E-1F62-42E5-A515-5E7B7DB61E73}" type="presOf" srcId="{6054B908-D653-4300-BFA9-3B15D07530E2}" destId="{ABAD786D-1F91-4A74-8527-49F316688BBD}" srcOrd="0" destOrd="0" presId="urn:microsoft.com/office/officeart/2005/8/layout/hList1"/>
    <dgm:cxn modelId="{9BD71773-232F-4423-99AE-C210CD1E6595}" type="presOf" srcId="{5681A258-7303-4D59-B3F6-2C4AEF58D80F}" destId="{2F00D579-1F94-4AA2-AE03-2217EEA78640}" srcOrd="0" destOrd="1" presId="urn:microsoft.com/office/officeart/2005/8/layout/hList1"/>
    <dgm:cxn modelId="{6C4306D6-E9CE-4BC3-97D2-6266CCB2D74C}" srcId="{BC39973A-AB54-4D12-B30A-F5E357FE194B}" destId="{2D630D3D-A7E9-4929-9606-4AC06E077292}" srcOrd="6" destOrd="0" parTransId="{4446906A-AE6A-495C-9EA9-CD0105378C05}" sibTransId="{EDE6A6DC-823D-45F4-BAB7-20408F4C6DDD}"/>
    <dgm:cxn modelId="{343DF222-316C-4895-B608-0B980E50D360}" type="presOf" srcId="{67A31777-B6CC-46B2-82F9-82F027704FFE}" destId="{43D304CB-2D63-471B-87EE-87F26B00E002}" srcOrd="0" destOrd="5" presId="urn:microsoft.com/office/officeart/2005/8/layout/hList1"/>
    <dgm:cxn modelId="{7533FEBB-B661-4D40-B145-55E5F9ED6396}" srcId="{7CD65CBA-1D9D-4ECF-8F0B-FEEFFBBF8D65}" destId="{6054B908-D653-4300-BFA9-3B15D07530E2}" srcOrd="3" destOrd="0" parTransId="{F582EE64-EEBD-403E-9886-9374E80458F5}" sibTransId="{08599936-2ACC-421D-B58F-580CDB23AE50}"/>
    <dgm:cxn modelId="{3ED39E8B-F609-4651-98D1-CC59714B1BE1}" type="presOf" srcId="{9FDCFFC8-779F-4C25-B14A-821C724BA5F4}" destId="{43D304CB-2D63-471B-87EE-87F26B00E002}" srcOrd="0" destOrd="2" presId="urn:microsoft.com/office/officeart/2005/8/layout/hList1"/>
    <dgm:cxn modelId="{BFD33AA1-76CB-4E90-9B2A-C2E8D3E12894}" srcId="{BC39973A-AB54-4D12-B30A-F5E357FE194B}" destId="{D7538D53-91C4-4A18-A6D1-24BDF83ACC65}" srcOrd="5" destOrd="0" parTransId="{0FE84CC1-7C89-4716-BAEE-DC20257B071F}" sibTransId="{04982C4A-3DFD-4752-B6B2-8F05DF95AD3F}"/>
    <dgm:cxn modelId="{442CE221-DB2D-4AAE-BD49-AE66EE29EFEC}" type="presOf" srcId="{91A2D091-D69A-4DD8-BE41-FC8763500144}" destId="{2F00D579-1F94-4AA2-AE03-2217EEA78640}" srcOrd="0" destOrd="2" presId="urn:microsoft.com/office/officeart/2005/8/layout/hList1"/>
    <dgm:cxn modelId="{A047B8C6-2772-4B91-B330-096D4D40A14C}" type="presOf" srcId="{41DC56CA-0A8B-41DC-B965-6FB46C68FE38}" destId="{77DE0424-FC31-4403-9C13-50EAA9C1236D}" srcOrd="0" destOrd="0" presId="urn:microsoft.com/office/officeart/2005/8/layout/hList1"/>
    <dgm:cxn modelId="{1C8E44E8-DAC6-4AEA-90BA-715121D66016}" srcId="{2F7C6871-2F48-43CA-A994-199C994339AC}" destId="{128B6FDF-2837-4E42-86EA-3F6C5DE842D8}" srcOrd="1" destOrd="0" parTransId="{27C412B7-4270-4239-A472-D5B8AE04CF88}" sibTransId="{C2098B87-828D-4D18-90D0-CBEEB1FDB11E}"/>
    <dgm:cxn modelId="{DE42ABCB-B1E5-4668-B061-1BDC480C367A}" srcId="{82CE44F1-AA26-4905-A22E-1F1D31E83B2C}" destId="{09AE60E9-C699-4CE8-9D1A-ED2C33E12D30}" srcOrd="3" destOrd="0" parTransId="{C6F20468-E3DF-4563-828E-79B538509AD0}" sibTransId="{47F5B0F3-F92A-4D46-9196-47ACA25C577A}"/>
    <dgm:cxn modelId="{020B0B63-E8D7-49DF-81FB-070C4858087A}" srcId="{BC39973A-AB54-4D12-B30A-F5E357FE194B}" destId="{4BB91E3E-22F7-4FB9-A0C5-10F74C0ECA3A}" srcOrd="10" destOrd="0" parTransId="{34BFC5F1-31C0-4756-AB2C-04DE06E081D5}" sibTransId="{4D124146-45A7-448C-B82E-1D14EE3F175E}"/>
    <dgm:cxn modelId="{69748186-1AFE-4A8C-B517-486D2499490B}" type="presOf" srcId="{09AE60E9-C699-4CE8-9D1A-ED2C33E12D30}" destId="{77DE0424-FC31-4403-9C13-50EAA9C1236D}" srcOrd="0" destOrd="3" presId="urn:microsoft.com/office/officeart/2005/8/layout/hList1"/>
    <dgm:cxn modelId="{2CCAFF0A-C13B-4A6A-A8D1-769F58AD462D}" type="presOf" srcId="{02D4BA8B-A969-4077-BCB8-87302EB6C5A6}" destId="{43D304CB-2D63-471B-87EE-87F26B00E002}" srcOrd="0" destOrd="3" presId="urn:microsoft.com/office/officeart/2005/8/layout/hList1"/>
    <dgm:cxn modelId="{BE6C5D24-49F0-4730-B1E9-8D42937D618A}" type="presOf" srcId="{82CE44F1-AA26-4905-A22E-1F1D31E83B2C}" destId="{A8E72E61-354A-4AF9-AB2E-1312C3078DF1}" srcOrd="0" destOrd="0" presId="urn:microsoft.com/office/officeart/2005/8/layout/hList1"/>
    <dgm:cxn modelId="{D59B0E70-4C8A-4A71-97A5-2247A13186B0}" type="presOf" srcId="{BC39973A-AB54-4D12-B30A-F5E357FE194B}" destId="{AF4741B1-0F1C-41AE-A8C7-6347718F04B7}" srcOrd="0" destOrd="0" presId="urn:microsoft.com/office/officeart/2005/8/layout/hList1"/>
    <dgm:cxn modelId="{7263D4F2-DF44-4DD1-ACA2-2C173661A6B5}" srcId="{82CE44F1-AA26-4905-A22E-1F1D31E83B2C}" destId="{41DC56CA-0A8B-41DC-B965-6FB46C68FE38}" srcOrd="0" destOrd="0" parTransId="{C3457E80-45C8-4CD9-9085-9BFCF9C02A3C}" sibTransId="{56E46B0A-1C36-4757-AD95-6775B2111B31}"/>
    <dgm:cxn modelId="{FD11B1B5-097C-4C4A-A3E0-110654C643D7}" srcId="{2F7C6871-2F48-43CA-A994-199C994339AC}" destId="{C259D8F1-590B-4D6A-8B7F-AC10FC389996}" srcOrd="0" destOrd="0" parTransId="{981D81C6-CD97-437D-B6EF-130B032B9357}" sibTransId="{38B9A7CE-ADF4-467B-8F2F-EA4D9B717F6C}"/>
    <dgm:cxn modelId="{F911E711-2FCF-4DC9-A75F-5F771A21D68E}" type="presOf" srcId="{18AA8A5F-DA7F-4612-814C-E3F6BC35393F}" destId="{2F00D579-1F94-4AA2-AE03-2217EEA78640}" srcOrd="0" destOrd="12" presId="urn:microsoft.com/office/officeart/2005/8/layout/hList1"/>
    <dgm:cxn modelId="{4E5999E1-E862-4985-9290-6E28F35F9864}" srcId="{82CE44F1-AA26-4905-A22E-1F1D31E83B2C}" destId="{ED222A40-85A9-4FCC-889B-3EB3327309F4}" srcOrd="6" destOrd="0" parTransId="{53FD083F-5BA1-4200-807C-2001A8D83509}" sibTransId="{A985ACDB-59FB-4321-BB04-9150E6FC755E}"/>
    <dgm:cxn modelId="{A3E3D7C4-E996-48C4-BE2C-49958EF2039A}" srcId="{7CD65CBA-1D9D-4ECF-8F0B-FEEFFBBF8D65}" destId="{BC39973A-AB54-4D12-B30A-F5E357FE194B}" srcOrd="1" destOrd="0" parTransId="{C9D820FE-AC20-4053-B5C9-6C5D92637430}" sibTransId="{DF9E5EDB-BD14-42A1-9A2D-59FD21418CC9}"/>
    <dgm:cxn modelId="{E3977F01-E11A-4971-943E-82025DDFE112}" srcId="{BC39973A-AB54-4D12-B30A-F5E357FE194B}" destId="{7E8DFD17-FF94-45A6-9D84-E3D9883F2DB5}" srcOrd="3" destOrd="0" parTransId="{DE03790F-F38F-4E36-98D0-9B7EF3E8AA7C}" sibTransId="{E7CBAA7D-D97C-419C-9E28-E02E81161A1E}"/>
    <dgm:cxn modelId="{0DC0C541-E6F7-4E4C-8BEA-0DD2DC20C487}" type="presOf" srcId="{A5F39783-37BC-47C7-8F21-2B7F378F8DB7}" destId="{43D304CB-2D63-471B-87EE-87F26B00E002}" srcOrd="0" destOrd="4" presId="urn:microsoft.com/office/officeart/2005/8/layout/hList1"/>
    <dgm:cxn modelId="{D6C9F2D0-4E1D-439A-B2DB-4CB24F808E78}" srcId="{BC39973A-AB54-4D12-B30A-F5E357FE194B}" destId="{21625403-2FAE-4C16-A423-25306363BEE6}" srcOrd="4" destOrd="0" parTransId="{B1F484B7-07A1-427A-9135-358C8878AD96}" sibTransId="{4A34B346-92F2-4792-811A-CC53B8593C78}"/>
    <dgm:cxn modelId="{E9C4FEC9-A53D-496C-875F-DB7B38AEB5A6}" type="presOf" srcId="{4BB91E3E-22F7-4FB9-A0C5-10F74C0ECA3A}" destId="{2F00D579-1F94-4AA2-AE03-2217EEA78640}" srcOrd="0" destOrd="10" presId="urn:microsoft.com/office/officeart/2005/8/layout/hList1"/>
    <dgm:cxn modelId="{BE239719-5158-4279-9FFE-BBC2FE755B31}" srcId="{BC39973A-AB54-4D12-B30A-F5E357FE194B}" destId="{C280EC72-9EA7-4568-83C7-E19F2EA1882B}" srcOrd="8" destOrd="0" parTransId="{F6AC1809-86CD-41B7-B2A3-237554581BCE}" sibTransId="{4D0B87E8-7F9B-4B5E-8257-7A0EE157C608}"/>
    <dgm:cxn modelId="{45B436AC-12CD-47A6-8787-F1561C84185F}" type="presOf" srcId="{C280EC72-9EA7-4568-83C7-E19F2EA1882B}" destId="{2F00D579-1F94-4AA2-AE03-2217EEA78640}" srcOrd="0" destOrd="8" presId="urn:microsoft.com/office/officeart/2005/8/layout/hList1"/>
    <dgm:cxn modelId="{C90D9BC5-45A4-49B0-938F-691CA45A6FF5}" srcId="{BC39973A-AB54-4D12-B30A-F5E357FE194B}" destId="{5681A258-7303-4D59-B3F6-2C4AEF58D80F}" srcOrd="1" destOrd="0" parTransId="{25D7D63F-3F25-4B4D-864E-02908B0A8661}" sibTransId="{4990B9BF-8712-4C11-812B-3A8B8A02F26E}"/>
    <dgm:cxn modelId="{F782E99D-02A2-4F8E-B36E-CFC5DA45BFA0}" type="presOf" srcId="{E888D36C-04B9-4DEC-B09C-3542465334E4}" destId="{CC53A155-3EDF-4DF9-B6A6-B577F62DAB16}" srcOrd="0" destOrd="1" presId="urn:microsoft.com/office/officeart/2005/8/layout/hList1"/>
    <dgm:cxn modelId="{42AF90D3-1207-4E0F-A8FE-38941F87EE62}" srcId="{82CE44F1-AA26-4905-A22E-1F1D31E83B2C}" destId="{5C4EE7D1-D560-4E80-9F63-325B5FEFBEE5}" srcOrd="4" destOrd="0" parTransId="{BF0837AD-D031-49C4-A7A1-C4141712553B}" sibTransId="{B2E56233-966C-4E17-8647-6CEBF5D1F0B7}"/>
    <dgm:cxn modelId="{200F443A-D72A-4B36-B0CC-77A828216ABD}" type="presOf" srcId="{2D630D3D-A7E9-4929-9606-4AC06E077292}" destId="{2F00D579-1F94-4AA2-AE03-2217EEA78640}" srcOrd="0" destOrd="6" presId="urn:microsoft.com/office/officeart/2005/8/layout/hList1"/>
    <dgm:cxn modelId="{352FEA81-CDD4-4DF5-A854-AD73312B0AC5}" srcId="{BC39973A-AB54-4D12-B30A-F5E357FE194B}" destId="{91A2D091-D69A-4DD8-BE41-FC8763500144}" srcOrd="2" destOrd="0" parTransId="{1BE226B6-A1D6-432E-9975-D53EAE42A765}" sibTransId="{A9A6ADAB-1359-4392-B24C-DADD505DF33D}"/>
    <dgm:cxn modelId="{98DE821F-3DBA-40EA-9C08-445024712427}" type="presOf" srcId="{D7538D53-91C4-4A18-A6D1-24BDF83ACC65}" destId="{2F00D579-1F94-4AA2-AE03-2217EEA78640}" srcOrd="0" destOrd="5" presId="urn:microsoft.com/office/officeart/2005/8/layout/hList1"/>
    <dgm:cxn modelId="{F4F57BDA-6AD7-4231-BAF4-C967CA5D7FF2}" type="presOf" srcId="{CE87842E-B866-481E-9854-989BAAC103FC}" destId="{43D304CB-2D63-471B-87EE-87F26B00E002}" srcOrd="0" destOrd="7" presId="urn:microsoft.com/office/officeart/2005/8/layout/hList1"/>
    <dgm:cxn modelId="{4FC11011-43ED-4515-87A5-2D9E71411DFB}" srcId="{82CE44F1-AA26-4905-A22E-1F1D31E83B2C}" destId="{34C392AE-7756-498E-AA9B-118E84B3B533}" srcOrd="1" destOrd="0" parTransId="{4EDCA295-7FA9-406E-A66E-20E6FA7353E7}" sibTransId="{C48C53EE-EB36-4A52-9986-D379E2B1B0EF}"/>
    <dgm:cxn modelId="{3BCB294F-C236-4674-9EB8-63155CCE6C57}" type="presOf" srcId="{FC3BFBFC-13ED-4417-B3B8-9641AB3CA49D}" destId="{2F00D579-1F94-4AA2-AE03-2217EEA78640}" srcOrd="0" destOrd="9" presId="urn:microsoft.com/office/officeart/2005/8/layout/hList1"/>
    <dgm:cxn modelId="{2CA94D22-EFF6-4A86-9240-805C1C033E19}" type="presOf" srcId="{C259D8F1-590B-4D6A-8B7F-AC10FC389996}" destId="{43D304CB-2D63-471B-87EE-87F26B00E002}" srcOrd="0" destOrd="0" presId="urn:microsoft.com/office/officeart/2005/8/layout/hList1"/>
    <dgm:cxn modelId="{F48D538E-6638-4815-A0DA-3EC3A56D2902}" type="presOf" srcId="{EC4BC3B5-1280-4CA5-B849-01D8F604117F}" destId="{43D304CB-2D63-471B-87EE-87F26B00E002}" srcOrd="0" destOrd="10" presId="urn:microsoft.com/office/officeart/2005/8/layout/hList1"/>
    <dgm:cxn modelId="{4A2F4F37-13EC-4EA9-938D-B6E7CF60499C}" type="presOf" srcId="{ED222A40-85A9-4FCC-889B-3EB3327309F4}" destId="{77DE0424-FC31-4403-9C13-50EAA9C1236D}" srcOrd="0" destOrd="6" presId="urn:microsoft.com/office/officeart/2005/8/layout/hList1"/>
    <dgm:cxn modelId="{3C107C48-E45A-43BC-915B-62E66C054499}" srcId="{2F7C6871-2F48-43CA-A994-199C994339AC}" destId="{F773FA52-3121-4233-A2E4-28E412F29847}" srcOrd="8" destOrd="0" parTransId="{59E7A9AC-B4D0-433C-81F8-939F6F908477}" sibTransId="{DB3379D5-2A55-4E94-B02C-2AE64CA63319}"/>
    <dgm:cxn modelId="{5E2D584F-1A56-4964-8663-71CB9C383405}" srcId="{82CE44F1-AA26-4905-A22E-1F1D31E83B2C}" destId="{86E9342E-8325-4F90-9C8E-8147B5AB02EB}" srcOrd="5" destOrd="0" parTransId="{290D0B2F-8D3D-4742-9706-51EFEFB55AF6}" sibTransId="{098D71EF-567B-4F50-954B-5C76A50C0ECD}"/>
    <dgm:cxn modelId="{B959992E-51A9-4366-A7C5-ABDF3ADC9329}" srcId="{2F7C6871-2F48-43CA-A994-199C994339AC}" destId="{CE87842E-B866-481E-9854-989BAAC103FC}" srcOrd="7" destOrd="0" parTransId="{B04941A2-A77C-4A79-AEBE-DCD41D05EA1A}" sibTransId="{E1302EF4-49B7-47A9-A853-67C392EA7881}"/>
    <dgm:cxn modelId="{F0CD02B7-EE5A-4571-A7D7-79BF374D3EF6}" type="presOf" srcId="{7116CD61-F16A-4794-BF3E-61BF69DCEF01}" destId="{2F00D579-1F94-4AA2-AE03-2217EEA78640}" srcOrd="0" destOrd="0" presId="urn:microsoft.com/office/officeart/2005/8/layout/hList1"/>
    <dgm:cxn modelId="{34AF89AD-6411-4CE8-A8C3-A8F972C06A45}" srcId="{2F7C6871-2F48-43CA-A994-199C994339AC}" destId="{67A31777-B6CC-46B2-82F9-82F027704FFE}" srcOrd="5" destOrd="0" parTransId="{96AF292D-CCB6-4E30-82CF-915889721F4D}" sibTransId="{D41E084E-5C87-4465-BC38-C7B3AE66316F}"/>
    <dgm:cxn modelId="{5251B333-6036-42B2-80E3-D60FBFEF1D3F}" srcId="{BC39973A-AB54-4D12-B30A-F5E357FE194B}" destId="{815D165F-739D-447D-AC5E-10B679286084}" srcOrd="7" destOrd="0" parTransId="{C363C075-88CC-425E-B186-80219F39FE83}" sibTransId="{85DA60D3-79EA-4870-839C-C337C3B8EAAF}"/>
    <dgm:cxn modelId="{0E8D6D52-4B2C-40C5-927E-AC855ABC3D52}" type="presOf" srcId="{829E5210-0C73-4142-A65B-FC2B5370FAA6}" destId="{43D304CB-2D63-471B-87EE-87F26B00E002}" srcOrd="0" destOrd="9" presId="urn:microsoft.com/office/officeart/2005/8/layout/hList1"/>
    <dgm:cxn modelId="{0CB55252-026D-4326-A9BF-A6267A15CBC0}" srcId="{2F7C6871-2F48-43CA-A994-199C994339AC}" destId="{EC4BC3B5-1280-4CA5-B849-01D8F604117F}" srcOrd="10" destOrd="0" parTransId="{7E7B956D-2AF2-42F3-9F67-B64B0AA97EF2}" sibTransId="{C1C60440-B1ED-4B1E-9C49-F33D203AACA5}"/>
    <dgm:cxn modelId="{C51E4F1D-FD8D-47EB-B80E-92242E7EE187}" type="presOf" srcId="{F773FA52-3121-4233-A2E4-28E412F29847}" destId="{43D304CB-2D63-471B-87EE-87F26B00E002}" srcOrd="0" destOrd="8" presId="urn:microsoft.com/office/officeart/2005/8/layout/hList1"/>
    <dgm:cxn modelId="{28988B6C-7C36-47EF-A2EE-DAB194B00B80}" type="presOf" srcId="{34C392AE-7756-498E-AA9B-118E84B3B533}" destId="{77DE0424-FC31-4403-9C13-50EAA9C1236D}" srcOrd="0" destOrd="1" presId="urn:microsoft.com/office/officeart/2005/8/layout/hList1"/>
    <dgm:cxn modelId="{BDD571F9-0A5E-422F-8610-265423F3FBB9}" srcId="{BC39973A-AB54-4D12-B30A-F5E357FE194B}" destId="{FC3BFBFC-13ED-4417-B3B8-9641AB3CA49D}" srcOrd="9" destOrd="0" parTransId="{5EC89327-0233-4C8E-8A6A-552BB2378EE3}" sibTransId="{8868C065-1B91-425D-8401-BF7AFA2AC8E9}"/>
    <dgm:cxn modelId="{3D16C3AE-7C6B-42B8-98F4-10B97A61530B}" type="presOf" srcId="{5C4EE7D1-D560-4E80-9F63-325B5FEFBEE5}" destId="{77DE0424-FC31-4403-9C13-50EAA9C1236D}" srcOrd="0" destOrd="4" presId="urn:microsoft.com/office/officeart/2005/8/layout/hList1"/>
    <dgm:cxn modelId="{8D76F6DE-677F-4398-8E4C-3E0D01066D5F}" type="presOf" srcId="{86E9342E-8325-4F90-9C8E-8147B5AB02EB}" destId="{77DE0424-FC31-4403-9C13-50EAA9C1236D}" srcOrd="0" destOrd="5" presId="urn:microsoft.com/office/officeart/2005/8/layout/hList1"/>
    <dgm:cxn modelId="{798F7B30-706F-414E-B557-7B7E363DF7CE}" srcId="{BC39973A-AB54-4D12-B30A-F5E357FE194B}" destId="{7116CD61-F16A-4794-BF3E-61BF69DCEF01}" srcOrd="0" destOrd="0" parTransId="{A60975C3-3E02-4321-ADAF-3B1520E39509}" sibTransId="{40DF9CA1-1AA3-47F1-B6E6-B316DC0BA9B0}"/>
    <dgm:cxn modelId="{034DE243-1391-4FE3-AD83-8B0538634CA3}" srcId="{2F7C6871-2F48-43CA-A994-199C994339AC}" destId="{9FDCFFC8-779F-4C25-B14A-821C724BA5F4}" srcOrd="2" destOrd="0" parTransId="{E190404C-08D8-4995-B90A-70042A6FD79B}" sibTransId="{9146EFC4-01F8-42B0-8320-645DA40C9CA8}"/>
    <dgm:cxn modelId="{8FD4CC9B-9F41-4406-AE67-AF9297197157}" type="presParOf" srcId="{55752EEE-B6C6-4828-9F0C-0104BB7D234F}" destId="{CC9054DB-B928-4EF6-816C-5CDEECB6BD55}" srcOrd="0" destOrd="0" presId="urn:microsoft.com/office/officeart/2005/8/layout/hList1"/>
    <dgm:cxn modelId="{32FC3EBF-0A31-4C35-BE5E-DA1DE33E9FE2}" type="presParOf" srcId="{CC9054DB-B928-4EF6-816C-5CDEECB6BD55}" destId="{15C740F5-4C13-4277-B269-F4C846B320BA}" srcOrd="0" destOrd="0" presId="urn:microsoft.com/office/officeart/2005/8/layout/hList1"/>
    <dgm:cxn modelId="{B337896C-3FA0-43C5-8E56-EEE87DB4A6FA}" type="presParOf" srcId="{CC9054DB-B928-4EF6-816C-5CDEECB6BD55}" destId="{43D304CB-2D63-471B-87EE-87F26B00E002}" srcOrd="1" destOrd="0" presId="urn:microsoft.com/office/officeart/2005/8/layout/hList1"/>
    <dgm:cxn modelId="{047C4724-6EF9-43CF-92A2-EF7BE70323A2}" type="presParOf" srcId="{55752EEE-B6C6-4828-9F0C-0104BB7D234F}" destId="{3076BCC1-6176-44AA-8434-DD69D87A7CDF}" srcOrd="1" destOrd="0" presId="urn:microsoft.com/office/officeart/2005/8/layout/hList1"/>
    <dgm:cxn modelId="{280CFC01-56FE-46A4-A22D-4AC7B860BA5A}" type="presParOf" srcId="{55752EEE-B6C6-4828-9F0C-0104BB7D234F}" destId="{E0D10029-D210-4DFB-9CC1-B2E0A016AEDB}" srcOrd="2" destOrd="0" presId="urn:microsoft.com/office/officeart/2005/8/layout/hList1"/>
    <dgm:cxn modelId="{FF66D87E-2EA8-441B-B600-0B6801F7058C}" type="presParOf" srcId="{E0D10029-D210-4DFB-9CC1-B2E0A016AEDB}" destId="{AF4741B1-0F1C-41AE-A8C7-6347718F04B7}" srcOrd="0" destOrd="0" presId="urn:microsoft.com/office/officeart/2005/8/layout/hList1"/>
    <dgm:cxn modelId="{BE9F47F5-8FC9-4D7F-9982-6CEB0F3A241F}" type="presParOf" srcId="{E0D10029-D210-4DFB-9CC1-B2E0A016AEDB}" destId="{2F00D579-1F94-4AA2-AE03-2217EEA78640}" srcOrd="1" destOrd="0" presId="urn:microsoft.com/office/officeart/2005/8/layout/hList1"/>
    <dgm:cxn modelId="{37C91523-7C6C-4452-B189-2C64FF9D33DF}" type="presParOf" srcId="{55752EEE-B6C6-4828-9F0C-0104BB7D234F}" destId="{9CA5C303-944D-4AC0-AA62-2C914380457A}" srcOrd="3" destOrd="0" presId="urn:microsoft.com/office/officeart/2005/8/layout/hList1"/>
    <dgm:cxn modelId="{46AB6E45-1E67-4A5C-810C-47D638B8C505}" type="presParOf" srcId="{55752EEE-B6C6-4828-9F0C-0104BB7D234F}" destId="{0FD9B3B6-7CE1-44E6-9CDC-A6DDCD2553E0}" srcOrd="4" destOrd="0" presId="urn:microsoft.com/office/officeart/2005/8/layout/hList1"/>
    <dgm:cxn modelId="{36048200-31B7-4389-A029-CCAA2536D81E}" type="presParOf" srcId="{0FD9B3B6-7CE1-44E6-9CDC-A6DDCD2553E0}" destId="{A8E72E61-354A-4AF9-AB2E-1312C3078DF1}" srcOrd="0" destOrd="0" presId="urn:microsoft.com/office/officeart/2005/8/layout/hList1"/>
    <dgm:cxn modelId="{47B7B49F-C5F7-4B7D-97E1-6DC59B66BB37}" type="presParOf" srcId="{0FD9B3B6-7CE1-44E6-9CDC-A6DDCD2553E0}" destId="{77DE0424-FC31-4403-9C13-50EAA9C1236D}" srcOrd="1" destOrd="0" presId="urn:microsoft.com/office/officeart/2005/8/layout/hList1"/>
    <dgm:cxn modelId="{D6E3C269-57BA-42BC-86B2-60407E7BE315}" type="presParOf" srcId="{55752EEE-B6C6-4828-9F0C-0104BB7D234F}" destId="{9F025DEC-8E28-4180-B49F-FBE4664E42EC}" srcOrd="5" destOrd="0" presId="urn:microsoft.com/office/officeart/2005/8/layout/hList1"/>
    <dgm:cxn modelId="{33A1E19D-5894-4A14-A5F9-ECE4A6CB2F6F}" type="presParOf" srcId="{55752EEE-B6C6-4828-9F0C-0104BB7D234F}" destId="{EB6424EE-6FBA-4F1F-8909-FAF1A88F6156}" srcOrd="6" destOrd="0" presId="urn:microsoft.com/office/officeart/2005/8/layout/hList1"/>
    <dgm:cxn modelId="{782E82AB-9F18-4D87-9B16-37D13B5A6580}" type="presParOf" srcId="{EB6424EE-6FBA-4F1F-8909-FAF1A88F6156}" destId="{ABAD786D-1F91-4A74-8527-49F316688BBD}" srcOrd="0" destOrd="0" presId="urn:microsoft.com/office/officeart/2005/8/layout/hList1"/>
    <dgm:cxn modelId="{9AB93C93-E882-46B3-B3D9-864CD50A2962}" type="presParOf" srcId="{EB6424EE-6FBA-4F1F-8909-FAF1A88F6156}" destId="{CC53A155-3EDF-4DF9-B6A6-B577F62DAB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3D1AD-A58E-483F-9796-87BDAD1BAAFB}" type="doc">
      <dgm:prSet loTypeId="urn:diagrams.loki3.com/VaryingWidthList" loCatId="list" qsTypeId="urn:microsoft.com/office/officeart/2005/8/quickstyle/3d6" qsCatId="3D" csTypeId="urn:microsoft.com/office/officeart/2005/8/colors/colorful4" csCatId="colorful" phldr="1"/>
      <dgm:spPr/>
    </dgm:pt>
    <dgm:pt modelId="{2608471F-C763-4B97-8B28-AE83401E341C}">
      <dgm:prSet phldrT="[Text]" custT="1"/>
      <dgm:spPr/>
      <dgm:t>
        <a:bodyPr/>
        <a:lstStyle/>
        <a:p>
          <a:endParaRPr lang="en-US" sz="4000" dirty="0" smtClean="0"/>
        </a:p>
        <a:p>
          <a:r>
            <a:rPr lang="en-US" sz="4000" dirty="0" err="1" smtClean="0"/>
            <a:t>Bidang</a:t>
          </a:r>
          <a:r>
            <a:rPr lang="en-US" sz="4000" dirty="0" smtClean="0"/>
            <a:t> </a:t>
          </a:r>
          <a:r>
            <a:rPr lang="en-US" sz="4000" dirty="0" err="1" smtClean="0"/>
            <a:t>perubatan</a:t>
          </a:r>
          <a:r>
            <a:rPr lang="en-US" sz="4000" dirty="0" smtClean="0"/>
            <a:t> </a:t>
          </a:r>
          <a:r>
            <a:rPr lang="en-US" sz="4000" dirty="0" err="1" smtClean="0"/>
            <a:t>adalah</a:t>
          </a:r>
          <a:r>
            <a:rPr lang="en-US" sz="4000" dirty="0" smtClean="0"/>
            <a:t> </a:t>
          </a:r>
          <a:r>
            <a:rPr lang="en-US" sz="4000" dirty="0" err="1" smtClean="0"/>
            <a:t>kritikal</a:t>
          </a:r>
          <a:r>
            <a:rPr lang="en-US" sz="4000" dirty="0" smtClean="0"/>
            <a:t> </a:t>
          </a:r>
          <a:r>
            <a:rPr lang="en-US" sz="4000" dirty="0" err="1" smtClean="0"/>
            <a:t>bagi</a:t>
          </a:r>
          <a:r>
            <a:rPr lang="en-US" sz="4000" dirty="0" smtClean="0"/>
            <a:t> </a:t>
          </a:r>
          <a:r>
            <a:rPr lang="en-US" sz="4000" dirty="0" err="1" smtClean="0"/>
            <a:t>tujuan</a:t>
          </a:r>
          <a:r>
            <a:rPr lang="en-US" sz="4000" dirty="0" smtClean="0"/>
            <a:t> </a:t>
          </a:r>
          <a:r>
            <a:rPr lang="en-US" sz="4000" dirty="0" err="1" smtClean="0"/>
            <a:t>pembangunan</a:t>
          </a:r>
          <a:r>
            <a:rPr lang="en-US" sz="4000" dirty="0" smtClean="0"/>
            <a:t> </a:t>
          </a:r>
          <a:r>
            <a:rPr lang="en-US" sz="4000" dirty="0" err="1" smtClean="0"/>
            <a:t>negara</a:t>
          </a:r>
          <a:r>
            <a:rPr lang="en-US" sz="4000" dirty="0" smtClean="0"/>
            <a:t> </a:t>
          </a:r>
          <a:r>
            <a:rPr lang="en-US" sz="4000" dirty="0" err="1" smtClean="0"/>
            <a:t>khususnya</a:t>
          </a:r>
          <a:r>
            <a:rPr lang="en-US" sz="4000" dirty="0" smtClean="0"/>
            <a:t> </a:t>
          </a:r>
          <a:r>
            <a:rPr lang="en-US" sz="4000" dirty="0" err="1" smtClean="0"/>
            <a:t>dalam</a:t>
          </a:r>
          <a:r>
            <a:rPr lang="en-US" sz="4000" dirty="0" smtClean="0"/>
            <a:t> </a:t>
          </a:r>
          <a:r>
            <a:rPr lang="en-US" sz="4000" dirty="0" err="1" smtClean="0"/>
            <a:t>usaha</a:t>
          </a:r>
          <a:r>
            <a:rPr lang="en-US" sz="4000" dirty="0" smtClean="0"/>
            <a:t> </a:t>
          </a:r>
          <a:r>
            <a:rPr lang="en-US" sz="4000" dirty="0" err="1" smtClean="0"/>
            <a:t>untuk</a:t>
          </a:r>
          <a:r>
            <a:rPr lang="en-US" sz="4000" dirty="0" smtClean="0"/>
            <a:t> </a:t>
          </a:r>
          <a:r>
            <a:rPr lang="en-US" sz="4000" dirty="0" err="1" smtClean="0"/>
            <a:t>mengembangkan</a:t>
          </a:r>
          <a:r>
            <a:rPr lang="en-US" sz="4000" dirty="0" smtClean="0"/>
            <a:t> </a:t>
          </a:r>
          <a:r>
            <a:rPr lang="en-US" sz="4000" dirty="0" err="1" smtClean="0"/>
            <a:t>pengetahuan</a:t>
          </a:r>
          <a:r>
            <a:rPr lang="en-US" sz="4000" dirty="0" smtClean="0"/>
            <a:t> </a:t>
          </a:r>
          <a:r>
            <a:rPr lang="en-US" sz="4000" dirty="0" err="1" smtClean="0"/>
            <a:t>perubatan</a:t>
          </a:r>
          <a:r>
            <a:rPr lang="en-US" sz="4000" dirty="0" smtClean="0"/>
            <a:t> </a:t>
          </a:r>
          <a:r>
            <a:rPr lang="en-US" sz="4000" dirty="0" err="1" smtClean="0"/>
            <a:t>sedia</a:t>
          </a:r>
          <a:r>
            <a:rPr lang="en-US" sz="4000" dirty="0" smtClean="0"/>
            <a:t> </a:t>
          </a:r>
          <a:r>
            <a:rPr lang="en-US" sz="4000" dirty="0" err="1" smtClean="0"/>
            <a:t>ada</a:t>
          </a:r>
          <a:r>
            <a:rPr lang="en-US" sz="4000" dirty="0" smtClean="0"/>
            <a:t> </a:t>
          </a:r>
          <a:r>
            <a:rPr lang="en-US" sz="4000" dirty="0" err="1" smtClean="0"/>
            <a:t>dan</a:t>
          </a:r>
          <a:r>
            <a:rPr lang="en-US" sz="4000" dirty="0" smtClean="0"/>
            <a:t> </a:t>
          </a:r>
          <a:r>
            <a:rPr lang="en-US" sz="4000" dirty="0" err="1" smtClean="0"/>
            <a:t>juga</a:t>
          </a:r>
          <a:r>
            <a:rPr lang="en-US" sz="4000" dirty="0" smtClean="0"/>
            <a:t> </a:t>
          </a:r>
          <a:r>
            <a:rPr lang="en-US" sz="4000" dirty="0" err="1" smtClean="0"/>
            <a:t>penemuan</a:t>
          </a:r>
          <a:r>
            <a:rPr lang="en-US" sz="4000" dirty="0" smtClean="0"/>
            <a:t> </a:t>
          </a:r>
          <a:r>
            <a:rPr lang="en-US" sz="4000" dirty="0" err="1" smtClean="0"/>
            <a:t>baru</a:t>
          </a:r>
          <a:r>
            <a:rPr lang="en-US" sz="4000" dirty="0" smtClean="0"/>
            <a:t> yang </a:t>
          </a:r>
          <a:r>
            <a:rPr lang="en-US" sz="4000" dirty="0" err="1" smtClean="0"/>
            <a:t>berkaitan</a:t>
          </a:r>
          <a:r>
            <a:rPr lang="en-US" sz="4000" dirty="0" smtClean="0"/>
            <a:t>. </a:t>
          </a:r>
          <a:endParaRPr lang="en-US" sz="4000" dirty="0"/>
        </a:p>
      </dgm:t>
    </dgm:pt>
    <dgm:pt modelId="{F36CD648-3755-4D78-9269-BC6B75D88481}" type="parTrans" cxnId="{5FB79F80-85A5-4910-A49A-148DFF4C2545}">
      <dgm:prSet/>
      <dgm:spPr/>
      <dgm:t>
        <a:bodyPr/>
        <a:lstStyle/>
        <a:p>
          <a:endParaRPr lang="en-US"/>
        </a:p>
      </dgm:t>
    </dgm:pt>
    <dgm:pt modelId="{5CC84D54-D893-4AAE-8E37-AFD9755809BA}" type="sibTrans" cxnId="{5FB79F80-85A5-4910-A49A-148DFF4C2545}">
      <dgm:prSet/>
      <dgm:spPr/>
      <dgm:t>
        <a:bodyPr/>
        <a:lstStyle/>
        <a:p>
          <a:endParaRPr lang="en-US"/>
        </a:p>
      </dgm:t>
    </dgm:pt>
    <dgm:pt modelId="{1237E3E5-36D2-46B8-8FAD-BC035B0C0FB2}">
      <dgm:prSet phldrT="[Text]"/>
      <dgm:spPr/>
      <dgm:t>
        <a:bodyPr/>
        <a:lstStyle/>
        <a:p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statistik</a:t>
          </a:r>
          <a:r>
            <a:rPr lang="en-US" dirty="0" smtClean="0"/>
            <a:t> </a:t>
          </a:r>
          <a:r>
            <a:rPr lang="en-US" dirty="0" err="1" smtClean="0"/>
            <a:t>semasa</a:t>
          </a:r>
          <a:r>
            <a:rPr lang="en-US" dirty="0" smtClean="0"/>
            <a:t> </a:t>
          </a:r>
          <a:r>
            <a:rPr lang="en-US" dirty="0" err="1" smtClean="0"/>
            <a:t>Pakar</a:t>
          </a:r>
          <a:r>
            <a:rPr lang="en-US" dirty="0" smtClean="0"/>
            <a:t> </a:t>
          </a:r>
          <a:r>
            <a:rPr lang="en-US" dirty="0" err="1" smtClean="0"/>
            <a:t>Perubatan</a:t>
          </a:r>
          <a:r>
            <a:rPr lang="en-US" dirty="0" smtClean="0"/>
            <a:t> Negara  </a:t>
          </a:r>
          <a:r>
            <a:rPr lang="en-US" dirty="0" err="1" smtClean="0"/>
            <a:t>termasuk</a:t>
          </a:r>
          <a:r>
            <a:rPr lang="en-US" dirty="0" smtClean="0"/>
            <a:t> </a:t>
          </a:r>
          <a:r>
            <a:rPr lang="en-US" dirty="0" err="1" smtClean="0"/>
            <a:t>Pakar</a:t>
          </a:r>
          <a:r>
            <a:rPr lang="en-US" dirty="0" smtClean="0"/>
            <a:t> </a:t>
          </a:r>
          <a:r>
            <a:rPr lang="en-US" dirty="0" err="1" smtClean="0"/>
            <a:t>Pergigian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Farmasi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mencukupi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memenuhi</a:t>
          </a:r>
          <a:r>
            <a:rPr lang="en-US" dirty="0" smtClean="0"/>
            <a:t> </a:t>
          </a:r>
          <a:r>
            <a:rPr lang="en-US" dirty="0" err="1" smtClean="0"/>
            <a:t>keperluan</a:t>
          </a:r>
          <a:r>
            <a:rPr lang="en-US" dirty="0" smtClean="0"/>
            <a:t> </a:t>
          </a:r>
          <a:r>
            <a:rPr lang="en-US" dirty="0" err="1" smtClean="0"/>
            <a:t>Pakar</a:t>
          </a:r>
          <a:r>
            <a:rPr lang="en-US" dirty="0" smtClean="0"/>
            <a:t> Negara </a:t>
          </a:r>
          <a:r>
            <a:rPr lang="en-US" dirty="0" err="1" smtClean="0"/>
            <a:t>pada</a:t>
          </a:r>
          <a:r>
            <a:rPr lang="en-US" dirty="0" smtClean="0"/>
            <a:t> 2025</a:t>
          </a:r>
          <a:endParaRPr lang="en-US" dirty="0"/>
        </a:p>
      </dgm:t>
    </dgm:pt>
    <dgm:pt modelId="{336B0043-B72E-4F23-B769-1EADD65784F7}" type="parTrans" cxnId="{C522FEA4-0704-44EA-AF33-1E626CA7899E}">
      <dgm:prSet/>
      <dgm:spPr/>
      <dgm:t>
        <a:bodyPr/>
        <a:lstStyle/>
        <a:p>
          <a:endParaRPr lang="en-US"/>
        </a:p>
      </dgm:t>
    </dgm:pt>
    <dgm:pt modelId="{60212451-EFE4-4193-A4A5-201805917BE3}" type="sibTrans" cxnId="{C522FEA4-0704-44EA-AF33-1E626CA7899E}">
      <dgm:prSet/>
      <dgm:spPr/>
      <dgm:t>
        <a:bodyPr/>
        <a:lstStyle/>
        <a:p>
          <a:endParaRPr lang="en-US"/>
        </a:p>
      </dgm:t>
    </dgm:pt>
    <dgm:pt modelId="{7F4CEEFD-F831-4C76-99EC-E424321399C3}">
      <dgm:prSet phldrT="[Text]"/>
      <dgm:spPr/>
      <dgm:t>
        <a:bodyPr/>
        <a:lstStyle/>
        <a:p>
          <a:r>
            <a:rPr lang="en-MY" dirty="0" err="1" smtClean="0">
              <a:solidFill>
                <a:schemeClr val="tx1"/>
              </a:solidFill>
            </a:rPr>
            <a:t>Sehingga</a:t>
          </a:r>
          <a:r>
            <a:rPr lang="en-MY" dirty="0" smtClean="0">
              <a:solidFill>
                <a:schemeClr val="tx1"/>
              </a:solidFill>
            </a:rPr>
            <a:t> 2019 </a:t>
          </a:r>
          <a:r>
            <a:rPr lang="en-MY" dirty="0" err="1" smtClean="0">
              <a:solidFill>
                <a:schemeClr val="tx1"/>
              </a:solidFill>
            </a:rPr>
            <a:t>hanya</a:t>
          </a:r>
          <a:r>
            <a:rPr lang="en-MY" dirty="0" smtClean="0">
              <a:solidFill>
                <a:schemeClr val="tx1"/>
              </a:solidFill>
            </a:rPr>
            <a:t> 6,183 orang </a:t>
          </a:r>
          <a:r>
            <a:rPr lang="en-MY" dirty="0" err="1" smtClean="0">
              <a:solidFill>
                <a:schemeClr val="tx1"/>
              </a:solidFill>
            </a:rPr>
            <a:t>sahaja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Pakar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Perubatan</a:t>
          </a:r>
          <a:r>
            <a:rPr lang="en-MY" dirty="0" smtClean="0">
              <a:solidFill>
                <a:schemeClr val="tx1"/>
              </a:solidFill>
            </a:rPr>
            <a:t> Negara </a:t>
          </a:r>
          <a:r>
            <a:rPr lang="en-MY" dirty="0" err="1" smtClean="0">
              <a:solidFill>
                <a:schemeClr val="tx1"/>
              </a:solidFill>
            </a:rPr>
            <a:t>berbanding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sasaran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berdasarkan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keperluan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negara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iaitu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seramai</a:t>
          </a:r>
          <a:r>
            <a:rPr lang="en-MY" dirty="0" smtClean="0">
              <a:solidFill>
                <a:schemeClr val="tx1"/>
              </a:solidFill>
            </a:rPr>
            <a:t> 25,000 orang </a:t>
          </a:r>
          <a:r>
            <a:rPr lang="en-MY" dirty="0" err="1" smtClean="0">
              <a:solidFill>
                <a:schemeClr val="tx1"/>
              </a:solidFill>
            </a:rPr>
            <a:t>pakar</a:t>
          </a:r>
          <a:endParaRPr lang="en-US" dirty="0">
            <a:solidFill>
              <a:schemeClr val="tx1"/>
            </a:solidFill>
          </a:endParaRPr>
        </a:p>
      </dgm:t>
    </dgm:pt>
    <dgm:pt modelId="{84BFB92C-705E-4F73-A6DA-E833EE9DBCA0}" type="parTrans" cxnId="{390F1760-03DD-4472-A942-DEA56C3DD2B4}">
      <dgm:prSet/>
      <dgm:spPr/>
      <dgm:t>
        <a:bodyPr/>
        <a:lstStyle/>
        <a:p>
          <a:endParaRPr lang="en-US"/>
        </a:p>
      </dgm:t>
    </dgm:pt>
    <dgm:pt modelId="{3AA05384-09AC-4755-8339-2A72FBD0E250}" type="sibTrans" cxnId="{390F1760-03DD-4472-A942-DEA56C3DD2B4}">
      <dgm:prSet/>
      <dgm:spPr/>
      <dgm:t>
        <a:bodyPr/>
        <a:lstStyle/>
        <a:p>
          <a:endParaRPr lang="en-US"/>
        </a:p>
      </dgm:t>
    </dgm:pt>
    <dgm:pt modelId="{03EC3738-8B5E-44C5-AB1E-F327A7FB3B9C}" type="pres">
      <dgm:prSet presAssocID="{B513D1AD-A58E-483F-9796-87BDAD1BAAFB}" presName="Name0" presStyleCnt="0">
        <dgm:presLayoutVars>
          <dgm:resizeHandles/>
        </dgm:presLayoutVars>
      </dgm:prSet>
      <dgm:spPr/>
    </dgm:pt>
    <dgm:pt modelId="{8F8E66D3-66AD-46BC-A9B4-0DC3C1CE0885}" type="pres">
      <dgm:prSet presAssocID="{2608471F-C763-4B97-8B28-AE83401E341C}" presName="text" presStyleLbl="node1" presStyleIdx="0" presStyleCnt="3" custScaleX="102401" custLinFactY="-2002" custLinFactNeighborX="930" custLinFactNeighborY="-100000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9364BD93-44F2-484F-B5E4-E215C0B902F5}" type="pres">
      <dgm:prSet presAssocID="{5CC84D54-D893-4AAE-8E37-AFD9755809BA}" presName="space" presStyleCnt="0"/>
      <dgm:spPr/>
    </dgm:pt>
    <dgm:pt modelId="{11713B9E-0D35-4C21-B6AE-0EB276668CEA}" type="pres">
      <dgm:prSet presAssocID="{1237E3E5-36D2-46B8-8FAD-BC035B0C0FB2}" presName="text" presStyleLbl="node1" presStyleIdx="1" presStyleCnt="3" custScaleX="144572" custScaleY="103457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047B411A-9262-46F2-92E8-8EDE21CCF247}" type="pres">
      <dgm:prSet presAssocID="{60212451-EFE4-4193-A4A5-201805917BE3}" presName="space" presStyleCnt="0"/>
      <dgm:spPr/>
    </dgm:pt>
    <dgm:pt modelId="{453879D9-5680-4DA2-ACBF-42230F4E1A04}" type="pres">
      <dgm:prSet presAssocID="{7F4CEEFD-F831-4C76-99EC-E424321399C3}" presName="text" presStyleLbl="node1" presStyleIdx="2" presStyleCnt="3" custScaleX="276639" custScaleY="706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C522FEA4-0704-44EA-AF33-1E626CA7899E}" srcId="{B513D1AD-A58E-483F-9796-87BDAD1BAAFB}" destId="{1237E3E5-36D2-46B8-8FAD-BC035B0C0FB2}" srcOrd="1" destOrd="0" parTransId="{336B0043-B72E-4F23-B769-1EADD65784F7}" sibTransId="{60212451-EFE4-4193-A4A5-201805917BE3}"/>
    <dgm:cxn modelId="{5FB79F80-85A5-4910-A49A-148DFF4C2545}" srcId="{B513D1AD-A58E-483F-9796-87BDAD1BAAFB}" destId="{2608471F-C763-4B97-8B28-AE83401E341C}" srcOrd="0" destOrd="0" parTransId="{F36CD648-3755-4D78-9269-BC6B75D88481}" sibTransId="{5CC84D54-D893-4AAE-8E37-AFD9755809BA}"/>
    <dgm:cxn modelId="{7C476078-2EFC-4810-817F-6F4163596EDD}" type="presOf" srcId="{2608471F-C763-4B97-8B28-AE83401E341C}" destId="{8F8E66D3-66AD-46BC-A9B4-0DC3C1CE0885}" srcOrd="0" destOrd="0" presId="urn:diagrams.loki3.com/VaryingWidthList"/>
    <dgm:cxn modelId="{AD202E0C-1523-4503-8FAD-A5E08B22E5EC}" type="presOf" srcId="{1237E3E5-36D2-46B8-8FAD-BC035B0C0FB2}" destId="{11713B9E-0D35-4C21-B6AE-0EB276668CEA}" srcOrd="0" destOrd="0" presId="urn:diagrams.loki3.com/VaryingWidthList"/>
    <dgm:cxn modelId="{4E0551F3-8D0F-4140-A6DF-2CE50B81AAAF}" type="presOf" srcId="{B513D1AD-A58E-483F-9796-87BDAD1BAAFB}" destId="{03EC3738-8B5E-44C5-AB1E-F327A7FB3B9C}" srcOrd="0" destOrd="0" presId="urn:diagrams.loki3.com/VaryingWidthList"/>
    <dgm:cxn modelId="{390F1760-03DD-4472-A942-DEA56C3DD2B4}" srcId="{B513D1AD-A58E-483F-9796-87BDAD1BAAFB}" destId="{7F4CEEFD-F831-4C76-99EC-E424321399C3}" srcOrd="2" destOrd="0" parTransId="{84BFB92C-705E-4F73-A6DA-E833EE9DBCA0}" sibTransId="{3AA05384-09AC-4755-8339-2A72FBD0E250}"/>
    <dgm:cxn modelId="{F70E6399-AA41-4AB4-B3DF-373D1B1560ED}" type="presOf" srcId="{7F4CEEFD-F831-4C76-99EC-E424321399C3}" destId="{453879D9-5680-4DA2-ACBF-42230F4E1A04}" srcOrd="0" destOrd="0" presId="urn:diagrams.loki3.com/VaryingWidthList"/>
    <dgm:cxn modelId="{AAB9B80C-2F1D-4F88-85A9-5F945258DBB6}" type="presParOf" srcId="{03EC3738-8B5E-44C5-AB1E-F327A7FB3B9C}" destId="{8F8E66D3-66AD-46BC-A9B4-0DC3C1CE0885}" srcOrd="0" destOrd="0" presId="urn:diagrams.loki3.com/VaryingWidthList"/>
    <dgm:cxn modelId="{CE38A8BF-58EC-4B95-AE3E-6799DB8C49AE}" type="presParOf" srcId="{03EC3738-8B5E-44C5-AB1E-F327A7FB3B9C}" destId="{9364BD93-44F2-484F-B5E4-E215C0B902F5}" srcOrd="1" destOrd="0" presId="urn:diagrams.loki3.com/VaryingWidthList"/>
    <dgm:cxn modelId="{9EF3A50A-0328-46E1-BE17-B1C825B43D38}" type="presParOf" srcId="{03EC3738-8B5E-44C5-AB1E-F327A7FB3B9C}" destId="{11713B9E-0D35-4C21-B6AE-0EB276668CEA}" srcOrd="2" destOrd="0" presId="urn:diagrams.loki3.com/VaryingWidthList"/>
    <dgm:cxn modelId="{6B56F19F-609C-4C98-9BE6-15A498F729C6}" type="presParOf" srcId="{03EC3738-8B5E-44C5-AB1E-F327A7FB3B9C}" destId="{047B411A-9262-46F2-92E8-8EDE21CCF247}" srcOrd="3" destOrd="0" presId="urn:diagrams.loki3.com/VaryingWidthList"/>
    <dgm:cxn modelId="{922E8365-5822-45CF-9B45-52E105D1AA31}" type="presParOf" srcId="{03EC3738-8B5E-44C5-AB1E-F327A7FB3B9C}" destId="{453879D9-5680-4DA2-ACBF-42230F4E1A0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78C70-5BEA-454F-AED7-D26EAE027D84}" type="doc">
      <dgm:prSet loTypeId="urn:microsoft.com/office/officeart/2005/8/layout/hList6" loCatId="list" qsTypeId="urn:microsoft.com/office/officeart/2005/8/quickstyle/simple4" qsCatId="simple" csTypeId="urn:microsoft.com/office/officeart/2005/8/colors/accent5_5" csCatId="accent5" phldr="1"/>
      <dgm:spPr/>
    </dgm:pt>
    <dgm:pt modelId="{9A41D825-F093-44CD-B79F-7EF722EB949B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Arial Rounded MT Bold" pitchFamily="34" charset="0"/>
            </a:rPr>
            <a:t>Elaun &amp; Kemudahan</a:t>
          </a:r>
          <a:endParaRPr lang="ms-MY" smtClean="0">
            <a:solidFill>
              <a:schemeClr val="tx1"/>
            </a:solidFill>
            <a:latin typeface="Arial Rounded MT Bold" pitchFamily="34" charset="0"/>
          </a:endParaRPr>
        </a:p>
        <a:p>
          <a:r>
            <a:rPr lang="en-US" smtClean="0">
              <a:solidFill>
                <a:schemeClr val="tx1"/>
              </a:solidFill>
              <a:latin typeface="Arial Rounded MT Bold" pitchFamily="34" charset="0"/>
            </a:rPr>
            <a:t>Contoh: Yuran, Elaun &amp; Lain-lain bantuan</a:t>
          </a:r>
          <a:endParaRPr lang="en-US" dirty="0">
            <a:solidFill>
              <a:schemeClr val="tx1"/>
            </a:solidFill>
          </a:endParaRPr>
        </a:p>
      </dgm:t>
    </dgm:pt>
    <dgm:pt modelId="{7F979BCD-7B4A-49FD-BB09-C0F691DE70B9}" type="parTrans" cxnId="{100E69B1-0BB3-4AC7-9BDA-5200AC0C62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9D48F6-59D9-409E-A764-6FC41DDB94BF}" type="sibTrans" cxnId="{100E69B1-0BB3-4AC7-9BDA-5200AC0C62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8A34F3-04FF-45E1-A330-CE29AE566C7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Cuti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diluluskan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bagi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mengikuti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Kursus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jangka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Panjang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sederhana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secara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sepenuh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masa</a:t>
          </a:r>
          <a:endParaRPr lang="en-US" dirty="0">
            <a:solidFill>
              <a:schemeClr val="tx1"/>
            </a:solidFill>
          </a:endParaRPr>
        </a:p>
      </dgm:t>
    </dgm:pt>
    <dgm:pt modelId="{A9E5D0F0-67B6-4569-8A1E-DD1EF5081F00}" type="parTrans" cxnId="{26B06772-E2C5-491F-9912-46AD6693F4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9D5E27-6EF1-43EA-B614-16810999A053}" type="sibTrans" cxnId="{26B06772-E2C5-491F-9912-46AD6693F4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F0056A-690D-4503-BD5D-68685327350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Cuti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diluluskan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bagi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mengikuti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kursus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/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pengajian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dengan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bayaran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gaji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imbuhan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tetap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elaun-elaun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layak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mengikut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syarat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Rounded MT Bold" pitchFamily="34" charset="0"/>
            </a:rPr>
            <a:t>peraturan</a:t>
          </a:r>
          <a:endParaRPr lang="en-US" dirty="0">
            <a:solidFill>
              <a:schemeClr val="tx1"/>
            </a:solidFill>
          </a:endParaRPr>
        </a:p>
      </dgm:t>
    </dgm:pt>
    <dgm:pt modelId="{8976C2E0-0BB2-450D-B94B-04677F3496F1}" type="parTrans" cxnId="{698DB7C5-51FC-4694-ABF3-7D2661F961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8F002D-927B-4A33-9CCA-225E8A2D4E57}" type="sibTrans" cxnId="{698DB7C5-51FC-4694-ABF3-7D2661F961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DB4736-01A8-471C-9370-709DB10DD18B}" type="pres">
      <dgm:prSet presAssocID="{50978C70-5BEA-454F-AED7-D26EAE027D84}" presName="Name0" presStyleCnt="0">
        <dgm:presLayoutVars>
          <dgm:dir/>
          <dgm:resizeHandles val="exact"/>
        </dgm:presLayoutVars>
      </dgm:prSet>
      <dgm:spPr/>
    </dgm:pt>
    <dgm:pt modelId="{F4256147-60D6-4877-9E81-1CF944366B21}" type="pres">
      <dgm:prSet presAssocID="{9A41D825-F093-44CD-B79F-7EF722EB949B}" presName="node" presStyleLbl="node1" presStyleIdx="0" presStyleCnt="3" custLinFactX="-33085" custLinFactNeighborX="-100000" custLinFactNeighborY="2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DCBA6-547C-4119-B8AB-737709FC71D5}" type="pres">
      <dgm:prSet presAssocID="{AE9D48F6-59D9-409E-A764-6FC41DDB94BF}" presName="sibTrans" presStyleCnt="0"/>
      <dgm:spPr/>
    </dgm:pt>
    <dgm:pt modelId="{C5B0DC24-E613-41E2-A04B-391E7E8EA567}" type="pres">
      <dgm:prSet presAssocID="{2D8A34F3-04FF-45E1-A330-CE29AE566C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423DB-8D42-49FE-81B2-FCE0CF18F5E6}" type="pres">
      <dgm:prSet presAssocID="{659D5E27-6EF1-43EA-B614-16810999A053}" presName="sibTrans" presStyleCnt="0"/>
      <dgm:spPr/>
    </dgm:pt>
    <dgm:pt modelId="{5E214D23-2332-4548-9CBB-E61EE45E55A9}" type="pres">
      <dgm:prSet presAssocID="{1AF0056A-690D-4503-BD5D-68685327350E}" presName="node" presStyleLbl="node1" presStyleIdx="2" presStyleCnt="3" custLinFactX="33462" custLinFactNeighborX="100000" custLinFactNeighborY="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DB7C5-51FC-4694-ABF3-7D2661F961D3}" srcId="{50978C70-5BEA-454F-AED7-D26EAE027D84}" destId="{1AF0056A-690D-4503-BD5D-68685327350E}" srcOrd="2" destOrd="0" parTransId="{8976C2E0-0BB2-450D-B94B-04677F3496F1}" sibTransId="{2E8F002D-927B-4A33-9CCA-225E8A2D4E57}"/>
    <dgm:cxn modelId="{44F16CED-E6D9-4C7A-B8FD-EDC6AE86B5D0}" type="presOf" srcId="{2D8A34F3-04FF-45E1-A330-CE29AE566C7A}" destId="{C5B0DC24-E613-41E2-A04B-391E7E8EA567}" srcOrd="0" destOrd="0" presId="urn:microsoft.com/office/officeart/2005/8/layout/hList6"/>
    <dgm:cxn modelId="{DE64929D-524F-4BAB-8D3E-752D8AE75BCA}" type="presOf" srcId="{9A41D825-F093-44CD-B79F-7EF722EB949B}" destId="{F4256147-60D6-4877-9E81-1CF944366B21}" srcOrd="0" destOrd="0" presId="urn:microsoft.com/office/officeart/2005/8/layout/hList6"/>
    <dgm:cxn modelId="{FA297084-60B1-456A-B188-30C14C978AB8}" type="presOf" srcId="{1AF0056A-690D-4503-BD5D-68685327350E}" destId="{5E214D23-2332-4548-9CBB-E61EE45E55A9}" srcOrd="0" destOrd="0" presId="urn:microsoft.com/office/officeart/2005/8/layout/hList6"/>
    <dgm:cxn modelId="{4125539B-BC7A-42B3-B680-F4B6B91C64E4}" type="presOf" srcId="{50978C70-5BEA-454F-AED7-D26EAE027D84}" destId="{19DB4736-01A8-471C-9370-709DB10DD18B}" srcOrd="0" destOrd="0" presId="urn:microsoft.com/office/officeart/2005/8/layout/hList6"/>
    <dgm:cxn modelId="{100E69B1-0BB3-4AC7-9BDA-5200AC0C627B}" srcId="{50978C70-5BEA-454F-AED7-D26EAE027D84}" destId="{9A41D825-F093-44CD-B79F-7EF722EB949B}" srcOrd="0" destOrd="0" parTransId="{7F979BCD-7B4A-49FD-BB09-C0F691DE70B9}" sibTransId="{AE9D48F6-59D9-409E-A764-6FC41DDB94BF}"/>
    <dgm:cxn modelId="{26B06772-E2C5-491F-9912-46AD6693F47B}" srcId="{50978C70-5BEA-454F-AED7-D26EAE027D84}" destId="{2D8A34F3-04FF-45E1-A330-CE29AE566C7A}" srcOrd="1" destOrd="0" parTransId="{A9E5D0F0-67B6-4569-8A1E-DD1EF5081F00}" sibTransId="{659D5E27-6EF1-43EA-B614-16810999A053}"/>
    <dgm:cxn modelId="{954C790A-FB82-4503-B915-416010AE1F1A}" type="presParOf" srcId="{19DB4736-01A8-471C-9370-709DB10DD18B}" destId="{F4256147-60D6-4877-9E81-1CF944366B21}" srcOrd="0" destOrd="0" presId="urn:microsoft.com/office/officeart/2005/8/layout/hList6"/>
    <dgm:cxn modelId="{351B99FB-D196-46B1-84B9-17C1CC6D446C}" type="presParOf" srcId="{19DB4736-01A8-471C-9370-709DB10DD18B}" destId="{DC4DCBA6-547C-4119-B8AB-737709FC71D5}" srcOrd="1" destOrd="0" presId="urn:microsoft.com/office/officeart/2005/8/layout/hList6"/>
    <dgm:cxn modelId="{05CDCF47-08A7-4EFC-AAC1-6B98BA33843C}" type="presParOf" srcId="{19DB4736-01A8-471C-9370-709DB10DD18B}" destId="{C5B0DC24-E613-41E2-A04B-391E7E8EA567}" srcOrd="2" destOrd="0" presId="urn:microsoft.com/office/officeart/2005/8/layout/hList6"/>
    <dgm:cxn modelId="{3E46AAD6-8F3C-4930-92B4-235744A7356E}" type="presParOf" srcId="{19DB4736-01A8-471C-9370-709DB10DD18B}" destId="{74D423DB-8D42-49FE-81B2-FCE0CF18F5E6}" srcOrd="3" destOrd="0" presId="urn:microsoft.com/office/officeart/2005/8/layout/hList6"/>
    <dgm:cxn modelId="{F27A033E-8C6F-4569-A8EB-951F0DC4FD9F}" type="presParOf" srcId="{19DB4736-01A8-471C-9370-709DB10DD18B}" destId="{5E214D23-2332-4548-9CBB-E61EE45E55A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913F2-F06C-464A-91C1-4CDA5402D01F}" type="doc">
      <dgm:prSet loTypeId="urn:microsoft.com/office/officeart/2005/8/layout/vList3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688125-7443-48A8-B85E-794E3FACDCC6}">
      <dgm:prSet phldrT="[Text]" custT="1"/>
      <dgm:spPr/>
      <dgm:t>
        <a:bodyPr/>
        <a:lstStyle/>
        <a:p>
          <a:pPr algn="l"/>
          <a:r>
            <a:rPr lang="en-US" sz="3600" dirty="0" err="1" smtClean="0">
              <a:solidFill>
                <a:schemeClr val="tx1"/>
              </a:solidFill>
            </a:rPr>
            <a:t>Setelah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tamat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pengajian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atau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tamat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tempoh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Cuti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Belajar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b="1" u="sng" dirty="0" smtClean="0">
              <a:solidFill>
                <a:schemeClr val="tx1"/>
              </a:solidFill>
            </a:rPr>
            <a:t>mana yang </a:t>
          </a:r>
          <a:r>
            <a:rPr lang="en-US" sz="3600" b="1" u="sng" dirty="0" err="1" smtClean="0">
              <a:solidFill>
                <a:schemeClr val="tx1"/>
              </a:solidFill>
            </a:rPr>
            <a:t>terdahulu</a:t>
          </a:r>
          <a:r>
            <a:rPr lang="en-US" sz="3600" dirty="0" smtClean="0">
              <a:solidFill>
                <a:schemeClr val="tx1"/>
              </a:solidFill>
            </a:rPr>
            <a:t>; </a:t>
          </a:r>
          <a:r>
            <a:rPr lang="en-US" sz="3600" dirty="0" err="1" smtClean="0">
              <a:solidFill>
                <a:schemeClr val="tx1"/>
              </a:solidFill>
            </a:rPr>
            <a:t>atau</a:t>
          </a:r>
          <a:endParaRPr lang="en-US" sz="3600" dirty="0">
            <a:solidFill>
              <a:schemeClr val="tx1"/>
            </a:solidFill>
          </a:endParaRPr>
        </a:p>
      </dgm:t>
    </dgm:pt>
    <dgm:pt modelId="{D7336198-C8F0-4FE3-B950-438DC9978286}" type="parTrans" cxnId="{D0C97EF2-8301-461D-87E6-038482134D91}">
      <dgm:prSet/>
      <dgm:spPr/>
      <dgm:t>
        <a:bodyPr/>
        <a:lstStyle/>
        <a:p>
          <a:pPr algn="l"/>
          <a:endParaRPr lang="en-US" sz="3600"/>
        </a:p>
      </dgm:t>
    </dgm:pt>
    <dgm:pt modelId="{38B4D1C7-69EE-41D2-954E-00C35918F9D0}" type="sibTrans" cxnId="{D0C97EF2-8301-461D-87E6-038482134D91}">
      <dgm:prSet/>
      <dgm:spPr/>
      <dgm:t>
        <a:bodyPr/>
        <a:lstStyle/>
        <a:p>
          <a:pPr algn="l"/>
          <a:endParaRPr lang="en-US" sz="3600"/>
        </a:p>
      </dgm:t>
    </dgm:pt>
    <dgm:pt modelId="{D860E1C8-06BE-40AE-BB42-18AAE7F91E02}">
      <dgm:prSet phldrT="[Text]" custT="1"/>
      <dgm:spPr/>
      <dgm:t>
        <a:bodyPr/>
        <a:lstStyle/>
        <a:p>
          <a:pPr algn="l"/>
          <a:r>
            <a:rPr lang="en-US" sz="3600" dirty="0" err="1" smtClean="0">
              <a:solidFill>
                <a:schemeClr val="tx1"/>
              </a:solidFill>
            </a:rPr>
            <a:t>Gagal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atau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ditamatkan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pengajian</a:t>
          </a:r>
          <a:r>
            <a:rPr lang="en-US" sz="3600" dirty="0" smtClean="0">
              <a:solidFill>
                <a:schemeClr val="tx1"/>
              </a:solidFill>
            </a:rPr>
            <a:t>; </a:t>
          </a:r>
          <a:r>
            <a:rPr lang="en-US" sz="3600" dirty="0" err="1" smtClean="0">
              <a:solidFill>
                <a:schemeClr val="tx1"/>
              </a:solidFill>
            </a:rPr>
            <a:t>atau</a:t>
          </a:r>
          <a:endParaRPr lang="en-US" sz="3600" dirty="0">
            <a:solidFill>
              <a:schemeClr val="tx1"/>
            </a:solidFill>
          </a:endParaRPr>
        </a:p>
      </dgm:t>
    </dgm:pt>
    <dgm:pt modelId="{3F3AE360-6053-43F9-B21D-3A17A84112E1}" type="parTrans" cxnId="{24679C2A-2F7E-44C0-80F5-07834D42993F}">
      <dgm:prSet/>
      <dgm:spPr/>
      <dgm:t>
        <a:bodyPr/>
        <a:lstStyle/>
        <a:p>
          <a:pPr algn="l"/>
          <a:endParaRPr lang="en-US" sz="3600"/>
        </a:p>
      </dgm:t>
    </dgm:pt>
    <dgm:pt modelId="{82293930-8C5B-4774-9B50-1BA16B45650F}" type="sibTrans" cxnId="{24679C2A-2F7E-44C0-80F5-07834D42993F}">
      <dgm:prSet/>
      <dgm:spPr/>
      <dgm:t>
        <a:bodyPr/>
        <a:lstStyle/>
        <a:p>
          <a:pPr algn="l"/>
          <a:endParaRPr lang="en-US" sz="3600"/>
        </a:p>
      </dgm:t>
    </dgm:pt>
    <dgm:pt modelId="{B452DA1F-6EB8-421D-8813-05EDDFD1E35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</a:rPr>
            <a:t>Pegawai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dikehendaki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melapor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diri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ke</a:t>
          </a:r>
          <a:r>
            <a:rPr lang="en-US" sz="3600" dirty="0" smtClean="0">
              <a:solidFill>
                <a:schemeClr val="tx1"/>
              </a:solidFill>
            </a:rPr>
            <a:t> BPL, KKM:</a:t>
          </a:r>
          <a:endParaRPr lang="en-US" sz="3600" b="1" dirty="0">
            <a:solidFill>
              <a:schemeClr val="tx1"/>
            </a:solidFill>
          </a:endParaRPr>
        </a:p>
      </dgm:t>
    </dgm:pt>
    <dgm:pt modelId="{8B81858A-17E4-44B3-822F-056EFF6FB6F5}" type="parTrans" cxnId="{596117E7-CFAC-4381-883A-A122C293C7F7}">
      <dgm:prSet/>
      <dgm:spPr/>
      <dgm:t>
        <a:bodyPr/>
        <a:lstStyle/>
        <a:p>
          <a:endParaRPr lang="en-US" sz="3600"/>
        </a:p>
      </dgm:t>
    </dgm:pt>
    <dgm:pt modelId="{8C27E36E-E6C0-4575-982B-D721D87D2220}" type="sibTrans" cxnId="{596117E7-CFAC-4381-883A-A122C293C7F7}">
      <dgm:prSet/>
      <dgm:spPr/>
      <dgm:t>
        <a:bodyPr/>
        <a:lstStyle/>
        <a:p>
          <a:endParaRPr lang="en-US" sz="3600"/>
        </a:p>
      </dgm:t>
    </dgm:pt>
    <dgm:pt modelId="{55FDC418-A858-4E7F-8155-DFF5C27EFCC7}">
      <dgm:prSet phldrT="[Text]" custT="1"/>
      <dgm:spPr/>
      <dgm:t>
        <a:bodyPr/>
        <a:lstStyle/>
        <a:p>
          <a:pPr algn="just"/>
          <a:r>
            <a:rPr lang="en-US" sz="3600" dirty="0" err="1" smtClean="0">
              <a:solidFill>
                <a:schemeClr val="tx1"/>
              </a:solidFill>
            </a:rPr>
            <a:t>Setelah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tamat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tempoh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Cuti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Belajar</a:t>
          </a:r>
          <a:r>
            <a:rPr lang="en-US" sz="3600" dirty="0" smtClean="0">
              <a:solidFill>
                <a:schemeClr val="tx1"/>
              </a:solidFill>
            </a:rPr>
            <a:t>, </a:t>
          </a:r>
          <a:r>
            <a:rPr lang="en-US" sz="3600" dirty="0" err="1" smtClean="0">
              <a:solidFill>
                <a:schemeClr val="tx1"/>
              </a:solidFill>
            </a:rPr>
            <a:t>sama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ada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dengan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jaya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atau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tidak</a:t>
          </a:r>
          <a:r>
            <a:rPr lang="en-US" sz="3600" dirty="0" smtClean="0">
              <a:solidFill>
                <a:schemeClr val="tx1"/>
              </a:solidFill>
            </a:rPr>
            <a:t>; </a:t>
          </a:r>
          <a:endParaRPr lang="en-US" sz="3600" dirty="0">
            <a:solidFill>
              <a:schemeClr val="tx1"/>
            </a:solidFill>
          </a:endParaRPr>
        </a:p>
      </dgm:t>
    </dgm:pt>
    <dgm:pt modelId="{3CAA2FE1-87D3-4776-AC95-50FBA5BB5B6F}" type="parTrans" cxnId="{0FAD263C-2A74-4C0B-8C1F-5A475E1F8A03}">
      <dgm:prSet/>
      <dgm:spPr/>
      <dgm:t>
        <a:bodyPr/>
        <a:lstStyle/>
        <a:p>
          <a:endParaRPr lang="en-US" sz="3600"/>
        </a:p>
      </dgm:t>
    </dgm:pt>
    <dgm:pt modelId="{30497624-7A94-45CE-BFEF-601CF66E216F}" type="sibTrans" cxnId="{0FAD263C-2A74-4C0B-8C1F-5A475E1F8A03}">
      <dgm:prSet/>
      <dgm:spPr/>
      <dgm:t>
        <a:bodyPr/>
        <a:lstStyle/>
        <a:p>
          <a:endParaRPr lang="en-US" sz="3600"/>
        </a:p>
      </dgm:t>
    </dgm:pt>
    <dgm:pt modelId="{C5829C1A-DF82-4387-B787-DD26EB318D04}">
      <dgm:prSet phldrT="[Text]" custT="1"/>
      <dgm:spPr/>
      <dgm:t>
        <a:bodyPr/>
        <a:lstStyle/>
        <a:p>
          <a:pPr algn="l"/>
          <a:r>
            <a:rPr lang="en-US" sz="3600" dirty="0" err="1" smtClean="0">
              <a:solidFill>
                <a:schemeClr val="tx1"/>
              </a:solidFill>
            </a:rPr>
            <a:t>Menarik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diri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dari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pengajian</a:t>
          </a:r>
          <a:r>
            <a:rPr lang="en-US" sz="3600" dirty="0" smtClean="0">
              <a:solidFill>
                <a:schemeClr val="tx1"/>
              </a:solidFill>
            </a:rPr>
            <a:t>.</a:t>
          </a:r>
          <a:endParaRPr lang="en-US" sz="3600" dirty="0">
            <a:solidFill>
              <a:schemeClr val="tx1"/>
            </a:solidFill>
          </a:endParaRPr>
        </a:p>
      </dgm:t>
    </dgm:pt>
    <dgm:pt modelId="{BE88B373-C49F-4F60-9652-C55A5F31979B}" type="sibTrans" cxnId="{53D9054B-8713-4F11-91C8-6D5FE1EBB8E1}">
      <dgm:prSet/>
      <dgm:spPr/>
      <dgm:t>
        <a:bodyPr/>
        <a:lstStyle/>
        <a:p>
          <a:pPr algn="l"/>
          <a:endParaRPr lang="en-US" sz="3600"/>
        </a:p>
      </dgm:t>
    </dgm:pt>
    <dgm:pt modelId="{08A062BA-179A-46FC-AD3C-76C8001B17CC}" type="parTrans" cxnId="{53D9054B-8713-4F11-91C8-6D5FE1EBB8E1}">
      <dgm:prSet/>
      <dgm:spPr/>
      <dgm:t>
        <a:bodyPr/>
        <a:lstStyle/>
        <a:p>
          <a:pPr algn="l"/>
          <a:endParaRPr lang="en-US" sz="3600"/>
        </a:p>
      </dgm:t>
    </dgm:pt>
    <dgm:pt modelId="{FCF724D6-F3C7-4227-9E2F-62A6551C4388}" type="pres">
      <dgm:prSet presAssocID="{842913F2-F06C-464A-91C1-4CDA5402D0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50BFE3-310D-4F88-94AD-71DBB3EA700D}" type="pres">
      <dgm:prSet presAssocID="{B452DA1F-6EB8-421D-8813-05EDDFD1E35A}" presName="composite" presStyleCnt="0"/>
      <dgm:spPr/>
    </dgm:pt>
    <dgm:pt modelId="{418F3B62-FEA7-415A-8565-C591988E90C8}" type="pres">
      <dgm:prSet presAssocID="{B452DA1F-6EB8-421D-8813-05EDDFD1E35A}" presName="imgShp" presStyleLbl="fgImgPlace1" presStyleIdx="0" presStyleCnt="5" custScaleX="6737" custScaleY="34866"/>
      <dgm:spPr/>
    </dgm:pt>
    <dgm:pt modelId="{480DB1F8-FDD0-4507-BF02-54DA03D0D055}" type="pres">
      <dgm:prSet presAssocID="{B452DA1F-6EB8-421D-8813-05EDDFD1E35A}" presName="txShp" presStyleLbl="node1" presStyleIdx="0" presStyleCnt="5" custScaleX="113306" custLinFactNeighborX="-4061" custLinFactNeighborY="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CB7BD-960F-4E22-A278-00952D57720C}" type="pres">
      <dgm:prSet presAssocID="{8C27E36E-E6C0-4575-982B-D721D87D2220}" presName="spacing" presStyleCnt="0"/>
      <dgm:spPr/>
    </dgm:pt>
    <dgm:pt modelId="{5E2F1D67-190C-4F77-9270-A2611BB7C02C}" type="pres">
      <dgm:prSet presAssocID="{55FDC418-A858-4E7F-8155-DFF5C27EFCC7}" presName="composite" presStyleCnt="0"/>
      <dgm:spPr/>
    </dgm:pt>
    <dgm:pt modelId="{5E3BC9A0-E4B7-4622-91B1-693936F8ECBE}" type="pres">
      <dgm:prSet presAssocID="{55FDC418-A858-4E7F-8155-DFF5C27EFCC7}" presName="imgShp" presStyleLbl="fgImgPlace1" presStyleIdx="1" presStyleCnt="5" custLinFactX="-20458" custLinFactNeighborX="-100000" custLinFactNeighborY="-29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44D4D8-8E81-46B0-9688-F7AFDA99A6A2}" type="pres">
      <dgm:prSet presAssocID="{55FDC418-A858-4E7F-8155-DFF5C27EFCC7}" presName="txShp" presStyleLbl="node1" presStyleIdx="1" presStyleCnt="5" custScaleX="120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B4275-6F46-45CB-8123-EDFA800F80EC}" type="pres">
      <dgm:prSet presAssocID="{30497624-7A94-45CE-BFEF-601CF66E216F}" presName="spacing" presStyleCnt="0"/>
      <dgm:spPr/>
    </dgm:pt>
    <dgm:pt modelId="{027DB470-9051-4870-90E6-75F806CECDF0}" type="pres">
      <dgm:prSet presAssocID="{10688125-7443-48A8-B85E-794E3FACDCC6}" presName="composite" presStyleCnt="0"/>
      <dgm:spPr/>
      <dgm:t>
        <a:bodyPr/>
        <a:lstStyle/>
        <a:p>
          <a:endParaRPr lang="en-US"/>
        </a:p>
      </dgm:t>
    </dgm:pt>
    <dgm:pt modelId="{3463947E-214D-4C7A-85AC-CD918FD2C189}" type="pres">
      <dgm:prSet presAssocID="{10688125-7443-48A8-B85E-794E3FACDCC6}" presName="imgShp" presStyleLbl="fgImgPlace1" presStyleIdx="2" presStyleCnt="5" custLinFactX="-22429" custLinFactNeighborX="-100000" custLinFactNeighborY="-2911"/>
      <dgm:spPr>
        <a:blipFill>
          <a:blip xmlns:r="http://schemas.openxmlformats.org/officeDocument/2006/relationships" r:embed="rId2"/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0CB1C063-F97E-4282-B50F-71A7B4B804F5}" type="pres">
      <dgm:prSet presAssocID="{10688125-7443-48A8-B85E-794E3FACDCC6}" presName="txShp" presStyleLbl="node1" presStyleIdx="2" presStyleCnt="5" custScaleX="120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7418A-3C52-45FB-9550-5323669FDBD1}" type="pres">
      <dgm:prSet presAssocID="{38B4D1C7-69EE-41D2-954E-00C35918F9D0}" presName="spacing" presStyleCnt="0"/>
      <dgm:spPr/>
      <dgm:t>
        <a:bodyPr/>
        <a:lstStyle/>
        <a:p>
          <a:endParaRPr lang="en-US"/>
        </a:p>
      </dgm:t>
    </dgm:pt>
    <dgm:pt modelId="{4F1986B3-ED88-4A03-88D0-E1BCA69B70B6}" type="pres">
      <dgm:prSet presAssocID="{D860E1C8-06BE-40AE-BB42-18AAE7F91E02}" presName="composite" presStyleCnt="0"/>
      <dgm:spPr/>
      <dgm:t>
        <a:bodyPr/>
        <a:lstStyle/>
        <a:p>
          <a:endParaRPr lang="en-US"/>
        </a:p>
      </dgm:t>
    </dgm:pt>
    <dgm:pt modelId="{706830B4-8AE7-4887-87E7-C61723CCD411}" type="pres">
      <dgm:prSet presAssocID="{D860E1C8-06BE-40AE-BB42-18AAE7F91E02}" presName="imgShp" presStyleLbl="fgImgPlace1" presStyleIdx="3" presStyleCnt="5" custLinFactX="-16469" custLinFactNeighborX="-100000" custLinFactNeighborY="-1638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64C64A-7EFE-442C-AB7C-C5DF1DF5B52C}" type="pres">
      <dgm:prSet presAssocID="{D860E1C8-06BE-40AE-BB42-18AAE7F91E02}" presName="txShp" presStyleLbl="node1" presStyleIdx="3" presStyleCnt="5" custScaleX="120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285FC-B8F3-4304-856F-4B1E351D41D8}" type="pres">
      <dgm:prSet presAssocID="{82293930-8C5B-4774-9B50-1BA16B45650F}" presName="spacing" presStyleCnt="0"/>
      <dgm:spPr/>
      <dgm:t>
        <a:bodyPr/>
        <a:lstStyle/>
        <a:p>
          <a:endParaRPr lang="en-US"/>
        </a:p>
      </dgm:t>
    </dgm:pt>
    <dgm:pt modelId="{51FD651E-DCCA-4E2B-AB79-D3FEE5E90E04}" type="pres">
      <dgm:prSet presAssocID="{C5829C1A-DF82-4387-B787-DD26EB318D04}" presName="composite" presStyleCnt="0"/>
      <dgm:spPr/>
      <dgm:t>
        <a:bodyPr/>
        <a:lstStyle/>
        <a:p>
          <a:endParaRPr lang="en-US"/>
        </a:p>
      </dgm:t>
    </dgm:pt>
    <dgm:pt modelId="{3C18AEFF-433C-4F0F-8CAE-D67C507DC065}" type="pres">
      <dgm:prSet presAssocID="{C5829C1A-DF82-4387-B787-DD26EB318D04}" presName="imgShp" presStyleLbl="fgImgPlace1" presStyleIdx="4" presStyleCnt="5" custLinFactX="-22429" custLinFactNeighborX="-100000" custLinFactNeighborY="-135"/>
      <dgm:spPr>
        <a:blipFill>
          <a:blip xmlns:r="http://schemas.openxmlformats.org/officeDocument/2006/relationships" r:embed="rId4"/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22A820F-58FE-40B6-9BCF-A53B688E848C}" type="pres">
      <dgm:prSet presAssocID="{C5829C1A-DF82-4387-B787-DD26EB318D04}" presName="txShp" presStyleLbl="node1" presStyleIdx="4" presStyleCnt="5" custScaleX="120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C2E9F-CA80-4B32-A1A8-CE38869B15AC}" type="presOf" srcId="{10688125-7443-48A8-B85E-794E3FACDCC6}" destId="{0CB1C063-F97E-4282-B50F-71A7B4B804F5}" srcOrd="0" destOrd="0" presId="urn:microsoft.com/office/officeart/2005/8/layout/vList3#1"/>
    <dgm:cxn modelId="{53D9054B-8713-4F11-91C8-6D5FE1EBB8E1}" srcId="{842913F2-F06C-464A-91C1-4CDA5402D01F}" destId="{C5829C1A-DF82-4387-B787-DD26EB318D04}" srcOrd="4" destOrd="0" parTransId="{08A062BA-179A-46FC-AD3C-76C8001B17CC}" sibTransId="{BE88B373-C49F-4F60-9652-C55A5F31979B}"/>
    <dgm:cxn modelId="{B16926B9-8E3B-4F5D-9707-957223411CF9}" type="presOf" srcId="{B452DA1F-6EB8-421D-8813-05EDDFD1E35A}" destId="{480DB1F8-FDD0-4507-BF02-54DA03D0D055}" srcOrd="0" destOrd="0" presId="urn:microsoft.com/office/officeart/2005/8/layout/vList3#1"/>
    <dgm:cxn modelId="{5D94B769-3D06-416A-B20C-6EB780E7D1DA}" type="presOf" srcId="{55FDC418-A858-4E7F-8155-DFF5C27EFCC7}" destId="{2744D4D8-8E81-46B0-9688-F7AFDA99A6A2}" srcOrd="0" destOrd="0" presId="urn:microsoft.com/office/officeart/2005/8/layout/vList3#1"/>
    <dgm:cxn modelId="{24679C2A-2F7E-44C0-80F5-07834D42993F}" srcId="{842913F2-F06C-464A-91C1-4CDA5402D01F}" destId="{D860E1C8-06BE-40AE-BB42-18AAE7F91E02}" srcOrd="3" destOrd="0" parTransId="{3F3AE360-6053-43F9-B21D-3A17A84112E1}" sibTransId="{82293930-8C5B-4774-9B50-1BA16B45650F}"/>
    <dgm:cxn modelId="{F03928D2-A9FC-4D22-946C-CD024E72D19C}" type="presOf" srcId="{842913F2-F06C-464A-91C1-4CDA5402D01F}" destId="{FCF724D6-F3C7-4227-9E2F-62A6551C4388}" srcOrd="0" destOrd="0" presId="urn:microsoft.com/office/officeart/2005/8/layout/vList3#1"/>
    <dgm:cxn modelId="{596117E7-CFAC-4381-883A-A122C293C7F7}" srcId="{842913F2-F06C-464A-91C1-4CDA5402D01F}" destId="{B452DA1F-6EB8-421D-8813-05EDDFD1E35A}" srcOrd="0" destOrd="0" parTransId="{8B81858A-17E4-44B3-822F-056EFF6FB6F5}" sibTransId="{8C27E36E-E6C0-4575-982B-D721D87D2220}"/>
    <dgm:cxn modelId="{D0C97EF2-8301-461D-87E6-038482134D91}" srcId="{842913F2-F06C-464A-91C1-4CDA5402D01F}" destId="{10688125-7443-48A8-B85E-794E3FACDCC6}" srcOrd="2" destOrd="0" parTransId="{D7336198-C8F0-4FE3-B950-438DC9978286}" sibTransId="{38B4D1C7-69EE-41D2-954E-00C35918F9D0}"/>
    <dgm:cxn modelId="{41915B9F-9121-4571-B877-01B28C0E52DB}" type="presOf" srcId="{D860E1C8-06BE-40AE-BB42-18AAE7F91E02}" destId="{EC64C64A-7EFE-442C-AB7C-C5DF1DF5B52C}" srcOrd="0" destOrd="0" presId="urn:microsoft.com/office/officeart/2005/8/layout/vList3#1"/>
    <dgm:cxn modelId="{7F2F3444-D18E-4E29-B778-9EF6AF5AF95D}" type="presOf" srcId="{C5829C1A-DF82-4387-B787-DD26EB318D04}" destId="{322A820F-58FE-40B6-9BCF-A53B688E848C}" srcOrd="0" destOrd="0" presId="urn:microsoft.com/office/officeart/2005/8/layout/vList3#1"/>
    <dgm:cxn modelId="{0FAD263C-2A74-4C0B-8C1F-5A475E1F8A03}" srcId="{842913F2-F06C-464A-91C1-4CDA5402D01F}" destId="{55FDC418-A858-4E7F-8155-DFF5C27EFCC7}" srcOrd="1" destOrd="0" parTransId="{3CAA2FE1-87D3-4776-AC95-50FBA5BB5B6F}" sibTransId="{30497624-7A94-45CE-BFEF-601CF66E216F}"/>
    <dgm:cxn modelId="{6570E73C-392B-493A-BABC-D540CF1B74E3}" type="presParOf" srcId="{FCF724D6-F3C7-4227-9E2F-62A6551C4388}" destId="{8950BFE3-310D-4F88-94AD-71DBB3EA700D}" srcOrd="0" destOrd="0" presId="urn:microsoft.com/office/officeart/2005/8/layout/vList3#1"/>
    <dgm:cxn modelId="{DD4F13E7-ED82-4D75-9C11-04A4FC6D0BCB}" type="presParOf" srcId="{8950BFE3-310D-4F88-94AD-71DBB3EA700D}" destId="{418F3B62-FEA7-415A-8565-C591988E90C8}" srcOrd="0" destOrd="0" presId="urn:microsoft.com/office/officeart/2005/8/layout/vList3#1"/>
    <dgm:cxn modelId="{1FC849B3-FE4C-46C5-B20D-1B32EDF8F2F3}" type="presParOf" srcId="{8950BFE3-310D-4F88-94AD-71DBB3EA700D}" destId="{480DB1F8-FDD0-4507-BF02-54DA03D0D055}" srcOrd="1" destOrd="0" presId="urn:microsoft.com/office/officeart/2005/8/layout/vList3#1"/>
    <dgm:cxn modelId="{708340FF-D643-430C-89A8-EC83BD27D5E1}" type="presParOf" srcId="{FCF724D6-F3C7-4227-9E2F-62A6551C4388}" destId="{709CB7BD-960F-4E22-A278-00952D57720C}" srcOrd="1" destOrd="0" presId="urn:microsoft.com/office/officeart/2005/8/layout/vList3#1"/>
    <dgm:cxn modelId="{CE3AE41F-DD89-4F6C-A341-FAC39EF562F0}" type="presParOf" srcId="{FCF724D6-F3C7-4227-9E2F-62A6551C4388}" destId="{5E2F1D67-190C-4F77-9270-A2611BB7C02C}" srcOrd="2" destOrd="0" presId="urn:microsoft.com/office/officeart/2005/8/layout/vList3#1"/>
    <dgm:cxn modelId="{055C6A15-3789-44F1-9C11-7C2C20320041}" type="presParOf" srcId="{5E2F1D67-190C-4F77-9270-A2611BB7C02C}" destId="{5E3BC9A0-E4B7-4622-91B1-693936F8ECBE}" srcOrd="0" destOrd="0" presId="urn:microsoft.com/office/officeart/2005/8/layout/vList3#1"/>
    <dgm:cxn modelId="{A75CD917-2029-4680-A4EB-9CCF038B5806}" type="presParOf" srcId="{5E2F1D67-190C-4F77-9270-A2611BB7C02C}" destId="{2744D4D8-8E81-46B0-9688-F7AFDA99A6A2}" srcOrd="1" destOrd="0" presId="urn:microsoft.com/office/officeart/2005/8/layout/vList3#1"/>
    <dgm:cxn modelId="{893AB094-4B49-4752-AE9F-2FF3BE618901}" type="presParOf" srcId="{FCF724D6-F3C7-4227-9E2F-62A6551C4388}" destId="{B54B4275-6F46-45CB-8123-EDFA800F80EC}" srcOrd="3" destOrd="0" presId="urn:microsoft.com/office/officeart/2005/8/layout/vList3#1"/>
    <dgm:cxn modelId="{ECA79447-C022-4CE3-A432-B43BD6422380}" type="presParOf" srcId="{FCF724D6-F3C7-4227-9E2F-62A6551C4388}" destId="{027DB470-9051-4870-90E6-75F806CECDF0}" srcOrd="4" destOrd="0" presId="urn:microsoft.com/office/officeart/2005/8/layout/vList3#1"/>
    <dgm:cxn modelId="{306768EA-11B9-42DB-A360-6995271E321E}" type="presParOf" srcId="{027DB470-9051-4870-90E6-75F806CECDF0}" destId="{3463947E-214D-4C7A-85AC-CD918FD2C189}" srcOrd="0" destOrd="0" presId="urn:microsoft.com/office/officeart/2005/8/layout/vList3#1"/>
    <dgm:cxn modelId="{262D08B8-CE7B-4000-A355-0B4E5662E72C}" type="presParOf" srcId="{027DB470-9051-4870-90E6-75F806CECDF0}" destId="{0CB1C063-F97E-4282-B50F-71A7B4B804F5}" srcOrd="1" destOrd="0" presId="urn:microsoft.com/office/officeart/2005/8/layout/vList3#1"/>
    <dgm:cxn modelId="{372FA199-9159-4406-8028-C947404F764F}" type="presParOf" srcId="{FCF724D6-F3C7-4227-9E2F-62A6551C4388}" destId="{7087418A-3C52-45FB-9550-5323669FDBD1}" srcOrd="5" destOrd="0" presId="urn:microsoft.com/office/officeart/2005/8/layout/vList3#1"/>
    <dgm:cxn modelId="{AEDFFD82-1D47-4D03-BF0F-876A97370F4D}" type="presParOf" srcId="{FCF724D6-F3C7-4227-9E2F-62A6551C4388}" destId="{4F1986B3-ED88-4A03-88D0-E1BCA69B70B6}" srcOrd="6" destOrd="0" presId="urn:microsoft.com/office/officeart/2005/8/layout/vList3#1"/>
    <dgm:cxn modelId="{CFAB6CBF-AC88-4F86-A1C3-2A4AE30D981C}" type="presParOf" srcId="{4F1986B3-ED88-4A03-88D0-E1BCA69B70B6}" destId="{706830B4-8AE7-4887-87E7-C61723CCD411}" srcOrd="0" destOrd="0" presId="urn:microsoft.com/office/officeart/2005/8/layout/vList3#1"/>
    <dgm:cxn modelId="{84A6037D-EDD2-4327-9FDF-E8C209C5B24C}" type="presParOf" srcId="{4F1986B3-ED88-4A03-88D0-E1BCA69B70B6}" destId="{EC64C64A-7EFE-442C-AB7C-C5DF1DF5B52C}" srcOrd="1" destOrd="0" presId="urn:microsoft.com/office/officeart/2005/8/layout/vList3#1"/>
    <dgm:cxn modelId="{B93049A6-7760-4878-B8E3-38CCAAD81714}" type="presParOf" srcId="{FCF724D6-F3C7-4227-9E2F-62A6551C4388}" destId="{05B285FC-B8F3-4304-856F-4B1E351D41D8}" srcOrd="7" destOrd="0" presId="urn:microsoft.com/office/officeart/2005/8/layout/vList3#1"/>
    <dgm:cxn modelId="{B9B7CDBD-4801-47D1-A191-DEDFE9D0FBD8}" type="presParOf" srcId="{FCF724D6-F3C7-4227-9E2F-62A6551C4388}" destId="{51FD651E-DCCA-4E2B-AB79-D3FEE5E90E04}" srcOrd="8" destOrd="0" presId="urn:microsoft.com/office/officeart/2005/8/layout/vList3#1"/>
    <dgm:cxn modelId="{0F453047-A141-47CF-B932-8C8EEFF67EEC}" type="presParOf" srcId="{51FD651E-DCCA-4E2B-AB79-D3FEE5E90E04}" destId="{3C18AEFF-433C-4F0F-8CAE-D67C507DC065}" srcOrd="0" destOrd="0" presId="urn:microsoft.com/office/officeart/2005/8/layout/vList3#1"/>
    <dgm:cxn modelId="{F97C1C2C-DE42-490D-93DB-18C3E1FB5FD3}" type="presParOf" srcId="{51FD651E-DCCA-4E2B-AB79-D3FEE5E90E04}" destId="{322A820F-58FE-40B6-9BCF-A53B688E848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994352-47D3-4140-98E6-2DD00C37B05A}" type="doc">
      <dgm:prSet loTypeId="urn:microsoft.com/office/officeart/2009/layout/CircleArrowProcess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60D4C3-1BFD-4D24-8A60-2CAE801CC412}">
      <dgm:prSet phldrT="[Text]" custT="1"/>
      <dgm:spPr/>
      <dgm:t>
        <a:bodyPr/>
        <a:lstStyle/>
        <a:p>
          <a:r>
            <a:rPr lang="en-US" sz="2800" b="1" dirty="0" smtClean="0"/>
            <a:t>KESAN </a:t>
          </a:r>
        </a:p>
        <a:p>
          <a:r>
            <a:rPr lang="en-US" sz="2800" b="1" dirty="0" smtClean="0"/>
            <a:t>TIDAK LAPOR DIRI </a:t>
          </a:r>
        </a:p>
        <a:p>
          <a:r>
            <a:rPr lang="en-US" sz="2800" b="1" dirty="0" smtClean="0"/>
            <a:t>DI BPL</a:t>
          </a:r>
          <a:endParaRPr lang="en-US" sz="2800" b="1" dirty="0"/>
        </a:p>
      </dgm:t>
    </dgm:pt>
    <dgm:pt modelId="{5C8A92E2-72FC-4728-9C44-F06DECECE635}" type="parTrans" cxnId="{1DDBB569-F74A-4841-BB7C-46270D46AF48}">
      <dgm:prSet/>
      <dgm:spPr/>
      <dgm:t>
        <a:bodyPr/>
        <a:lstStyle/>
        <a:p>
          <a:endParaRPr lang="en-US"/>
        </a:p>
      </dgm:t>
    </dgm:pt>
    <dgm:pt modelId="{17A437F7-1B6D-4684-84F2-B52B162EFCE2}" type="sibTrans" cxnId="{1DDBB569-F74A-4841-BB7C-46270D46AF48}">
      <dgm:prSet/>
      <dgm:spPr/>
      <dgm:t>
        <a:bodyPr/>
        <a:lstStyle/>
        <a:p>
          <a:endParaRPr lang="en-US"/>
        </a:p>
      </dgm:t>
    </dgm:pt>
    <dgm:pt modelId="{0D313623-81EF-4276-9AE1-DA1EA265EC76}">
      <dgm:prSet phldrT="[Text]" custT="1"/>
      <dgm:spPr/>
      <dgm:t>
        <a:bodyPr/>
        <a:lstStyle/>
        <a:p>
          <a:r>
            <a:rPr lang="en-US" sz="2800" b="1" dirty="0" smtClean="0"/>
            <a:t>TINDAKAN PEMBERHENTIAN  GAJI / KUTIPAN SEMULA GAJI </a:t>
          </a:r>
          <a:endParaRPr lang="en-US" sz="2800" b="1" dirty="0"/>
        </a:p>
      </dgm:t>
    </dgm:pt>
    <dgm:pt modelId="{06C32576-7A34-48A2-BAF6-C3DACC1B980A}" type="parTrans" cxnId="{C752BDD7-80BE-44B9-A4AF-5835E47D20AD}">
      <dgm:prSet/>
      <dgm:spPr/>
      <dgm:t>
        <a:bodyPr/>
        <a:lstStyle/>
        <a:p>
          <a:endParaRPr lang="en-US"/>
        </a:p>
      </dgm:t>
    </dgm:pt>
    <dgm:pt modelId="{930827F2-DE85-4A0C-8622-E9D52A233F68}" type="sibTrans" cxnId="{C752BDD7-80BE-44B9-A4AF-5835E47D20AD}">
      <dgm:prSet/>
      <dgm:spPr/>
      <dgm:t>
        <a:bodyPr/>
        <a:lstStyle/>
        <a:p>
          <a:endParaRPr lang="en-US"/>
        </a:p>
      </dgm:t>
    </dgm:pt>
    <dgm:pt modelId="{61A643F6-CFE8-42FB-A5A6-3A907AF483BA}">
      <dgm:prSet phldrT="[Text]" custT="1"/>
      <dgm:spPr/>
      <dgm:t>
        <a:bodyPr/>
        <a:lstStyle/>
        <a:p>
          <a:r>
            <a:rPr lang="en-US" sz="2800" b="1" dirty="0" smtClean="0"/>
            <a:t>TINDAKAN </a:t>
          </a:r>
        </a:p>
        <a:p>
          <a:r>
            <a:rPr lang="en-US" sz="2800" b="1" dirty="0" smtClean="0"/>
            <a:t>TATATERTIB</a:t>
          </a:r>
          <a:endParaRPr lang="en-US" sz="2800" b="1" dirty="0"/>
        </a:p>
      </dgm:t>
    </dgm:pt>
    <dgm:pt modelId="{0D2EE73B-49BE-4F2C-B506-861B3833C124}" type="parTrans" cxnId="{479110E7-C4FE-4205-A5F3-D160909B25C1}">
      <dgm:prSet/>
      <dgm:spPr/>
      <dgm:t>
        <a:bodyPr/>
        <a:lstStyle/>
        <a:p>
          <a:endParaRPr lang="en-US"/>
        </a:p>
      </dgm:t>
    </dgm:pt>
    <dgm:pt modelId="{11DFCD5A-7E9F-43A5-A089-B0408BE3FDEC}" type="sibTrans" cxnId="{479110E7-C4FE-4205-A5F3-D160909B25C1}">
      <dgm:prSet/>
      <dgm:spPr/>
      <dgm:t>
        <a:bodyPr/>
        <a:lstStyle/>
        <a:p>
          <a:endParaRPr lang="en-US"/>
        </a:p>
      </dgm:t>
    </dgm:pt>
    <dgm:pt modelId="{0231B1CF-7B03-430A-A11A-651788BC2F5C}" type="pres">
      <dgm:prSet presAssocID="{44994352-47D3-4140-98E6-2DD00C37B05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0CF8AA-8BE7-45CA-A644-242CCC21DA55}" type="pres">
      <dgm:prSet presAssocID="{A160D4C3-1BFD-4D24-8A60-2CAE801CC412}" presName="Accent1" presStyleCnt="0"/>
      <dgm:spPr/>
    </dgm:pt>
    <dgm:pt modelId="{8659F067-C0EC-400C-A50E-B6A21B0B2C9C}" type="pres">
      <dgm:prSet presAssocID="{A160D4C3-1BFD-4D24-8A60-2CAE801CC412}" presName="Accent" presStyleLbl="node1" presStyleIdx="0" presStyleCnt="3"/>
      <dgm:spPr/>
    </dgm:pt>
    <dgm:pt modelId="{5A9110F8-6337-4411-A4B8-5820DC26F272}" type="pres">
      <dgm:prSet presAssocID="{A160D4C3-1BFD-4D24-8A60-2CAE801CC412}" presName="Parent1" presStyleLbl="revTx" presStyleIdx="0" presStyleCnt="3" custScaleX="163985" custScaleY="199177" custLinFactNeighborX="729" custLinFactNeighborY="-210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17207-92B1-46D1-99E8-6544B2A00261}" type="pres">
      <dgm:prSet presAssocID="{0D313623-81EF-4276-9AE1-DA1EA265EC76}" presName="Accent2" presStyleCnt="0"/>
      <dgm:spPr/>
    </dgm:pt>
    <dgm:pt modelId="{42EDAF7A-9050-4CBF-8206-91E28A593546}" type="pres">
      <dgm:prSet presAssocID="{0D313623-81EF-4276-9AE1-DA1EA265EC76}" presName="Accent" presStyleLbl="node1" presStyleIdx="1" presStyleCnt="3"/>
      <dgm:spPr/>
    </dgm:pt>
    <dgm:pt modelId="{0DFD0BED-F2C0-4ED9-83AA-4A84F9524FF0}" type="pres">
      <dgm:prSet presAssocID="{0D313623-81EF-4276-9AE1-DA1EA265EC76}" presName="Parent2" presStyleLbl="revTx" presStyleIdx="1" presStyleCnt="3" custScaleX="163985" custScaleY="199177" custLinFactNeighborX="8982" custLinFactNeighborY="-47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45A13-2794-4A30-9085-40F70BC0DC94}" type="pres">
      <dgm:prSet presAssocID="{61A643F6-CFE8-42FB-A5A6-3A907AF483BA}" presName="Accent3" presStyleCnt="0"/>
      <dgm:spPr/>
    </dgm:pt>
    <dgm:pt modelId="{ED687EE5-2FCA-4434-ADE7-6ED0B6BB985F}" type="pres">
      <dgm:prSet presAssocID="{61A643F6-CFE8-42FB-A5A6-3A907AF483BA}" presName="Accent" presStyleLbl="node1" presStyleIdx="2" presStyleCnt="3"/>
      <dgm:spPr/>
      <dgm:t>
        <a:bodyPr/>
        <a:lstStyle/>
        <a:p>
          <a:endParaRPr lang="en-US"/>
        </a:p>
      </dgm:t>
    </dgm:pt>
    <dgm:pt modelId="{ECD9BAB5-1588-40AF-8FD5-A2B1A931657C}" type="pres">
      <dgm:prSet presAssocID="{61A643F6-CFE8-42FB-A5A6-3A907AF483BA}" presName="Parent3" presStyleLbl="revTx" presStyleIdx="2" presStyleCnt="3" custScaleX="163985" custScaleY="199177" custLinFactNeighborX="729" custLinFactNeighborY="-210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DBB569-F74A-4841-BB7C-46270D46AF48}" srcId="{44994352-47D3-4140-98E6-2DD00C37B05A}" destId="{A160D4C3-1BFD-4D24-8A60-2CAE801CC412}" srcOrd="0" destOrd="0" parTransId="{5C8A92E2-72FC-4728-9C44-F06DECECE635}" sibTransId="{17A437F7-1B6D-4684-84F2-B52B162EFCE2}"/>
    <dgm:cxn modelId="{5983AC13-3D67-4487-9777-9D6F69C34B3F}" type="presOf" srcId="{61A643F6-CFE8-42FB-A5A6-3A907AF483BA}" destId="{ECD9BAB5-1588-40AF-8FD5-A2B1A931657C}" srcOrd="0" destOrd="0" presId="urn:microsoft.com/office/officeart/2009/layout/CircleArrowProcess"/>
    <dgm:cxn modelId="{C4D79BDC-C04D-4FEE-B5B8-9891571B5F9E}" type="presOf" srcId="{A160D4C3-1BFD-4D24-8A60-2CAE801CC412}" destId="{5A9110F8-6337-4411-A4B8-5820DC26F272}" srcOrd="0" destOrd="0" presId="urn:microsoft.com/office/officeart/2009/layout/CircleArrowProcess"/>
    <dgm:cxn modelId="{8343E43B-EE9C-4894-826F-8DD5B642D799}" type="presOf" srcId="{0D313623-81EF-4276-9AE1-DA1EA265EC76}" destId="{0DFD0BED-F2C0-4ED9-83AA-4A84F9524FF0}" srcOrd="0" destOrd="0" presId="urn:microsoft.com/office/officeart/2009/layout/CircleArrowProcess"/>
    <dgm:cxn modelId="{4DB32C40-7410-4582-B26D-224B8D137676}" type="presOf" srcId="{44994352-47D3-4140-98E6-2DD00C37B05A}" destId="{0231B1CF-7B03-430A-A11A-651788BC2F5C}" srcOrd="0" destOrd="0" presId="urn:microsoft.com/office/officeart/2009/layout/CircleArrowProcess"/>
    <dgm:cxn modelId="{C752BDD7-80BE-44B9-A4AF-5835E47D20AD}" srcId="{44994352-47D3-4140-98E6-2DD00C37B05A}" destId="{0D313623-81EF-4276-9AE1-DA1EA265EC76}" srcOrd="1" destOrd="0" parTransId="{06C32576-7A34-48A2-BAF6-C3DACC1B980A}" sibTransId="{930827F2-DE85-4A0C-8622-E9D52A233F68}"/>
    <dgm:cxn modelId="{479110E7-C4FE-4205-A5F3-D160909B25C1}" srcId="{44994352-47D3-4140-98E6-2DD00C37B05A}" destId="{61A643F6-CFE8-42FB-A5A6-3A907AF483BA}" srcOrd="2" destOrd="0" parTransId="{0D2EE73B-49BE-4F2C-B506-861B3833C124}" sibTransId="{11DFCD5A-7E9F-43A5-A089-B0408BE3FDEC}"/>
    <dgm:cxn modelId="{C82D3A28-5D7B-49D7-9040-233889527732}" type="presParOf" srcId="{0231B1CF-7B03-430A-A11A-651788BC2F5C}" destId="{8E0CF8AA-8BE7-45CA-A644-242CCC21DA55}" srcOrd="0" destOrd="0" presId="urn:microsoft.com/office/officeart/2009/layout/CircleArrowProcess"/>
    <dgm:cxn modelId="{79F54811-B373-4663-98AE-1DAC26A79726}" type="presParOf" srcId="{8E0CF8AA-8BE7-45CA-A644-242CCC21DA55}" destId="{8659F067-C0EC-400C-A50E-B6A21B0B2C9C}" srcOrd="0" destOrd="0" presId="urn:microsoft.com/office/officeart/2009/layout/CircleArrowProcess"/>
    <dgm:cxn modelId="{8F26C1CA-4267-40DE-8BC3-C72BED0AC76A}" type="presParOf" srcId="{0231B1CF-7B03-430A-A11A-651788BC2F5C}" destId="{5A9110F8-6337-4411-A4B8-5820DC26F272}" srcOrd="1" destOrd="0" presId="urn:microsoft.com/office/officeart/2009/layout/CircleArrowProcess"/>
    <dgm:cxn modelId="{ABAD37D8-2EA9-4CF6-8DB7-58EF85F20B02}" type="presParOf" srcId="{0231B1CF-7B03-430A-A11A-651788BC2F5C}" destId="{69417207-92B1-46D1-99E8-6544B2A00261}" srcOrd="2" destOrd="0" presId="urn:microsoft.com/office/officeart/2009/layout/CircleArrowProcess"/>
    <dgm:cxn modelId="{C9AE7801-73A9-43B4-80EB-72B86E00C102}" type="presParOf" srcId="{69417207-92B1-46D1-99E8-6544B2A00261}" destId="{42EDAF7A-9050-4CBF-8206-91E28A593546}" srcOrd="0" destOrd="0" presId="urn:microsoft.com/office/officeart/2009/layout/CircleArrowProcess"/>
    <dgm:cxn modelId="{FDEE2C9A-AA3C-451C-86D3-A06F10BE4EE5}" type="presParOf" srcId="{0231B1CF-7B03-430A-A11A-651788BC2F5C}" destId="{0DFD0BED-F2C0-4ED9-83AA-4A84F9524FF0}" srcOrd="3" destOrd="0" presId="urn:microsoft.com/office/officeart/2009/layout/CircleArrowProcess"/>
    <dgm:cxn modelId="{4BF99386-705C-4452-AA0E-4D0DA5107DEE}" type="presParOf" srcId="{0231B1CF-7B03-430A-A11A-651788BC2F5C}" destId="{63745A13-2794-4A30-9085-40F70BC0DC94}" srcOrd="4" destOrd="0" presId="urn:microsoft.com/office/officeart/2009/layout/CircleArrowProcess"/>
    <dgm:cxn modelId="{FC92C6E4-A079-45A4-B61A-975AE5D2C476}" type="presParOf" srcId="{63745A13-2794-4A30-9085-40F70BC0DC94}" destId="{ED687EE5-2FCA-4434-ADE7-6ED0B6BB985F}" srcOrd="0" destOrd="0" presId="urn:microsoft.com/office/officeart/2009/layout/CircleArrowProcess"/>
    <dgm:cxn modelId="{68F56019-F6DC-40E8-BB86-13866804970B}" type="presParOf" srcId="{0231B1CF-7B03-430A-A11A-651788BC2F5C}" destId="{ECD9BAB5-1588-40AF-8FD5-A2B1A931657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40F5-4C13-4277-B269-F4C846B320BA}">
      <dsp:nvSpPr>
        <dsp:cNvPr id="0" name=""/>
        <dsp:cNvSpPr/>
      </dsp:nvSpPr>
      <dsp:spPr>
        <a:xfrm>
          <a:off x="6178" y="143025"/>
          <a:ext cx="3715241" cy="107298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UNIT LATIHAN DALAM PERKHIDMATAN 1 – PROGRAM KEPAKARAN 1</a:t>
          </a:r>
          <a:endParaRPr lang="en-MY" sz="2100" b="1" kern="1200" dirty="0">
            <a:solidFill>
              <a:schemeClr val="tx1"/>
            </a:solidFill>
          </a:endParaRPr>
        </a:p>
      </dsp:txBody>
      <dsp:txXfrm>
        <a:off x="6178" y="143025"/>
        <a:ext cx="3715241" cy="1072988"/>
      </dsp:txXfrm>
    </dsp:sp>
    <dsp:sp modelId="{43D304CB-2D63-471B-87EE-87F26B00E002}">
      <dsp:nvSpPr>
        <dsp:cNvPr id="0" name=""/>
        <dsp:cNvSpPr/>
      </dsp:nvSpPr>
      <dsp:spPr>
        <a:xfrm>
          <a:off x="6178" y="1216014"/>
          <a:ext cx="3715241" cy="71335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SARJANA PERUBATAN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SARJANA/PHD/AREA OF SPECIAL INTEREST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CB PELAKSANA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Pengeluaran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surat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tawaran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dan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kelulusan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rasmi</a:t>
          </a:r>
          <a:endParaRPr lang="en-MY" sz="2100" b="1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Rayuan</a:t>
          </a:r>
          <a:r>
            <a:rPr lang="en-US" sz="2100" kern="1200" dirty="0" smtClean="0">
              <a:solidFill>
                <a:srgbClr val="7030A0"/>
              </a:solidFill>
            </a:rPr>
            <a:t>/</a:t>
          </a:r>
          <a:r>
            <a:rPr lang="en-US" sz="2100" kern="1200" dirty="0" err="1" smtClean="0">
              <a:solidFill>
                <a:srgbClr val="7030A0"/>
              </a:solidFill>
            </a:rPr>
            <a:t>Penamatan</a:t>
          </a:r>
          <a:r>
            <a:rPr lang="en-US" sz="2100" kern="1200" dirty="0" smtClean="0">
              <a:solidFill>
                <a:srgbClr val="7030A0"/>
              </a:solidFill>
            </a:rPr>
            <a:t> HLP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Pemantauan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bayaran</a:t>
          </a:r>
          <a:r>
            <a:rPr lang="en-US" sz="2100" kern="1200" dirty="0" smtClean="0">
              <a:solidFill>
                <a:srgbClr val="7030A0"/>
              </a:solidFill>
            </a:rPr>
            <a:t> HLP </a:t>
          </a:r>
          <a:r>
            <a:rPr lang="en-US" sz="2100" kern="1200" dirty="0" err="1" smtClean="0">
              <a:solidFill>
                <a:srgbClr val="7030A0"/>
              </a:solidFill>
            </a:rPr>
            <a:t>mengikut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kelayakan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Urusan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pelan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latihan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dan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surat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arahan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penempatan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Permohonan ke Jawatan Simpanan Latihan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Pengurusan Penangguhan dan Pelanjutan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Pengurusan perjanjian dan kontrak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Pengurusan Lapor diri selepas latihan</a:t>
          </a:r>
          <a:endParaRPr lang="ms-MY" sz="2100" kern="1200" dirty="0">
            <a:solidFill>
              <a:srgbClr val="7030A0"/>
            </a:solidFill>
          </a:endParaRPr>
        </a:p>
      </dsp:txBody>
      <dsp:txXfrm>
        <a:off x="6178" y="1216014"/>
        <a:ext cx="3715241" cy="7133568"/>
      </dsp:txXfrm>
    </dsp:sp>
    <dsp:sp modelId="{AF4741B1-0F1C-41AE-A8C7-6347718F04B7}">
      <dsp:nvSpPr>
        <dsp:cNvPr id="0" name=""/>
        <dsp:cNvSpPr/>
      </dsp:nvSpPr>
      <dsp:spPr>
        <a:xfrm>
          <a:off x="4241554" y="143025"/>
          <a:ext cx="3715241" cy="107298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UNIT LATIHAN DALAM PERKHIDMATAN 1 – PROGRAM KEPAKARAN 2</a:t>
          </a:r>
          <a:endParaRPr lang="en-MY" sz="2100" b="1" kern="1200" dirty="0">
            <a:solidFill>
              <a:schemeClr val="tx1"/>
            </a:solidFill>
          </a:endParaRPr>
        </a:p>
      </dsp:txBody>
      <dsp:txXfrm>
        <a:off x="4241554" y="143025"/>
        <a:ext cx="3715241" cy="1072988"/>
      </dsp:txXfrm>
    </dsp:sp>
    <dsp:sp modelId="{2F00D579-1F94-4AA2-AE03-2217EEA78640}">
      <dsp:nvSpPr>
        <dsp:cNvPr id="0" name=""/>
        <dsp:cNvSpPr/>
      </dsp:nvSpPr>
      <dsp:spPr>
        <a:xfrm>
          <a:off x="4241554" y="1216014"/>
          <a:ext cx="3715241" cy="71335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SUBKEPAKARAN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PARALEL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FELLOWSHIP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TAJAAN LUAR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</a:rPr>
            <a:t>JAWATAN SIMPANAN LATIHAN</a:t>
          </a:r>
          <a:endParaRPr lang="en-MY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Pengeluaran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surat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tawaran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dan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kelulusan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rasmi</a:t>
          </a:r>
          <a:endParaRPr lang="en-MY" sz="2100" b="1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Rayuan</a:t>
          </a:r>
          <a:r>
            <a:rPr lang="en-US" sz="2100" kern="1200" dirty="0" smtClean="0">
              <a:solidFill>
                <a:srgbClr val="7030A0"/>
              </a:solidFill>
            </a:rPr>
            <a:t>/</a:t>
          </a:r>
          <a:r>
            <a:rPr lang="en-US" sz="2100" kern="1200" dirty="0" err="1" smtClean="0">
              <a:solidFill>
                <a:srgbClr val="7030A0"/>
              </a:solidFill>
            </a:rPr>
            <a:t>Penamatan</a:t>
          </a:r>
          <a:r>
            <a:rPr lang="en-US" sz="2100" kern="1200" dirty="0" smtClean="0">
              <a:solidFill>
                <a:srgbClr val="7030A0"/>
              </a:solidFill>
            </a:rPr>
            <a:t> HLP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Pemantauan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bayaran</a:t>
          </a:r>
          <a:r>
            <a:rPr lang="en-US" sz="2100" kern="1200" dirty="0" smtClean="0">
              <a:solidFill>
                <a:srgbClr val="7030A0"/>
              </a:solidFill>
            </a:rPr>
            <a:t> HLP </a:t>
          </a:r>
          <a:r>
            <a:rPr lang="en-US" sz="2100" kern="1200" dirty="0" err="1" smtClean="0">
              <a:solidFill>
                <a:srgbClr val="7030A0"/>
              </a:solidFill>
            </a:rPr>
            <a:t>mengikut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kelayakan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7030A0"/>
              </a:solidFill>
            </a:rPr>
            <a:t>Urusan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pelan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latihan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dan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surat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arahan</a:t>
          </a:r>
          <a:r>
            <a:rPr lang="en-US" sz="2100" kern="1200" dirty="0" smtClean="0">
              <a:solidFill>
                <a:srgbClr val="7030A0"/>
              </a:solidFill>
            </a:rPr>
            <a:t> </a:t>
          </a:r>
          <a:r>
            <a:rPr lang="en-US" sz="2100" kern="1200" dirty="0" err="1" smtClean="0">
              <a:solidFill>
                <a:srgbClr val="7030A0"/>
              </a:solidFill>
            </a:rPr>
            <a:t>penempatan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Permohonan ke Jawatan Simpanan Latihan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Pengurusan Penangguhan dan Pelanjutan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Pengurusan perjanjian dan kontrak</a:t>
          </a:r>
          <a:endParaRPr lang="ms-MY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100" kern="1200" dirty="0" smtClean="0">
              <a:solidFill>
                <a:srgbClr val="7030A0"/>
              </a:solidFill>
            </a:rPr>
            <a:t>Pengurusan Lapor diri selepas latihan</a:t>
          </a:r>
          <a:endParaRPr lang="ms-MY" sz="2100" kern="1200" dirty="0">
            <a:solidFill>
              <a:srgbClr val="7030A0"/>
            </a:solidFill>
          </a:endParaRPr>
        </a:p>
      </dsp:txBody>
      <dsp:txXfrm>
        <a:off x="4241554" y="1216014"/>
        <a:ext cx="3715241" cy="7133568"/>
      </dsp:txXfrm>
    </dsp:sp>
    <dsp:sp modelId="{A8E72E61-354A-4AF9-AB2E-1312C3078DF1}">
      <dsp:nvSpPr>
        <dsp:cNvPr id="0" name=""/>
        <dsp:cNvSpPr/>
      </dsp:nvSpPr>
      <dsp:spPr>
        <a:xfrm>
          <a:off x="8476930" y="143025"/>
          <a:ext cx="3715241" cy="107298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UNIT KHIDMAT PENGURUSAN</a:t>
          </a:r>
          <a:endParaRPr lang="en-MY" sz="2100" b="1" kern="1200" dirty="0">
            <a:solidFill>
              <a:schemeClr val="tx1"/>
            </a:solidFill>
          </a:endParaRPr>
        </a:p>
      </dsp:txBody>
      <dsp:txXfrm>
        <a:off x="8476930" y="143025"/>
        <a:ext cx="3715241" cy="1072988"/>
      </dsp:txXfrm>
    </dsp:sp>
    <dsp:sp modelId="{77DE0424-FC31-4403-9C13-50EAA9C1236D}">
      <dsp:nvSpPr>
        <dsp:cNvPr id="0" name=""/>
        <dsp:cNvSpPr/>
      </dsp:nvSpPr>
      <dsp:spPr>
        <a:xfrm>
          <a:off x="8476930" y="1216014"/>
          <a:ext cx="3715241" cy="71335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Jawatan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Simpanan</a:t>
          </a:r>
          <a:r>
            <a:rPr lang="en-US" sz="2100" b="0" kern="1200" dirty="0" smtClean="0">
              <a:solidFill>
                <a:schemeClr val="tx1"/>
              </a:solidFill>
            </a:rPr>
            <a:t> Latihan KKM </a:t>
          </a:r>
          <a:endParaRPr lang="en-MY" sz="2100" b="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Gaji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dan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Elaun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endParaRPr lang="en-MY" sz="2100" b="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Cuti</a:t>
          </a:r>
          <a:endParaRPr lang="en-MY" sz="2100" b="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Tatatertib</a:t>
          </a:r>
          <a:endParaRPr lang="en-MY" sz="2100" b="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Kenaikan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pangkat</a:t>
          </a:r>
          <a:endParaRPr lang="en-MY" sz="2100" b="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lain-lain </a:t>
          </a:r>
          <a:r>
            <a:rPr lang="en-US" sz="2100" b="0" kern="1200" dirty="0" err="1" smtClean="0">
              <a:solidFill>
                <a:schemeClr val="tx1"/>
              </a:solidFill>
            </a:rPr>
            <a:t>berkaitan</a:t>
          </a:r>
          <a:r>
            <a:rPr lang="en-US" sz="2100" b="0" kern="1200" dirty="0" smtClean="0">
              <a:solidFill>
                <a:schemeClr val="tx1"/>
              </a:solidFill>
            </a:rPr>
            <a:t>  </a:t>
          </a:r>
          <a:r>
            <a:rPr lang="en-US" sz="2100" b="0" kern="1200" dirty="0" err="1" smtClean="0">
              <a:solidFill>
                <a:schemeClr val="tx1"/>
              </a:solidFill>
            </a:rPr>
            <a:t>perkhidmatan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endParaRPr lang="en-MY" sz="2100" b="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100" b="0" kern="1200" dirty="0">
            <a:solidFill>
              <a:schemeClr val="tx1"/>
            </a:solidFill>
          </a:endParaRPr>
        </a:p>
      </dsp:txBody>
      <dsp:txXfrm>
        <a:off x="8476930" y="1216014"/>
        <a:ext cx="3715241" cy="7133568"/>
      </dsp:txXfrm>
    </dsp:sp>
    <dsp:sp modelId="{ABAD786D-1F91-4A74-8527-49F316688BBD}">
      <dsp:nvSpPr>
        <dsp:cNvPr id="0" name=""/>
        <dsp:cNvSpPr/>
      </dsp:nvSpPr>
      <dsp:spPr>
        <a:xfrm>
          <a:off x="12712306" y="143025"/>
          <a:ext cx="3715241" cy="107298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UNIT KEWANGAN DAN PEMBANGUNAN</a:t>
          </a:r>
          <a:endParaRPr lang="en-MY" sz="2100" b="1" kern="1200" dirty="0">
            <a:solidFill>
              <a:schemeClr val="tx1"/>
            </a:solidFill>
          </a:endParaRPr>
        </a:p>
      </dsp:txBody>
      <dsp:txXfrm>
        <a:off x="12712306" y="143025"/>
        <a:ext cx="3715241" cy="1072988"/>
      </dsp:txXfrm>
    </dsp:sp>
    <dsp:sp modelId="{CC53A155-3EDF-4DF9-B6A6-B577F62DAB16}">
      <dsp:nvSpPr>
        <dsp:cNvPr id="0" name=""/>
        <dsp:cNvSpPr/>
      </dsp:nvSpPr>
      <dsp:spPr>
        <a:xfrm>
          <a:off x="12712306" y="1216014"/>
          <a:ext cx="3715241" cy="71335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Bayaran</a:t>
          </a:r>
          <a:r>
            <a:rPr lang="en-US" sz="2100" b="0" kern="1200" dirty="0" smtClean="0">
              <a:solidFill>
                <a:schemeClr val="tx1"/>
              </a:solidFill>
            </a:rPr>
            <a:t> HLP</a:t>
          </a:r>
          <a:endParaRPr lang="en-MY" sz="2100" b="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Pengurusan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Tuntutan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Penalti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dan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Gantirugi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endParaRPr lang="en-MY" sz="2100" b="0" kern="1200" dirty="0">
            <a:solidFill>
              <a:schemeClr val="tx1"/>
            </a:solidFill>
          </a:endParaRPr>
        </a:p>
      </dsp:txBody>
      <dsp:txXfrm>
        <a:off x="12712306" y="1216014"/>
        <a:ext cx="3715241" cy="7133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E66D3-66AD-46BC-A9B4-0DC3C1CE0885}">
      <dsp:nvSpPr>
        <dsp:cNvPr id="0" name=""/>
        <dsp:cNvSpPr/>
      </dsp:nvSpPr>
      <dsp:spPr>
        <a:xfrm>
          <a:off x="0" y="0"/>
          <a:ext cx="15697202" cy="3597825"/>
        </a:xfrm>
        <a:prstGeom prst="down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Bidang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perubatan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adalah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kritikal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bagi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tujuan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pembangunan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negara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khususnya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dalam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usaha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untuk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mengembangkan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pengetahuan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perubatan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sedia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ada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juga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penemuan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baru</a:t>
          </a:r>
          <a:r>
            <a:rPr lang="en-US" sz="4000" kern="1200" dirty="0" smtClean="0"/>
            <a:t> yang </a:t>
          </a:r>
          <a:r>
            <a:rPr lang="en-US" sz="4000" kern="1200" dirty="0" err="1" smtClean="0"/>
            <a:t>berkaitan</a:t>
          </a:r>
          <a:r>
            <a:rPr lang="en-US" sz="4000" kern="1200" dirty="0" smtClean="0"/>
            <a:t>. </a:t>
          </a:r>
          <a:endParaRPr lang="en-US" sz="4000" kern="1200" dirty="0"/>
        </a:p>
      </dsp:txBody>
      <dsp:txXfrm>
        <a:off x="0" y="0"/>
        <a:ext cx="15697202" cy="2337759"/>
      </dsp:txXfrm>
    </dsp:sp>
    <dsp:sp modelId="{11713B9E-0D35-4C21-B6AE-0EB276668CEA}">
      <dsp:nvSpPr>
        <dsp:cNvPr id="0" name=""/>
        <dsp:cNvSpPr/>
      </dsp:nvSpPr>
      <dsp:spPr>
        <a:xfrm>
          <a:off x="0" y="3788555"/>
          <a:ext cx="15697202" cy="3722202"/>
        </a:xfrm>
        <a:prstGeom prst="down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Berdasarkan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statistik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semasa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Pakar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Perubatan</a:t>
          </a:r>
          <a:r>
            <a:rPr lang="en-US" sz="4800" kern="1200" dirty="0" smtClean="0"/>
            <a:t> Negara  </a:t>
          </a:r>
          <a:r>
            <a:rPr lang="en-US" sz="4800" kern="1200" dirty="0" err="1" smtClean="0"/>
            <a:t>termasuk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Pakar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Pergigian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dan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Farmasi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masih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tidak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mencukupi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bagi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memenuhi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keperluan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Pakar</a:t>
          </a:r>
          <a:r>
            <a:rPr lang="en-US" sz="4800" kern="1200" dirty="0" smtClean="0"/>
            <a:t> Negara </a:t>
          </a:r>
          <a:r>
            <a:rPr lang="en-US" sz="4800" kern="1200" dirty="0" err="1" smtClean="0"/>
            <a:t>pada</a:t>
          </a:r>
          <a:r>
            <a:rPr lang="en-US" sz="4800" kern="1200" dirty="0" smtClean="0"/>
            <a:t> 2025</a:t>
          </a:r>
          <a:endParaRPr lang="en-US" sz="4800" kern="1200" dirty="0"/>
        </a:p>
      </dsp:txBody>
      <dsp:txXfrm>
        <a:off x="0" y="3788555"/>
        <a:ext cx="15697202" cy="2418575"/>
      </dsp:txXfrm>
    </dsp:sp>
    <dsp:sp modelId="{453879D9-5680-4DA2-ACBF-42230F4E1A04}">
      <dsp:nvSpPr>
        <dsp:cNvPr id="0" name=""/>
        <dsp:cNvSpPr/>
      </dsp:nvSpPr>
      <dsp:spPr>
        <a:xfrm>
          <a:off x="0" y="7690649"/>
          <a:ext cx="15697202" cy="2542331"/>
        </a:xfrm>
        <a:prstGeom prst="flowChartAlternateProcess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800" kern="1200" dirty="0" err="1" smtClean="0">
              <a:solidFill>
                <a:schemeClr val="tx1"/>
              </a:solidFill>
            </a:rPr>
            <a:t>Sehingga</a:t>
          </a:r>
          <a:r>
            <a:rPr lang="en-MY" sz="4800" kern="1200" dirty="0" smtClean="0">
              <a:solidFill>
                <a:schemeClr val="tx1"/>
              </a:solidFill>
            </a:rPr>
            <a:t> 2019 </a:t>
          </a:r>
          <a:r>
            <a:rPr lang="en-MY" sz="4800" kern="1200" dirty="0" err="1" smtClean="0">
              <a:solidFill>
                <a:schemeClr val="tx1"/>
              </a:solidFill>
            </a:rPr>
            <a:t>hanya</a:t>
          </a:r>
          <a:r>
            <a:rPr lang="en-MY" sz="4800" kern="1200" dirty="0" smtClean="0">
              <a:solidFill>
                <a:schemeClr val="tx1"/>
              </a:solidFill>
            </a:rPr>
            <a:t> 6,183 orang </a:t>
          </a:r>
          <a:r>
            <a:rPr lang="en-MY" sz="4800" kern="1200" dirty="0" err="1" smtClean="0">
              <a:solidFill>
                <a:schemeClr val="tx1"/>
              </a:solidFill>
            </a:rPr>
            <a:t>sahaja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Pakar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Perubatan</a:t>
          </a:r>
          <a:r>
            <a:rPr lang="en-MY" sz="4800" kern="1200" dirty="0" smtClean="0">
              <a:solidFill>
                <a:schemeClr val="tx1"/>
              </a:solidFill>
            </a:rPr>
            <a:t> Negara </a:t>
          </a:r>
          <a:r>
            <a:rPr lang="en-MY" sz="4800" kern="1200" dirty="0" err="1" smtClean="0">
              <a:solidFill>
                <a:schemeClr val="tx1"/>
              </a:solidFill>
            </a:rPr>
            <a:t>berbanding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sasaran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berdasarkan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keperluan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negara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iaitu</a:t>
          </a:r>
          <a:r>
            <a:rPr lang="en-MY" sz="4800" kern="1200" dirty="0" smtClean="0">
              <a:solidFill>
                <a:schemeClr val="tx1"/>
              </a:solidFill>
            </a:rPr>
            <a:t> </a:t>
          </a:r>
          <a:r>
            <a:rPr lang="en-MY" sz="4800" kern="1200" dirty="0" err="1" smtClean="0">
              <a:solidFill>
                <a:schemeClr val="tx1"/>
              </a:solidFill>
            </a:rPr>
            <a:t>seramai</a:t>
          </a:r>
          <a:r>
            <a:rPr lang="en-MY" sz="4800" kern="1200" dirty="0" smtClean="0">
              <a:solidFill>
                <a:schemeClr val="tx1"/>
              </a:solidFill>
            </a:rPr>
            <a:t> 25,000 orang </a:t>
          </a:r>
          <a:r>
            <a:rPr lang="en-MY" sz="4800" kern="1200" dirty="0" err="1" smtClean="0">
              <a:solidFill>
                <a:schemeClr val="tx1"/>
              </a:solidFill>
            </a:rPr>
            <a:t>pakar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24104" y="7814753"/>
        <a:ext cx="15448994" cy="2294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56147-60D6-4877-9E81-1CF944366B21}">
      <dsp:nvSpPr>
        <dsp:cNvPr id="0" name=""/>
        <dsp:cNvSpPr/>
      </dsp:nvSpPr>
      <dsp:spPr>
        <a:xfrm rot="16200000">
          <a:off x="-2129234" y="2129234"/>
          <a:ext cx="8128000" cy="3869531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18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Arial Rounded MT Bold" pitchFamily="34" charset="0"/>
            </a:rPr>
            <a:t>Elaun &amp; Kemudahan</a:t>
          </a:r>
          <a:endParaRPr lang="ms-MY" sz="3200" kern="1200" smtClean="0">
            <a:solidFill>
              <a:schemeClr val="tx1"/>
            </a:solidFill>
            <a:latin typeface="Arial Rounded MT Bold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Arial Rounded MT Bold" pitchFamily="34" charset="0"/>
            </a:rPr>
            <a:t>Contoh: Yuran, Elaun &amp; Lain-lain bantuan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0" y="1625600"/>
        <a:ext cx="3869531" cy="4876800"/>
      </dsp:txXfrm>
    </dsp:sp>
    <dsp:sp modelId="{C5B0DC24-E613-41E2-A04B-391E7E8EA567}">
      <dsp:nvSpPr>
        <dsp:cNvPr id="0" name=""/>
        <dsp:cNvSpPr/>
      </dsp:nvSpPr>
      <dsp:spPr>
        <a:xfrm rot="16200000">
          <a:off x="2032000" y="2129234"/>
          <a:ext cx="8128000" cy="3869531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18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Cuti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yang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diluluskan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bagi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mengikuti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Kursus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jangka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Panjang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dan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sederhana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secara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sepenuh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masa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4161234" y="1625600"/>
        <a:ext cx="3869531" cy="4876800"/>
      </dsp:txXfrm>
    </dsp:sp>
    <dsp:sp modelId="{5E214D23-2332-4548-9CBB-E61EE45E55A9}">
      <dsp:nvSpPr>
        <dsp:cNvPr id="0" name=""/>
        <dsp:cNvSpPr/>
      </dsp:nvSpPr>
      <dsp:spPr>
        <a:xfrm rot="16200000">
          <a:off x="6193234" y="2129234"/>
          <a:ext cx="8128000" cy="3869531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18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Cuti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yang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diluluskan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bagi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mengikuti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kursus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/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pengajian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dengan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bayaran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gaji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imbuhan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tetap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dan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elaun-elaun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yang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layak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mengikut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syarat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dan</a:t>
          </a:r>
          <a:r>
            <a:rPr lang="en-US" sz="3200" kern="1200" dirty="0" smtClean="0">
              <a:solidFill>
                <a:schemeClr val="tx1"/>
              </a:solidFill>
              <a:latin typeface="Arial Rounded MT Bold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 Rounded MT Bold" pitchFamily="34" charset="0"/>
            </a:rPr>
            <a:t>peraturan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8322468" y="1625600"/>
        <a:ext cx="3869531" cy="487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B1F8-FDD0-4507-BF02-54DA03D0D055}">
      <dsp:nvSpPr>
        <dsp:cNvPr id="0" name=""/>
        <dsp:cNvSpPr/>
      </dsp:nvSpPr>
      <dsp:spPr>
        <a:xfrm rot="10800000">
          <a:off x="1604049" y="12732"/>
          <a:ext cx="12556919" cy="1278486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77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Pegawai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dikehendaki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melapor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diri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ke</a:t>
          </a:r>
          <a:r>
            <a:rPr lang="en-US" sz="3600" kern="1200" dirty="0" smtClean="0">
              <a:solidFill>
                <a:schemeClr val="tx1"/>
              </a:solidFill>
            </a:rPr>
            <a:t> BPL, KKM: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1923670" y="12732"/>
        <a:ext cx="12237298" cy="1278486"/>
      </dsp:txXfrm>
    </dsp:sp>
    <dsp:sp modelId="{418F3B62-FEA7-415A-8565-C591988E90C8}">
      <dsp:nvSpPr>
        <dsp:cNvPr id="0" name=""/>
        <dsp:cNvSpPr/>
      </dsp:nvSpPr>
      <dsp:spPr>
        <a:xfrm>
          <a:off x="2748342" y="419483"/>
          <a:ext cx="86131" cy="44575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44D4D8-8E81-46B0-9688-F7AFDA99A6A2}">
      <dsp:nvSpPr>
        <dsp:cNvPr id="0" name=""/>
        <dsp:cNvSpPr/>
      </dsp:nvSpPr>
      <dsp:spPr>
        <a:xfrm rot="10800000">
          <a:off x="1638848" y="1663242"/>
          <a:ext cx="13387427" cy="1278486"/>
        </a:xfrm>
        <a:prstGeom prst="homePlat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777" tIns="137160" rIns="256032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Setelah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tamat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tempoh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Cuti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Belajar</a:t>
          </a:r>
          <a:r>
            <a:rPr lang="en-US" sz="3600" kern="1200" dirty="0" smtClean="0">
              <a:solidFill>
                <a:schemeClr val="tx1"/>
              </a:solidFill>
            </a:rPr>
            <a:t>, </a:t>
          </a:r>
          <a:r>
            <a:rPr lang="en-US" sz="3600" kern="1200" dirty="0" err="1" smtClean="0">
              <a:solidFill>
                <a:schemeClr val="tx1"/>
              </a:solidFill>
            </a:rPr>
            <a:t>sama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ada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dengan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jaya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atau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tidak</a:t>
          </a:r>
          <a:r>
            <a:rPr lang="en-US" sz="3600" kern="1200" dirty="0" smtClean="0">
              <a:solidFill>
                <a:schemeClr val="tx1"/>
              </a:solidFill>
            </a:rPr>
            <a:t>; </a:t>
          </a:r>
          <a:endParaRPr lang="en-US" sz="3600" kern="1200" dirty="0">
            <a:solidFill>
              <a:schemeClr val="tx1"/>
            </a:solidFill>
          </a:endParaRPr>
        </a:p>
      </dsp:txBody>
      <dsp:txXfrm rot="10800000">
        <a:off x="1958469" y="1663242"/>
        <a:ext cx="13067806" cy="1278486"/>
      </dsp:txXfrm>
    </dsp:sp>
    <dsp:sp modelId="{5E3BC9A0-E4B7-4622-91B1-693936F8ECBE}">
      <dsp:nvSpPr>
        <dsp:cNvPr id="0" name=""/>
        <dsp:cNvSpPr/>
      </dsp:nvSpPr>
      <dsp:spPr>
        <a:xfrm>
          <a:off x="612125" y="1625297"/>
          <a:ext cx="1278486" cy="12784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B1C063-F97E-4282-B50F-71A7B4B804F5}">
      <dsp:nvSpPr>
        <dsp:cNvPr id="0" name=""/>
        <dsp:cNvSpPr/>
      </dsp:nvSpPr>
      <dsp:spPr>
        <a:xfrm rot="10800000">
          <a:off x="1675475" y="3323367"/>
          <a:ext cx="13314173" cy="1278486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777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Setelah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tamat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pengajian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atau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tamat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tempoh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Cuti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Belajar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b="1" u="sng" kern="1200" dirty="0" smtClean="0">
              <a:solidFill>
                <a:schemeClr val="tx1"/>
              </a:solidFill>
            </a:rPr>
            <a:t>mana yang </a:t>
          </a:r>
          <a:r>
            <a:rPr lang="en-US" sz="3600" b="1" u="sng" kern="1200" dirty="0" err="1" smtClean="0">
              <a:solidFill>
                <a:schemeClr val="tx1"/>
              </a:solidFill>
            </a:rPr>
            <a:t>terdahulu</a:t>
          </a:r>
          <a:r>
            <a:rPr lang="en-US" sz="3600" kern="1200" dirty="0" smtClean="0">
              <a:solidFill>
                <a:schemeClr val="tx1"/>
              </a:solidFill>
            </a:rPr>
            <a:t>; </a:t>
          </a:r>
          <a:r>
            <a:rPr lang="en-US" sz="3600" kern="1200" dirty="0" err="1" smtClean="0">
              <a:solidFill>
                <a:schemeClr val="tx1"/>
              </a:solidFill>
            </a:rPr>
            <a:t>atau</a:t>
          </a:r>
          <a:endParaRPr lang="en-US" sz="3600" kern="1200" dirty="0">
            <a:solidFill>
              <a:schemeClr val="tx1"/>
            </a:solidFill>
          </a:endParaRPr>
        </a:p>
      </dsp:txBody>
      <dsp:txXfrm rot="10800000">
        <a:off x="1995096" y="3323367"/>
        <a:ext cx="12994552" cy="1278486"/>
      </dsp:txXfrm>
    </dsp:sp>
    <dsp:sp modelId="{3463947E-214D-4C7A-85AC-CD918FD2C189}">
      <dsp:nvSpPr>
        <dsp:cNvPr id="0" name=""/>
        <dsp:cNvSpPr/>
      </dsp:nvSpPr>
      <dsp:spPr>
        <a:xfrm>
          <a:off x="586926" y="3286150"/>
          <a:ext cx="1278486" cy="127848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63000" r="-6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64C64A-7EFE-442C-AB7C-C5DF1DF5B52C}">
      <dsp:nvSpPr>
        <dsp:cNvPr id="0" name=""/>
        <dsp:cNvSpPr/>
      </dsp:nvSpPr>
      <dsp:spPr>
        <a:xfrm rot="10800000">
          <a:off x="1675475" y="4983492"/>
          <a:ext cx="13314173" cy="1278486"/>
        </a:xfrm>
        <a:prstGeom prst="homePlat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777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Gagal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atau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ditamatkan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pengajian</a:t>
          </a:r>
          <a:r>
            <a:rPr lang="en-US" sz="3600" kern="1200" dirty="0" smtClean="0">
              <a:solidFill>
                <a:schemeClr val="tx1"/>
              </a:solidFill>
            </a:rPr>
            <a:t>; </a:t>
          </a:r>
          <a:r>
            <a:rPr lang="en-US" sz="3600" kern="1200" dirty="0" err="1" smtClean="0">
              <a:solidFill>
                <a:schemeClr val="tx1"/>
              </a:solidFill>
            </a:rPr>
            <a:t>atau</a:t>
          </a:r>
          <a:endParaRPr lang="en-US" sz="3600" kern="1200" dirty="0">
            <a:solidFill>
              <a:schemeClr val="tx1"/>
            </a:solidFill>
          </a:endParaRPr>
        </a:p>
      </dsp:txBody>
      <dsp:txXfrm rot="10800000">
        <a:off x="1995096" y="4983492"/>
        <a:ext cx="12994552" cy="1278486"/>
      </dsp:txXfrm>
    </dsp:sp>
    <dsp:sp modelId="{706830B4-8AE7-4887-87E7-C61723CCD411}">
      <dsp:nvSpPr>
        <dsp:cNvPr id="0" name=""/>
        <dsp:cNvSpPr/>
      </dsp:nvSpPr>
      <dsp:spPr>
        <a:xfrm>
          <a:off x="663124" y="4962550"/>
          <a:ext cx="1278486" cy="1278486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A820F-58FE-40B6-9BCF-A53B688E848C}">
      <dsp:nvSpPr>
        <dsp:cNvPr id="0" name=""/>
        <dsp:cNvSpPr/>
      </dsp:nvSpPr>
      <dsp:spPr>
        <a:xfrm rot="10800000">
          <a:off x="1675475" y="6643616"/>
          <a:ext cx="13314173" cy="1278486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777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Menarik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diri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dari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pengajian</a:t>
          </a:r>
          <a:r>
            <a:rPr lang="en-US" sz="3600" kern="1200" dirty="0" smtClean="0">
              <a:solidFill>
                <a:schemeClr val="tx1"/>
              </a:solidFill>
            </a:rPr>
            <a:t>.</a:t>
          </a:r>
          <a:endParaRPr lang="en-US" sz="3600" kern="1200" dirty="0">
            <a:solidFill>
              <a:schemeClr val="tx1"/>
            </a:solidFill>
          </a:endParaRPr>
        </a:p>
      </dsp:txBody>
      <dsp:txXfrm rot="10800000">
        <a:off x="1995096" y="6643616"/>
        <a:ext cx="12994552" cy="1278486"/>
      </dsp:txXfrm>
    </dsp:sp>
    <dsp:sp modelId="{3C18AEFF-433C-4F0F-8CAE-D67C507DC065}">
      <dsp:nvSpPr>
        <dsp:cNvPr id="0" name=""/>
        <dsp:cNvSpPr/>
      </dsp:nvSpPr>
      <dsp:spPr>
        <a:xfrm>
          <a:off x="586926" y="6641890"/>
          <a:ext cx="1278486" cy="127848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9F067-C0EC-400C-A50E-B6A21B0B2C9C}">
      <dsp:nvSpPr>
        <dsp:cNvPr id="0" name=""/>
        <dsp:cNvSpPr/>
      </dsp:nvSpPr>
      <dsp:spPr>
        <a:xfrm>
          <a:off x="5666616" y="0"/>
          <a:ext cx="3912223" cy="39128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9110F8-6337-4411-A4B8-5820DC26F272}">
      <dsp:nvSpPr>
        <dsp:cNvPr id="0" name=""/>
        <dsp:cNvSpPr/>
      </dsp:nvSpPr>
      <dsp:spPr>
        <a:xfrm>
          <a:off x="5851694" y="645160"/>
          <a:ext cx="3564947" cy="216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KESAN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TIDAK LAPOR DIRI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 BPL</a:t>
          </a:r>
          <a:endParaRPr lang="en-US" sz="2800" b="1" kern="1200" dirty="0"/>
        </a:p>
      </dsp:txBody>
      <dsp:txXfrm>
        <a:off x="5851694" y="645160"/>
        <a:ext cx="3564947" cy="2164483"/>
      </dsp:txXfrm>
    </dsp:sp>
    <dsp:sp modelId="{42EDAF7A-9050-4CBF-8206-91E28A593546}">
      <dsp:nvSpPr>
        <dsp:cNvPr id="0" name=""/>
        <dsp:cNvSpPr/>
      </dsp:nvSpPr>
      <dsp:spPr>
        <a:xfrm>
          <a:off x="4580009" y="2248204"/>
          <a:ext cx="3912223" cy="39128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FD0BED-F2C0-4ED9-83AA-4A84F9524FF0}">
      <dsp:nvSpPr>
        <dsp:cNvPr id="0" name=""/>
        <dsp:cNvSpPr/>
      </dsp:nvSpPr>
      <dsp:spPr>
        <a:xfrm>
          <a:off x="4948911" y="3083558"/>
          <a:ext cx="3564947" cy="216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TINDAKAN PEMBERHENTIAN  GAJI / KUTIPAN SEMULA GAJI </a:t>
          </a:r>
          <a:endParaRPr lang="en-US" sz="2800" b="1" kern="1200" dirty="0"/>
        </a:p>
      </dsp:txBody>
      <dsp:txXfrm>
        <a:off x="4948911" y="3083558"/>
        <a:ext cx="3564947" cy="2164483"/>
      </dsp:txXfrm>
    </dsp:sp>
    <dsp:sp modelId="{ED687EE5-2FCA-4434-ADE7-6ED0B6BB985F}">
      <dsp:nvSpPr>
        <dsp:cNvPr id="0" name=""/>
        <dsp:cNvSpPr/>
      </dsp:nvSpPr>
      <dsp:spPr>
        <a:xfrm>
          <a:off x="5945063" y="4765446"/>
          <a:ext cx="3361206" cy="336255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D9BAB5-1588-40AF-8FD5-A2B1A931657C}">
      <dsp:nvSpPr>
        <dsp:cNvPr id="0" name=""/>
        <dsp:cNvSpPr/>
      </dsp:nvSpPr>
      <dsp:spPr>
        <a:xfrm>
          <a:off x="5856837" y="5170830"/>
          <a:ext cx="3564947" cy="216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TINDAKAN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TATATERTIB</a:t>
          </a:r>
          <a:endParaRPr lang="en-US" sz="2800" b="1" kern="1200" dirty="0"/>
        </a:p>
      </dsp:txBody>
      <dsp:txXfrm>
        <a:off x="5856837" y="5170830"/>
        <a:ext cx="3564947" cy="216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FF6F7-D2BD-4E58-B176-1393F8A31B2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B0B-7CDA-4F82-BE53-94705EB9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0ed61726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0ed617260_0_33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57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0ed617260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0ed617260_0_43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1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9532" y="4004183"/>
            <a:ext cx="171450" cy="5220335"/>
          </a:xfrm>
          <a:custGeom>
            <a:avLst/>
            <a:gdLst/>
            <a:ahLst/>
            <a:cxnLst/>
            <a:rect l="l" t="t" r="r" b="b"/>
            <a:pathLst>
              <a:path w="171450" h="5220334">
                <a:moveTo>
                  <a:pt x="97242" y="0"/>
                </a:moveTo>
                <a:lnTo>
                  <a:pt x="97115" y="38100"/>
                </a:lnTo>
                <a:lnTo>
                  <a:pt x="135088" y="38353"/>
                </a:lnTo>
                <a:lnTo>
                  <a:pt x="135342" y="253"/>
                </a:lnTo>
                <a:lnTo>
                  <a:pt x="97242" y="0"/>
                </a:lnTo>
                <a:close/>
              </a:path>
              <a:path w="171450" h="5220334">
                <a:moveTo>
                  <a:pt x="96353" y="152400"/>
                </a:moveTo>
                <a:lnTo>
                  <a:pt x="96099" y="190500"/>
                </a:lnTo>
                <a:lnTo>
                  <a:pt x="134199" y="190753"/>
                </a:lnTo>
                <a:lnTo>
                  <a:pt x="134453" y="152653"/>
                </a:lnTo>
                <a:lnTo>
                  <a:pt x="96353" y="152400"/>
                </a:lnTo>
                <a:close/>
              </a:path>
              <a:path w="171450" h="5220334">
                <a:moveTo>
                  <a:pt x="95464" y="304800"/>
                </a:moveTo>
                <a:lnTo>
                  <a:pt x="95210" y="342900"/>
                </a:lnTo>
                <a:lnTo>
                  <a:pt x="133310" y="343153"/>
                </a:lnTo>
                <a:lnTo>
                  <a:pt x="133564" y="305053"/>
                </a:lnTo>
                <a:lnTo>
                  <a:pt x="95464" y="304800"/>
                </a:lnTo>
                <a:close/>
              </a:path>
              <a:path w="171450" h="5220334">
                <a:moveTo>
                  <a:pt x="94448" y="457200"/>
                </a:moveTo>
                <a:lnTo>
                  <a:pt x="94321" y="495300"/>
                </a:lnTo>
                <a:lnTo>
                  <a:pt x="132421" y="495553"/>
                </a:lnTo>
                <a:lnTo>
                  <a:pt x="132548" y="457453"/>
                </a:lnTo>
                <a:lnTo>
                  <a:pt x="94448" y="457200"/>
                </a:lnTo>
                <a:close/>
              </a:path>
              <a:path w="171450" h="5220334">
                <a:moveTo>
                  <a:pt x="93559" y="609600"/>
                </a:moveTo>
                <a:lnTo>
                  <a:pt x="93305" y="647700"/>
                </a:lnTo>
                <a:lnTo>
                  <a:pt x="131405" y="647953"/>
                </a:lnTo>
                <a:lnTo>
                  <a:pt x="131659" y="609853"/>
                </a:lnTo>
                <a:lnTo>
                  <a:pt x="93559" y="609600"/>
                </a:lnTo>
                <a:close/>
              </a:path>
              <a:path w="171450" h="5220334">
                <a:moveTo>
                  <a:pt x="92670" y="762000"/>
                </a:moveTo>
                <a:lnTo>
                  <a:pt x="92416" y="800100"/>
                </a:lnTo>
                <a:lnTo>
                  <a:pt x="130516" y="800353"/>
                </a:lnTo>
                <a:lnTo>
                  <a:pt x="130770" y="762253"/>
                </a:lnTo>
                <a:lnTo>
                  <a:pt x="92670" y="762000"/>
                </a:lnTo>
                <a:close/>
              </a:path>
              <a:path w="171450" h="5220334">
                <a:moveTo>
                  <a:pt x="91781" y="914400"/>
                </a:moveTo>
                <a:lnTo>
                  <a:pt x="91527" y="952500"/>
                </a:lnTo>
                <a:lnTo>
                  <a:pt x="129627" y="952753"/>
                </a:lnTo>
                <a:lnTo>
                  <a:pt x="129881" y="914653"/>
                </a:lnTo>
                <a:lnTo>
                  <a:pt x="91781" y="914400"/>
                </a:lnTo>
                <a:close/>
              </a:path>
              <a:path w="171450" h="5220334">
                <a:moveTo>
                  <a:pt x="90765" y="1066800"/>
                </a:moveTo>
                <a:lnTo>
                  <a:pt x="90638" y="1104900"/>
                </a:lnTo>
                <a:lnTo>
                  <a:pt x="128738" y="1105153"/>
                </a:lnTo>
                <a:lnTo>
                  <a:pt x="128865" y="1067053"/>
                </a:lnTo>
                <a:lnTo>
                  <a:pt x="90765" y="1066800"/>
                </a:lnTo>
                <a:close/>
              </a:path>
              <a:path w="171450" h="5220334">
                <a:moveTo>
                  <a:pt x="89876" y="1219200"/>
                </a:moveTo>
                <a:lnTo>
                  <a:pt x="89622" y="1257300"/>
                </a:lnTo>
                <a:lnTo>
                  <a:pt x="127722" y="1257553"/>
                </a:lnTo>
                <a:lnTo>
                  <a:pt x="127976" y="1219453"/>
                </a:lnTo>
                <a:lnTo>
                  <a:pt x="89876" y="1219200"/>
                </a:lnTo>
                <a:close/>
              </a:path>
              <a:path w="171450" h="5220334">
                <a:moveTo>
                  <a:pt x="88987" y="1371600"/>
                </a:moveTo>
                <a:lnTo>
                  <a:pt x="88733" y="1409700"/>
                </a:lnTo>
                <a:lnTo>
                  <a:pt x="126833" y="1409953"/>
                </a:lnTo>
                <a:lnTo>
                  <a:pt x="127087" y="1371853"/>
                </a:lnTo>
                <a:lnTo>
                  <a:pt x="88987" y="1371600"/>
                </a:lnTo>
                <a:close/>
              </a:path>
              <a:path w="171450" h="5220334">
                <a:moveTo>
                  <a:pt x="88098" y="1524000"/>
                </a:moveTo>
                <a:lnTo>
                  <a:pt x="87844" y="1562100"/>
                </a:lnTo>
                <a:lnTo>
                  <a:pt x="125944" y="1562353"/>
                </a:lnTo>
                <a:lnTo>
                  <a:pt x="126198" y="1524253"/>
                </a:lnTo>
                <a:lnTo>
                  <a:pt x="88098" y="1524000"/>
                </a:lnTo>
                <a:close/>
              </a:path>
              <a:path w="171450" h="5220334">
                <a:moveTo>
                  <a:pt x="87082" y="1676400"/>
                </a:moveTo>
                <a:lnTo>
                  <a:pt x="86828" y="1714500"/>
                </a:lnTo>
                <a:lnTo>
                  <a:pt x="124928" y="1714753"/>
                </a:lnTo>
                <a:lnTo>
                  <a:pt x="125182" y="1676653"/>
                </a:lnTo>
                <a:lnTo>
                  <a:pt x="87082" y="1676400"/>
                </a:lnTo>
                <a:close/>
              </a:path>
              <a:path w="171450" h="5220334">
                <a:moveTo>
                  <a:pt x="86193" y="1828800"/>
                </a:moveTo>
                <a:lnTo>
                  <a:pt x="85939" y="1866900"/>
                </a:lnTo>
                <a:lnTo>
                  <a:pt x="124039" y="1867153"/>
                </a:lnTo>
                <a:lnTo>
                  <a:pt x="124293" y="1829053"/>
                </a:lnTo>
                <a:lnTo>
                  <a:pt x="86193" y="1828800"/>
                </a:lnTo>
                <a:close/>
              </a:path>
              <a:path w="171450" h="5220334">
                <a:moveTo>
                  <a:pt x="85304" y="1981200"/>
                </a:moveTo>
                <a:lnTo>
                  <a:pt x="85050" y="2019300"/>
                </a:lnTo>
                <a:lnTo>
                  <a:pt x="123150" y="2019553"/>
                </a:lnTo>
                <a:lnTo>
                  <a:pt x="123404" y="1981453"/>
                </a:lnTo>
                <a:lnTo>
                  <a:pt x="85304" y="1981200"/>
                </a:lnTo>
                <a:close/>
              </a:path>
              <a:path w="171450" h="5220334">
                <a:moveTo>
                  <a:pt x="84288" y="2133600"/>
                </a:moveTo>
                <a:lnTo>
                  <a:pt x="84161" y="2171700"/>
                </a:lnTo>
                <a:lnTo>
                  <a:pt x="122261" y="2171954"/>
                </a:lnTo>
                <a:lnTo>
                  <a:pt x="122388" y="2133854"/>
                </a:lnTo>
                <a:lnTo>
                  <a:pt x="84288" y="2133600"/>
                </a:lnTo>
                <a:close/>
              </a:path>
              <a:path w="171450" h="5220334">
                <a:moveTo>
                  <a:pt x="83399" y="2286000"/>
                </a:moveTo>
                <a:lnTo>
                  <a:pt x="83145" y="2324100"/>
                </a:lnTo>
                <a:lnTo>
                  <a:pt x="121245" y="2324354"/>
                </a:lnTo>
                <a:lnTo>
                  <a:pt x="121499" y="2286254"/>
                </a:lnTo>
                <a:lnTo>
                  <a:pt x="83399" y="2286000"/>
                </a:lnTo>
                <a:close/>
              </a:path>
              <a:path w="171450" h="5220334">
                <a:moveTo>
                  <a:pt x="82510" y="2438400"/>
                </a:moveTo>
                <a:lnTo>
                  <a:pt x="82256" y="2476500"/>
                </a:lnTo>
                <a:lnTo>
                  <a:pt x="120356" y="2476754"/>
                </a:lnTo>
                <a:lnTo>
                  <a:pt x="120610" y="2438654"/>
                </a:lnTo>
                <a:lnTo>
                  <a:pt x="82510" y="2438400"/>
                </a:lnTo>
                <a:close/>
              </a:path>
              <a:path w="171450" h="5220334">
                <a:moveTo>
                  <a:pt x="81621" y="2590800"/>
                </a:moveTo>
                <a:lnTo>
                  <a:pt x="81367" y="2628900"/>
                </a:lnTo>
                <a:lnTo>
                  <a:pt x="119467" y="2629154"/>
                </a:lnTo>
                <a:lnTo>
                  <a:pt x="119721" y="2591054"/>
                </a:lnTo>
                <a:lnTo>
                  <a:pt x="81621" y="2590800"/>
                </a:lnTo>
                <a:close/>
              </a:path>
              <a:path w="171450" h="5220334">
                <a:moveTo>
                  <a:pt x="80605" y="2743200"/>
                </a:moveTo>
                <a:lnTo>
                  <a:pt x="80351" y="2781300"/>
                </a:lnTo>
                <a:lnTo>
                  <a:pt x="118451" y="2781427"/>
                </a:lnTo>
                <a:lnTo>
                  <a:pt x="118705" y="2743327"/>
                </a:lnTo>
                <a:lnTo>
                  <a:pt x="80605" y="2743200"/>
                </a:lnTo>
                <a:close/>
              </a:path>
              <a:path w="171450" h="5220334">
                <a:moveTo>
                  <a:pt x="79716" y="2895600"/>
                </a:moveTo>
                <a:lnTo>
                  <a:pt x="79462" y="2933700"/>
                </a:lnTo>
                <a:lnTo>
                  <a:pt x="117562" y="2933827"/>
                </a:lnTo>
                <a:lnTo>
                  <a:pt x="117816" y="2895727"/>
                </a:lnTo>
                <a:lnTo>
                  <a:pt x="79716" y="2895600"/>
                </a:lnTo>
                <a:close/>
              </a:path>
              <a:path w="171450" h="5220334">
                <a:moveTo>
                  <a:pt x="78827" y="3047999"/>
                </a:moveTo>
                <a:lnTo>
                  <a:pt x="78573" y="3086099"/>
                </a:lnTo>
                <a:lnTo>
                  <a:pt x="116673" y="3086226"/>
                </a:lnTo>
                <a:lnTo>
                  <a:pt x="116927" y="3048126"/>
                </a:lnTo>
                <a:lnTo>
                  <a:pt x="78827" y="3047999"/>
                </a:lnTo>
                <a:close/>
              </a:path>
              <a:path w="171450" h="5220334">
                <a:moveTo>
                  <a:pt x="77811" y="3200399"/>
                </a:moveTo>
                <a:lnTo>
                  <a:pt x="77684" y="3238499"/>
                </a:lnTo>
                <a:lnTo>
                  <a:pt x="115784" y="3238626"/>
                </a:lnTo>
                <a:lnTo>
                  <a:pt x="115911" y="3200526"/>
                </a:lnTo>
                <a:lnTo>
                  <a:pt x="77811" y="3200399"/>
                </a:lnTo>
                <a:close/>
              </a:path>
              <a:path w="171450" h="5220334">
                <a:moveTo>
                  <a:pt x="76922" y="3352800"/>
                </a:moveTo>
                <a:lnTo>
                  <a:pt x="76668" y="3390900"/>
                </a:lnTo>
                <a:lnTo>
                  <a:pt x="114768" y="3391027"/>
                </a:lnTo>
                <a:lnTo>
                  <a:pt x="115022" y="3352927"/>
                </a:lnTo>
                <a:lnTo>
                  <a:pt x="76922" y="3352800"/>
                </a:lnTo>
                <a:close/>
              </a:path>
              <a:path w="171450" h="5220334">
                <a:moveTo>
                  <a:pt x="76033" y="3505200"/>
                </a:moveTo>
                <a:lnTo>
                  <a:pt x="75779" y="3543300"/>
                </a:lnTo>
                <a:lnTo>
                  <a:pt x="113879" y="3543427"/>
                </a:lnTo>
                <a:lnTo>
                  <a:pt x="114133" y="3505327"/>
                </a:lnTo>
                <a:lnTo>
                  <a:pt x="76033" y="3505200"/>
                </a:lnTo>
                <a:close/>
              </a:path>
              <a:path w="171450" h="5220334">
                <a:moveTo>
                  <a:pt x="75144" y="3657600"/>
                </a:moveTo>
                <a:lnTo>
                  <a:pt x="74890" y="3695700"/>
                </a:lnTo>
                <a:lnTo>
                  <a:pt x="112990" y="3695827"/>
                </a:lnTo>
                <a:lnTo>
                  <a:pt x="113244" y="3657727"/>
                </a:lnTo>
                <a:lnTo>
                  <a:pt x="75144" y="3657600"/>
                </a:lnTo>
                <a:close/>
              </a:path>
              <a:path w="171450" h="5220334">
                <a:moveTo>
                  <a:pt x="74128" y="3810000"/>
                </a:moveTo>
                <a:lnTo>
                  <a:pt x="74001" y="3848100"/>
                </a:lnTo>
                <a:lnTo>
                  <a:pt x="112101" y="3848227"/>
                </a:lnTo>
                <a:lnTo>
                  <a:pt x="112228" y="3810127"/>
                </a:lnTo>
                <a:lnTo>
                  <a:pt x="74128" y="3810000"/>
                </a:lnTo>
                <a:close/>
              </a:path>
              <a:path w="171450" h="5220334">
                <a:moveTo>
                  <a:pt x="73239" y="3962273"/>
                </a:moveTo>
                <a:lnTo>
                  <a:pt x="72985" y="4000373"/>
                </a:lnTo>
                <a:lnTo>
                  <a:pt x="111085" y="4000627"/>
                </a:lnTo>
                <a:lnTo>
                  <a:pt x="111339" y="3962527"/>
                </a:lnTo>
                <a:lnTo>
                  <a:pt x="73239" y="3962273"/>
                </a:lnTo>
                <a:close/>
              </a:path>
              <a:path w="171450" h="5220334">
                <a:moveTo>
                  <a:pt x="72350" y="4114673"/>
                </a:moveTo>
                <a:lnTo>
                  <a:pt x="72096" y="4152773"/>
                </a:lnTo>
                <a:lnTo>
                  <a:pt x="110196" y="4153027"/>
                </a:lnTo>
                <a:lnTo>
                  <a:pt x="110450" y="4114927"/>
                </a:lnTo>
                <a:lnTo>
                  <a:pt x="72350" y="4114673"/>
                </a:lnTo>
                <a:close/>
              </a:path>
              <a:path w="171450" h="5220334">
                <a:moveTo>
                  <a:pt x="71461" y="4267073"/>
                </a:moveTo>
                <a:lnTo>
                  <a:pt x="71207" y="4305173"/>
                </a:lnTo>
                <a:lnTo>
                  <a:pt x="109307" y="4305427"/>
                </a:lnTo>
                <a:lnTo>
                  <a:pt x="109561" y="4267327"/>
                </a:lnTo>
                <a:lnTo>
                  <a:pt x="71461" y="4267073"/>
                </a:lnTo>
                <a:close/>
              </a:path>
              <a:path w="171450" h="5220334">
                <a:moveTo>
                  <a:pt x="70445" y="4419473"/>
                </a:moveTo>
                <a:lnTo>
                  <a:pt x="70191" y="4457573"/>
                </a:lnTo>
                <a:lnTo>
                  <a:pt x="108291" y="4457827"/>
                </a:lnTo>
                <a:lnTo>
                  <a:pt x="108545" y="4419727"/>
                </a:lnTo>
                <a:lnTo>
                  <a:pt x="70445" y="4419473"/>
                </a:lnTo>
                <a:close/>
              </a:path>
              <a:path w="171450" h="5220334">
                <a:moveTo>
                  <a:pt x="69556" y="4571873"/>
                </a:moveTo>
                <a:lnTo>
                  <a:pt x="69302" y="4609973"/>
                </a:lnTo>
                <a:lnTo>
                  <a:pt x="107402" y="4610227"/>
                </a:lnTo>
                <a:lnTo>
                  <a:pt x="107656" y="4572127"/>
                </a:lnTo>
                <a:lnTo>
                  <a:pt x="69556" y="4571873"/>
                </a:lnTo>
                <a:close/>
              </a:path>
              <a:path w="171450" h="5220334">
                <a:moveTo>
                  <a:pt x="68667" y="4724273"/>
                </a:moveTo>
                <a:lnTo>
                  <a:pt x="68413" y="4762373"/>
                </a:lnTo>
                <a:lnTo>
                  <a:pt x="106513" y="4762627"/>
                </a:lnTo>
                <a:lnTo>
                  <a:pt x="106767" y="4724527"/>
                </a:lnTo>
                <a:lnTo>
                  <a:pt x="68667" y="4724273"/>
                </a:lnTo>
                <a:close/>
              </a:path>
              <a:path w="171450" h="5220334">
                <a:moveTo>
                  <a:pt x="67651" y="4876673"/>
                </a:moveTo>
                <a:lnTo>
                  <a:pt x="67524" y="4914773"/>
                </a:lnTo>
                <a:lnTo>
                  <a:pt x="105624" y="4915027"/>
                </a:lnTo>
                <a:lnTo>
                  <a:pt x="105751" y="4876927"/>
                </a:lnTo>
                <a:lnTo>
                  <a:pt x="67651" y="4876673"/>
                </a:lnTo>
                <a:close/>
              </a:path>
              <a:path w="171450" h="5220334">
                <a:moveTo>
                  <a:pt x="16551" y="5048791"/>
                </a:moveTo>
                <a:lnTo>
                  <a:pt x="9358" y="5051196"/>
                </a:lnTo>
                <a:lnTo>
                  <a:pt x="3730" y="5056190"/>
                </a:lnTo>
                <a:lnTo>
                  <a:pt x="531" y="5062748"/>
                </a:lnTo>
                <a:lnTo>
                  <a:pt x="0" y="5070032"/>
                </a:lnTo>
                <a:lnTo>
                  <a:pt x="2373" y="5077206"/>
                </a:lnTo>
                <a:lnTo>
                  <a:pt x="84669" y="5220208"/>
                </a:lnTo>
                <a:lnTo>
                  <a:pt x="106915" y="5182577"/>
                </a:lnTo>
                <a:lnTo>
                  <a:pt x="103973" y="5182577"/>
                </a:lnTo>
                <a:lnTo>
                  <a:pt x="65873" y="5182349"/>
                </a:lnTo>
                <a:lnTo>
                  <a:pt x="65873" y="5181511"/>
                </a:lnTo>
                <a:lnTo>
                  <a:pt x="107546" y="5181511"/>
                </a:lnTo>
                <a:lnTo>
                  <a:pt x="112629" y="5172913"/>
                </a:lnTo>
                <a:lnTo>
                  <a:pt x="101433" y="5172913"/>
                </a:lnTo>
                <a:lnTo>
                  <a:pt x="68540" y="5172709"/>
                </a:lnTo>
                <a:lnTo>
                  <a:pt x="85142" y="5144617"/>
                </a:lnTo>
                <a:lnTo>
                  <a:pt x="35393" y="5058206"/>
                </a:lnTo>
                <a:lnTo>
                  <a:pt x="30414" y="5052525"/>
                </a:lnTo>
                <a:lnTo>
                  <a:pt x="23852" y="5049310"/>
                </a:lnTo>
                <a:lnTo>
                  <a:pt x="16551" y="5048791"/>
                </a:lnTo>
                <a:close/>
              </a:path>
              <a:path w="171450" h="5220334">
                <a:moveTo>
                  <a:pt x="65873" y="5181511"/>
                </a:moveTo>
                <a:lnTo>
                  <a:pt x="65873" y="5182349"/>
                </a:lnTo>
                <a:lnTo>
                  <a:pt x="103973" y="5182577"/>
                </a:lnTo>
                <a:lnTo>
                  <a:pt x="103973" y="5181752"/>
                </a:lnTo>
                <a:lnTo>
                  <a:pt x="65873" y="5181511"/>
                </a:lnTo>
                <a:close/>
              </a:path>
              <a:path w="171450" h="5220334">
                <a:moveTo>
                  <a:pt x="107546" y="5181511"/>
                </a:moveTo>
                <a:lnTo>
                  <a:pt x="65873" y="5181511"/>
                </a:lnTo>
                <a:lnTo>
                  <a:pt x="103973" y="5181752"/>
                </a:lnTo>
                <a:lnTo>
                  <a:pt x="103973" y="5182577"/>
                </a:lnTo>
                <a:lnTo>
                  <a:pt x="106915" y="5182577"/>
                </a:lnTo>
                <a:lnTo>
                  <a:pt x="107546" y="5181511"/>
                </a:lnTo>
                <a:close/>
              </a:path>
              <a:path w="171450" h="5220334">
                <a:moveTo>
                  <a:pt x="85142" y="5144617"/>
                </a:moveTo>
                <a:lnTo>
                  <a:pt x="68540" y="5172709"/>
                </a:lnTo>
                <a:lnTo>
                  <a:pt x="101433" y="5172913"/>
                </a:lnTo>
                <a:lnTo>
                  <a:pt x="85142" y="5144617"/>
                </a:lnTo>
                <a:close/>
              </a:path>
              <a:path w="171450" h="5220334">
                <a:moveTo>
                  <a:pt x="154816" y="5049629"/>
                </a:moveTo>
                <a:lnTo>
                  <a:pt x="147502" y="5050062"/>
                </a:lnTo>
                <a:lnTo>
                  <a:pt x="140902" y="5053196"/>
                </a:lnTo>
                <a:lnTo>
                  <a:pt x="135850" y="5058816"/>
                </a:lnTo>
                <a:lnTo>
                  <a:pt x="85142" y="5144617"/>
                </a:lnTo>
                <a:lnTo>
                  <a:pt x="101433" y="5172913"/>
                </a:lnTo>
                <a:lnTo>
                  <a:pt x="112629" y="5172913"/>
                </a:lnTo>
                <a:lnTo>
                  <a:pt x="168616" y="5078209"/>
                </a:lnTo>
                <a:lnTo>
                  <a:pt x="171156" y="5071064"/>
                </a:lnTo>
                <a:lnTo>
                  <a:pt x="170743" y="5063774"/>
                </a:lnTo>
                <a:lnTo>
                  <a:pt x="167616" y="5057176"/>
                </a:lnTo>
                <a:lnTo>
                  <a:pt x="162012" y="5052110"/>
                </a:lnTo>
                <a:lnTo>
                  <a:pt x="154816" y="5049629"/>
                </a:lnTo>
                <a:close/>
              </a:path>
              <a:path w="171450" h="5220334">
                <a:moveTo>
                  <a:pt x="66762" y="5029111"/>
                </a:moveTo>
                <a:lnTo>
                  <a:pt x="66508" y="5067211"/>
                </a:lnTo>
                <a:lnTo>
                  <a:pt x="104608" y="5067452"/>
                </a:lnTo>
                <a:lnTo>
                  <a:pt x="104862" y="5029352"/>
                </a:lnTo>
                <a:lnTo>
                  <a:pt x="66762" y="50291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8252" y="3815841"/>
            <a:ext cx="1525396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">
  <p:cSld name="TITLE + BACKGROUND">
    <p:bg>
      <p:bgPr>
        <a:gradFill>
          <a:gsLst>
            <a:gs pos="0">
              <a:srgbClr val="FFFFFF">
                <a:alpha val="0"/>
              </a:srgbClr>
            </a:gs>
            <a:gs pos="100000">
              <a:srgbClr val="AAEAEA"/>
            </a:gs>
          </a:gsLst>
          <a:lin ang="0" scaled="0"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ctrTitle"/>
          </p:nvPr>
        </p:nvSpPr>
        <p:spPr>
          <a:xfrm>
            <a:off x="2731452" y="578800"/>
            <a:ext cx="12825000" cy="1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Ubuntu Condensed"/>
              <a:buNone/>
              <a:defRPr sz="4799"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280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12" y="5727279"/>
            <a:ext cx="18288077" cy="4559701"/>
          </a:xfrm>
          <a:custGeom>
            <a:avLst/>
            <a:gdLst/>
            <a:ahLst/>
            <a:cxnLst/>
            <a:rect l="l" t="t" r="r" b="b"/>
            <a:pathLst>
              <a:path w="115070" h="28690" extrusionOk="0">
                <a:moveTo>
                  <a:pt x="115070" y="0"/>
                </a:moveTo>
                <a:cubicBezTo>
                  <a:pt x="112368" y="1196"/>
                  <a:pt x="109380" y="2678"/>
                  <a:pt x="106989" y="4471"/>
                </a:cubicBezTo>
                <a:cubicBezTo>
                  <a:pt x="104000" y="6575"/>
                  <a:pt x="101610" y="9253"/>
                  <a:pt x="98334" y="10448"/>
                </a:cubicBezTo>
                <a:cubicBezTo>
                  <a:pt x="97333" y="10849"/>
                  <a:pt x="96296" y="11016"/>
                  <a:pt x="95248" y="11016"/>
                </a:cubicBezTo>
                <a:cubicBezTo>
                  <a:pt x="93169" y="11016"/>
                  <a:pt x="91045" y="10358"/>
                  <a:pt x="89058" y="9563"/>
                </a:cubicBezTo>
                <a:cubicBezTo>
                  <a:pt x="85061" y="7556"/>
                  <a:pt x="81064" y="5390"/>
                  <a:pt x="76822" y="5390"/>
                </a:cubicBezTo>
                <a:cubicBezTo>
                  <a:pt x="75355" y="5390"/>
                  <a:pt x="73858" y="5650"/>
                  <a:pt x="72322" y="6264"/>
                </a:cubicBezTo>
                <a:cubicBezTo>
                  <a:pt x="66943" y="8655"/>
                  <a:pt x="63357" y="14034"/>
                  <a:pt x="59484" y="18218"/>
                </a:cubicBezTo>
                <a:cubicBezTo>
                  <a:pt x="56184" y="22115"/>
                  <a:pt x="52000" y="25701"/>
                  <a:pt x="46932" y="25701"/>
                </a:cubicBezTo>
                <a:cubicBezTo>
                  <a:pt x="46635" y="25719"/>
                  <a:pt x="46343" y="25728"/>
                  <a:pt x="46054" y="25728"/>
                </a:cubicBezTo>
                <a:cubicBezTo>
                  <a:pt x="36734" y="25728"/>
                  <a:pt x="31490" y="16556"/>
                  <a:pt x="25414" y="10759"/>
                </a:cubicBezTo>
                <a:cubicBezTo>
                  <a:pt x="19817" y="5162"/>
                  <a:pt x="12263" y="431"/>
                  <a:pt x="4239" y="431"/>
                </a:cubicBezTo>
                <a:cubicBezTo>
                  <a:pt x="2838" y="431"/>
                  <a:pt x="1422" y="575"/>
                  <a:pt x="0" y="885"/>
                </a:cubicBezTo>
                <a:lnTo>
                  <a:pt x="0" y="20609"/>
                </a:lnTo>
                <a:cubicBezTo>
                  <a:pt x="4184" y="18529"/>
                  <a:pt x="8368" y="16138"/>
                  <a:pt x="12863" y="15230"/>
                </a:cubicBezTo>
                <a:cubicBezTo>
                  <a:pt x="14742" y="14692"/>
                  <a:pt x="16703" y="14423"/>
                  <a:pt x="18656" y="14423"/>
                </a:cubicBezTo>
                <a:cubicBezTo>
                  <a:pt x="23215" y="14423"/>
                  <a:pt x="27734" y="15887"/>
                  <a:pt x="31081" y="18816"/>
                </a:cubicBezTo>
                <a:cubicBezTo>
                  <a:pt x="35575" y="22713"/>
                  <a:pt x="40955" y="28690"/>
                  <a:pt x="47219" y="28690"/>
                </a:cubicBezTo>
                <a:cubicBezTo>
                  <a:pt x="56782" y="28690"/>
                  <a:pt x="59484" y="14943"/>
                  <a:pt x="68736" y="14943"/>
                </a:cubicBezTo>
                <a:cubicBezTo>
                  <a:pt x="75024" y="14943"/>
                  <a:pt x="79208" y="22115"/>
                  <a:pt x="85472" y="23597"/>
                </a:cubicBezTo>
                <a:cubicBezTo>
                  <a:pt x="86135" y="23741"/>
                  <a:pt x="86813" y="23810"/>
                  <a:pt x="87496" y="23810"/>
                </a:cubicBezTo>
                <a:cubicBezTo>
                  <a:pt x="91126" y="23810"/>
                  <a:pt x="94911" y="21883"/>
                  <a:pt x="97426" y="19127"/>
                </a:cubicBezTo>
                <a:cubicBezTo>
                  <a:pt x="100725" y="16138"/>
                  <a:pt x="103116" y="12241"/>
                  <a:pt x="106104" y="8966"/>
                </a:cubicBezTo>
                <a:cubicBezTo>
                  <a:pt x="108782" y="6264"/>
                  <a:pt x="111771" y="3873"/>
                  <a:pt x="115070" y="2080"/>
                </a:cubicBezTo>
                <a:lnTo>
                  <a:pt x="115070" y="0"/>
                </a:lnTo>
                <a:close/>
              </a:path>
            </a:pathLst>
          </a:custGeom>
          <a:solidFill>
            <a:srgbClr val="FFFFFF">
              <a:alpha val="66910"/>
            </a:srgbClr>
          </a:solidFill>
          <a:ln>
            <a:noFill/>
          </a:ln>
        </p:spPr>
        <p:txBody>
          <a:bodyPr spcFirstLastPara="1" wrap="square" lIns="182822" tIns="182822" rIns="182822" bIns="182822" anchor="ctr" anchorCtr="0">
            <a:noAutofit/>
          </a:bodyPr>
          <a:lstStyle/>
          <a:p>
            <a:pPr marL="0" marR="0" lvl="0" indent="0" algn="l" defTabSz="137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1"/>
          </p:nvPr>
        </p:nvSpPr>
        <p:spPr>
          <a:xfrm>
            <a:off x="6545400" y="9499700"/>
            <a:ext cx="106806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16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999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148" name="Google Shape;148;p13"/>
          <p:cNvCxnSpPr/>
          <p:nvPr/>
        </p:nvCxnSpPr>
        <p:spPr>
          <a:xfrm>
            <a:off x="7645001" y="9429701"/>
            <a:ext cx="1068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17113568" y="948564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l" rtl="0">
              <a:buNone/>
              <a:defRPr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1371246"/>
            <a:fld id="{00000000-1234-1234-1234-123412341234}" type="slidenum">
              <a:rPr lang="es" smtClean="0"/>
              <a:pPr defTabSz="1371246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936123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60854" y="574011"/>
            <a:ext cx="16513908" cy="1107611"/>
          </a:xfrm>
          <a:prstGeom prst="rect">
            <a:avLst/>
          </a:prstGeom>
        </p:spPr>
        <p:txBody>
          <a:bodyPr lIns="91157" tIns="45593" rIns="91157" bIns="45593"/>
          <a:lstStyle>
            <a:lvl1pPr marL="0" indent="0">
              <a:buNone/>
              <a:defRPr sz="6599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67" y="1414243"/>
            <a:ext cx="16476834" cy="438325"/>
          </a:xfrm>
          <a:prstGeom prst="rect">
            <a:avLst/>
          </a:prstGeom>
        </p:spPr>
        <p:txBody>
          <a:bodyPr lIns="91157" tIns="45593" rIns="91157" bIns="45593"/>
          <a:lstStyle>
            <a:lvl1pPr marL="0" indent="0">
              <a:buNone/>
              <a:defRPr sz="225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7936" y="3008861"/>
            <a:ext cx="16476836" cy="461408"/>
          </a:xfrm>
          <a:prstGeom prst="rect">
            <a:avLst/>
          </a:prstGeom>
        </p:spPr>
        <p:txBody>
          <a:bodyPr lIns="91157" tIns="45593" rIns="91157" bIns="45593" numCol="1" spcCol="364679"/>
          <a:lstStyle>
            <a:lvl1pPr marL="0" indent="0" algn="just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83663" indent="0" algn="just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367347" indent="0" algn="just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2050994" indent="0" algn="just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2734648" indent="0" algn="just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797936" y="2103682"/>
            <a:ext cx="16476836" cy="461408"/>
          </a:xfrm>
          <a:prstGeom prst="rect">
            <a:avLst/>
          </a:prstGeom>
        </p:spPr>
        <p:txBody>
          <a:bodyPr lIns="91157" tIns="45593" rIns="91157" bIns="45593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83663" indent="0">
              <a:buNone/>
              <a:defRPr/>
            </a:lvl2pPr>
            <a:lvl3pPr marL="1367347" indent="0">
              <a:buNone/>
              <a:defRPr/>
            </a:lvl3pPr>
            <a:lvl4pPr marL="2050994" indent="0">
              <a:buNone/>
              <a:defRPr/>
            </a:lvl4pPr>
            <a:lvl5pPr marL="2734648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MAGE 2">
  <p:cSld name="TITLE + SUBTITLE + IMAGE 2">
    <p:bg>
      <p:bgPr>
        <a:gradFill>
          <a:gsLst>
            <a:gs pos="0">
              <a:srgbClr val="FFFFFF">
                <a:alpha val="0"/>
              </a:srgbClr>
            </a:gs>
            <a:gs pos="100000">
              <a:srgbClr val="AAEAEA"/>
            </a:gs>
          </a:gsLst>
          <a:lin ang="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0" y="0"/>
            <a:ext cx="18325800" cy="10287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AAEAEA"/>
              </a:gs>
            </a:gsLst>
            <a:lin ang="0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8" name="Google Shape;118;p10"/>
          <p:cNvSpPr/>
          <p:nvPr/>
        </p:nvSpPr>
        <p:spPr>
          <a:xfrm flipH="1">
            <a:off x="2368200" y="2214500"/>
            <a:ext cx="13589400" cy="5818200"/>
          </a:xfrm>
          <a:prstGeom prst="rect">
            <a:avLst/>
          </a:prstGeom>
          <a:solidFill>
            <a:srgbClr val="FFFFFF">
              <a:alpha val="57309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9444098" y="3488100"/>
            <a:ext cx="5838000" cy="3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7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ubTitle" idx="1"/>
          </p:nvPr>
        </p:nvSpPr>
        <p:spPr>
          <a:xfrm flipH="1">
            <a:off x="3556050" y="4832100"/>
            <a:ext cx="55038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2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51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3988593" y="-3223015"/>
            <a:ext cx="5636475" cy="1773152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1304456" y="133531"/>
            <a:ext cx="1260335" cy="5346021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2807378" y="-1021080"/>
            <a:ext cx="2676470" cy="11885348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1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6637786" y="7362014"/>
            <a:ext cx="592157" cy="2811365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6755" y="708900"/>
            <a:ext cx="5098290" cy="9355173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8403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35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25575" y="1682479"/>
            <a:ext cx="5190025" cy="7223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59796" y="1725153"/>
            <a:ext cx="5151938" cy="7192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57007" y="1932415"/>
            <a:ext cx="333291" cy="7037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828383" y="1932415"/>
            <a:ext cx="333279" cy="7037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35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35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7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880079"/>
            <a:ext cx="13716000" cy="1384866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B834-93D3-4B7D-893E-7EA9D5BEF6AD}" type="datetimeFigureOut">
              <a:rPr lang="ru-RU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A6AE-933B-4249-AF09-9B974B8178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8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4875" y="381127"/>
            <a:ext cx="1493824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35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60" y="3162769"/>
            <a:ext cx="16527678" cy="532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3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1.png"/><Relationship Id="rId5" Type="http://schemas.openxmlformats.org/officeDocument/2006/relationships/slide" Target="slide35.xml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8.png"/><Relationship Id="rId19" Type="http://schemas.openxmlformats.org/officeDocument/2006/relationships/hyperlink" Target="http://e-hlp.moh.gov.my/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44.jpg"/><Relationship Id="rId30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8282285" cy="10281285"/>
          </a:xfrm>
          <a:custGeom>
            <a:avLst/>
            <a:gdLst/>
            <a:ahLst/>
            <a:cxnLst/>
            <a:rect l="l" t="t" r="r" b="b"/>
            <a:pathLst>
              <a:path w="18282285" h="10281285">
                <a:moveTo>
                  <a:pt x="0" y="10280903"/>
                </a:moveTo>
                <a:lnTo>
                  <a:pt x="18281904" y="10280903"/>
                </a:lnTo>
                <a:lnTo>
                  <a:pt x="18281904" y="0"/>
                </a:lnTo>
                <a:lnTo>
                  <a:pt x="0" y="0"/>
                </a:lnTo>
                <a:lnTo>
                  <a:pt x="0" y="10280903"/>
                </a:lnTo>
                <a:close/>
              </a:path>
            </a:pathLst>
          </a:custGeom>
          <a:solidFill>
            <a:srgbClr val="035F7D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7227" y="5085588"/>
            <a:ext cx="1036319" cy="117475"/>
          </a:xfrm>
          <a:custGeom>
            <a:avLst/>
            <a:gdLst/>
            <a:ahLst/>
            <a:cxnLst/>
            <a:rect l="l" t="t" r="r" b="b"/>
            <a:pathLst>
              <a:path w="1036320" h="117475">
                <a:moveTo>
                  <a:pt x="0" y="117348"/>
                </a:moveTo>
                <a:lnTo>
                  <a:pt x="1036320" y="117348"/>
                </a:lnTo>
                <a:lnTo>
                  <a:pt x="1036320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F2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18219" y="3698747"/>
            <a:ext cx="1036319" cy="117475"/>
          </a:xfrm>
          <a:custGeom>
            <a:avLst/>
            <a:gdLst/>
            <a:ahLst/>
            <a:cxnLst/>
            <a:rect l="l" t="t" r="r" b="b"/>
            <a:pathLst>
              <a:path w="1036320" h="117475">
                <a:moveTo>
                  <a:pt x="0" y="117348"/>
                </a:moveTo>
                <a:lnTo>
                  <a:pt x="1036320" y="117348"/>
                </a:lnTo>
                <a:lnTo>
                  <a:pt x="1036320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F9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81987" y="5091684"/>
            <a:ext cx="1038225" cy="117475"/>
          </a:xfrm>
          <a:custGeom>
            <a:avLst/>
            <a:gdLst/>
            <a:ahLst/>
            <a:cxnLst/>
            <a:rect l="l" t="t" r="r" b="b"/>
            <a:pathLst>
              <a:path w="1038225" h="117475">
                <a:moveTo>
                  <a:pt x="0" y="117348"/>
                </a:moveTo>
                <a:lnTo>
                  <a:pt x="1037844" y="117348"/>
                </a:lnTo>
                <a:lnTo>
                  <a:pt x="1037844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815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18219" y="6929628"/>
            <a:ext cx="1036319" cy="117475"/>
          </a:xfrm>
          <a:custGeom>
            <a:avLst/>
            <a:gdLst/>
            <a:ahLst/>
            <a:cxnLst/>
            <a:rect l="l" t="t" r="r" b="b"/>
            <a:pathLst>
              <a:path w="1036320" h="117475">
                <a:moveTo>
                  <a:pt x="0" y="117348"/>
                </a:moveTo>
                <a:lnTo>
                  <a:pt x="1036320" y="117348"/>
                </a:lnTo>
                <a:lnTo>
                  <a:pt x="1036320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SARJANA </a:t>
            </a:r>
            <a:r>
              <a:rPr spc="-105" dirty="0"/>
              <a:t>PERUBATAN </a:t>
            </a:r>
            <a:r>
              <a:rPr spc="-5" dirty="0"/>
              <a:t>DENGAN</a:t>
            </a:r>
            <a:r>
              <a:rPr spc="-60" dirty="0"/>
              <a:t> </a:t>
            </a:r>
            <a:r>
              <a:rPr spc="-5" dirty="0"/>
              <a:t>HADIAH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77258" y="4333707"/>
            <a:ext cx="9321800" cy="2545080"/>
          </a:xfrm>
          <a:prstGeom prst="rect">
            <a:avLst/>
          </a:prstGeom>
        </p:spPr>
        <p:txBody>
          <a:bodyPr vert="horz" wrap="square" lIns="0" tIns="408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20"/>
              </a:spcBef>
            </a:pPr>
            <a:r>
              <a:rPr sz="6000" b="1" spc="-65" dirty="0">
                <a:solidFill>
                  <a:srgbClr val="FFFFFF"/>
                </a:solidFill>
                <a:latin typeface="Arial"/>
                <a:cs typeface="Arial"/>
              </a:rPr>
              <a:t>LATIHAN</a:t>
            </a:r>
            <a:r>
              <a:rPr sz="6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PERSEKUTUAN</a:t>
            </a:r>
            <a:endParaRPr sz="6000">
              <a:latin typeface="Arial"/>
              <a:cs typeface="Arial"/>
            </a:endParaRPr>
          </a:p>
          <a:p>
            <a:pPr marL="1067435" marR="1061720" indent="-1905" algn="ctr">
              <a:lnSpc>
                <a:spcPct val="14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UNIT PROGRAM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KEPAKARAN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  BAHAGIAN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PENGURUSAN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LATIHAN,</a:t>
            </a: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KKM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/>
          </p:nvPr>
        </p:nvGraphicFramePr>
        <p:xfrm>
          <a:off x="1577487" y="1315043"/>
          <a:ext cx="16433727" cy="849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lowchart: Card 11"/>
          <p:cNvSpPr/>
          <p:nvPr/>
        </p:nvSpPr>
        <p:spPr>
          <a:xfrm>
            <a:off x="2457632" y="331701"/>
            <a:ext cx="11941653" cy="1142824"/>
          </a:xfrm>
          <a:prstGeom prst="flowChartPunchedCard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9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FUNGSI CAWANGAN OPERASI LATIHAN</a:t>
            </a:r>
          </a:p>
        </p:txBody>
      </p:sp>
      <p:pic>
        <p:nvPicPr>
          <p:cNvPr id="28678" name="Picture 2" descr="Image result for ICON Q&amp;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900" y="5836338"/>
            <a:ext cx="3971312" cy="397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14276" indent="-4285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271" indent="-3428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99980" indent="-3428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85689" indent="-3428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71397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457106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142814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828523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865F9B6-238B-4C7A-9425-90F7E32B2B89}" type="slidenum">
              <a:rPr lang="en-US" altLang="ms-MY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ms-MY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>
            <a:off x="8473481" y="4004676"/>
            <a:ext cx="31663" cy="522000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574135" y="1233405"/>
            <a:ext cx="3862016" cy="2709714"/>
            <a:chOff x="6706414" y="3897022"/>
            <a:chExt cx="3437172" cy="2411632"/>
          </a:xfrm>
        </p:grpSpPr>
        <p:sp>
          <p:nvSpPr>
            <p:cNvPr id="8" name="TextBox 7"/>
            <p:cNvSpPr txBox="1"/>
            <p:nvPr/>
          </p:nvSpPr>
          <p:spPr>
            <a:xfrm>
              <a:off x="6706414" y="5089753"/>
              <a:ext cx="3437172" cy="1218901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en-MY" sz="4000" b="1" dirty="0">
                  <a:latin typeface="Lato Regular"/>
                  <a:cs typeface="Lato Regular"/>
                </a:rPr>
                <a:t>LATAR BELAKANG</a:t>
              </a:r>
              <a:endParaRPr lang="en-US" sz="4000" b="1" dirty="0">
                <a:latin typeface="Lato Regular"/>
                <a:cs typeface="Lato 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7693" y="4062859"/>
              <a:ext cx="1039812" cy="780630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en-MY" sz="4800" b="1" dirty="0">
                  <a:solidFill>
                    <a:schemeClr val="accent2"/>
                  </a:solidFill>
                  <a:latin typeface="Lato Regular"/>
                  <a:cs typeface="Lato Regular"/>
                </a:rPr>
                <a:t>2</a:t>
              </a:r>
              <a:endParaRPr lang="en-US" sz="4800" b="1" dirty="0">
                <a:solidFill>
                  <a:schemeClr val="accent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766071" y="3897022"/>
              <a:ext cx="1225167" cy="122548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37114" tIns="68557" rIns="137114" bIns="68557" numCol="1" anchor="t" anchorCtr="0" compatLnSpc="1"/>
            <a:lstStyle/>
            <a:p>
              <a:endParaRPr lang="id-ID" sz="2699" dirty="0">
                <a:latin typeface="Calibri Light" panose="020F03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8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47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6598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LATAR BELAKANG</a:t>
              </a:r>
              <a:endParaRPr lang="id-ID" sz="6598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300150" y="2263500"/>
            <a:ext cx="15843850" cy="7380000"/>
            <a:chOff x="2745490" y="2707803"/>
            <a:chExt cx="13579978" cy="5398090"/>
          </a:xfrm>
        </p:grpSpPr>
        <p:sp>
          <p:nvSpPr>
            <p:cNvPr id="30" name="Rectangle 29"/>
            <p:cNvSpPr/>
            <p:nvPr/>
          </p:nvSpPr>
          <p:spPr>
            <a:xfrm>
              <a:off x="4104000" y="2707803"/>
              <a:ext cx="2642391" cy="2926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273050" indent="-273050">
                <a:buFont typeface="Wingdings 2" pitchFamily="18" charset="2"/>
                <a:buChar char=""/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MULAI 15 JULAI 2008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46635" y="2901282"/>
              <a:ext cx="7878205" cy="2736849"/>
              <a:chOff x="421642" y="1606550"/>
              <a:chExt cx="7878205" cy="3984205"/>
            </a:xfrm>
          </p:grpSpPr>
          <p:pic>
            <p:nvPicPr>
              <p:cNvPr id="32" name="Picture 10" descr="Image result for logo JP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642" y="1971675"/>
                <a:ext cx="2200275" cy="2522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4488659" y="1615337"/>
                <a:ext cx="3811188" cy="491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Pengurusan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Cuti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Belajar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 </a:t>
                </a:r>
              </a:p>
            </p:txBody>
          </p:sp>
          <p:pic>
            <p:nvPicPr>
              <p:cNvPr id="34" name="Picture 12" descr="Image result for right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1606550"/>
                <a:ext cx="390525" cy="52070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4488659" y="2281535"/>
                <a:ext cx="3552664" cy="491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Pengurusan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Biasiswa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 HLP </a:t>
                </a:r>
                <a:endParaRPr lang="en-MY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488659" y="2902830"/>
                <a:ext cx="2473395" cy="491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Kontrak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atmanForeverAlternate"/>
                    <a:ea typeface="Batang" panose="02030600000101010101" pitchFamily="18" charset="-127"/>
                  </a:rPr>
                  <a:t>perjanjian</a:t>
                </a:r>
                <a:endParaRPr lang="en-MY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7" name="Picture 12" descr="Image result for right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2222500"/>
                <a:ext cx="390525" cy="52070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2" descr="Image result for right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2908300"/>
                <a:ext cx="390525" cy="52070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4" descr="Image result for pointing down arrow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748937">
                <a:off x="2969957" y="3947973"/>
                <a:ext cx="1574800" cy="171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16" descr="Image result for kementerian kesihatan malaysi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599" y="3656119"/>
                <a:ext cx="1877177" cy="1934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3401118" y="6323930"/>
              <a:ext cx="2396453" cy="51778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273050" indent="-273050">
                <a:buFont typeface="Wingdings 2" pitchFamily="18" charset="2"/>
                <a:buChar char=""/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MULAI 30 MEI 2018</a:t>
              </a:r>
            </a:p>
            <a:p>
              <a:pPr algn="ctr"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(PERUBATAN)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77918" y="6095330"/>
              <a:ext cx="3657600" cy="877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Kuasa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Penuh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Pengurusan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 Program Latihan </a:t>
              </a:r>
              <a:r>
                <a:rPr lang="en-US" sz="2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Kepakaran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 KKM</a:t>
              </a:r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9353" y="6196941"/>
              <a:ext cx="666750" cy="694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" descr="Image result for kkm 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58643" y="6890968"/>
              <a:ext cx="1590675" cy="1214925"/>
            </a:xfrm>
            <a:prstGeom prst="rect">
              <a:avLst/>
            </a:prstGeom>
            <a:noFill/>
          </p:spPr>
        </p:pic>
        <p:sp>
          <p:nvSpPr>
            <p:cNvPr id="45" name="Down Arrow 44"/>
            <p:cNvSpPr/>
            <p:nvPr/>
          </p:nvSpPr>
          <p:spPr>
            <a:xfrm>
              <a:off x="5296593" y="5257130"/>
              <a:ext cx="762000" cy="914400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ms-MY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Explosion 2 45"/>
            <p:cNvSpPr/>
            <p:nvPr/>
          </p:nvSpPr>
          <p:spPr>
            <a:xfrm>
              <a:off x="11542775" y="5330486"/>
              <a:ext cx="4782693" cy="2775407"/>
            </a:xfrm>
            <a:prstGeom prst="irregularSeal2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PERUBATAN DAN PERGIGIAN SAHAJA</a:t>
              </a:r>
              <a:endParaRPr lang="en-MY" sz="32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5490" y="7311047"/>
              <a:ext cx="2985880" cy="51778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273050" indent="-273050">
                <a:buFont typeface="Wingdings 2" pitchFamily="18" charset="2"/>
                <a:buChar char=""/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MULAI 30 JANUARI 2020</a:t>
              </a:r>
            </a:p>
            <a:p>
              <a:pPr algn="ctr"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atmanForeverAlternate"/>
                  <a:ea typeface="Batang" panose="02030600000101010101" pitchFamily="18" charset="-127"/>
                </a:rPr>
                <a:t>(PERGIGIAN)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2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10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48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PERUNTUKAN / PERATURAN BERKAITAN LATIHAN</a:t>
              </a:r>
              <a:endParaRPr lang="id-ID" sz="48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64" y="1551540"/>
            <a:ext cx="13821684" cy="84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10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48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PERUNTUKAN / PERATURAN BERKAITAN LATIHAN</a:t>
              </a:r>
              <a:endParaRPr lang="id-ID" sz="48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19" y="1789470"/>
            <a:ext cx="1360615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 rot="19389">
            <a:off x="4432484" y="5362820"/>
            <a:ext cx="2415874" cy="392393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 defTabSz="1827739"/>
            <a:r>
              <a:rPr lang="en-US" sz="2100" b="1" dirty="0">
                <a:solidFill>
                  <a:prstClr val="white"/>
                </a:solidFill>
                <a:latin typeface="Lato Regular"/>
                <a:cs typeface="Lato Regular"/>
              </a:rPr>
              <a:t>Good Ideas</a:t>
            </a:r>
            <a:endParaRPr lang="id-ID" sz="21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48" name="Freeform 3"/>
          <p:cNvSpPr>
            <a:spLocks noChangeArrowheads="1"/>
          </p:cNvSpPr>
          <p:nvPr/>
        </p:nvSpPr>
        <p:spPr bwMode="auto">
          <a:xfrm>
            <a:off x="1924877" y="5246134"/>
            <a:ext cx="1551524" cy="1042380"/>
          </a:xfrm>
          <a:custGeom>
            <a:avLst/>
            <a:gdLst>
              <a:gd name="T0" fmla="*/ 1139 w 2544"/>
              <a:gd name="T1" fmla="*/ 207 h 1709"/>
              <a:gd name="T2" fmla="*/ 1139 w 2544"/>
              <a:gd name="T3" fmla="*/ 207 h 1709"/>
              <a:gd name="T4" fmla="*/ 1203 w 2544"/>
              <a:gd name="T5" fmla="*/ 207 h 1709"/>
              <a:gd name="T6" fmla="*/ 2318 w 2544"/>
              <a:gd name="T7" fmla="*/ 747 h 1709"/>
              <a:gd name="T8" fmla="*/ 2153 w 2544"/>
              <a:gd name="T9" fmla="*/ 1436 h 1709"/>
              <a:gd name="T10" fmla="*/ 1629 w 2544"/>
              <a:gd name="T11" fmla="*/ 1501 h 1709"/>
              <a:gd name="T12" fmla="*/ 228 w 2544"/>
              <a:gd name="T13" fmla="*/ 538 h 1709"/>
              <a:gd name="T14" fmla="*/ 1139 w 2544"/>
              <a:gd name="T15" fmla="*/ 207 h 1709"/>
              <a:gd name="T16" fmla="*/ 1139 w 2544"/>
              <a:gd name="T17" fmla="*/ 0 h 1709"/>
              <a:gd name="T18" fmla="*/ 1139 w 2544"/>
              <a:gd name="T19" fmla="*/ 0 h 1709"/>
              <a:gd name="T20" fmla="*/ 104 w 2544"/>
              <a:gd name="T21" fmla="*/ 371 h 1709"/>
              <a:gd name="T22" fmla="*/ 35 w 2544"/>
              <a:gd name="T23" fmla="*/ 612 h 1709"/>
              <a:gd name="T24" fmla="*/ 594 w 2544"/>
              <a:gd name="T25" fmla="*/ 1375 h 1709"/>
              <a:gd name="T26" fmla="*/ 1629 w 2544"/>
              <a:gd name="T27" fmla="*/ 1708 h 1709"/>
              <a:gd name="T28" fmla="*/ 2204 w 2544"/>
              <a:gd name="T29" fmla="*/ 1637 h 1709"/>
              <a:gd name="T30" fmla="*/ 2360 w 2544"/>
              <a:gd name="T31" fmla="*/ 1444 h 1709"/>
              <a:gd name="T32" fmla="*/ 2503 w 2544"/>
              <a:gd name="T33" fmla="*/ 837 h 1709"/>
              <a:gd name="T34" fmla="*/ 2469 w 2544"/>
              <a:gd name="T35" fmla="*/ 604 h 1709"/>
              <a:gd name="T36" fmla="*/ 1214 w 2544"/>
              <a:gd name="T37" fmla="*/ 0 h 1709"/>
              <a:gd name="T38" fmla="*/ 1139 w 2544"/>
              <a:gd name="T39" fmla="*/ 0 h 1709"/>
              <a:gd name="T40" fmla="*/ 1139 w 2544"/>
              <a:gd name="T41" fmla="*/ 207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44" h="1709">
                <a:moveTo>
                  <a:pt x="1139" y="207"/>
                </a:moveTo>
                <a:lnTo>
                  <a:pt x="1139" y="207"/>
                </a:lnTo>
                <a:cubicBezTo>
                  <a:pt x="1160" y="207"/>
                  <a:pt x="1181" y="207"/>
                  <a:pt x="1203" y="207"/>
                </a:cubicBezTo>
                <a:cubicBezTo>
                  <a:pt x="1804" y="236"/>
                  <a:pt x="2246" y="673"/>
                  <a:pt x="2318" y="747"/>
                </a:cubicBezTo>
                <a:cubicBezTo>
                  <a:pt x="2196" y="993"/>
                  <a:pt x="2161" y="1258"/>
                  <a:pt x="2153" y="1436"/>
                </a:cubicBezTo>
                <a:cubicBezTo>
                  <a:pt x="1965" y="1480"/>
                  <a:pt x="1791" y="1501"/>
                  <a:pt x="1629" y="1501"/>
                </a:cubicBezTo>
                <a:cubicBezTo>
                  <a:pt x="877" y="1501"/>
                  <a:pt x="427" y="1046"/>
                  <a:pt x="228" y="538"/>
                </a:cubicBezTo>
                <a:cubicBezTo>
                  <a:pt x="522" y="318"/>
                  <a:pt x="829" y="207"/>
                  <a:pt x="1139" y="207"/>
                </a:cubicBezTo>
                <a:lnTo>
                  <a:pt x="1139" y="0"/>
                </a:lnTo>
                <a:lnTo>
                  <a:pt x="1139" y="0"/>
                </a:lnTo>
                <a:cubicBezTo>
                  <a:pt x="784" y="0"/>
                  <a:pt x="435" y="125"/>
                  <a:pt x="104" y="371"/>
                </a:cubicBezTo>
                <a:cubicBezTo>
                  <a:pt x="30" y="426"/>
                  <a:pt x="0" y="527"/>
                  <a:pt x="35" y="612"/>
                </a:cubicBezTo>
                <a:cubicBezTo>
                  <a:pt x="157" y="924"/>
                  <a:pt x="350" y="1187"/>
                  <a:pt x="594" y="1375"/>
                </a:cubicBezTo>
                <a:cubicBezTo>
                  <a:pt x="885" y="1597"/>
                  <a:pt x="1232" y="1708"/>
                  <a:pt x="1629" y="1708"/>
                </a:cubicBezTo>
                <a:cubicBezTo>
                  <a:pt x="1812" y="1708"/>
                  <a:pt x="2002" y="1684"/>
                  <a:pt x="2204" y="1637"/>
                </a:cubicBezTo>
                <a:cubicBezTo>
                  <a:pt x="2294" y="1616"/>
                  <a:pt x="2357" y="1536"/>
                  <a:pt x="2360" y="1444"/>
                </a:cubicBezTo>
                <a:cubicBezTo>
                  <a:pt x="2368" y="1287"/>
                  <a:pt x="2397" y="1054"/>
                  <a:pt x="2503" y="837"/>
                </a:cubicBezTo>
                <a:cubicBezTo>
                  <a:pt x="2543" y="760"/>
                  <a:pt x="2527" y="665"/>
                  <a:pt x="2469" y="604"/>
                </a:cubicBezTo>
                <a:cubicBezTo>
                  <a:pt x="2376" y="508"/>
                  <a:pt x="1889" y="32"/>
                  <a:pt x="1214" y="0"/>
                </a:cubicBezTo>
                <a:cubicBezTo>
                  <a:pt x="1189" y="0"/>
                  <a:pt x="1166" y="0"/>
                  <a:pt x="1139" y="0"/>
                </a:cubicBezTo>
                <a:lnTo>
                  <a:pt x="1139" y="20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150" name="Freeform 5"/>
          <p:cNvSpPr>
            <a:spLocks noChangeArrowheads="1"/>
          </p:cNvSpPr>
          <p:nvPr/>
        </p:nvSpPr>
        <p:spPr bwMode="auto">
          <a:xfrm>
            <a:off x="1876067" y="3427264"/>
            <a:ext cx="3332004" cy="2227515"/>
          </a:xfrm>
          <a:custGeom>
            <a:avLst/>
            <a:gdLst>
              <a:gd name="T0" fmla="*/ 2439 w 5461"/>
              <a:gd name="T1" fmla="*/ 209 h 3650"/>
              <a:gd name="T2" fmla="*/ 2439 w 5461"/>
              <a:gd name="T3" fmla="*/ 209 h 3650"/>
              <a:gd name="T4" fmla="*/ 3405 w 5461"/>
              <a:gd name="T5" fmla="*/ 800 h 3650"/>
              <a:gd name="T6" fmla="*/ 3763 w 5461"/>
              <a:gd name="T7" fmla="*/ 1300 h 3650"/>
              <a:gd name="T8" fmla="*/ 3866 w 5461"/>
              <a:gd name="T9" fmla="*/ 1364 h 3650"/>
              <a:gd name="T10" fmla="*/ 3914 w 5461"/>
              <a:gd name="T11" fmla="*/ 1353 h 3650"/>
              <a:gd name="T12" fmla="*/ 4351 w 5461"/>
              <a:gd name="T13" fmla="*/ 1263 h 3650"/>
              <a:gd name="T14" fmla="*/ 4957 w 5461"/>
              <a:gd name="T15" fmla="*/ 1451 h 3650"/>
              <a:gd name="T16" fmla="*/ 5153 w 5461"/>
              <a:gd name="T17" fmla="*/ 2137 h 3650"/>
              <a:gd name="T18" fmla="*/ 4383 w 5461"/>
              <a:gd name="T19" fmla="*/ 2862 h 3650"/>
              <a:gd name="T20" fmla="*/ 3741 w 5461"/>
              <a:gd name="T21" fmla="*/ 2958 h 3650"/>
              <a:gd name="T22" fmla="*/ 3720 w 5461"/>
              <a:gd name="T23" fmla="*/ 2958 h 3650"/>
              <a:gd name="T24" fmla="*/ 3718 w 5461"/>
              <a:gd name="T25" fmla="*/ 2958 h 3650"/>
              <a:gd name="T26" fmla="*/ 3704 w 5461"/>
              <a:gd name="T27" fmla="*/ 2958 h 3650"/>
              <a:gd name="T28" fmla="*/ 3704 w 5461"/>
              <a:gd name="T29" fmla="*/ 2958 h 3650"/>
              <a:gd name="T30" fmla="*/ 3450 w 5461"/>
              <a:gd name="T31" fmla="*/ 2979 h 3650"/>
              <a:gd name="T32" fmla="*/ 2579 w 5461"/>
              <a:gd name="T33" fmla="*/ 3408 h 3650"/>
              <a:gd name="T34" fmla="*/ 2552 w 5461"/>
              <a:gd name="T35" fmla="*/ 3442 h 3650"/>
              <a:gd name="T36" fmla="*/ 1329 w 5461"/>
              <a:gd name="T37" fmla="*/ 2876 h 3650"/>
              <a:gd name="T38" fmla="*/ 1252 w 5461"/>
              <a:gd name="T39" fmla="*/ 2876 h 3650"/>
              <a:gd name="T40" fmla="*/ 270 w 5461"/>
              <a:gd name="T41" fmla="*/ 3204 h 3650"/>
              <a:gd name="T42" fmla="*/ 230 w 5461"/>
              <a:gd name="T43" fmla="*/ 2640 h 3650"/>
              <a:gd name="T44" fmla="*/ 892 w 5461"/>
              <a:gd name="T45" fmla="*/ 1523 h 3650"/>
              <a:gd name="T46" fmla="*/ 1369 w 5461"/>
              <a:gd name="T47" fmla="*/ 654 h 3650"/>
              <a:gd name="T48" fmla="*/ 2439 w 5461"/>
              <a:gd name="T49" fmla="*/ 209 h 3650"/>
              <a:gd name="T50" fmla="*/ 2439 w 5461"/>
              <a:gd name="T51" fmla="*/ 0 h 3650"/>
              <a:gd name="T52" fmla="*/ 2439 w 5461"/>
              <a:gd name="T53" fmla="*/ 0 h 3650"/>
              <a:gd name="T54" fmla="*/ 2431 w 5461"/>
              <a:gd name="T55" fmla="*/ 0 h 3650"/>
              <a:gd name="T56" fmla="*/ 1226 w 5461"/>
              <a:gd name="T57" fmla="*/ 503 h 3650"/>
              <a:gd name="T58" fmla="*/ 720 w 5461"/>
              <a:gd name="T59" fmla="*/ 1226 h 3650"/>
              <a:gd name="T60" fmla="*/ 680 w 5461"/>
              <a:gd name="T61" fmla="*/ 1414 h 3650"/>
              <a:gd name="T62" fmla="*/ 23 w 5461"/>
              <a:gd name="T63" fmla="*/ 2614 h 3650"/>
              <a:gd name="T64" fmla="*/ 69 w 5461"/>
              <a:gd name="T65" fmla="*/ 3254 h 3650"/>
              <a:gd name="T66" fmla="*/ 196 w 5461"/>
              <a:gd name="T67" fmla="*/ 3400 h 3650"/>
              <a:gd name="T68" fmla="*/ 270 w 5461"/>
              <a:gd name="T69" fmla="*/ 3413 h 3650"/>
              <a:gd name="T70" fmla="*/ 386 w 5461"/>
              <a:gd name="T71" fmla="*/ 3376 h 3650"/>
              <a:gd name="T72" fmla="*/ 1252 w 5461"/>
              <a:gd name="T73" fmla="*/ 3082 h 3650"/>
              <a:gd name="T74" fmla="*/ 1321 w 5461"/>
              <a:gd name="T75" fmla="*/ 3082 h 3650"/>
              <a:gd name="T76" fmla="*/ 2407 w 5461"/>
              <a:gd name="T77" fmla="*/ 3590 h 3650"/>
              <a:gd name="T78" fmla="*/ 2552 w 5461"/>
              <a:gd name="T79" fmla="*/ 3649 h 3650"/>
              <a:gd name="T80" fmla="*/ 2569 w 5461"/>
              <a:gd name="T81" fmla="*/ 3649 h 3650"/>
              <a:gd name="T82" fmla="*/ 2717 w 5461"/>
              <a:gd name="T83" fmla="*/ 3567 h 3650"/>
              <a:gd name="T84" fmla="*/ 2740 w 5461"/>
              <a:gd name="T85" fmla="*/ 3540 h 3650"/>
              <a:gd name="T86" fmla="*/ 3469 w 5461"/>
              <a:gd name="T87" fmla="*/ 3185 h 3650"/>
              <a:gd name="T88" fmla="*/ 3482 w 5461"/>
              <a:gd name="T89" fmla="*/ 3183 h 3650"/>
              <a:gd name="T90" fmla="*/ 3691 w 5461"/>
              <a:gd name="T91" fmla="*/ 3164 h 3650"/>
              <a:gd name="T92" fmla="*/ 3704 w 5461"/>
              <a:gd name="T93" fmla="*/ 3164 h 3650"/>
              <a:gd name="T94" fmla="*/ 3720 w 5461"/>
              <a:gd name="T95" fmla="*/ 3164 h 3650"/>
              <a:gd name="T96" fmla="*/ 3741 w 5461"/>
              <a:gd name="T97" fmla="*/ 3164 h 3650"/>
              <a:gd name="T98" fmla="*/ 4443 w 5461"/>
              <a:gd name="T99" fmla="*/ 3061 h 3650"/>
              <a:gd name="T100" fmla="*/ 5042 w 5461"/>
              <a:gd name="T101" fmla="*/ 2733 h 3650"/>
              <a:gd name="T102" fmla="*/ 5355 w 5461"/>
              <a:gd name="T103" fmla="*/ 2182 h 3650"/>
              <a:gd name="T104" fmla="*/ 5087 w 5461"/>
              <a:gd name="T105" fmla="*/ 1289 h 3650"/>
              <a:gd name="T106" fmla="*/ 4351 w 5461"/>
              <a:gd name="T107" fmla="*/ 1057 h 3650"/>
              <a:gd name="T108" fmla="*/ 3908 w 5461"/>
              <a:gd name="T109" fmla="*/ 1130 h 3650"/>
              <a:gd name="T110" fmla="*/ 3556 w 5461"/>
              <a:gd name="T111" fmla="*/ 659 h 3650"/>
              <a:gd name="T112" fmla="*/ 2492 w 5461"/>
              <a:gd name="T113" fmla="*/ 8 h 3650"/>
              <a:gd name="T114" fmla="*/ 2439 w 5461"/>
              <a:gd name="T115" fmla="*/ 0 h 3650"/>
              <a:gd name="T116" fmla="*/ 2439 w 5461"/>
              <a:gd name="T117" fmla="*/ 209 h 3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61" h="3650">
                <a:moveTo>
                  <a:pt x="2439" y="209"/>
                </a:moveTo>
                <a:lnTo>
                  <a:pt x="2439" y="209"/>
                </a:lnTo>
                <a:cubicBezTo>
                  <a:pt x="2799" y="302"/>
                  <a:pt x="3122" y="500"/>
                  <a:pt x="3405" y="800"/>
                </a:cubicBezTo>
                <a:cubicBezTo>
                  <a:pt x="3646" y="1059"/>
                  <a:pt x="3763" y="1297"/>
                  <a:pt x="3763" y="1300"/>
                </a:cubicBezTo>
                <a:cubicBezTo>
                  <a:pt x="3784" y="1340"/>
                  <a:pt x="3823" y="1364"/>
                  <a:pt x="3866" y="1364"/>
                </a:cubicBezTo>
                <a:cubicBezTo>
                  <a:pt x="3882" y="1364"/>
                  <a:pt x="3898" y="1358"/>
                  <a:pt x="3914" y="1353"/>
                </a:cubicBezTo>
                <a:cubicBezTo>
                  <a:pt x="4033" y="1295"/>
                  <a:pt x="4189" y="1263"/>
                  <a:pt x="4351" y="1263"/>
                </a:cubicBezTo>
                <a:cubicBezTo>
                  <a:pt x="4565" y="1263"/>
                  <a:pt x="4793" y="1321"/>
                  <a:pt x="4957" y="1451"/>
                </a:cubicBezTo>
                <a:cubicBezTo>
                  <a:pt x="5153" y="1607"/>
                  <a:pt x="5219" y="1838"/>
                  <a:pt x="5153" y="2137"/>
                </a:cubicBezTo>
                <a:cubicBezTo>
                  <a:pt x="5073" y="2486"/>
                  <a:pt x="4817" y="2730"/>
                  <a:pt x="4383" y="2862"/>
                </a:cubicBezTo>
                <a:cubicBezTo>
                  <a:pt x="4094" y="2950"/>
                  <a:pt x="3818" y="2958"/>
                  <a:pt x="3741" y="2958"/>
                </a:cubicBezTo>
                <a:cubicBezTo>
                  <a:pt x="3728" y="2958"/>
                  <a:pt x="3720" y="2958"/>
                  <a:pt x="3720" y="2958"/>
                </a:cubicBezTo>
                <a:lnTo>
                  <a:pt x="3718" y="2958"/>
                </a:lnTo>
                <a:cubicBezTo>
                  <a:pt x="3712" y="2958"/>
                  <a:pt x="3710" y="2958"/>
                  <a:pt x="3704" y="2958"/>
                </a:cubicBezTo>
                <a:lnTo>
                  <a:pt x="3704" y="2958"/>
                </a:lnTo>
                <a:cubicBezTo>
                  <a:pt x="3591" y="2958"/>
                  <a:pt x="3450" y="2979"/>
                  <a:pt x="3450" y="2979"/>
                </a:cubicBezTo>
                <a:cubicBezTo>
                  <a:pt x="3077" y="3013"/>
                  <a:pt x="2783" y="3159"/>
                  <a:pt x="2579" y="3408"/>
                </a:cubicBezTo>
                <a:cubicBezTo>
                  <a:pt x="2571" y="3419"/>
                  <a:pt x="2560" y="3432"/>
                  <a:pt x="2552" y="3442"/>
                </a:cubicBezTo>
                <a:cubicBezTo>
                  <a:pt x="2399" y="3291"/>
                  <a:pt x="1946" y="2907"/>
                  <a:pt x="1329" y="2876"/>
                </a:cubicBezTo>
                <a:cubicBezTo>
                  <a:pt x="1305" y="2876"/>
                  <a:pt x="1279" y="2876"/>
                  <a:pt x="1252" y="2876"/>
                </a:cubicBezTo>
                <a:cubicBezTo>
                  <a:pt x="916" y="2876"/>
                  <a:pt x="585" y="2984"/>
                  <a:pt x="270" y="3204"/>
                </a:cubicBezTo>
                <a:cubicBezTo>
                  <a:pt x="219" y="3008"/>
                  <a:pt x="209" y="2812"/>
                  <a:pt x="230" y="2640"/>
                </a:cubicBezTo>
                <a:cubicBezTo>
                  <a:pt x="331" y="1822"/>
                  <a:pt x="892" y="1523"/>
                  <a:pt x="892" y="1523"/>
                </a:cubicBezTo>
                <a:cubicBezTo>
                  <a:pt x="892" y="1523"/>
                  <a:pt x="799" y="1191"/>
                  <a:pt x="1369" y="654"/>
                </a:cubicBezTo>
                <a:cubicBezTo>
                  <a:pt x="1755" y="286"/>
                  <a:pt x="2195" y="217"/>
                  <a:pt x="2439" y="209"/>
                </a:cubicBezTo>
                <a:lnTo>
                  <a:pt x="2439" y="0"/>
                </a:lnTo>
                <a:lnTo>
                  <a:pt x="2439" y="0"/>
                </a:lnTo>
                <a:cubicBezTo>
                  <a:pt x="2436" y="0"/>
                  <a:pt x="2433" y="0"/>
                  <a:pt x="2431" y="0"/>
                </a:cubicBezTo>
                <a:cubicBezTo>
                  <a:pt x="2171" y="10"/>
                  <a:pt x="1665" y="87"/>
                  <a:pt x="1226" y="503"/>
                </a:cubicBezTo>
                <a:cubicBezTo>
                  <a:pt x="964" y="749"/>
                  <a:pt x="794" y="993"/>
                  <a:pt x="720" y="1226"/>
                </a:cubicBezTo>
                <a:cubicBezTo>
                  <a:pt x="696" y="1300"/>
                  <a:pt x="686" y="1364"/>
                  <a:pt x="680" y="1414"/>
                </a:cubicBezTo>
                <a:cubicBezTo>
                  <a:pt x="487" y="1560"/>
                  <a:pt x="108" y="1925"/>
                  <a:pt x="23" y="2614"/>
                </a:cubicBezTo>
                <a:cubicBezTo>
                  <a:pt x="0" y="2815"/>
                  <a:pt x="16" y="3037"/>
                  <a:pt x="69" y="3254"/>
                </a:cubicBezTo>
                <a:cubicBezTo>
                  <a:pt x="84" y="3320"/>
                  <a:pt x="132" y="3373"/>
                  <a:pt x="196" y="3400"/>
                </a:cubicBezTo>
                <a:cubicBezTo>
                  <a:pt x="219" y="3408"/>
                  <a:pt x="243" y="3413"/>
                  <a:pt x="270" y="3413"/>
                </a:cubicBezTo>
                <a:cubicBezTo>
                  <a:pt x="309" y="3413"/>
                  <a:pt x="352" y="3400"/>
                  <a:pt x="386" y="3376"/>
                </a:cubicBezTo>
                <a:cubicBezTo>
                  <a:pt x="667" y="3180"/>
                  <a:pt x="958" y="3082"/>
                  <a:pt x="1252" y="3082"/>
                </a:cubicBezTo>
                <a:cubicBezTo>
                  <a:pt x="1276" y="3082"/>
                  <a:pt x="1297" y="3082"/>
                  <a:pt x="1321" y="3082"/>
                </a:cubicBezTo>
                <a:cubicBezTo>
                  <a:pt x="1859" y="3109"/>
                  <a:pt x="2261" y="3448"/>
                  <a:pt x="2407" y="3590"/>
                </a:cubicBezTo>
                <a:cubicBezTo>
                  <a:pt x="2447" y="3628"/>
                  <a:pt x="2500" y="3649"/>
                  <a:pt x="2552" y="3649"/>
                </a:cubicBezTo>
                <a:cubicBezTo>
                  <a:pt x="2558" y="3649"/>
                  <a:pt x="2563" y="3649"/>
                  <a:pt x="2569" y="3649"/>
                </a:cubicBezTo>
                <a:cubicBezTo>
                  <a:pt x="2627" y="3644"/>
                  <a:pt x="2682" y="3615"/>
                  <a:pt x="2717" y="3567"/>
                </a:cubicBezTo>
                <a:cubicBezTo>
                  <a:pt x="2725" y="3556"/>
                  <a:pt x="2732" y="3548"/>
                  <a:pt x="2740" y="3540"/>
                </a:cubicBezTo>
                <a:cubicBezTo>
                  <a:pt x="2907" y="3334"/>
                  <a:pt x="3154" y="3214"/>
                  <a:pt x="3469" y="3185"/>
                </a:cubicBezTo>
                <a:cubicBezTo>
                  <a:pt x="3474" y="3185"/>
                  <a:pt x="3477" y="3185"/>
                  <a:pt x="3482" y="3183"/>
                </a:cubicBezTo>
                <a:cubicBezTo>
                  <a:pt x="3482" y="3183"/>
                  <a:pt x="3599" y="3167"/>
                  <a:pt x="3691" y="3164"/>
                </a:cubicBezTo>
                <a:cubicBezTo>
                  <a:pt x="3694" y="3164"/>
                  <a:pt x="3699" y="3164"/>
                  <a:pt x="3704" y="3164"/>
                </a:cubicBezTo>
                <a:cubicBezTo>
                  <a:pt x="3710" y="3164"/>
                  <a:pt x="3715" y="3164"/>
                  <a:pt x="3720" y="3164"/>
                </a:cubicBezTo>
                <a:cubicBezTo>
                  <a:pt x="3728" y="3164"/>
                  <a:pt x="3736" y="3164"/>
                  <a:pt x="3741" y="3164"/>
                </a:cubicBezTo>
                <a:cubicBezTo>
                  <a:pt x="3826" y="3164"/>
                  <a:pt x="4128" y="3156"/>
                  <a:pt x="4443" y="3061"/>
                </a:cubicBezTo>
                <a:cubicBezTo>
                  <a:pt x="4690" y="2987"/>
                  <a:pt x="4891" y="2876"/>
                  <a:pt x="5042" y="2733"/>
                </a:cubicBezTo>
                <a:cubicBezTo>
                  <a:pt x="5201" y="2582"/>
                  <a:pt x="5307" y="2396"/>
                  <a:pt x="5355" y="2182"/>
                </a:cubicBezTo>
                <a:cubicBezTo>
                  <a:pt x="5460" y="1705"/>
                  <a:pt x="5267" y="1435"/>
                  <a:pt x="5087" y="1289"/>
                </a:cubicBezTo>
                <a:cubicBezTo>
                  <a:pt x="4896" y="1138"/>
                  <a:pt x="4637" y="1057"/>
                  <a:pt x="4351" y="1057"/>
                </a:cubicBezTo>
                <a:cubicBezTo>
                  <a:pt x="4195" y="1057"/>
                  <a:pt x="4038" y="1083"/>
                  <a:pt x="3908" y="1130"/>
                </a:cubicBezTo>
                <a:cubicBezTo>
                  <a:pt x="3850" y="1030"/>
                  <a:pt x="3734" y="850"/>
                  <a:pt x="3556" y="659"/>
                </a:cubicBezTo>
                <a:cubicBezTo>
                  <a:pt x="3246" y="331"/>
                  <a:pt x="2889" y="111"/>
                  <a:pt x="2492" y="8"/>
                </a:cubicBezTo>
                <a:cubicBezTo>
                  <a:pt x="2473" y="3"/>
                  <a:pt x="2457" y="0"/>
                  <a:pt x="2439" y="0"/>
                </a:cubicBezTo>
                <a:lnTo>
                  <a:pt x="2439" y="20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152" name="Freeform 7"/>
          <p:cNvSpPr>
            <a:spLocks noChangeArrowheads="1"/>
          </p:cNvSpPr>
          <p:nvPr/>
        </p:nvSpPr>
        <p:spPr bwMode="auto">
          <a:xfrm>
            <a:off x="3257256" y="4609125"/>
            <a:ext cx="3773758" cy="2965531"/>
          </a:xfrm>
          <a:custGeom>
            <a:avLst/>
            <a:gdLst>
              <a:gd name="T0" fmla="*/ 3607 w 6182"/>
              <a:gd name="T1" fmla="*/ 209 h 4860"/>
              <a:gd name="T2" fmla="*/ 4862 w 6182"/>
              <a:gd name="T3" fmla="*/ 1388 h 4860"/>
              <a:gd name="T4" fmla="*/ 4370 w 6182"/>
              <a:gd name="T5" fmla="*/ 2381 h 4860"/>
              <a:gd name="T6" fmla="*/ 4515 w 6182"/>
              <a:gd name="T7" fmla="*/ 2441 h 4860"/>
              <a:gd name="T8" fmla="*/ 4645 w 6182"/>
              <a:gd name="T9" fmla="*/ 1803 h 4860"/>
              <a:gd name="T10" fmla="*/ 5206 w 6182"/>
              <a:gd name="T11" fmla="*/ 1575 h 4860"/>
              <a:gd name="T12" fmla="*/ 4356 w 6182"/>
              <a:gd name="T13" fmla="*/ 3604 h 4860"/>
              <a:gd name="T14" fmla="*/ 4494 w 6182"/>
              <a:gd name="T15" fmla="*/ 4653 h 4860"/>
              <a:gd name="T16" fmla="*/ 2566 w 6182"/>
              <a:gd name="T17" fmla="*/ 3215 h 4860"/>
              <a:gd name="T18" fmla="*/ 1385 w 6182"/>
              <a:gd name="T19" fmla="*/ 3265 h 4860"/>
              <a:gd name="T20" fmla="*/ 469 w 6182"/>
              <a:gd name="T21" fmla="*/ 1692 h 4860"/>
              <a:gd name="T22" fmla="*/ 1427 w 6182"/>
              <a:gd name="T23" fmla="*/ 1324 h 4860"/>
              <a:gd name="T24" fmla="*/ 1459 w 6182"/>
              <a:gd name="T25" fmla="*/ 1324 h 4860"/>
              <a:gd name="T26" fmla="*/ 3088 w 6182"/>
              <a:gd name="T27" fmla="*/ 326 h 4860"/>
              <a:gd name="T28" fmla="*/ 3607 w 6182"/>
              <a:gd name="T29" fmla="*/ 209 h 4860"/>
              <a:gd name="T30" fmla="*/ 3607 w 6182"/>
              <a:gd name="T31" fmla="*/ 0 h 4860"/>
              <a:gd name="T32" fmla="*/ 3053 w 6182"/>
              <a:gd name="T33" fmla="*/ 66 h 4860"/>
              <a:gd name="T34" fmla="*/ 2886 w 6182"/>
              <a:gd name="T35" fmla="*/ 281 h 4860"/>
              <a:gd name="T36" fmla="*/ 1459 w 6182"/>
              <a:gd name="T37" fmla="*/ 1117 h 4860"/>
              <a:gd name="T38" fmla="*/ 1427 w 6182"/>
              <a:gd name="T39" fmla="*/ 1117 h 4860"/>
              <a:gd name="T40" fmla="*/ 1168 w 6182"/>
              <a:gd name="T41" fmla="*/ 1138 h 4860"/>
              <a:gd name="T42" fmla="*/ 307 w 6182"/>
              <a:gd name="T43" fmla="*/ 1562 h 4860"/>
              <a:gd name="T44" fmla="*/ 27 w 6182"/>
              <a:gd name="T45" fmla="*/ 2542 h 4860"/>
              <a:gd name="T46" fmla="*/ 1385 w 6182"/>
              <a:gd name="T47" fmla="*/ 3474 h 4860"/>
              <a:gd name="T48" fmla="*/ 2566 w 6182"/>
              <a:gd name="T49" fmla="*/ 3421 h 4860"/>
              <a:gd name="T50" fmla="*/ 2995 w 6182"/>
              <a:gd name="T51" fmla="*/ 3861 h 4860"/>
              <a:gd name="T52" fmla="*/ 4446 w 6182"/>
              <a:gd name="T53" fmla="*/ 4851 h 4860"/>
              <a:gd name="T54" fmla="*/ 4611 w 6182"/>
              <a:gd name="T55" fmla="*/ 4822 h 4860"/>
              <a:gd name="T56" fmla="*/ 4995 w 6182"/>
              <a:gd name="T57" fmla="*/ 4422 h 4860"/>
              <a:gd name="T58" fmla="*/ 4629 w 6182"/>
              <a:gd name="T59" fmla="*/ 4110 h 4860"/>
              <a:gd name="T60" fmla="*/ 5291 w 6182"/>
              <a:gd name="T61" fmla="*/ 3442 h 4860"/>
              <a:gd name="T62" fmla="*/ 6067 w 6182"/>
              <a:gd name="T63" fmla="*/ 1787 h 4860"/>
              <a:gd name="T64" fmla="*/ 5140 w 6182"/>
              <a:gd name="T65" fmla="*/ 1366 h 4860"/>
              <a:gd name="T66" fmla="*/ 5069 w 6182"/>
              <a:gd name="T67" fmla="*/ 1363 h 4860"/>
              <a:gd name="T68" fmla="*/ 3607 w 6182"/>
              <a:gd name="T69" fmla="*/ 0 h 4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82" h="4860">
                <a:moveTo>
                  <a:pt x="3607" y="209"/>
                </a:moveTo>
                <a:lnTo>
                  <a:pt x="3607" y="209"/>
                </a:lnTo>
                <a:cubicBezTo>
                  <a:pt x="3917" y="209"/>
                  <a:pt x="4174" y="286"/>
                  <a:pt x="4375" y="442"/>
                </a:cubicBezTo>
                <a:cubicBezTo>
                  <a:pt x="4751" y="728"/>
                  <a:pt x="4841" y="1210"/>
                  <a:pt x="4862" y="1388"/>
                </a:cubicBezTo>
                <a:cubicBezTo>
                  <a:pt x="4701" y="1440"/>
                  <a:pt x="4560" y="1536"/>
                  <a:pt x="4462" y="1671"/>
                </a:cubicBezTo>
                <a:cubicBezTo>
                  <a:pt x="4311" y="1877"/>
                  <a:pt x="4274" y="2150"/>
                  <a:pt x="4370" y="2381"/>
                </a:cubicBezTo>
                <a:cubicBezTo>
                  <a:pt x="4385" y="2423"/>
                  <a:pt x="4428" y="2449"/>
                  <a:pt x="4473" y="2449"/>
                </a:cubicBezTo>
                <a:cubicBezTo>
                  <a:pt x="4486" y="2449"/>
                  <a:pt x="4502" y="2446"/>
                  <a:pt x="4515" y="2441"/>
                </a:cubicBezTo>
                <a:cubicBezTo>
                  <a:pt x="4573" y="2420"/>
                  <a:pt x="4600" y="2354"/>
                  <a:pt x="4579" y="2296"/>
                </a:cubicBezTo>
                <a:cubicBezTo>
                  <a:pt x="4513" y="2137"/>
                  <a:pt x="4539" y="1949"/>
                  <a:pt x="4645" y="1803"/>
                </a:cubicBezTo>
                <a:cubicBezTo>
                  <a:pt x="4753" y="1652"/>
                  <a:pt x="4928" y="1573"/>
                  <a:pt x="5140" y="1573"/>
                </a:cubicBezTo>
                <a:cubicBezTo>
                  <a:pt x="5162" y="1573"/>
                  <a:pt x="5185" y="1573"/>
                  <a:pt x="5206" y="1575"/>
                </a:cubicBezTo>
                <a:cubicBezTo>
                  <a:pt x="5548" y="1602"/>
                  <a:pt x="5787" y="1790"/>
                  <a:pt x="5916" y="1928"/>
                </a:cubicBezTo>
                <a:cubicBezTo>
                  <a:pt x="6040" y="3259"/>
                  <a:pt x="4356" y="3604"/>
                  <a:pt x="4356" y="3604"/>
                </a:cubicBezTo>
                <a:cubicBezTo>
                  <a:pt x="4142" y="4237"/>
                  <a:pt x="4788" y="4451"/>
                  <a:pt x="4788" y="4451"/>
                </a:cubicBezTo>
                <a:cubicBezTo>
                  <a:pt x="4494" y="4653"/>
                  <a:pt x="4494" y="4653"/>
                  <a:pt x="4494" y="4653"/>
                </a:cubicBezTo>
                <a:cubicBezTo>
                  <a:pt x="3001" y="4282"/>
                  <a:pt x="2976" y="3138"/>
                  <a:pt x="2976" y="3138"/>
                </a:cubicBezTo>
                <a:cubicBezTo>
                  <a:pt x="2821" y="3194"/>
                  <a:pt x="2683" y="3215"/>
                  <a:pt x="2566" y="3215"/>
                </a:cubicBezTo>
                <a:cubicBezTo>
                  <a:pt x="2248" y="3215"/>
                  <a:pt x="2073" y="3066"/>
                  <a:pt x="2073" y="3066"/>
                </a:cubicBezTo>
                <a:cubicBezTo>
                  <a:pt x="1816" y="3209"/>
                  <a:pt x="1589" y="3265"/>
                  <a:pt x="1385" y="3265"/>
                </a:cubicBezTo>
                <a:cubicBezTo>
                  <a:pt x="691" y="3265"/>
                  <a:pt x="294" y="2603"/>
                  <a:pt x="209" y="2446"/>
                </a:cubicBezTo>
                <a:cubicBezTo>
                  <a:pt x="220" y="2240"/>
                  <a:pt x="273" y="1930"/>
                  <a:pt x="469" y="1692"/>
                </a:cubicBezTo>
                <a:cubicBezTo>
                  <a:pt x="633" y="1491"/>
                  <a:pt x="874" y="1374"/>
                  <a:pt x="1187" y="1345"/>
                </a:cubicBezTo>
                <a:cubicBezTo>
                  <a:pt x="1427" y="1324"/>
                  <a:pt x="1427" y="1324"/>
                  <a:pt x="1427" y="1324"/>
                </a:cubicBezTo>
                <a:cubicBezTo>
                  <a:pt x="1427" y="1324"/>
                  <a:pt x="1427" y="1324"/>
                  <a:pt x="1430" y="1324"/>
                </a:cubicBezTo>
                <a:cubicBezTo>
                  <a:pt x="1430" y="1324"/>
                  <a:pt x="1441" y="1324"/>
                  <a:pt x="1459" y="1324"/>
                </a:cubicBezTo>
                <a:cubicBezTo>
                  <a:pt x="1552" y="1324"/>
                  <a:pt x="1843" y="1316"/>
                  <a:pt x="2158" y="1221"/>
                </a:cubicBezTo>
                <a:cubicBezTo>
                  <a:pt x="2669" y="1067"/>
                  <a:pt x="2993" y="757"/>
                  <a:pt x="3088" y="326"/>
                </a:cubicBezTo>
                <a:cubicBezTo>
                  <a:pt x="3093" y="307"/>
                  <a:pt x="3096" y="289"/>
                  <a:pt x="3099" y="267"/>
                </a:cubicBezTo>
                <a:cubicBezTo>
                  <a:pt x="3281" y="228"/>
                  <a:pt x="3451" y="209"/>
                  <a:pt x="3607" y="209"/>
                </a:cubicBezTo>
                <a:lnTo>
                  <a:pt x="3607" y="0"/>
                </a:lnTo>
                <a:lnTo>
                  <a:pt x="3607" y="0"/>
                </a:lnTo>
                <a:lnTo>
                  <a:pt x="3607" y="0"/>
                </a:lnTo>
                <a:cubicBezTo>
                  <a:pt x="3437" y="0"/>
                  <a:pt x="3250" y="24"/>
                  <a:pt x="3053" y="66"/>
                </a:cubicBezTo>
                <a:cubicBezTo>
                  <a:pt x="2971" y="84"/>
                  <a:pt x="2911" y="151"/>
                  <a:pt x="2894" y="233"/>
                </a:cubicBezTo>
                <a:cubicBezTo>
                  <a:pt x="2892" y="249"/>
                  <a:pt x="2889" y="267"/>
                  <a:pt x="2886" y="281"/>
                </a:cubicBezTo>
                <a:cubicBezTo>
                  <a:pt x="2805" y="640"/>
                  <a:pt x="2540" y="889"/>
                  <a:pt x="2098" y="1022"/>
                </a:cubicBezTo>
                <a:cubicBezTo>
                  <a:pt x="1809" y="1109"/>
                  <a:pt x="1536" y="1117"/>
                  <a:pt x="1459" y="1117"/>
                </a:cubicBezTo>
                <a:cubicBezTo>
                  <a:pt x="1449" y="1117"/>
                  <a:pt x="1443" y="1117"/>
                  <a:pt x="1441" y="1117"/>
                </a:cubicBezTo>
                <a:cubicBezTo>
                  <a:pt x="1435" y="1117"/>
                  <a:pt x="1430" y="1117"/>
                  <a:pt x="1427" y="1117"/>
                </a:cubicBezTo>
                <a:cubicBezTo>
                  <a:pt x="1419" y="1117"/>
                  <a:pt x="1414" y="1117"/>
                  <a:pt x="1409" y="1117"/>
                </a:cubicBezTo>
                <a:cubicBezTo>
                  <a:pt x="1168" y="1138"/>
                  <a:pt x="1168" y="1138"/>
                  <a:pt x="1168" y="1138"/>
                </a:cubicBezTo>
                <a:lnTo>
                  <a:pt x="1168" y="1138"/>
                </a:lnTo>
                <a:cubicBezTo>
                  <a:pt x="800" y="1173"/>
                  <a:pt x="509" y="1316"/>
                  <a:pt x="307" y="1562"/>
                </a:cubicBezTo>
                <a:cubicBezTo>
                  <a:pt x="82" y="1840"/>
                  <a:pt x="16" y="2190"/>
                  <a:pt x="3" y="2433"/>
                </a:cubicBezTo>
                <a:cubicBezTo>
                  <a:pt x="0" y="2471"/>
                  <a:pt x="8" y="2510"/>
                  <a:pt x="27" y="2542"/>
                </a:cubicBezTo>
                <a:cubicBezTo>
                  <a:pt x="74" y="2632"/>
                  <a:pt x="209" y="2860"/>
                  <a:pt x="426" y="3066"/>
                </a:cubicBezTo>
                <a:cubicBezTo>
                  <a:pt x="710" y="3331"/>
                  <a:pt x="1041" y="3474"/>
                  <a:pt x="1385" y="3474"/>
                </a:cubicBezTo>
                <a:cubicBezTo>
                  <a:pt x="1605" y="3474"/>
                  <a:pt x="1833" y="3416"/>
                  <a:pt x="2063" y="3305"/>
                </a:cubicBezTo>
                <a:cubicBezTo>
                  <a:pt x="2169" y="3357"/>
                  <a:pt x="2338" y="3421"/>
                  <a:pt x="2566" y="3421"/>
                </a:cubicBezTo>
                <a:cubicBezTo>
                  <a:pt x="2646" y="3421"/>
                  <a:pt x="2728" y="3413"/>
                  <a:pt x="2810" y="3397"/>
                </a:cubicBezTo>
                <a:cubicBezTo>
                  <a:pt x="2839" y="3524"/>
                  <a:pt x="2897" y="3689"/>
                  <a:pt x="2995" y="3861"/>
                </a:cubicBezTo>
                <a:cubicBezTo>
                  <a:pt x="3122" y="4078"/>
                  <a:pt x="3292" y="4266"/>
                  <a:pt x="3503" y="4425"/>
                </a:cubicBezTo>
                <a:cubicBezTo>
                  <a:pt x="3760" y="4618"/>
                  <a:pt x="4078" y="4761"/>
                  <a:pt x="4446" y="4851"/>
                </a:cubicBezTo>
                <a:cubicBezTo>
                  <a:pt x="4462" y="4856"/>
                  <a:pt x="4478" y="4859"/>
                  <a:pt x="4494" y="4859"/>
                </a:cubicBezTo>
                <a:cubicBezTo>
                  <a:pt x="4537" y="4859"/>
                  <a:pt x="4576" y="4846"/>
                  <a:pt x="4611" y="4822"/>
                </a:cubicBezTo>
                <a:cubicBezTo>
                  <a:pt x="4905" y="4623"/>
                  <a:pt x="4905" y="4623"/>
                  <a:pt x="4905" y="4623"/>
                </a:cubicBezTo>
                <a:cubicBezTo>
                  <a:pt x="4971" y="4578"/>
                  <a:pt x="5005" y="4499"/>
                  <a:pt x="4995" y="4422"/>
                </a:cubicBezTo>
                <a:cubicBezTo>
                  <a:pt x="4981" y="4342"/>
                  <a:pt x="4928" y="4279"/>
                  <a:pt x="4854" y="4255"/>
                </a:cubicBezTo>
                <a:cubicBezTo>
                  <a:pt x="4844" y="4252"/>
                  <a:pt x="4722" y="4208"/>
                  <a:pt x="4629" y="4110"/>
                </a:cubicBezTo>
                <a:cubicBezTo>
                  <a:pt x="4537" y="4014"/>
                  <a:pt x="4504" y="3908"/>
                  <a:pt x="4526" y="3776"/>
                </a:cubicBezTo>
                <a:cubicBezTo>
                  <a:pt x="4690" y="3728"/>
                  <a:pt x="4995" y="3627"/>
                  <a:pt x="5291" y="3442"/>
                </a:cubicBezTo>
                <a:cubicBezTo>
                  <a:pt x="5892" y="3066"/>
                  <a:pt x="6181" y="2536"/>
                  <a:pt x="6120" y="1909"/>
                </a:cubicBezTo>
                <a:cubicBezTo>
                  <a:pt x="6117" y="1864"/>
                  <a:pt x="6096" y="1821"/>
                  <a:pt x="6067" y="1787"/>
                </a:cubicBezTo>
                <a:cubicBezTo>
                  <a:pt x="5903" y="1612"/>
                  <a:pt x="5625" y="1401"/>
                  <a:pt x="5222" y="1369"/>
                </a:cubicBezTo>
                <a:cubicBezTo>
                  <a:pt x="5196" y="1366"/>
                  <a:pt x="5167" y="1366"/>
                  <a:pt x="5140" y="1366"/>
                </a:cubicBezTo>
                <a:cubicBezTo>
                  <a:pt x="5116" y="1366"/>
                  <a:pt x="5093" y="1366"/>
                  <a:pt x="5069" y="1369"/>
                </a:cubicBezTo>
                <a:cubicBezTo>
                  <a:pt x="5069" y="1366"/>
                  <a:pt x="5069" y="1366"/>
                  <a:pt x="5069" y="1363"/>
                </a:cubicBezTo>
                <a:cubicBezTo>
                  <a:pt x="5042" y="1149"/>
                  <a:pt x="4936" y="609"/>
                  <a:pt x="4502" y="278"/>
                </a:cubicBezTo>
                <a:cubicBezTo>
                  <a:pt x="4264" y="92"/>
                  <a:pt x="3962" y="0"/>
                  <a:pt x="3607" y="0"/>
                </a:cubicBezTo>
                <a:lnTo>
                  <a:pt x="3607" y="20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154" name="Freeform 9"/>
          <p:cNvSpPr>
            <a:spLocks noChangeArrowheads="1"/>
          </p:cNvSpPr>
          <p:nvPr/>
        </p:nvSpPr>
        <p:spPr bwMode="auto">
          <a:xfrm>
            <a:off x="5660925" y="3877843"/>
            <a:ext cx="1551524" cy="1871974"/>
          </a:xfrm>
          <a:custGeom>
            <a:avLst/>
            <a:gdLst>
              <a:gd name="T0" fmla="*/ 1160 w 2546"/>
              <a:gd name="T1" fmla="*/ 206 h 3067"/>
              <a:gd name="T2" fmla="*/ 1160 w 2546"/>
              <a:gd name="T3" fmla="*/ 206 h 3067"/>
              <a:gd name="T4" fmla="*/ 2007 w 2546"/>
              <a:gd name="T5" fmla="*/ 2857 h 3067"/>
              <a:gd name="T6" fmla="*/ 1279 w 2546"/>
              <a:gd name="T7" fmla="*/ 2555 h 3067"/>
              <a:gd name="T8" fmla="*/ 1197 w 2546"/>
              <a:gd name="T9" fmla="*/ 2553 h 3067"/>
              <a:gd name="T10" fmla="*/ 1139 w 2546"/>
              <a:gd name="T11" fmla="*/ 2553 h 3067"/>
              <a:gd name="T12" fmla="*/ 569 w 2546"/>
              <a:gd name="T13" fmla="*/ 1467 h 3067"/>
              <a:gd name="T14" fmla="*/ 230 w 2546"/>
              <a:gd name="T15" fmla="*/ 1281 h 3067"/>
              <a:gd name="T16" fmla="*/ 479 w 2546"/>
              <a:gd name="T17" fmla="*/ 1046 h 3067"/>
              <a:gd name="T18" fmla="*/ 1083 w 2546"/>
              <a:gd name="T19" fmla="*/ 638 h 3067"/>
              <a:gd name="T20" fmla="*/ 1160 w 2546"/>
              <a:gd name="T21" fmla="*/ 206 h 3067"/>
              <a:gd name="T22" fmla="*/ 1160 w 2546"/>
              <a:gd name="T23" fmla="*/ 0 h 3067"/>
              <a:gd name="T24" fmla="*/ 1160 w 2546"/>
              <a:gd name="T25" fmla="*/ 0 h 3067"/>
              <a:gd name="T26" fmla="*/ 1051 w 2546"/>
              <a:gd name="T27" fmla="*/ 29 h 3067"/>
              <a:gd name="T28" fmla="*/ 953 w 2546"/>
              <a:gd name="T29" fmla="*/ 223 h 3067"/>
              <a:gd name="T30" fmla="*/ 898 w 2546"/>
              <a:gd name="T31" fmla="*/ 543 h 3067"/>
              <a:gd name="T32" fmla="*/ 437 w 2546"/>
              <a:gd name="T33" fmla="*/ 842 h 3067"/>
              <a:gd name="T34" fmla="*/ 416 w 2546"/>
              <a:gd name="T35" fmla="*/ 850 h 3067"/>
              <a:gd name="T36" fmla="*/ 34 w 2546"/>
              <a:gd name="T37" fmla="*/ 1215 h 3067"/>
              <a:gd name="T38" fmla="*/ 159 w 2546"/>
              <a:gd name="T39" fmla="*/ 1477 h 3067"/>
              <a:gd name="T40" fmla="*/ 442 w 2546"/>
              <a:gd name="T41" fmla="*/ 1631 h 3067"/>
              <a:gd name="T42" fmla="*/ 935 w 2546"/>
              <a:gd name="T43" fmla="*/ 2579 h 3067"/>
              <a:gd name="T44" fmla="*/ 1139 w 2546"/>
              <a:gd name="T45" fmla="*/ 2762 h 3067"/>
              <a:gd name="T46" fmla="*/ 1149 w 2546"/>
              <a:gd name="T47" fmla="*/ 2759 h 3067"/>
              <a:gd name="T48" fmla="*/ 1197 w 2546"/>
              <a:gd name="T49" fmla="*/ 2759 h 3067"/>
              <a:gd name="T50" fmla="*/ 1263 w 2546"/>
              <a:gd name="T51" fmla="*/ 2762 h 3067"/>
              <a:gd name="T52" fmla="*/ 1875 w 2546"/>
              <a:gd name="T53" fmla="*/ 3016 h 3067"/>
              <a:gd name="T54" fmla="*/ 2007 w 2546"/>
              <a:gd name="T55" fmla="*/ 3066 h 3067"/>
              <a:gd name="T56" fmla="*/ 2060 w 2546"/>
              <a:gd name="T57" fmla="*/ 3059 h 3067"/>
              <a:gd name="T58" fmla="*/ 2201 w 2546"/>
              <a:gd name="T59" fmla="*/ 2931 h 3067"/>
              <a:gd name="T60" fmla="*/ 2370 w 2546"/>
              <a:gd name="T61" fmla="*/ 1676 h 3067"/>
              <a:gd name="T62" fmla="*/ 2076 w 2546"/>
              <a:gd name="T63" fmla="*/ 823 h 3067"/>
              <a:gd name="T64" fmla="*/ 1271 w 2546"/>
              <a:gd name="T65" fmla="*/ 32 h 3067"/>
              <a:gd name="T66" fmla="*/ 1160 w 2546"/>
              <a:gd name="T67" fmla="*/ 0 h 3067"/>
              <a:gd name="T68" fmla="*/ 1160 w 2546"/>
              <a:gd name="T69" fmla="*/ 206 h 3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46" h="3067">
                <a:moveTo>
                  <a:pt x="1160" y="206"/>
                </a:moveTo>
                <a:lnTo>
                  <a:pt x="1160" y="206"/>
                </a:lnTo>
                <a:cubicBezTo>
                  <a:pt x="2545" y="1083"/>
                  <a:pt x="2171" y="2431"/>
                  <a:pt x="2007" y="2857"/>
                </a:cubicBezTo>
                <a:cubicBezTo>
                  <a:pt x="1843" y="2719"/>
                  <a:pt x="1599" y="2579"/>
                  <a:pt x="1279" y="2555"/>
                </a:cubicBezTo>
                <a:cubicBezTo>
                  <a:pt x="1252" y="2553"/>
                  <a:pt x="1223" y="2553"/>
                  <a:pt x="1197" y="2553"/>
                </a:cubicBezTo>
                <a:cubicBezTo>
                  <a:pt x="1178" y="2553"/>
                  <a:pt x="1157" y="2553"/>
                  <a:pt x="1139" y="2553"/>
                </a:cubicBezTo>
                <a:cubicBezTo>
                  <a:pt x="1112" y="2333"/>
                  <a:pt x="1003" y="1803"/>
                  <a:pt x="569" y="1467"/>
                </a:cubicBezTo>
                <a:cubicBezTo>
                  <a:pt x="466" y="1390"/>
                  <a:pt x="355" y="1327"/>
                  <a:pt x="230" y="1281"/>
                </a:cubicBezTo>
                <a:cubicBezTo>
                  <a:pt x="257" y="1205"/>
                  <a:pt x="320" y="1099"/>
                  <a:pt x="479" y="1046"/>
                </a:cubicBezTo>
                <a:cubicBezTo>
                  <a:pt x="773" y="982"/>
                  <a:pt x="977" y="844"/>
                  <a:pt x="1083" y="638"/>
                </a:cubicBezTo>
                <a:cubicBezTo>
                  <a:pt x="1157" y="495"/>
                  <a:pt x="1170" y="339"/>
                  <a:pt x="1160" y="206"/>
                </a:cubicBezTo>
                <a:lnTo>
                  <a:pt x="1160" y="0"/>
                </a:lnTo>
                <a:lnTo>
                  <a:pt x="1160" y="0"/>
                </a:lnTo>
                <a:cubicBezTo>
                  <a:pt x="1123" y="0"/>
                  <a:pt x="1085" y="10"/>
                  <a:pt x="1051" y="29"/>
                </a:cubicBezTo>
                <a:cubicBezTo>
                  <a:pt x="985" y="69"/>
                  <a:pt x="948" y="146"/>
                  <a:pt x="953" y="223"/>
                </a:cubicBezTo>
                <a:cubicBezTo>
                  <a:pt x="961" y="347"/>
                  <a:pt x="945" y="455"/>
                  <a:pt x="898" y="543"/>
                </a:cubicBezTo>
                <a:cubicBezTo>
                  <a:pt x="821" y="694"/>
                  <a:pt x="670" y="792"/>
                  <a:pt x="437" y="842"/>
                </a:cubicBezTo>
                <a:cubicBezTo>
                  <a:pt x="429" y="844"/>
                  <a:pt x="421" y="848"/>
                  <a:pt x="416" y="850"/>
                </a:cubicBezTo>
                <a:cubicBezTo>
                  <a:pt x="230" y="911"/>
                  <a:pt x="95" y="1041"/>
                  <a:pt x="34" y="1215"/>
                </a:cubicBezTo>
                <a:cubicBezTo>
                  <a:pt x="0" y="1321"/>
                  <a:pt x="56" y="1438"/>
                  <a:pt x="159" y="1477"/>
                </a:cubicBezTo>
                <a:cubicBezTo>
                  <a:pt x="262" y="1515"/>
                  <a:pt x="357" y="1567"/>
                  <a:pt x="442" y="1631"/>
                </a:cubicBezTo>
                <a:cubicBezTo>
                  <a:pt x="815" y="1920"/>
                  <a:pt x="911" y="2391"/>
                  <a:pt x="935" y="2579"/>
                </a:cubicBezTo>
                <a:cubicBezTo>
                  <a:pt x="945" y="2683"/>
                  <a:pt x="1035" y="2762"/>
                  <a:pt x="1139" y="2762"/>
                </a:cubicBezTo>
                <a:cubicBezTo>
                  <a:pt x="1144" y="2762"/>
                  <a:pt x="1147" y="2762"/>
                  <a:pt x="1149" y="2759"/>
                </a:cubicBezTo>
                <a:cubicBezTo>
                  <a:pt x="1165" y="2759"/>
                  <a:pt x="1181" y="2759"/>
                  <a:pt x="1197" y="2759"/>
                </a:cubicBezTo>
                <a:cubicBezTo>
                  <a:pt x="1218" y="2759"/>
                  <a:pt x="1242" y="2759"/>
                  <a:pt x="1263" y="2762"/>
                </a:cubicBezTo>
                <a:cubicBezTo>
                  <a:pt x="1488" y="2780"/>
                  <a:pt x="1695" y="2865"/>
                  <a:pt x="1875" y="3016"/>
                </a:cubicBezTo>
                <a:cubicBezTo>
                  <a:pt x="1912" y="3048"/>
                  <a:pt x="1960" y="3066"/>
                  <a:pt x="2007" y="3066"/>
                </a:cubicBezTo>
                <a:cubicBezTo>
                  <a:pt x="2026" y="3066"/>
                  <a:pt x="2042" y="3064"/>
                  <a:pt x="2060" y="3059"/>
                </a:cubicBezTo>
                <a:cubicBezTo>
                  <a:pt x="2124" y="3043"/>
                  <a:pt x="2176" y="2995"/>
                  <a:pt x="2201" y="2931"/>
                </a:cubicBezTo>
                <a:cubicBezTo>
                  <a:pt x="2291" y="2696"/>
                  <a:pt x="2433" y="2219"/>
                  <a:pt x="2370" y="1676"/>
                </a:cubicBezTo>
                <a:cubicBezTo>
                  <a:pt x="2333" y="1369"/>
                  <a:pt x="2235" y="1080"/>
                  <a:pt x="2076" y="823"/>
                </a:cubicBezTo>
                <a:cubicBezTo>
                  <a:pt x="1888" y="516"/>
                  <a:pt x="1618" y="252"/>
                  <a:pt x="1271" y="32"/>
                </a:cubicBezTo>
                <a:cubicBezTo>
                  <a:pt x="1237" y="10"/>
                  <a:pt x="1197" y="0"/>
                  <a:pt x="1160" y="0"/>
                </a:cubicBezTo>
                <a:lnTo>
                  <a:pt x="1160" y="20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156" name="Freeform 11"/>
          <p:cNvSpPr>
            <a:spLocks noChangeArrowheads="1"/>
          </p:cNvSpPr>
          <p:nvPr/>
        </p:nvSpPr>
        <p:spPr bwMode="auto">
          <a:xfrm>
            <a:off x="3395593" y="3091345"/>
            <a:ext cx="2995302" cy="1667269"/>
          </a:xfrm>
          <a:custGeom>
            <a:avLst/>
            <a:gdLst>
              <a:gd name="T0" fmla="*/ 1428 w 4906"/>
              <a:gd name="T1" fmla="*/ 209 h 2734"/>
              <a:gd name="T2" fmla="*/ 1428 w 4906"/>
              <a:gd name="T3" fmla="*/ 209 h 2734"/>
              <a:gd name="T4" fmla="*/ 2294 w 4906"/>
              <a:gd name="T5" fmla="*/ 416 h 2734"/>
              <a:gd name="T6" fmla="*/ 2993 w 4906"/>
              <a:gd name="T7" fmla="*/ 323 h 2734"/>
              <a:gd name="T8" fmla="*/ 4598 w 4906"/>
              <a:gd name="T9" fmla="*/ 1287 h 2734"/>
              <a:gd name="T10" fmla="*/ 4590 w 4906"/>
              <a:gd name="T11" fmla="*/ 1822 h 2734"/>
              <a:gd name="T12" fmla="*/ 4161 w 4906"/>
              <a:gd name="T13" fmla="*/ 2108 h 2734"/>
              <a:gd name="T14" fmla="*/ 3676 w 4906"/>
              <a:gd name="T15" fmla="*/ 2336 h 2734"/>
              <a:gd name="T16" fmla="*/ 3628 w 4906"/>
              <a:gd name="T17" fmla="*/ 2492 h 2734"/>
              <a:gd name="T18" fmla="*/ 3372 w 4906"/>
              <a:gd name="T19" fmla="*/ 2473 h 2734"/>
              <a:gd name="T20" fmla="*/ 2879 w 4906"/>
              <a:gd name="T21" fmla="*/ 2526 h 2734"/>
              <a:gd name="T22" fmla="*/ 2575 w 4906"/>
              <a:gd name="T23" fmla="*/ 1909 h 2734"/>
              <a:gd name="T24" fmla="*/ 1828 w 4906"/>
              <a:gd name="T25" fmla="*/ 1671 h 2734"/>
              <a:gd name="T26" fmla="*/ 1393 w 4906"/>
              <a:gd name="T27" fmla="*/ 1740 h 2734"/>
              <a:gd name="T28" fmla="*/ 1052 w 4906"/>
              <a:gd name="T29" fmla="*/ 1284 h 2734"/>
              <a:gd name="T30" fmla="*/ 217 w 4906"/>
              <a:gd name="T31" fmla="*/ 704 h 2734"/>
              <a:gd name="T32" fmla="*/ 1017 w 4906"/>
              <a:gd name="T33" fmla="*/ 246 h 2734"/>
              <a:gd name="T34" fmla="*/ 1428 w 4906"/>
              <a:gd name="T35" fmla="*/ 209 h 2734"/>
              <a:gd name="T36" fmla="*/ 1428 w 4906"/>
              <a:gd name="T37" fmla="*/ 0 h 2734"/>
              <a:gd name="T38" fmla="*/ 1428 w 4906"/>
              <a:gd name="T39" fmla="*/ 0 h 2734"/>
              <a:gd name="T40" fmla="*/ 978 w 4906"/>
              <a:gd name="T41" fmla="*/ 42 h 2734"/>
              <a:gd name="T42" fmla="*/ 972 w 4906"/>
              <a:gd name="T43" fmla="*/ 45 h 2734"/>
              <a:gd name="T44" fmla="*/ 67 w 4906"/>
              <a:gd name="T45" fmla="*/ 561 h 2734"/>
              <a:gd name="T46" fmla="*/ 14 w 4906"/>
              <a:gd name="T47" fmla="*/ 749 h 2734"/>
              <a:gd name="T48" fmla="*/ 141 w 4906"/>
              <a:gd name="T49" fmla="*/ 895 h 2734"/>
              <a:gd name="T50" fmla="*/ 901 w 4906"/>
              <a:gd name="T51" fmla="*/ 1427 h 2734"/>
              <a:gd name="T52" fmla="*/ 1216 w 4906"/>
              <a:gd name="T53" fmla="*/ 1846 h 2734"/>
              <a:gd name="T54" fmla="*/ 1393 w 4906"/>
              <a:gd name="T55" fmla="*/ 1949 h 2734"/>
              <a:gd name="T56" fmla="*/ 1462 w 4906"/>
              <a:gd name="T57" fmla="*/ 1936 h 2734"/>
              <a:gd name="T58" fmla="*/ 1828 w 4906"/>
              <a:gd name="T59" fmla="*/ 1880 h 2734"/>
              <a:gd name="T60" fmla="*/ 2445 w 4906"/>
              <a:gd name="T61" fmla="*/ 2071 h 2734"/>
              <a:gd name="T62" fmla="*/ 2673 w 4906"/>
              <a:gd name="T63" fmla="*/ 2534 h 2734"/>
              <a:gd name="T64" fmla="*/ 2749 w 4906"/>
              <a:gd name="T65" fmla="*/ 2688 h 2734"/>
              <a:gd name="T66" fmla="*/ 2879 w 4906"/>
              <a:gd name="T67" fmla="*/ 2733 h 2734"/>
              <a:gd name="T68" fmla="*/ 2919 w 4906"/>
              <a:gd name="T69" fmla="*/ 2730 h 2734"/>
              <a:gd name="T70" fmla="*/ 3372 w 4906"/>
              <a:gd name="T71" fmla="*/ 2682 h 2734"/>
              <a:gd name="T72" fmla="*/ 3599 w 4906"/>
              <a:gd name="T73" fmla="*/ 2696 h 2734"/>
              <a:gd name="T74" fmla="*/ 3628 w 4906"/>
              <a:gd name="T75" fmla="*/ 2698 h 2734"/>
              <a:gd name="T76" fmla="*/ 3766 w 4906"/>
              <a:gd name="T77" fmla="*/ 2648 h 2734"/>
              <a:gd name="T78" fmla="*/ 3838 w 4906"/>
              <a:gd name="T79" fmla="*/ 2495 h 2734"/>
              <a:gd name="T80" fmla="*/ 3864 w 4906"/>
              <a:gd name="T81" fmla="*/ 2426 h 2734"/>
              <a:gd name="T82" fmla="*/ 4166 w 4906"/>
              <a:gd name="T83" fmla="*/ 2315 h 2734"/>
              <a:gd name="T84" fmla="*/ 4208 w 4906"/>
              <a:gd name="T85" fmla="*/ 2309 h 2734"/>
              <a:gd name="T86" fmla="*/ 4775 w 4906"/>
              <a:gd name="T87" fmla="*/ 1917 h 2734"/>
              <a:gd name="T88" fmla="*/ 4793 w 4906"/>
              <a:gd name="T89" fmla="*/ 1224 h 2734"/>
              <a:gd name="T90" fmla="*/ 4783 w 4906"/>
              <a:gd name="T91" fmla="*/ 1197 h 2734"/>
              <a:gd name="T92" fmla="*/ 2993 w 4906"/>
              <a:gd name="T93" fmla="*/ 116 h 2734"/>
              <a:gd name="T94" fmla="*/ 2323 w 4906"/>
              <a:gd name="T95" fmla="*/ 196 h 2734"/>
              <a:gd name="T96" fmla="*/ 1428 w 4906"/>
              <a:gd name="T97" fmla="*/ 0 h 2734"/>
              <a:gd name="T98" fmla="*/ 1428 w 4906"/>
              <a:gd name="T99" fmla="*/ 209 h 2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6" h="2734">
                <a:moveTo>
                  <a:pt x="1428" y="209"/>
                </a:moveTo>
                <a:lnTo>
                  <a:pt x="1428" y="209"/>
                </a:lnTo>
                <a:cubicBezTo>
                  <a:pt x="1968" y="209"/>
                  <a:pt x="2294" y="416"/>
                  <a:pt x="2294" y="416"/>
                </a:cubicBezTo>
                <a:cubicBezTo>
                  <a:pt x="2553" y="352"/>
                  <a:pt x="2784" y="323"/>
                  <a:pt x="2993" y="323"/>
                </a:cubicBezTo>
                <a:cubicBezTo>
                  <a:pt x="4055" y="323"/>
                  <a:pt x="4486" y="1057"/>
                  <a:pt x="4598" y="1287"/>
                </a:cubicBezTo>
                <a:cubicBezTo>
                  <a:pt x="4629" y="1393"/>
                  <a:pt x="4688" y="1631"/>
                  <a:pt x="4590" y="1822"/>
                </a:cubicBezTo>
                <a:cubicBezTo>
                  <a:pt x="4518" y="1962"/>
                  <a:pt x="4375" y="2058"/>
                  <a:pt x="4161" y="2108"/>
                </a:cubicBezTo>
                <a:cubicBezTo>
                  <a:pt x="4111" y="2108"/>
                  <a:pt x="3779" y="2124"/>
                  <a:pt x="3676" y="2336"/>
                </a:cubicBezTo>
                <a:cubicBezTo>
                  <a:pt x="3641" y="2407"/>
                  <a:pt x="3628" y="2457"/>
                  <a:pt x="3628" y="2492"/>
                </a:cubicBezTo>
                <a:cubicBezTo>
                  <a:pt x="3546" y="2481"/>
                  <a:pt x="3461" y="2473"/>
                  <a:pt x="3372" y="2473"/>
                </a:cubicBezTo>
                <a:cubicBezTo>
                  <a:pt x="3215" y="2473"/>
                  <a:pt x="3051" y="2492"/>
                  <a:pt x="2879" y="2526"/>
                </a:cubicBezTo>
                <a:cubicBezTo>
                  <a:pt x="2868" y="2275"/>
                  <a:pt x="2765" y="2060"/>
                  <a:pt x="2575" y="1909"/>
                </a:cubicBezTo>
                <a:cubicBezTo>
                  <a:pt x="2368" y="1742"/>
                  <a:pt x="2090" y="1671"/>
                  <a:pt x="1828" y="1671"/>
                </a:cubicBezTo>
                <a:cubicBezTo>
                  <a:pt x="1672" y="1671"/>
                  <a:pt x="1523" y="1698"/>
                  <a:pt x="1393" y="1740"/>
                </a:cubicBezTo>
                <a:cubicBezTo>
                  <a:pt x="1335" y="1639"/>
                  <a:pt x="1221" y="1467"/>
                  <a:pt x="1052" y="1284"/>
                </a:cubicBezTo>
                <a:cubicBezTo>
                  <a:pt x="808" y="1022"/>
                  <a:pt x="525" y="826"/>
                  <a:pt x="217" y="704"/>
                </a:cubicBezTo>
                <a:cubicBezTo>
                  <a:pt x="355" y="556"/>
                  <a:pt x="617" y="336"/>
                  <a:pt x="1017" y="246"/>
                </a:cubicBezTo>
                <a:cubicBezTo>
                  <a:pt x="1163" y="220"/>
                  <a:pt x="1300" y="209"/>
                  <a:pt x="1428" y="209"/>
                </a:cubicBezTo>
                <a:lnTo>
                  <a:pt x="1428" y="0"/>
                </a:lnTo>
                <a:lnTo>
                  <a:pt x="1428" y="0"/>
                </a:lnTo>
                <a:cubicBezTo>
                  <a:pt x="1279" y="0"/>
                  <a:pt x="1129" y="16"/>
                  <a:pt x="978" y="42"/>
                </a:cubicBezTo>
                <a:cubicBezTo>
                  <a:pt x="975" y="45"/>
                  <a:pt x="975" y="45"/>
                  <a:pt x="972" y="45"/>
                </a:cubicBezTo>
                <a:cubicBezTo>
                  <a:pt x="530" y="143"/>
                  <a:pt x="236" y="381"/>
                  <a:pt x="67" y="561"/>
                </a:cubicBezTo>
                <a:cubicBezTo>
                  <a:pt x="19" y="612"/>
                  <a:pt x="0" y="680"/>
                  <a:pt x="14" y="749"/>
                </a:cubicBezTo>
                <a:cubicBezTo>
                  <a:pt x="29" y="816"/>
                  <a:pt x="77" y="871"/>
                  <a:pt x="141" y="895"/>
                </a:cubicBezTo>
                <a:cubicBezTo>
                  <a:pt x="422" y="1009"/>
                  <a:pt x="675" y="1186"/>
                  <a:pt x="901" y="1427"/>
                </a:cubicBezTo>
                <a:cubicBezTo>
                  <a:pt x="1055" y="1591"/>
                  <a:pt x="1155" y="1745"/>
                  <a:pt x="1216" y="1846"/>
                </a:cubicBezTo>
                <a:cubicBezTo>
                  <a:pt x="1253" y="1912"/>
                  <a:pt x="1322" y="1949"/>
                  <a:pt x="1393" y="1949"/>
                </a:cubicBezTo>
                <a:cubicBezTo>
                  <a:pt x="1417" y="1949"/>
                  <a:pt x="1438" y="1943"/>
                  <a:pt x="1462" y="1936"/>
                </a:cubicBezTo>
                <a:cubicBezTo>
                  <a:pt x="1571" y="1899"/>
                  <a:pt x="1698" y="1880"/>
                  <a:pt x="1828" y="1880"/>
                </a:cubicBezTo>
                <a:cubicBezTo>
                  <a:pt x="2071" y="1880"/>
                  <a:pt x="2291" y="1946"/>
                  <a:pt x="2445" y="2071"/>
                </a:cubicBezTo>
                <a:cubicBezTo>
                  <a:pt x="2588" y="2185"/>
                  <a:pt x="2665" y="2341"/>
                  <a:pt x="2673" y="2534"/>
                </a:cubicBezTo>
                <a:cubicBezTo>
                  <a:pt x="2673" y="2595"/>
                  <a:pt x="2702" y="2651"/>
                  <a:pt x="2749" y="2688"/>
                </a:cubicBezTo>
                <a:cubicBezTo>
                  <a:pt x="2786" y="2717"/>
                  <a:pt x="2832" y="2733"/>
                  <a:pt x="2879" y="2733"/>
                </a:cubicBezTo>
                <a:cubicBezTo>
                  <a:pt x="2892" y="2733"/>
                  <a:pt x="2905" y="2733"/>
                  <a:pt x="2919" y="2730"/>
                </a:cubicBezTo>
                <a:cubicBezTo>
                  <a:pt x="3078" y="2698"/>
                  <a:pt x="3231" y="2682"/>
                  <a:pt x="3372" y="2682"/>
                </a:cubicBezTo>
                <a:cubicBezTo>
                  <a:pt x="3451" y="2682"/>
                  <a:pt x="3528" y="2688"/>
                  <a:pt x="3599" y="2696"/>
                </a:cubicBezTo>
                <a:cubicBezTo>
                  <a:pt x="3610" y="2698"/>
                  <a:pt x="3620" y="2698"/>
                  <a:pt x="3628" y="2698"/>
                </a:cubicBezTo>
                <a:cubicBezTo>
                  <a:pt x="3679" y="2698"/>
                  <a:pt x="3726" y="2680"/>
                  <a:pt x="3766" y="2648"/>
                </a:cubicBezTo>
                <a:cubicBezTo>
                  <a:pt x="3808" y="2611"/>
                  <a:pt x="3835" y="2555"/>
                  <a:pt x="3838" y="2495"/>
                </a:cubicBezTo>
                <a:cubicBezTo>
                  <a:pt x="3838" y="2492"/>
                  <a:pt x="3843" y="2471"/>
                  <a:pt x="3864" y="2426"/>
                </a:cubicBezTo>
                <a:cubicBezTo>
                  <a:pt x="3896" y="2359"/>
                  <a:pt x="4044" y="2317"/>
                  <a:pt x="4166" y="2315"/>
                </a:cubicBezTo>
                <a:cubicBezTo>
                  <a:pt x="4179" y="2315"/>
                  <a:pt x="4195" y="2312"/>
                  <a:pt x="4208" y="2309"/>
                </a:cubicBezTo>
                <a:cubicBezTo>
                  <a:pt x="4484" y="2246"/>
                  <a:pt x="4674" y="2113"/>
                  <a:pt x="4775" y="1917"/>
                </a:cubicBezTo>
                <a:cubicBezTo>
                  <a:pt x="4905" y="1663"/>
                  <a:pt x="4841" y="1374"/>
                  <a:pt x="4793" y="1224"/>
                </a:cubicBezTo>
                <a:cubicBezTo>
                  <a:pt x="4791" y="1215"/>
                  <a:pt x="4788" y="1205"/>
                  <a:pt x="4783" y="1197"/>
                </a:cubicBezTo>
                <a:cubicBezTo>
                  <a:pt x="4661" y="943"/>
                  <a:pt x="4176" y="116"/>
                  <a:pt x="2993" y="116"/>
                </a:cubicBezTo>
                <a:cubicBezTo>
                  <a:pt x="2781" y="116"/>
                  <a:pt x="2556" y="143"/>
                  <a:pt x="2323" y="196"/>
                </a:cubicBezTo>
                <a:cubicBezTo>
                  <a:pt x="2180" y="127"/>
                  <a:pt x="1865" y="0"/>
                  <a:pt x="1428" y="0"/>
                </a:cubicBezTo>
                <a:lnTo>
                  <a:pt x="1428" y="20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246854" y="3439538"/>
            <a:ext cx="13119922" cy="5486095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defTabSz="1827739"/>
            <a:r>
              <a:rPr lang="en-US" sz="4400" b="1" dirty="0" err="1">
                <a:solidFill>
                  <a:schemeClr val="accent6"/>
                </a:solidFill>
              </a:rPr>
              <a:t>Cuti</a:t>
            </a:r>
            <a:r>
              <a:rPr lang="en-US" sz="4400" b="1" dirty="0">
                <a:solidFill>
                  <a:schemeClr val="accent6"/>
                </a:solidFill>
              </a:rPr>
              <a:t> yang </a:t>
            </a:r>
            <a:r>
              <a:rPr lang="en-US" sz="4400" b="1" dirty="0" err="1">
                <a:solidFill>
                  <a:schemeClr val="accent6"/>
                </a:solidFill>
              </a:rPr>
              <a:t>diluluskan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oleh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Kerajaan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kepada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seseorang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pegawai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</a:p>
          <a:p>
            <a:pPr defTabSz="1827739"/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bagi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mengikuti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kursus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jangka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kursus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jangka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panjang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secara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sepenuh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masa. </a:t>
            </a:r>
          </a:p>
          <a:p>
            <a:pPr defTabSz="1827739"/>
            <a:r>
              <a:rPr lang="en-US" sz="4400" b="1" dirty="0" err="1">
                <a:solidFill>
                  <a:schemeClr val="accent6"/>
                </a:solidFill>
              </a:rPr>
              <a:t>Dalam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tempoh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tersebut</a:t>
            </a:r>
            <a:r>
              <a:rPr lang="en-US" sz="4400" b="1" dirty="0">
                <a:solidFill>
                  <a:schemeClr val="accent6"/>
                </a:solidFill>
              </a:rPr>
              <a:t>, </a:t>
            </a:r>
            <a:r>
              <a:rPr lang="en-US" sz="4400" b="1" dirty="0" err="1">
                <a:solidFill>
                  <a:schemeClr val="accent6"/>
                </a:solidFill>
              </a:rPr>
              <a:t>pegawai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dibenarkan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meninggalkan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tugas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untuk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berkursus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</a:p>
          <a:p>
            <a:pPr defTabSz="1827739"/>
            <a:r>
              <a:rPr lang="en-US" sz="4400" b="1" dirty="0" err="1">
                <a:solidFill>
                  <a:schemeClr val="accent6"/>
                </a:solidFill>
              </a:rPr>
              <a:t>dan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tidak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dikira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sebagai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putus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perkhidmatan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atau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sebagai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berhenti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</a:rPr>
              <a:t>kerja</a:t>
            </a:r>
            <a:endParaRPr lang="id-ID" sz="4400" b="1" dirty="0">
              <a:solidFill>
                <a:schemeClr val="accent6"/>
              </a:solidFill>
              <a:latin typeface="Lato Regular"/>
              <a:cs typeface="Lato Regular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08111" y="366767"/>
            <a:ext cx="15701054" cy="1696482"/>
            <a:chOff x="1739573" y="511491"/>
            <a:chExt cx="20937538" cy="2262278"/>
          </a:xfrm>
        </p:grpSpPr>
        <p:sp>
          <p:nvSpPr>
            <p:cNvPr id="36" name="TextBox 35"/>
            <p:cNvSpPr txBox="1"/>
            <p:nvPr/>
          </p:nvSpPr>
          <p:spPr>
            <a:xfrm>
              <a:off x="1739573" y="511491"/>
              <a:ext cx="20937538" cy="1477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7739"/>
              <a:r>
                <a:rPr lang="en-US" sz="6599" b="1" dirty="0">
                  <a:solidFill>
                    <a:srgbClr val="477585"/>
                  </a:solidFill>
                  <a:latin typeface="Lato Regular"/>
                  <a:cs typeface="Lato Regular"/>
                </a:rPr>
                <a:t>CUTI BELAJAR</a:t>
              </a:r>
              <a:endParaRPr lang="id-ID" sz="6599" b="1" dirty="0">
                <a:solidFill>
                  <a:srgbClr val="477585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39" name="Rectangle 38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739573" y="2035007"/>
              <a:ext cx="20937538" cy="73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7739"/>
              <a:r>
                <a:rPr lang="en-US" sz="3000" b="1" dirty="0">
                  <a:solidFill>
                    <a:srgbClr val="002060"/>
                  </a:solidFill>
                </a:rPr>
                <a:t>(</a:t>
              </a:r>
              <a:r>
                <a:rPr lang="en-US" sz="3000" b="1" dirty="0" err="1">
                  <a:solidFill>
                    <a:srgbClr val="002060"/>
                  </a:solidFill>
                </a:rPr>
                <a:t>dalam</a:t>
              </a:r>
              <a:r>
                <a:rPr lang="en-US" sz="3000" b="1" dirty="0">
                  <a:solidFill>
                    <a:srgbClr val="002060"/>
                  </a:solidFill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</a:rPr>
                <a:t>Perintah</a:t>
              </a:r>
              <a:r>
                <a:rPr lang="en-US" sz="3000" b="1" dirty="0">
                  <a:solidFill>
                    <a:srgbClr val="002060"/>
                  </a:solidFill>
                </a:rPr>
                <a:t> Am Bab C 1974 </a:t>
              </a:r>
              <a:r>
                <a:rPr lang="en-US" sz="3000" b="1" dirty="0" err="1">
                  <a:solidFill>
                    <a:srgbClr val="002060"/>
                  </a:solidFill>
                </a:rPr>
                <a:t>disebut</a:t>
              </a:r>
              <a:r>
                <a:rPr lang="en-US" sz="3000" b="1" dirty="0">
                  <a:solidFill>
                    <a:srgbClr val="002060"/>
                  </a:solidFill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</a:rPr>
                <a:t>sebagai</a:t>
              </a:r>
              <a:r>
                <a:rPr lang="en-US" sz="3000" b="1" dirty="0">
                  <a:solidFill>
                    <a:srgbClr val="002060"/>
                  </a:solidFill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</a:rPr>
                <a:t>Cuti</a:t>
              </a:r>
              <a:r>
                <a:rPr lang="en-US" sz="3000" b="1" dirty="0">
                  <a:solidFill>
                    <a:srgbClr val="002060"/>
                  </a:solidFill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</a:rPr>
                <a:t>Berkursus</a:t>
              </a:r>
              <a:r>
                <a:rPr lang="en-US" sz="3000" b="1" dirty="0">
                  <a:solidFill>
                    <a:srgbClr val="002060"/>
                  </a:solidFill>
                </a:rPr>
                <a:t>)</a:t>
              </a:r>
              <a:endParaRPr lang="id-ID" sz="3000" b="1" dirty="0">
                <a:solidFill>
                  <a:srgbClr val="002060"/>
                </a:solidFill>
                <a:latin typeface="Calibri Light" panose="020F0302020204030204"/>
                <a:cs typeface="Calibri Light" panose="020F030202020403020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9303" y="2806365"/>
            <a:ext cx="3280661" cy="2932760"/>
            <a:chOff x="6426023" y="2811363"/>
            <a:chExt cx="5470688" cy="4708761"/>
          </a:xfrm>
        </p:grpSpPr>
        <p:grpSp>
          <p:nvGrpSpPr>
            <p:cNvPr id="30" name="Group 29"/>
            <p:cNvGrpSpPr/>
            <p:nvPr/>
          </p:nvGrpSpPr>
          <p:grpSpPr bwMode="auto">
            <a:xfrm>
              <a:off x="6426023" y="3002102"/>
              <a:ext cx="5470688" cy="4518022"/>
              <a:chOff x="4517221" y="2682505"/>
              <a:chExt cx="7028976" cy="5802508"/>
            </a:xfrm>
          </p:grpSpPr>
          <p:sp>
            <p:nvSpPr>
              <p:cNvPr id="50" name="Freeform 18"/>
              <p:cNvSpPr/>
              <p:nvPr/>
            </p:nvSpPr>
            <p:spPr bwMode="auto">
              <a:xfrm>
                <a:off x="4607493" y="2795680"/>
                <a:ext cx="6938704" cy="5689333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51" name="Freeform 19"/>
              <p:cNvSpPr/>
              <p:nvPr/>
            </p:nvSpPr>
            <p:spPr bwMode="auto">
              <a:xfrm>
                <a:off x="4517221" y="2682505"/>
                <a:ext cx="6938705" cy="5689333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52" name="Freeform 20"/>
              <p:cNvSpPr/>
              <p:nvPr/>
            </p:nvSpPr>
            <p:spPr bwMode="auto">
              <a:xfrm>
                <a:off x="5175136" y="3222379"/>
                <a:ext cx="5624405" cy="4611113"/>
              </a:xfrm>
              <a:custGeom>
                <a:avLst/>
                <a:gdLst>
                  <a:gd name="T0" fmla="*/ 1406 w 1497"/>
                  <a:gd name="T1" fmla="*/ 613 h 1227"/>
                  <a:gd name="T2" fmla="*/ 584 w 1497"/>
                  <a:gd name="T3" fmla="*/ 1227 h 1227"/>
                  <a:gd name="T4" fmla="*/ 91 w 1497"/>
                  <a:gd name="T5" fmla="*/ 613 h 1227"/>
                  <a:gd name="T6" fmla="*/ 913 w 1497"/>
                  <a:gd name="T7" fmla="*/ 0 h 1227"/>
                  <a:gd name="T8" fmla="*/ 1406 w 1497"/>
                  <a:gd name="T9" fmla="*/ 613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7" h="1227">
                    <a:moveTo>
                      <a:pt x="1406" y="613"/>
                    </a:moveTo>
                    <a:cubicBezTo>
                      <a:pt x="1315" y="952"/>
                      <a:pt x="947" y="1227"/>
                      <a:pt x="584" y="1227"/>
                    </a:cubicBezTo>
                    <a:cubicBezTo>
                      <a:pt x="221" y="1227"/>
                      <a:pt x="0" y="952"/>
                      <a:pt x="91" y="613"/>
                    </a:cubicBezTo>
                    <a:cubicBezTo>
                      <a:pt x="182" y="274"/>
                      <a:pt x="550" y="0"/>
                      <a:pt x="913" y="0"/>
                    </a:cubicBezTo>
                    <a:cubicBezTo>
                      <a:pt x="1276" y="0"/>
                      <a:pt x="1497" y="274"/>
                      <a:pt x="1406" y="61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53" name="Freeform 21"/>
              <p:cNvSpPr/>
              <p:nvPr/>
            </p:nvSpPr>
            <p:spPr bwMode="auto">
              <a:xfrm>
                <a:off x="5542344" y="3523670"/>
                <a:ext cx="4888459" cy="4005473"/>
              </a:xfrm>
              <a:custGeom>
                <a:avLst/>
                <a:gdLst>
                  <a:gd name="T0" fmla="*/ 1222 w 1301"/>
                  <a:gd name="T1" fmla="*/ 533 h 1066"/>
                  <a:gd name="T2" fmla="*/ 508 w 1301"/>
                  <a:gd name="T3" fmla="*/ 1066 h 1066"/>
                  <a:gd name="T4" fmla="*/ 79 w 1301"/>
                  <a:gd name="T5" fmla="*/ 533 h 1066"/>
                  <a:gd name="T6" fmla="*/ 793 w 1301"/>
                  <a:gd name="T7" fmla="*/ 0 h 1066"/>
                  <a:gd name="T8" fmla="*/ 1222 w 1301"/>
                  <a:gd name="T9" fmla="*/ 533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" h="1066">
                    <a:moveTo>
                      <a:pt x="1222" y="533"/>
                    </a:moveTo>
                    <a:cubicBezTo>
                      <a:pt x="1143" y="828"/>
                      <a:pt x="823" y="1066"/>
                      <a:pt x="508" y="1066"/>
                    </a:cubicBezTo>
                    <a:cubicBezTo>
                      <a:pt x="192" y="1066"/>
                      <a:pt x="0" y="828"/>
                      <a:pt x="79" y="533"/>
                    </a:cubicBezTo>
                    <a:cubicBezTo>
                      <a:pt x="158" y="239"/>
                      <a:pt x="478" y="0"/>
                      <a:pt x="793" y="0"/>
                    </a:cubicBezTo>
                    <a:cubicBezTo>
                      <a:pt x="1109" y="0"/>
                      <a:pt x="1301" y="239"/>
                      <a:pt x="1222" y="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54" name="Freeform 22"/>
              <p:cNvSpPr/>
              <p:nvPr/>
            </p:nvSpPr>
            <p:spPr bwMode="auto">
              <a:xfrm>
                <a:off x="6048785" y="3933546"/>
                <a:ext cx="3874046" cy="3185720"/>
              </a:xfrm>
              <a:custGeom>
                <a:avLst/>
                <a:gdLst>
                  <a:gd name="T0" fmla="*/ 968 w 1031"/>
                  <a:gd name="T1" fmla="*/ 424 h 848"/>
                  <a:gd name="T2" fmla="*/ 402 w 1031"/>
                  <a:gd name="T3" fmla="*/ 848 h 848"/>
                  <a:gd name="T4" fmla="*/ 63 w 1031"/>
                  <a:gd name="T5" fmla="*/ 424 h 848"/>
                  <a:gd name="T6" fmla="*/ 629 w 1031"/>
                  <a:gd name="T7" fmla="*/ 0 h 848"/>
                  <a:gd name="T8" fmla="*/ 968 w 1031"/>
                  <a:gd name="T9" fmla="*/ 424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848">
                    <a:moveTo>
                      <a:pt x="968" y="424"/>
                    </a:moveTo>
                    <a:cubicBezTo>
                      <a:pt x="905" y="658"/>
                      <a:pt x="652" y="848"/>
                      <a:pt x="402" y="848"/>
                    </a:cubicBezTo>
                    <a:cubicBezTo>
                      <a:pt x="152" y="848"/>
                      <a:pt x="0" y="658"/>
                      <a:pt x="63" y="424"/>
                    </a:cubicBezTo>
                    <a:cubicBezTo>
                      <a:pt x="126" y="190"/>
                      <a:pt x="379" y="0"/>
                      <a:pt x="629" y="0"/>
                    </a:cubicBezTo>
                    <a:cubicBezTo>
                      <a:pt x="879" y="0"/>
                      <a:pt x="1031" y="190"/>
                      <a:pt x="968" y="4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55" name="Freeform 23"/>
              <p:cNvSpPr/>
              <p:nvPr/>
            </p:nvSpPr>
            <p:spPr bwMode="auto">
              <a:xfrm>
                <a:off x="6466671" y="4268417"/>
                <a:ext cx="3040063" cy="2517775"/>
              </a:xfrm>
              <a:custGeom>
                <a:avLst/>
                <a:gdLst>
                  <a:gd name="T0" fmla="*/ 2147483647 w 809"/>
                  <a:gd name="T1" fmla="*/ 2147483647 h 670"/>
                  <a:gd name="T2" fmla="*/ 2147483647 w 809"/>
                  <a:gd name="T3" fmla="*/ 2147483647 h 670"/>
                  <a:gd name="T4" fmla="*/ 706053692 w 809"/>
                  <a:gd name="T5" fmla="*/ 2147483647 h 670"/>
                  <a:gd name="T6" fmla="*/ 2147483647 w 809"/>
                  <a:gd name="T7" fmla="*/ 0 h 670"/>
                  <a:gd name="T8" fmla="*/ 2147483647 w 809"/>
                  <a:gd name="T9" fmla="*/ 2147483647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9" h="670">
                    <a:moveTo>
                      <a:pt x="759" y="335"/>
                    </a:moveTo>
                    <a:cubicBezTo>
                      <a:pt x="710" y="520"/>
                      <a:pt x="511" y="670"/>
                      <a:pt x="315" y="670"/>
                    </a:cubicBezTo>
                    <a:cubicBezTo>
                      <a:pt x="119" y="670"/>
                      <a:pt x="0" y="520"/>
                      <a:pt x="50" y="335"/>
                    </a:cubicBezTo>
                    <a:cubicBezTo>
                      <a:pt x="99" y="150"/>
                      <a:pt x="298" y="0"/>
                      <a:pt x="494" y="0"/>
                    </a:cubicBezTo>
                    <a:cubicBezTo>
                      <a:pt x="690" y="0"/>
                      <a:pt x="809" y="150"/>
                      <a:pt x="759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endParaRPr lang="en-US" sz="2700" dirty="0">
                  <a:latin typeface="Calibri Light" panose="020F0302020204030204"/>
                </a:endParaRPr>
              </a:p>
            </p:txBody>
          </p:sp>
          <p:sp>
            <p:nvSpPr>
              <p:cNvPr id="56" name="Freeform 24"/>
              <p:cNvSpPr/>
              <p:nvPr/>
            </p:nvSpPr>
            <p:spPr bwMode="auto">
              <a:xfrm>
                <a:off x="6876533" y="4595772"/>
                <a:ext cx="2220080" cy="1862798"/>
              </a:xfrm>
              <a:custGeom>
                <a:avLst/>
                <a:gdLst>
                  <a:gd name="T0" fmla="*/ 555 w 591"/>
                  <a:gd name="T1" fmla="*/ 248 h 496"/>
                  <a:gd name="T2" fmla="*/ 229 w 591"/>
                  <a:gd name="T3" fmla="*/ 496 h 496"/>
                  <a:gd name="T4" fmla="*/ 36 w 591"/>
                  <a:gd name="T5" fmla="*/ 248 h 496"/>
                  <a:gd name="T6" fmla="*/ 362 w 591"/>
                  <a:gd name="T7" fmla="*/ 0 h 496"/>
                  <a:gd name="T8" fmla="*/ 555 w 591"/>
                  <a:gd name="T9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1" h="496">
                    <a:moveTo>
                      <a:pt x="555" y="248"/>
                    </a:moveTo>
                    <a:cubicBezTo>
                      <a:pt x="518" y="385"/>
                      <a:pt x="372" y="496"/>
                      <a:pt x="229" y="496"/>
                    </a:cubicBezTo>
                    <a:cubicBezTo>
                      <a:pt x="86" y="496"/>
                      <a:pt x="0" y="385"/>
                      <a:pt x="36" y="248"/>
                    </a:cubicBezTo>
                    <a:cubicBezTo>
                      <a:pt x="73" y="111"/>
                      <a:pt x="219" y="0"/>
                      <a:pt x="362" y="0"/>
                    </a:cubicBezTo>
                    <a:cubicBezTo>
                      <a:pt x="505" y="0"/>
                      <a:pt x="591" y="111"/>
                      <a:pt x="555" y="2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57" name="Freeform 25"/>
              <p:cNvSpPr/>
              <p:nvPr/>
            </p:nvSpPr>
            <p:spPr bwMode="auto">
              <a:xfrm>
                <a:off x="7454096" y="5090742"/>
                <a:ext cx="1068388" cy="876300"/>
              </a:xfrm>
              <a:custGeom>
                <a:avLst/>
                <a:gdLst>
                  <a:gd name="T0" fmla="*/ 2147483647 w 284"/>
                  <a:gd name="T1" fmla="*/ 1640787129 h 233"/>
                  <a:gd name="T2" fmla="*/ 1556731602 w 284"/>
                  <a:gd name="T3" fmla="*/ 2147483647 h 233"/>
                  <a:gd name="T4" fmla="*/ 240586682 w 284"/>
                  <a:gd name="T5" fmla="*/ 1640787129 h 233"/>
                  <a:gd name="T6" fmla="*/ 2147483647 w 284"/>
                  <a:gd name="T7" fmla="*/ 0 h 233"/>
                  <a:gd name="T8" fmla="*/ 2147483647 w 284"/>
                  <a:gd name="T9" fmla="*/ 1640787129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4" h="233">
                    <a:moveTo>
                      <a:pt x="266" y="116"/>
                    </a:moveTo>
                    <a:cubicBezTo>
                      <a:pt x="249" y="180"/>
                      <a:pt x="179" y="233"/>
                      <a:pt x="110" y="233"/>
                    </a:cubicBezTo>
                    <a:cubicBezTo>
                      <a:pt x="41" y="233"/>
                      <a:pt x="0" y="180"/>
                      <a:pt x="17" y="116"/>
                    </a:cubicBezTo>
                    <a:cubicBezTo>
                      <a:pt x="34" y="52"/>
                      <a:pt x="104" y="0"/>
                      <a:pt x="173" y="0"/>
                    </a:cubicBezTo>
                    <a:cubicBezTo>
                      <a:pt x="242" y="0"/>
                      <a:pt x="284" y="52"/>
                      <a:pt x="266" y="1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 sz="2700" dirty="0">
                  <a:latin typeface="Calibri Light" panose="020F0302020204030204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760232" y="2811363"/>
              <a:ext cx="2377039" cy="2421361"/>
              <a:chOff x="6076950" y="2566001"/>
              <a:chExt cx="3076576" cy="3133124"/>
            </a:xfrm>
            <a:effectLst>
              <a:outerShdw blurRad="177800" dir="18900000" sy="23000" kx="-1200000" algn="bl" rotWithShape="0">
                <a:prstClr val="black">
                  <a:alpha val="29000"/>
                </a:prstClr>
              </a:outerShdw>
            </a:effectLst>
          </p:grpSpPr>
          <p:sp>
            <p:nvSpPr>
              <p:cNvPr id="32" name="Freeform 21"/>
              <p:cNvSpPr/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8129589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34" name="Freeform 23"/>
              <p:cNvSpPr/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45" name="Freeform 24"/>
              <p:cNvSpPr/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46" name="Freeform 25"/>
              <p:cNvSpPr/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47" name="Freeform 26"/>
              <p:cNvSpPr/>
              <p:nvPr/>
            </p:nvSpPr>
            <p:spPr bwMode="auto">
              <a:xfrm>
                <a:off x="6291263" y="3296039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48" name="Freeform 27"/>
              <p:cNvSpPr/>
              <p:nvPr/>
            </p:nvSpPr>
            <p:spPr bwMode="auto">
              <a:xfrm>
                <a:off x="6692301" y="2566001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  <p:sp>
            <p:nvSpPr>
              <p:cNvPr id="49" name="Freeform 28"/>
              <p:cNvSpPr/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 defTabSz="1828165">
                  <a:defRPr/>
                </a:pPr>
                <a:endParaRPr lang="id-ID" sz="2700" dirty="0">
                  <a:latin typeface="Calibri Light" panose="020F03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3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 bwMode="auto">
          <a:xfrm>
            <a:off x="13326155" y="2495310"/>
            <a:ext cx="1147137" cy="11474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280">
              <a:defRPr/>
            </a:pPr>
            <a:endParaRPr lang="en-US" sz="27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0" name="Freeform 127"/>
          <p:cNvSpPr>
            <a:spLocks noChangeArrowheads="1"/>
          </p:cNvSpPr>
          <p:nvPr/>
        </p:nvSpPr>
        <p:spPr bwMode="auto">
          <a:xfrm>
            <a:off x="13605918" y="2815013"/>
            <a:ext cx="621230" cy="500282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513823" y="2698944"/>
            <a:ext cx="1147137" cy="114743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280">
              <a:defRPr/>
            </a:pPr>
            <a:endParaRPr lang="en-US" sz="27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4" name="Freeform 36"/>
          <p:cNvSpPr>
            <a:spLocks noChangeArrowheads="1"/>
          </p:cNvSpPr>
          <p:nvPr/>
        </p:nvSpPr>
        <p:spPr bwMode="auto">
          <a:xfrm>
            <a:off x="3886397" y="3007092"/>
            <a:ext cx="408987" cy="532239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68296" y="3899961"/>
            <a:ext cx="2482636" cy="692451"/>
          </a:xfrm>
          <a:prstGeom prst="rect">
            <a:avLst/>
          </a:prstGeom>
          <a:noFill/>
        </p:spPr>
        <p:txBody>
          <a:bodyPr wrap="none" lIns="137113" tIns="68557" rIns="137113" bIns="68557" rtlCol="0">
            <a:spAutoFit/>
          </a:bodyPr>
          <a:lstStyle/>
          <a:p>
            <a:pPr algn="ctr" defTabSz="1827739"/>
            <a:r>
              <a:rPr lang="id-ID" sz="3600" b="1" dirty="0">
                <a:solidFill>
                  <a:srgbClr val="00B050"/>
                </a:solidFill>
                <a:latin typeface="Lato Regular"/>
                <a:cs typeface="Lato Regular"/>
              </a:rPr>
              <a:t>Perjanjian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91517" y="4632902"/>
            <a:ext cx="4340609" cy="3684039"/>
          </a:xfrm>
          <a:prstGeom prst="rect">
            <a:avLst/>
          </a:prstGeom>
          <a:noFill/>
        </p:spPr>
        <p:txBody>
          <a:bodyPr wrap="square" lIns="137113" tIns="68557" rIns="137113" bIns="68557" rtlCol="0">
            <a:spAutoFit/>
          </a:bodyPr>
          <a:lstStyle/>
          <a:p>
            <a:pPr algn="ctr" defTabSz="646915">
              <a:lnSpc>
                <a:spcPct val="120000"/>
              </a:lnSpc>
              <a:spcBef>
                <a:spcPts val="1699"/>
              </a:spcBef>
              <a:defRPr/>
            </a:pP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Tempoh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cuti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belajar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tidak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boleh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diambil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kira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sebagai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tempoh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sedang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berkhidmat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bagi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tujuan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menyelesaikan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tempoh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ikatan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perjanjian</a:t>
            </a:r>
            <a:r>
              <a:rPr lang="en-US" sz="3200" b="1" dirty="0">
                <a:solidFill>
                  <a:srgbClr val="287C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</p:txBody>
      </p:sp>
      <p:sp>
        <p:nvSpPr>
          <p:cNvPr id="46" name="Freeform 39"/>
          <p:cNvSpPr>
            <a:spLocks noChangeArrowheads="1"/>
          </p:cNvSpPr>
          <p:nvPr/>
        </p:nvSpPr>
        <p:spPr bwMode="auto">
          <a:xfrm>
            <a:off x="7555498" y="7069015"/>
            <a:ext cx="474405" cy="474408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1827739"/>
            <a:endParaRPr lang="en-US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700793" y="3665769"/>
            <a:ext cx="2431340" cy="692451"/>
          </a:xfrm>
          <a:prstGeom prst="rect">
            <a:avLst/>
          </a:prstGeom>
          <a:noFill/>
        </p:spPr>
        <p:txBody>
          <a:bodyPr wrap="none" lIns="137113" tIns="68557" rIns="137113" bIns="68557" rtlCol="0">
            <a:spAutoFit/>
          </a:bodyPr>
          <a:lstStyle/>
          <a:p>
            <a:pPr algn="ctr" defTabSz="1827739"/>
            <a:r>
              <a:rPr lang="id-ID" sz="3600" b="1" dirty="0">
                <a:solidFill>
                  <a:schemeClr val="accent2">
                    <a:lumMod val="50000"/>
                  </a:schemeClr>
                </a:solidFill>
                <a:latin typeface="Lato Regular"/>
                <a:cs typeface="Lato Regular"/>
              </a:rPr>
              <a:t>Peraturan</a:t>
            </a:r>
          </a:p>
        </p:txBody>
      </p:sp>
      <p:sp>
        <p:nvSpPr>
          <p:cNvPr id="356" name="Freeform 17"/>
          <p:cNvSpPr/>
          <p:nvPr/>
        </p:nvSpPr>
        <p:spPr bwMode="auto">
          <a:xfrm>
            <a:off x="6599839" y="5998826"/>
            <a:ext cx="5121739" cy="331252"/>
          </a:xfrm>
          <a:custGeom>
            <a:avLst/>
            <a:gdLst>
              <a:gd name="T0" fmla="*/ 1479 w 1500"/>
              <a:gd name="T1" fmla="*/ 0 h 95"/>
              <a:gd name="T2" fmla="*/ 21 w 1500"/>
              <a:gd name="T3" fmla="*/ 0 h 95"/>
              <a:gd name="T4" fmla="*/ 0 w 1500"/>
              <a:gd name="T5" fmla="*/ 21 h 95"/>
              <a:gd name="T6" fmla="*/ 0 w 1500"/>
              <a:gd name="T7" fmla="*/ 74 h 95"/>
              <a:gd name="T8" fmla="*/ 21 w 1500"/>
              <a:gd name="T9" fmla="*/ 95 h 95"/>
              <a:gd name="T10" fmla="*/ 1479 w 1500"/>
              <a:gd name="T11" fmla="*/ 95 h 95"/>
              <a:gd name="T12" fmla="*/ 1500 w 1500"/>
              <a:gd name="T13" fmla="*/ 74 h 95"/>
              <a:gd name="T14" fmla="*/ 1500 w 1500"/>
              <a:gd name="T15" fmla="*/ 21 h 95"/>
              <a:gd name="T16" fmla="*/ 1479 w 1500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0" h="95">
                <a:moveTo>
                  <a:pt x="1479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9" y="95"/>
                  <a:pt x="21" y="95"/>
                </a:cubicBezTo>
                <a:cubicBezTo>
                  <a:pt x="1479" y="95"/>
                  <a:pt x="1479" y="95"/>
                  <a:pt x="1479" y="95"/>
                </a:cubicBezTo>
                <a:cubicBezTo>
                  <a:pt x="1491" y="95"/>
                  <a:pt x="1500" y="86"/>
                  <a:pt x="1500" y="74"/>
                </a:cubicBezTo>
                <a:cubicBezTo>
                  <a:pt x="1500" y="21"/>
                  <a:pt x="1500" y="21"/>
                  <a:pt x="1500" y="21"/>
                </a:cubicBezTo>
                <a:cubicBezTo>
                  <a:pt x="1500" y="9"/>
                  <a:pt x="1491" y="0"/>
                  <a:pt x="147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64543" tIns="82271" rIns="164543" bIns="82271" numCol="1" anchor="t" anchorCtr="0" compatLnSpc="1"/>
          <a:lstStyle/>
          <a:p>
            <a:pPr defTabSz="1827739"/>
            <a:endParaRPr lang="bg-BG" sz="27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55496" y="2493095"/>
            <a:ext cx="3198994" cy="3198840"/>
            <a:chOff x="10070537" y="3323510"/>
            <a:chExt cx="4265896" cy="4265690"/>
          </a:xfrm>
        </p:grpSpPr>
        <p:sp>
          <p:nvSpPr>
            <p:cNvPr id="395" name="Freeform 13"/>
            <p:cNvSpPr>
              <a:spLocks noChangeArrowheads="1"/>
            </p:cNvSpPr>
            <p:nvPr/>
          </p:nvSpPr>
          <p:spPr bwMode="auto">
            <a:xfrm>
              <a:off x="10070537" y="3323510"/>
              <a:ext cx="4265896" cy="426569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3523 0 0"/>
                <a:gd name="G7" fmla="+- 2269 0 0"/>
                <a:gd name="G8" fmla="+- 1016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1634765 w 4540"/>
                <a:gd name="T1" fmla="*/ 817202 h 4540"/>
                <a:gd name="T2" fmla="*/ 1634765 w 4540"/>
                <a:gd name="T3" fmla="*/ 817202 h 4540"/>
                <a:gd name="T4" fmla="*/ 817563 w 4540"/>
                <a:gd name="T5" fmla="*/ 1634765 h 4540"/>
                <a:gd name="T6" fmla="*/ 0 w 4540"/>
                <a:gd name="T7" fmla="*/ 817202 h 4540"/>
                <a:gd name="T8" fmla="*/ 817563 w 4540"/>
                <a:gd name="T9" fmla="*/ 0 h 4540"/>
                <a:gd name="T10" fmla="*/ 1634765 w 4540"/>
                <a:gd name="T11" fmla="*/ 817202 h 4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0" h="4540">
                  <a:moveTo>
                    <a:pt x="4539" y="2269"/>
                  </a:moveTo>
                  <a:lnTo>
                    <a:pt x="4539" y="2269"/>
                  </a:lnTo>
                  <a:cubicBezTo>
                    <a:pt x="4539" y="3523"/>
                    <a:pt x="3523" y="4539"/>
                    <a:pt x="2270" y="4539"/>
                  </a:cubicBezTo>
                  <a:cubicBezTo>
                    <a:pt x="1016" y="4539"/>
                    <a:pt x="0" y="3523"/>
                    <a:pt x="0" y="2269"/>
                  </a:cubicBezTo>
                  <a:cubicBezTo>
                    <a:pt x="0" y="1016"/>
                    <a:pt x="1016" y="0"/>
                    <a:pt x="2270" y="0"/>
                  </a:cubicBezTo>
                  <a:cubicBezTo>
                    <a:pt x="3523" y="0"/>
                    <a:pt x="4539" y="1016"/>
                    <a:pt x="4539" y="22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396" name="Freeform 14"/>
            <p:cNvSpPr>
              <a:spLocks noChangeArrowheads="1"/>
            </p:cNvSpPr>
            <p:nvPr/>
          </p:nvSpPr>
          <p:spPr bwMode="auto">
            <a:xfrm>
              <a:off x="10542684" y="3791492"/>
              <a:ext cx="3321600" cy="332143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745 0 0"/>
                <a:gd name="G7" fmla="+- 1768 0 0"/>
                <a:gd name="G8" fmla="+- 792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1272815 w 3538"/>
                <a:gd name="T1" fmla="*/ 636228 h 3538"/>
                <a:gd name="T2" fmla="*/ 1272815 w 3538"/>
                <a:gd name="T3" fmla="*/ 636228 h 3538"/>
                <a:gd name="T4" fmla="*/ 636588 w 3538"/>
                <a:gd name="T5" fmla="*/ 1272815 h 3538"/>
                <a:gd name="T6" fmla="*/ 0 w 3538"/>
                <a:gd name="T7" fmla="*/ 636228 h 3538"/>
                <a:gd name="T8" fmla="*/ 636588 w 3538"/>
                <a:gd name="T9" fmla="*/ 0 h 3538"/>
                <a:gd name="T10" fmla="*/ 1272815 w 3538"/>
                <a:gd name="T11" fmla="*/ 636228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8" h="3538">
                  <a:moveTo>
                    <a:pt x="3537" y="1768"/>
                  </a:moveTo>
                  <a:lnTo>
                    <a:pt x="3537" y="1768"/>
                  </a:lnTo>
                  <a:cubicBezTo>
                    <a:pt x="3537" y="2745"/>
                    <a:pt x="2745" y="3537"/>
                    <a:pt x="1769" y="3537"/>
                  </a:cubicBezTo>
                  <a:cubicBezTo>
                    <a:pt x="792" y="3537"/>
                    <a:pt x="0" y="2745"/>
                    <a:pt x="0" y="1768"/>
                  </a:cubicBezTo>
                  <a:cubicBezTo>
                    <a:pt x="0" y="792"/>
                    <a:pt x="792" y="0"/>
                    <a:pt x="1769" y="0"/>
                  </a:cubicBezTo>
                  <a:cubicBezTo>
                    <a:pt x="2745" y="0"/>
                    <a:pt x="3537" y="792"/>
                    <a:pt x="3537" y="17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397" name="Freeform 15"/>
            <p:cNvSpPr>
              <a:spLocks noChangeArrowheads="1"/>
            </p:cNvSpPr>
            <p:nvPr/>
          </p:nvSpPr>
          <p:spPr bwMode="auto">
            <a:xfrm>
              <a:off x="11010691" y="4263617"/>
              <a:ext cx="2381445" cy="238133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966 0 0"/>
                <a:gd name="G7" fmla="+- 1267 0 0"/>
                <a:gd name="G8" fmla="+- 566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912452 w 2536"/>
                <a:gd name="T1" fmla="*/ 456047 h 2536"/>
                <a:gd name="T2" fmla="*/ 912452 w 2536"/>
                <a:gd name="T3" fmla="*/ 456047 h 2536"/>
                <a:gd name="T4" fmla="*/ 456406 w 2536"/>
                <a:gd name="T5" fmla="*/ 912453 h 2536"/>
                <a:gd name="T6" fmla="*/ 0 w 2536"/>
                <a:gd name="T7" fmla="*/ 456047 h 2536"/>
                <a:gd name="T8" fmla="*/ 456406 w 2536"/>
                <a:gd name="T9" fmla="*/ 0 h 2536"/>
                <a:gd name="T10" fmla="*/ 912452 w 2536"/>
                <a:gd name="T11" fmla="*/ 456047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6" h="2536">
                  <a:moveTo>
                    <a:pt x="2535" y="1267"/>
                  </a:moveTo>
                  <a:lnTo>
                    <a:pt x="2535" y="1267"/>
                  </a:lnTo>
                  <a:cubicBezTo>
                    <a:pt x="2535" y="1966"/>
                    <a:pt x="1969" y="2535"/>
                    <a:pt x="1268" y="2535"/>
                  </a:cubicBezTo>
                  <a:cubicBezTo>
                    <a:pt x="569" y="2535"/>
                    <a:pt x="0" y="1966"/>
                    <a:pt x="0" y="1267"/>
                  </a:cubicBezTo>
                  <a:cubicBezTo>
                    <a:pt x="0" y="566"/>
                    <a:pt x="569" y="0"/>
                    <a:pt x="1268" y="0"/>
                  </a:cubicBezTo>
                  <a:cubicBezTo>
                    <a:pt x="1969" y="0"/>
                    <a:pt x="2535" y="566"/>
                    <a:pt x="2535" y="12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398" name="Freeform 16"/>
            <p:cNvSpPr>
              <a:spLocks noChangeArrowheads="1"/>
            </p:cNvSpPr>
            <p:nvPr/>
          </p:nvSpPr>
          <p:spPr bwMode="auto">
            <a:xfrm>
              <a:off x="11482839" y="4731602"/>
              <a:ext cx="1441293" cy="144536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93 0 0"/>
                <a:gd name="G7" fmla="+- 769 0 0"/>
                <a:gd name="G8" fmla="+- 345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552090 w 1534"/>
                <a:gd name="T1" fmla="*/ 277199 h 1537"/>
                <a:gd name="T2" fmla="*/ 552090 w 1534"/>
                <a:gd name="T3" fmla="*/ 277199 h 1537"/>
                <a:gd name="T4" fmla="*/ 276225 w 1534"/>
                <a:gd name="T5" fmla="*/ 553677 h 1537"/>
                <a:gd name="T6" fmla="*/ 0 w 1534"/>
                <a:gd name="T7" fmla="*/ 277199 h 1537"/>
                <a:gd name="T8" fmla="*/ 276225 w 1534"/>
                <a:gd name="T9" fmla="*/ 0 h 1537"/>
                <a:gd name="T10" fmla="*/ 552090 w 1534"/>
                <a:gd name="T11" fmla="*/ 277199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4" h="1537">
                  <a:moveTo>
                    <a:pt x="1533" y="769"/>
                  </a:moveTo>
                  <a:lnTo>
                    <a:pt x="1533" y="769"/>
                  </a:lnTo>
                  <a:cubicBezTo>
                    <a:pt x="1533" y="1193"/>
                    <a:pt x="1191" y="1536"/>
                    <a:pt x="767" y="1536"/>
                  </a:cubicBezTo>
                  <a:cubicBezTo>
                    <a:pt x="342" y="1536"/>
                    <a:pt x="0" y="1193"/>
                    <a:pt x="0" y="769"/>
                  </a:cubicBezTo>
                  <a:cubicBezTo>
                    <a:pt x="0" y="345"/>
                    <a:pt x="342" y="0"/>
                    <a:pt x="767" y="0"/>
                  </a:cubicBezTo>
                  <a:cubicBezTo>
                    <a:pt x="1191" y="0"/>
                    <a:pt x="1533" y="345"/>
                    <a:pt x="1533" y="76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399" name="Freeform 17"/>
            <p:cNvSpPr>
              <a:spLocks noChangeArrowheads="1"/>
            </p:cNvSpPr>
            <p:nvPr/>
          </p:nvSpPr>
          <p:spPr bwMode="auto">
            <a:xfrm>
              <a:off x="11950843" y="5199582"/>
              <a:ext cx="501141" cy="5011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*/ 1 0 0"/>
                <a:gd name="T0" fmla="*/ 534 256 1"/>
                <a:gd name="T1" fmla="*/ 0 256 1"/>
                <a:gd name="G5" fmla="+- 0 T0 T1"/>
                <a:gd name="G6" fmla="cos G4 G5"/>
                <a:gd name="G7" fmla="+- 1 0 0"/>
                <a:gd name="G8" fmla="+- 415 0 0"/>
                <a:gd name="G9" fmla="+- 268 0 0"/>
                <a:gd name="G10" fmla="+- 121 0 0"/>
                <a:gd name="G11" fmla="+- 1 0 0"/>
                <a:gd name="G12" fmla="*/ 1 0 0"/>
                <a:gd name="G13" fmla="*/ 1 0 0"/>
                <a:gd name="G14" fmla="cos G12 G13"/>
                <a:gd name="G15" fmla="+- 1 0 0"/>
                <a:gd name="G16" fmla="+- 1 0 0"/>
                <a:gd name="G17" fmla="+- 1 0 0"/>
                <a:gd name="T2" fmla="*/ 191729 w 535"/>
                <a:gd name="T3" fmla="*/ 96224 h 535"/>
                <a:gd name="T4" fmla="*/ 191729 w 535"/>
                <a:gd name="T5" fmla="*/ 96224 h 535"/>
                <a:gd name="T6" fmla="*/ 95505 w 535"/>
                <a:gd name="T7" fmla="*/ 191729 h 535"/>
                <a:gd name="T8" fmla="*/ 0 w 535"/>
                <a:gd name="T9" fmla="*/ 96224 h 535"/>
                <a:gd name="T10" fmla="*/ 95505 w 535"/>
                <a:gd name="T11" fmla="*/ 0 h 535"/>
                <a:gd name="T12" fmla="*/ 191729 w 535"/>
                <a:gd name="T13" fmla="*/ 96224 h 535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5">
                  <a:moveTo>
                    <a:pt x="534" y="268"/>
                  </a:moveTo>
                  <a:lnTo>
                    <a:pt x="534" y="268"/>
                  </a:lnTo>
                  <a:cubicBezTo>
                    <a:pt x="534" y="415"/>
                    <a:pt x="412" y="534"/>
                    <a:pt x="266" y="534"/>
                  </a:cubicBezTo>
                  <a:cubicBezTo>
                    <a:pt x="119" y="534"/>
                    <a:pt x="0" y="415"/>
                    <a:pt x="0" y="268"/>
                  </a:cubicBezTo>
                  <a:cubicBezTo>
                    <a:pt x="0" y="121"/>
                    <a:pt x="119" y="0"/>
                    <a:pt x="266" y="0"/>
                  </a:cubicBezTo>
                  <a:cubicBezTo>
                    <a:pt x="412" y="0"/>
                    <a:pt x="534" y="121"/>
                    <a:pt x="534" y="2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95982" y="2828506"/>
            <a:ext cx="2608889" cy="1267112"/>
            <a:chOff x="12124791" y="3770786"/>
            <a:chExt cx="3478984" cy="1689710"/>
          </a:xfrm>
        </p:grpSpPr>
        <p:sp>
          <p:nvSpPr>
            <p:cNvPr id="407" name="Freeform 18"/>
            <p:cNvSpPr>
              <a:spLocks noChangeArrowheads="1"/>
            </p:cNvSpPr>
            <p:nvPr/>
          </p:nvSpPr>
          <p:spPr bwMode="auto">
            <a:xfrm>
              <a:off x="12124793" y="4118666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633 w 3023"/>
                <a:gd name="T1" fmla="*/ 407523 h 1430"/>
                <a:gd name="T2" fmla="*/ 1067050 w 3023"/>
                <a:gd name="T3" fmla="*/ 0 h 1430"/>
                <a:gd name="T4" fmla="*/ 1088665 w 3023"/>
                <a:gd name="T5" fmla="*/ 52154 h 1430"/>
                <a:gd name="T6" fmla="*/ 0 w 3023"/>
                <a:gd name="T7" fmla="*/ 513990 h 1430"/>
                <a:gd name="T8" fmla="*/ 106633 w 3023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3" h="1430">
                  <a:moveTo>
                    <a:pt x="296" y="1133"/>
                  </a:moveTo>
                  <a:lnTo>
                    <a:pt x="2962" y="0"/>
                  </a:lnTo>
                  <a:lnTo>
                    <a:pt x="3022" y="145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rgbClr val="515D5D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408" name="Freeform 19"/>
            <p:cNvSpPr>
              <a:spLocks noChangeArrowheads="1"/>
            </p:cNvSpPr>
            <p:nvPr/>
          </p:nvSpPr>
          <p:spPr bwMode="auto">
            <a:xfrm>
              <a:off x="12124791" y="4255333"/>
              <a:ext cx="2899153" cy="1205163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4 0 0"/>
                <a:gd name="G4" fmla="+- 1 0 0"/>
                <a:gd name="T0" fmla="*/ 150879 w 3086"/>
                <a:gd name="T1" fmla="*/ 459087 h 1285"/>
                <a:gd name="T2" fmla="*/ 1110890 w 3086"/>
                <a:gd name="T3" fmla="*/ 51769 h 1285"/>
                <a:gd name="T4" fmla="*/ 1088204 w 3086"/>
                <a:gd name="T5" fmla="*/ 0 h 1285"/>
                <a:gd name="T6" fmla="*/ 0 w 3086"/>
                <a:gd name="T7" fmla="*/ 461603 h 1285"/>
                <a:gd name="T8" fmla="*/ 150879 w 3086"/>
                <a:gd name="T9" fmla="*/ 459087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6" h="1285">
                  <a:moveTo>
                    <a:pt x="419" y="1277"/>
                  </a:moveTo>
                  <a:lnTo>
                    <a:pt x="3085" y="144"/>
                  </a:lnTo>
                  <a:lnTo>
                    <a:pt x="3022" y="0"/>
                  </a:lnTo>
                  <a:lnTo>
                    <a:pt x="0" y="1284"/>
                  </a:lnTo>
                  <a:lnTo>
                    <a:pt x="419" y="1277"/>
                  </a:lnTo>
                </a:path>
              </a:pathLst>
            </a:custGeom>
            <a:solidFill>
              <a:srgbClr val="828286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409" name="Freeform 20"/>
            <p:cNvSpPr>
              <a:spLocks noChangeArrowheads="1"/>
            </p:cNvSpPr>
            <p:nvPr/>
          </p:nvSpPr>
          <p:spPr bwMode="auto">
            <a:xfrm>
              <a:off x="12157926" y="4097957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527 w 3026"/>
                <a:gd name="T1" fmla="*/ 407523 h 1430"/>
                <a:gd name="T2" fmla="*/ 1066712 w 3026"/>
                <a:gd name="T3" fmla="*/ 0 h 1430"/>
                <a:gd name="T4" fmla="*/ 1088665 w 3026"/>
                <a:gd name="T5" fmla="*/ 51795 h 1430"/>
                <a:gd name="T6" fmla="*/ 0 w 3026"/>
                <a:gd name="T7" fmla="*/ 513990 h 1430"/>
                <a:gd name="T8" fmla="*/ 106527 w 3026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" h="1430">
                  <a:moveTo>
                    <a:pt x="296" y="1133"/>
                  </a:moveTo>
                  <a:lnTo>
                    <a:pt x="2964" y="0"/>
                  </a:lnTo>
                  <a:lnTo>
                    <a:pt x="3025" y="144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410" name="Freeform 21"/>
            <p:cNvSpPr>
              <a:spLocks noChangeArrowheads="1"/>
            </p:cNvSpPr>
            <p:nvPr/>
          </p:nvSpPr>
          <p:spPr bwMode="auto">
            <a:xfrm>
              <a:off x="12157924" y="4234626"/>
              <a:ext cx="2899153" cy="1209302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5 0 0"/>
                <a:gd name="G4" fmla="+- 1 0 0"/>
                <a:gd name="T0" fmla="*/ 151093 w 3089"/>
                <a:gd name="T1" fmla="*/ 460666 h 1286"/>
                <a:gd name="T2" fmla="*/ 1110890 w 3089"/>
                <a:gd name="T3" fmla="*/ 52267 h 1286"/>
                <a:gd name="T4" fmla="*/ 1088226 w 3089"/>
                <a:gd name="T5" fmla="*/ 0 h 1286"/>
                <a:gd name="T6" fmla="*/ 0 w 3089"/>
                <a:gd name="T7" fmla="*/ 463190 h 1286"/>
                <a:gd name="T8" fmla="*/ 151093 w 3089"/>
                <a:gd name="T9" fmla="*/ 46066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9" h="1286">
                  <a:moveTo>
                    <a:pt x="420" y="1278"/>
                  </a:moveTo>
                  <a:lnTo>
                    <a:pt x="3088" y="145"/>
                  </a:lnTo>
                  <a:lnTo>
                    <a:pt x="3025" y="0"/>
                  </a:lnTo>
                  <a:lnTo>
                    <a:pt x="0" y="1285"/>
                  </a:lnTo>
                  <a:lnTo>
                    <a:pt x="420" y="127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411" name="Freeform 22"/>
            <p:cNvSpPr>
              <a:spLocks noChangeArrowheads="1"/>
            </p:cNvSpPr>
            <p:nvPr/>
          </p:nvSpPr>
          <p:spPr bwMode="auto">
            <a:xfrm>
              <a:off x="14560081" y="3770786"/>
              <a:ext cx="820046" cy="604652"/>
            </a:xfrm>
            <a:custGeom>
              <a:avLst/>
              <a:gdLst>
                <a:gd name="G0" fmla="+- 643 0 0"/>
                <a:gd name="G1" fmla="+- 643 0 0"/>
                <a:gd name="G2" fmla="+- 643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43 0 0"/>
                <a:gd name="T0" fmla="*/ 0 w 875"/>
                <a:gd name="T1" fmla="*/ 231415 h 644"/>
                <a:gd name="T2" fmla="*/ 0 w 875"/>
                <a:gd name="T3" fmla="*/ 231415 h 644"/>
                <a:gd name="T4" fmla="*/ 116390 w 875"/>
                <a:gd name="T5" fmla="*/ 84936 h 644"/>
                <a:gd name="T6" fmla="*/ 313966 w 875"/>
                <a:gd name="T7" fmla="*/ 0 h 644"/>
                <a:gd name="T8" fmla="*/ 221644 w 875"/>
                <a:gd name="T9" fmla="*/ 137841 h 644"/>
                <a:gd name="T10" fmla="*/ 0 w 875"/>
                <a:gd name="T11" fmla="*/ 23141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644">
                  <a:moveTo>
                    <a:pt x="0" y="643"/>
                  </a:moveTo>
                  <a:lnTo>
                    <a:pt x="0" y="643"/>
                  </a:lnTo>
                  <a:cubicBezTo>
                    <a:pt x="0" y="643"/>
                    <a:pt x="58" y="347"/>
                    <a:pt x="324" y="236"/>
                  </a:cubicBezTo>
                  <a:cubicBezTo>
                    <a:pt x="589" y="122"/>
                    <a:pt x="874" y="0"/>
                    <a:pt x="874" y="0"/>
                  </a:cubicBezTo>
                  <a:cubicBezTo>
                    <a:pt x="617" y="383"/>
                    <a:pt x="617" y="383"/>
                    <a:pt x="617" y="383"/>
                  </a:cubicBezTo>
                  <a:lnTo>
                    <a:pt x="0" y="643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412" name="Freeform 23"/>
            <p:cNvSpPr>
              <a:spLocks noChangeArrowheads="1"/>
            </p:cNvSpPr>
            <p:nvPr/>
          </p:nvSpPr>
          <p:spPr bwMode="auto">
            <a:xfrm>
              <a:off x="14597357" y="4218063"/>
              <a:ext cx="1006418" cy="401719"/>
            </a:xfrm>
            <a:custGeom>
              <a:avLst/>
              <a:gdLst>
                <a:gd name="G0" fmla="+- 263 0 0"/>
                <a:gd name="G1" fmla="+- 263 0 0"/>
                <a:gd name="G2" fmla="+- 263 0 0"/>
                <a:gd name="G3" fmla="+- 1 0 0"/>
                <a:gd name="G4" fmla="*/ 1 35987 45568"/>
                <a:gd name="G5" fmla="*/ 1 35987 55552"/>
                <a:gd name="G6" fmla="*/ G5 1 180"/>
                <a:gd name="G7" fmla="*/ G4 1 G6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263 0 0"/>
                <a:gd name="T0" fmla="*/ 0 w 1071"/>
                <a:gd name="T1" fmla="*/ 94844 h 427"/>
                <a:gd name="T2" fmla="*/ 0 w 1071"/>
                <a:gd name="T3" fmla="*/ 94844 h 427"/>
                <a:gd name="T4" fmla="*/ 187298 w 1071"/>
                <a:gd name="T5" fmla="*/ 113236 h 427"/>
                <a:gd name="T6" fmla="*/ 385402 w 1071"/>
                <a:gd name="T7" fmla="*/ 28489 h 427"/>
                <a:gd name="T8" fmla="*/ 223317 w 1071"/>
                <a:gd name="T9" fmla="*/ 0 h 427"/>
                <a:gd name="T10" fmla="*/ 0 w 1071"/>
                <a:gd name="T11" fmla="*/ 9484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1" h="427">
                  <a:moveTo>
                    <a:pt x="0" y="263"/>
                  </a:moveTo>
                  <a:lnTo>
                    <a:pt x="0" y="263"/>
                  </a:lnTo>
                  <a:cubicBezTo>
                    <a:pt x="0" y="263"/>
                    <a:pt x="254" y="426"/>
                    <a:pt x="520" y="314"/>
                  </a:cubicBezTo>
                  <a:cubicBezTo>
                    <a:pt x="786" y="200"/>
                    <a:pt x="1070" y="79"/>
                    <a:pt x="1070" y="79"/>
                  </a:cubicBezTo>
                  <a:cubicBezTo>
                    <a:pt x="620" y="0"/>
                    <a:pt x="620" y="0"/>
                    <a:pt x="620" y="0"/>
                  </a:cubicBezTo>
                  <a:lnTo>
                    <a:pt x="0" y="26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82792" tIns="91396" rIns="182792" bIns="91396" anchor="ctr"/>
            <a:lstStyle/>
            <a:p>
              <a:pPr defTabSz="1827739"/>
              <a:endParaRPr lang="en-US" sz="27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111" y="366768"/>
            <a:ext cx="15701054" cy="1154145"/>
            <a:chOff x="1739573" y="511491"/>
            <a:chExt cx="20937538" cy="1539066"/>
          </a:xfrm>
        </p:grpSpPr>
        <p:sp>
          <p:nvSpPr>
            <p:cNvPr id="37" name="TextBox 36"/>
            <p:cNvSpPr txBox="1"/>
            <p:nvPr/>
          </p:nvSpPr>
          <p:spPr>
            <a:xfrm>
              <a:off x="1739573" y="511491"/>
              <a:ext cx="20937538" cy="1477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7739"/>
              <a:r>
                <a:rPr lang="en-US" sz="6599" b="1" dirty="0">
                  <a:solidFill>
                    <a:srgbClr val="477585"/>
                  </a:solidFill>
                  <a:latin typeface="Lato Regular"/>
                  <a:cs typeface="Lato Regular"/>
                </a:rPr>
                <a:t>CUTI BELAJAR</a:t>
              </a:r>
              <a:endParaRPr lang="id-ID" sz="6599" b="1" dirty="0">
                <a:solidFill>
                  <a:srgbClr val="477585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40" name="Rectangle 39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 defTabSz="1827739"/>
                <a:endParaRPr lang="en-US" sz="270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77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 animBg="1"/>
      <p:bldP spid="43" grpId="0" bldLvl="0" animBg="1"/>
      <p:bldP spid="44" grpId="0" bldLvl="0" animBg="1"/>
      <p:bldP spid="51" grpId="0"/>
      <p:bldP spid="52" grpId="0"/>
      <p:bldP spid="46" grpId="0" bldLvl="0" animBg="1"/>
      <p:bldP spid="57" grpId="0"/>
      <p:bldP spid="35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>
            <a:off x="8473481" y="4004676"/>
            <a:ext cx="31663" cy="522000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948739" y="736574"/>
            <a:ext cx="3112808" cy="3514323"/>
            <a:chOff x="10895439" y="3890311"/>
            <a:chExt cx="2655310" cy="2997815"/>
          </a:xfrm>
        </p:grpSpPr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11586693" y="3890311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37114" tIns="68557" rIns="137114" bIns="68557" numCol="1" anchor="t" anchorCtr="0" compatLnSpc="1"/>
            <a:lstStyle/>
            <a:p>
              <a:endParaRPr lang="id-ID" sz="2699" dirty="0">
                <a:latin typeface="Calibri Light" panose="020F030202020403020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895439" y="5089753"/>
              <a:ext cx="2655310" cy="1798373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en-MY" sz="3200" b="1" dirty="0">
                  <a:latin typeface="Lato Regular"/>
                  <a:cs typeface="Lato Regular"/>
                </a:rPr>
                <a:t>TINAKAN PENALTI / TUNTUTAN GANTIRUGI</a:t>
              </a:r>
              <a:endParaRPr lang="en-US" sz="3200" b="1" dirty="0">
                <a:latin typeface="Lato Regular"/>
                <a:cs typeface="Lato Regular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660880" y="4085139"/>
              <a:ext cx="1039812" cy="748205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id-ID" sz="4800" b="1" dirty="0">
                  <a:solidFill>
                    <a:schemeClr val="accent3"/>
                  </a:solidFill>
                  <a:latin typeface="Lato Regular"/>
                  <a:cs typeface="Lato Regular"/>
                </a:rPr>
                <a:t>3</a:t>
              </a:r>
              <a:endParaRPr lang="en-US" sz="4800" b="1" dirty="0">
                <a:solidFill>
                  <a:schemeClr val="accent3"/>
                </a:solidFill>
                <a:latin typeface="Lato Regular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1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4"/>
          <p:cNvSpPr>
            <a:spLocks noChangeAspect="1" noChangeArrowheads="1" noTextEdit="1"/>
          </p:cNvSpPr>
          <p:nvPr/>
        </p:nvSpPr>
        <p:spPr bwMode="auto">
          <a:xfrm>
            <a:off x="4191766" y="191266"/>
            <a:ext cx="9904471" cy="990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051" name="Freeform 64"/>
          <p:cNvSpPr>
            <a:spLocks noEditPoints="1"/>
          </p:cNvSpPr>
          <p:nvPr/>
        </p:nvSpPr>
        <p:spPr bwMode="auto">
          <a:xfrm>
            <a:off x="4191766" y="191265"/>
            <a:ext cx="5654597" cy="4949856"/>
          </a:xfrm>
          <a:custGeom>
            <a:avLst/>
            <a:gdLst>
              <a:gd name="T0" fmla="*/ 2147483646 w 889"/>
              <a:gd name="T1" fmla="*/ 2147483646 h 778"/>
              <a:gd name="T2" fmla="*/ 2147483646 w 889"/>
              <a:gd name="T3" fmla="*/ 2147483646 h 778"/>
              <a:gd name="T4" fmla="*/ 2147483646 w 889"/>
              <a:gd name="T5" fmla="*/ 2147483646 h 778"/>
              <a:gd name="T6" fmla="*/ 2147483646 w 889"/>
              <a:gd name="T7" fmla="*/ 2147483646 h 778"/>
              <a:gd name="T8" fmla="*/ 2147483646 w 889"/>
              <a:gd name="T9" fmla="*/ 0 h 778"/>
              <a:gd name="T10" fmla="*/ 0 w 889"/>
              <a:gd name="T11" fmla="*/ 2147483646 h 778"/>
              <a:gd name="T12" fmla="*/ 0 w 889"/>
              <a:gd name="T13" fmla="*/ 2147483646 h 778"/>
              <a:gd name="T14" fmla="*/ 2147483646 w 889"/>
              <a:gd name="T15" fmla="*/ 0 h 778"/>
              <a:gd name="T16" fmla="*/ 2147483646 w 889"/>
              <a:gd name="T17" fmla="*/ 0 h 7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9" h="778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2" name="Group 1"/>
          <p:cNvGrpSpPr/>
          <p:nvPr/>
        </p:nvGrpSpPr>
        <p:grpSpPr>
          <a:xfrm>
            <a:off x="3744000" y="1183500"/>
            <a:ext cx="9720001" cy="9720000"/>
            <a:chOff x="5038060" y="451871"/>
            <a:chExt cx="8262636" cy="9589527"/>
          </a:xfrm>
        </p:grpSpPr>
        <p:pic>
          <p:nvPicPr>
            <p:cNvPr id="205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6" t="749" r="6353" b="-1446"/>
            <a:stretch/>
          </p:blipFill>
          <p:spPr bwMode="auto">
            <a:xfrm>
              <a:off x="5038060" y="451871"/>
              <a:ext cx="8262636" cy="958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57"/>
            <p:cNvSpPr>
              <a:spLocks noChangeArrowheads="1"/>
            </p:cNvSpPr>
            <p:nvPr/>
          </p:nvSpPr>
          <p:spPr bwMode="auto">
            <a:xfrm>
              <a:off x="6053613" y="1652333"/>
              <a:ext cx="406072" cy="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849" dirty="0">
                  <a:solidFill>
                    <a:srgbClr val="FFFFFF"/>
                  </a:solidFill>
                  <a:latin typeface="PT Sans" panose="020B0503020203020204" pitchFamily="34" charset="-52"/>
                </a:rPr>
                <a:t>01</a:t>
              </a:r>
              <a:endParaRPr lang="en-US" altLang="en-US" sz="2700" dirty="0"/>
            </a:p>
          </p:txBody>
        </p:sp>
        <p:sp>
          <p:nvSpPr>
            <p:cNvPr id="2054" name="Rectangle 58"/>
            <p:cNvSpPr>
              <a:spLocks noChangeArrowheads="1"/>
            </p:cNvSpPr>
            <p:nvPr/>
          </p:nvSpPr>
          <p:spPr bwMode="auto">
            <a:xfrm>
              <a:off x="6053613" y="3149910"/>
              <a:ext cx="525986" cy="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849" dirty="0">
                  <a:solidFill>
                    <a:srgbClr val="FFFFFF"/>
                  </a:solidFill>
                  <a:latin typeface="PT Sans" panose="020B0503020203020204" pitchFamily="34" charset="-52"/>
                </a:rPr>
                <a:t>02</a:t>
              </a:r>
              <a:endParaRPr lang="en-US" altLang="en-US" sz="2700" dirty="0"/>
            </a:p>
          </p:txBody>
        </p:sp>
        <p:sp>
          <p:nvSpPr>
            <p:cNvPr id="2055" name="Rectangle 59"/>
            <p:cNvSpPr>
              <a:spLocks noChangeArrowheads="1"/>
            </p:cNvSpPr>
            <p:nvPr/>
          </p:nvSpPr>
          <p:spPr bwMode="auto">
            <a:xfrm>
              <a:off x="6053613" y="4647484"/>
              <a:ext cx="545063" cy="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849" dirty="0">
                  <a:solidFill>
                    <a:srgbClr val="484848"/>
                  </a:solidFill>
                  <a:latin typeface="PT Sans" panose="020B0503020203020204" pitchFamily="34" charset="-52"/>
                </a:rPr>
                <a:t>03</a:t>
              </a:r>
              <a:endParaRPr lang="en-US" altLang="en-US" sz="2700" dirty="0"/>
            </a:p>
          </p:txBody>
        </p:sp>
        <p:sp>
          <p:nvSpPr>
            <p:cNvPr id="2056" name="Rectangle 60"/>
            <p:cNvSpPr>
              <a:spLocks noChangeArrowheads="1"/>
            </p:cNvSpPr>
            <p:nvPr/>
          </p:nvSpPr>
          <p:spPr bwMode="auto">
            <a:xfrm>
              <a:off x="6053613" y="6149824"/>
              <a:ext cx="520535" cy="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849" dirty="0">
                  <a:solidFill>
                    <a:srgbClr val="FFFFFF"/>
                  </a:solidFill>
                  <a:latin typeface="PT Sans" panose="020B0503020203020204" pitchFamily="34" charset="-52"/>
                </a:rPr>
                <a:t>04</a:t>
              </a:r>
              <a:endParaRPr lang="en-US" altLang="en-US" sz="2700" dirty="0"/>
            </a:p>
          </p:txBody>
        </p:sp>
        <p:sp>
          <p:nvSpPr>
            <p:cNvPr id="2057" name="Rectangle 61"/>
            <p:cNvSpPr>
              <a:spLocks noChangeArrowheads="1"/>
            </p:cNvSpPr>
            <p:nvPr/>
          </p:nvSpPr>
          <p:spPr bwMode="auto">
            <a:xfrm>
              <a:off x="6053613" y="7628351"/>
              <a:ext cx="538250" cy="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849">
                  <a:solidFill>
                    <a:srgbClr val="FFFFFF"/>
                  </a:solidFill>
                  <a:latin typeface="PT Sans" panose="020B0503020203020204" pitchFamily="34" charset="-52"/>
                </a:rPr>
                <a:t>05</a:t>
              </a:r>
              <a:endParaRPr lang="en-US" altLang="en-US" sz="2700"/>
            </a:p>
          </p:txBody>
        </p:sp>
        <p:sp>
          <p:nvSpPr>
            <p:cNvPr id="2058" name="Freeform 65"/>
            <p:cNvSpPr>
              <a:spLocks noEditPoints="1"/>
            </p:cNvSpPr>
            <p:nvPr/>
          </p:nvSpPr>
          <p:spPr bwMode="auto">
            <a:xfrm>
              <a:off x="11522500" y="1735666"/>
              <a:ext cx="716645" cy="845213"/>
            </a:xfrm>
            <a:custGeom>
              <a:avLst/>
              <a:gdLst>
                <a:gd name="T0" fmla="*/ 180804 w 111"/>
                <a:gd name="T1" fmla="*/ 563563 h 133"/>
                <a:gd name="T2" fmla="*/ 180804 w 111"/>
                <a:gd name="T3" fmla="*/ 525427 h 133"/>
                <a:gd name="T4" fmla="*/ 318559 w 111"/>
                <a:gd name="T5" fmla="*/ 491529 h 133"/>
                <a:gd name="T6" fmla="*/ 159279 w 111"/>
                <a:gd name="T7" fmla="*/ 491529 h 133"/>
                <a:gd name="T8" fmla="*/ 301339 w 111"/>
                <a:gd name="T9" fmla="*/ 512715 h 133"/>
                <a:gd name="T10" fmla="*/ 232462 w 111"/>
                <a:gd name="T11" fmla="*/ 275426 h 133"/>
                <a:gd name="T12" fmla="*/ 236767 w 111"/>
                <a:gd name="T13" fmla="*/ 461867 h 133"/>
                <a:gd name="T14" fmla="*/ 241071 w 111"/>
                <a:gd name="T15" fmla="*/ 461867 h 133"/>
                <a:gd name="T16" fmla="*/ 258291 w 111"/>
                <a:gd name="T17" fmla="*/ 275426 h 133"/>
                <a:gd name="T18" fmla="*/ 172194 w 111"/>
                <a:gd name="T19" fmla="*/ 258476 h 133"/>
                <a:gd name="T20" fmla="*/ 172194 w 111"/>
                <a:gd name="T21" fmla="*/ 203391 h 133"/>
                <a:gd name="T22" fmla="*/ 275510 w 111"/>
                <a:gd name="T23" fmla="*/ 228815 h 133"/>
                <a:gd name="T24" fmla="*/ 335778 w 111"/>
                <a:gd name="T25" fmla="*/ 228815 h 133"/>
                <a:gd name="T26" fmla="*/ 81792 w 111"/>
                <a:gd name="T27" fmla="*/ 177967 h 133"/>
                <a:gd name="T28" fmla="*/ 163584 w 111"/>
                <a:gd name="T29" fmla="*/ 440681 h 133"/>
                <a:gd name="T30" fmla="*/ 202328 w 111"/>
                <a:gd name="T31" fmla="*/ 275426 h 133"/>
                <a:gd name="T32" fmla="*/ 124841 w 111"/>
                <a:gd name="T33" fmla="*/ 228815 h 133"/>
                <a:gd name="T34" fmla="*/ 219547 w 111"/>
                <a:gd name="T35" fmla="*/ 228815 h 133"/>
                <a:gd name="T36" fmla="*/ 232462 w 111"/>
                <a:gd name="T37" fmla="*/ 258476 h 133"/>
                <a:gd name="T38" fmla="*/ 258291 w 111"/>
                <a:gd name="T39" fmla="*/ 228815 h 133"/>
                <a:gd name="T40" fmla="*/ 340083 w 111"/>
                <a:gd name="T41" fmla="*/ 199154 h 133"/>
                <a:gd name="T42" fmla="*/ 305644 w 111"/>
                <a:gd name="T43" fmla="*/ 275426 h 133"/>
                <a:gd name="T44" fmla="*/ 288425 w 111"/>
                <a:gd name="T45" fmla="*/ 461867 h 133"/>
                <a:gd name="T46" fmla="*/ 378827 w 111"/>
                <a:gd name="T47" fmla="*/ 288137 h 133"/>
                <a:gd name="T48" fmla="*/ 241071 w 111"/>
                <a:gd name="T49" fmla="*/ 0 h 133"/>
                <a:gd name="T50" fmla="*/ 223852 w 111"/>
                <a:gd name="T51" fmla="*/ 46610 h 133"/>
                <a:gd name="T52" fmla="*/ 258291 w 111"/>
                <a:gd name="T53" fmla="*/ 46610 h 133"/>
                <a:gd name="T54" fmla="*/ 348693 w 111"/>
                <a:gd name="T55" fmla="*/ 21187 h 133"/>
                <a:gd name="T56" fmla="*/ 305644 w 111"/>
                <a:gd name="T57" fmla="*/ 55085 h 133"/>
                <a:gd name="T58" fmla="*/ 340083 w 111"/>
                <a:gd name="T59" fmla="*/ 72034 h 133"/>
                <a:gd name="T60" fmla="*/ 426180 w 111"/>
                <a:gd name="T61" fmla="*/ 76272 h 133"/>
                <a:gd name="T62" fmla="*/ 378827 w 111"/>
                <a:gd name="T63" fmla="*/ 93221 h 133"/>
                <a:gd name="T64" fmla="*/ 400351 w 111"/>
                <a:gd name="T65" fmla="*/ 118645 h 133"/>
                <a:gd name="T66" fmla="*/ 477838 w 111"/>
                <a:gd name="T67" fmla="*/ 165255 h 133"/>
                <a:gd name="T68" fmla="*/ 426180 w 111"/>
                <a:gd name="T69" fmla="*/ 156781 h 133"/>
                <a:gd name="T70" fmla="*/ 430485 w 111"/>
                <a:gd name="T71" fmla="*/ 190679 h 133"/>
                <a:gd name="T72" fmla="*/ 473533 w 111"/>
                <a:gd name="T73" fmla="*/ 262714 h 133"/>
                <a:gd name="T74" fmla="*/ 430485 w 111"/>
                <a:gd name="T75" fmla="*/ 237290 h 133"/>
                <a:gd name="T76" fmla="*/ 421875 w 111"/>
                <a:gd name="T77" fmla="*/ 271188 h 133"/>
                <a:gd name="T78" fmla="*/ 163584 w 111"/>
                <a:gd name="T79" fmla="*/ 80509 h 133"/>
                <a:gd name="T80" fmla="*/ 154974 w 111"/>
                <a:gd name="T81" fmla="*/ 29661 h 133"/>
                <a:gd name="T82" fmla="*/ 124841 w 111"/>
                <a:gd name="T83" fmla="*/ 42373 h 133"/>
                <a:gd name="T84" fmla="*/ 99011 w 111"/>
                <a:gd name="T85" fmla="*/ 118645 h 133"/>
                <a:gd name="T86" fmla="*/ 73182 w 111"/>
                <a:gd name="T87" fmla="*/ 72034 h 133"/>
                <a:gd name="T88" fmla="*/ 51658 w 111"/>
                <a:gd name="T89" fmla="*/ 101696 h 133"/>
                <a:gd name="T90" fmla="*/ 64573 w 111"/>
                <a:gd name="T91" fmla="*/ 173730 h 133"/>
                <a:gd name="T92" fmla="*/ 21524 w 111"/>
                <a:gd name="T93" fmla="*/ 148306 h 133"/>
                <a:gd name="T94" fmla="*/ 12915 w 111"/>
                <a:gd name="T95" fmla="*/ 182205 h 133"/>
                <a:gd name="T96" fmla="*/ 68878 w 111"/>
                <a:gd name="T97" fmla="*/ 250002 h 133"/>
                <a:gd name="T98" fmla="*/ 12915 w 111"/>
                <a:gd name="T99" fmla="*/ 241527 h 133"/>
                <a:gd name="T100" fmla="*/ 21524 w 111"/>
                <a:gd name="T101" fmla="*/ 275426 h 1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1" h="133">
                  <a:moveTo>
                    <a:pt x="74" y="128"/>
                  </a:moveTo>
                  <a:cubicBezTo>
                    <a:pt x="74" y="131"/>
                    <a:pt x="72" y="133"/>
                    <a:pt x="70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39" y="133"/>
                    <a:pt x="37" y="131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6"/>
                    <a:pt x="39" y="124"/>
                    <a:pt x="42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4" y="126"/>
                    <a:pt x="74" y="128"/>
                  </a:cubicBezTo>
                  <a:close/>
                  <a:moveTo>
                    <a:pt x="74" y="116"/>
                  </a:moveTo>
                  <a:cubicBezTo>
                    <a:pt x="74" y="114"/>
                    <a:pt x="72" y="112"/>
                    <a:pt x="70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39" y="112"/>
                    <a:pt x="37" y="114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9"/>
                    <a:pt x="39" y="121"/>
                    <a:pt x="42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2" y="121"/>
                    <a:pt x="74" y="119"/>
                    <a:pt x="74" y="116"/>
                  </a:cubicBezTo>
                  <a:close/>
                  <a:moveTo>
                    <a:pt x="60" y="65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3" y="109"/>
                    <a:pt x="54" y="109"/>
                    <a:pt x="55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9"/>
                    <a:pt x="59" y="109"/>
                    <a:pt x="60" y="109"/>
                  </a:cubicBezTo>
                  <a:lnTo>
                    <a:pt x="60" y="65"/>
                  </a:lnTo>
                  <a:close/>
                  <a:moveTo>
                    <a:pt x="40" y="48"/>
                  </a:moveTo>
                  <a:cubicBezTo>
                    <a:pt x="37" y="48"/>
                    <a:pt x="34" y="51"/>
                    <a:pt x="34" y="54"/>
                  </a:cubicBezTo>
                  <a:cubicBezTo>
                    <a:pt x="34" y="58"/>
                    <a:pt x="37" y="61"/>
                    <a:pt x="40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1"/>
                    <a:pt x="44" y="48"/>
                    <a:pt x="40" y="48"/>
                  </a:cubicBezTo>
                  <a:close/>
                  <a:moveTo>
                    <a:pt x="78" y="54"/>
                  </a:moveTo>
                  <a:cubicBezTo>
                    <a:pt x="78" y="51"/>
                    <a:pt x="75" y="48"/>
                    <a:pt x="71" y="48"/>
                  </a:cubicBezTo>
                  <a:cubicBezTo>
                    <a:pt x="67" y="48"/>
                    <a:pt x="64" y="51"/>
                    <a:pt x="64" y="54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5" y="61"/>
                    <a:pt x="78" y="58"/>
                    <a:pt x="78" y="54"/>
                  </a:cubicBezTo>
                  <a:close/>
                  <a:moveTo>
                    <a:pt x="93" y="42"/>
                  </a:moveTo>
                  <a:cubicBezTo>
                    <a:pt x="89" y="30"/>
                    <a:pt x="75" y="18"/>
                    <a:pt x="56" y="18"/>
                  </a:cubicBezTo>
                  <a:cubicBezTo>
                    <a:pt x="36" y="18"/>
                    <a:pt x="22" y="30"/>
                    <a:pt x="19" y="42"/>
                  </a:cubicBezTo>
                  <a:cubicBezTo>
                    <a:pt x="17" y="51"/>
                    <a:pt x="19" y="60"/>
                    <a:pt x="23" y="68"/>
                  </a:cubicBezTo>
                  <a:cubicBezTo>
                    <a:pt x="27" y="76"/>
                    <a:pt x="31" y="82"/>
                    <a:pt x="34" y="90"/>
                  </a:cubicBezTo>
                  <a:cubicBezTo>
                    <a:pt x="36" y="94"/>
                    <a:pt x="37" y="100"/>
                    <a:pt x="38" y="104"/>
                  </a:cubicBezTo>
                  <a:cubicBezTo>
                    <a:pt x="39" y="108"/>
                    <a:pt x="40" y="109"/>
                    <a:pt x="44" y="109"/>
                  </a:cubicBezTo>
                  <a:cubicBezTo>
                    <a:pt x="45" y="109"/>
                    <a:pt x="46" y="109"/>
                    <a:pt x="47" y="109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7" y="65"/>
                    <a:pt x="34" y="64"/>
                    <a:pt x="32" y="62"/>
                  </a:cubicBezTo>
                  <a:cubicBezTo>
                    <a:pt x="30" y="60"/>
                    <a:pt x="29" y="57"/>
                    <a:pt x="29" y="54"/>
                  </a:cubicBezTo>
                  <a:cubicBezTo>
                    <a:pt x="29" y="51"/>
                    <a:pt x="30" y="49"/>
                    <a:pt x="32" y="47"/>
                  </a:cubicBezTo>
                  <a:cubicBezTo>
                    <a:pt x="34" y="44"/>
                    <a:pt x="37" y="43"/>
                    <a:pt x="40" y="43"/>
                  </a:cubicBezTo>
                  <a:cubicBezTo>
                    <a:pt x="46" y="43"/>
                    <a:pt x="51" y="48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1"/>
                    <a:pt x="61" y="49"/>
                    <a:pt x="63" y="47"/>
                  </a:cubicBezTo>
                  <a:cubicBezTo>
                    <a:pt x="65" y="44"/>
                    <a:pt x="68" y="43"/>
                    <a:pt x="71" y="43"/>
                  </a:cubicBezTo>
                  <a:cubicBezTo>
                    <a:pt x="74" y="43"/>
                    <a:pt x="77" y="44"/>
                    <a:pt x="79" y="47"/>
                  </a:cubicBezTo>
                  <a:cubicBezTo>
                    <a:pt x="81" y="49"/>
                    <a:pt x="82" y="51"/>
                    <a:pt x="82" y="54"/>
                  </a:cubicBezTo>
                  <a:cubicBezTo>
                    <a:pt x="82" y="57"/>
                    <a:pt x="81" y="60"/>
                    <a:pt x="79" y="62"/>
                  </a:cubicBezTo>
                  <a:cubicBezTo>
                    <a:pt x="77" y="64"/>
                    <a:pt x="74" y="65"/>
                    <a:pt x="71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5" y="109"/>
                    <a:pt x="66" y="109"/>
                    <a:pt x="67" y="109"/>
                  </a:cubicBezTo>
                  <a:cubicBezTo>
                    <a:pt x="71" y="109"/>
                    <a:pt x="73" y="108"/>
                    <a:pt x="74" y="104"/>
                  </a:cubicBezTo>
                  <a:cubicBezTo>
                    <a:pt x="75" y="100"/>
                    <a:pt x="75" y="94"/>
                    <a:pt x="77" y="90"/>
                  </a:cubicBezTo>
                  <a:cubicBezTo>
                    <a:pt x="80" y="82"/>
                    <a:pt x="84" y="76"/>
                    <a:pt x="88" y="68"/>
                  </a:cubicBezTo>
                  <a:cubicBezTo>
                    <a:pt x="93" y="60"/>
                    <a:pt x="95" y="51"/>
                    <a:pt x="93" y="42"/>
                  </a:cubicBezTo>
                  <a:close/>
                  <a:moveTo>
                    <a:pt x="60" y="4"/>
                  </a:moveTo>
                  <a:cubicBezTo>
                    <a:pt x="60" y="2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2" y="2"/>
                    <a:pt x="52" y="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4"/>
                    <a:pt x="53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8" y="15"/>
                    <a:pt x="60" y="14"/>
                    <a:pt x="60" y="11"/>
                  </a:cubicBezTo>
                  <a:lnTo>
                    <a:pt x="60" y="4"/>
                  </a:lnTo>
                  <a:close/>
                  <a:moveTo>
                    <a:pt x="82" y="10"/>
                  </a:moveTo>
                  <a:cubicBezTo>
                    <a:pt x="83" y="8"/>
                    <a:pt x="83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4"/>
                    <a:pt x="76" y="5"/>
                    <a:pt x="75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5"/>
                    <a:pt x="71" y="18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5" y="20"/>
                    <a:pt x="78" y="19"/>
                    <a:pt x="79" y="17"/>
                  </a:cubicBezTo>
                  <a:lnTo>
                    <a:pt x="82" y="10"/>
                  </a:lnTo>
                  <a:close/>
                  <a:moveTo>
                    <a:pt x="99" y="24"/>
                  </a:moveTo>
                  <a:cubicBezTo>
                    <a:pt x="100" y="22"/>
                    <a:pt x="101" y="19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8" y="16"/>
                    <a:pt x="95" y="16"/>
                    <a:pt x="93" y="17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4"/>
                    <a:pt x="86" y="26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9" y="30"/>
                    <a:pt x="91" y="30"/>
                    <a:pt x="93" y="28"/>
                  </a:cubicBezTo>
                  <a:lnTo>
                    <a:pt x="99" y="24"/>
                  </a:lnTo>
                  <a:close/>
                  <a:moveTo>
                    <a:pt x="107" y="43"/>
                  </a:moveTo>
                  <a:cubicBezTo>
                    <a:pt x="110" y="43"/>
                    <a:pt x="111" y="41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6"/>
                    <a:pt x="108" y="35"/>
                    <a:pt x="106" y="35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6" y="37"/>
                    <a:pt x="95" y="39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4"/>
                    <a:pt x="98" y="45"/>
                    <a:pt x="100" y="45"/>
                  </a:cubicBezTo>
                  <a:lnTo>
                    <a:pt x="107" y="43"/>
                  </a:lnTo>
                  <a:close/>
                  <a:moveTo>
                    <a:pt x="106" y="65"/>
                  </a:moveTo>
                  <a:cubicBezTo>
                    <a:pt x="108" y="66"/>
                    <a:pt x="110" y="64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1" y="60"/>
                    <a:pt x="109" y="58"/>
                    <a:pt x="107" y="57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8" y="55"/>
                    <a:pt x="96" y="57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61"/>
                    <a:pt x="96" y="63"/>
                    <a:pt x="98" y="64"/>
                  </a:cubicBezTo>
                  <a:lnTo>
                    <a:pt x="106" y="65"/>
                  </a:lnTo>
                  <a:close/>
                  <a:moveTo>
                    <a:pt x="32" y="17"/>
                  </a:moveTo>
                  <a:cubicBezTo>
                    <a:pt x="33" y="19"/>
                    <a:pt x="36" y="20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5"/>
                    <a:pt x="39" y="1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5"/>
                    <a:pt x="32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6"/>
                    <a:pt x="28" y="8"/>
                    <a:pt x="29" y="10"/>
                  </a:cubicBezTo>
                  <a:lnTo>
                    <a:pt x="32" y="17"/>
                  </a:lnTo>
                  <a:close/>
                  <a:moveTo>
                    <a:pt x="18" y="28"/>
                  </a:moveTo>
                  <a:cubicBezTo>
                    <a:pt x="19" y="30"/>
                    <a:pt x="22" y="30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6"/>
                    <a:pt x="25" y="24"/>
                    <a:pt x="23" y="2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3" y="16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9"/>
                    <a:pt x="10" y="22"/>
                    <a:pt x="12" y="24"/>
                  </a:cubicBezTo>
                  <a:lnTo>
                    <a:pt x="18" y="28"/>
                  </a:lnTo>
                  <a:close/>
                  <a:moveTo>
                    <a:pt x="11" y="45"/>
                  </a:moveTo>
                  <a:cubicBezTo>
                    <a:pt x="13" y="45"/>
                    <a:pt x="15" y="44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6" y="39"/>
                    <a:pt x="14" y="37"/>
                    <a:pt x="12" y="3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5"/>
                    <a:pt x="0" y="36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lnTo>
                    <a:pt x="11" y="45"/>
                  </a:lnTo>
                  <a:close/>
                  <a:moveTo>
                    <a:pt x="12" y="64"/>
                  </a:moveTo>
                  <a:cubicBezTo>
                    <a:pt x="15" y="63"/>
                    <a:pt x="16" y="61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7"/>
                    <a:pt x="13" y="55"/>
                    <a:pt x="11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8"/>
                    <a:pt x="0" y="60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3" y="66"/>
                    <a:pt x="5" y="65"/>
                  </a:cubicBezTo>
                  <a:lnTo>
                    <a:pt x="12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059" name="Freeform 66"/>
            <p:cNvSpPr/>
            <p:nvPr/>
          </p:nvSpPr>
          <p:spPr bwMode="auto">
            <a:xfrm>
              <a:off x="11689162" y="6218869"/>
              <a:ext cx="554745" cy="799978"/>
            </a:xfrm>
            <a:custGeom>
              <a:avLst/>
              <a:gdLst>
                <a:gd name="T0" fmla="*/ 223653 w 86"/>
                <a:gd name="T1" fmla="*/ 474133 h 126"/>
                <a:gd name="T2" fmla="*/ 223653 w 86"/>
                <a:gd name="T3" fmla="*/ 516467 h 126"/>
                <a:gd name="T4" fmla="*/ 197847 w 86"/>
                <a:gd name="T5" fmla="*/ 533400 h 126"/>
                <a:gd name="T6" fmla="*/ 167740 w 86"/>
                <a:gd name="T7" fmla="*/ 533400 h 126"/>
                <a:gd name="T8" fmla="*/ 146235 w 86"/>
                <a:gd name="T9" fmla="*/ 516467 h 126"/>
                <a:gd name="T10" fmla="*/ 146235 w 86"/>
                <a:gd name="T11" fmla="*/ 474133 h 126"/>
                <a:gd name="T12" fmla="*/ 12903 w 86"/>
                <a:gd name="T13" fmla="*/ 402167 h 126"/>
                <a:gd name="T14" fmla="*/ 25806 w 86"/>
                <a:gd name="T15" fmla="*/ 368300 h 126"/>
                <a:gd name="T16" fmla="*/ 73117 w 86"/>
                <a:gd name="T17" fmla="*/ 359833 h 126"/>
                <a:gd name="T18" fmla="*/ 189245 w 86"/>
                <a:gd name="T19" fmla="*/ 402167 h 126"/>
                <a:gd name="T20" fmla="*/ 279567 w 86"/>
                <a:gd name="T21" fmla="*/ 355600 h 126"/>
                <a:gd name="T22" fmla="*/ 215051 w 86"/>
                <a:gd name="T23" fmla="*/ 309033 h 126"/>
                <a:gd name="T24" fmla="*/ 137633 w 86"/>
                <a:gd name="T25" fmla="*/ 292100 h 126"/>
                <a:gd name="T26" fmla="*/ 0 w 86"/>
                <a:gd name="T27" fmla="*/ 177800 h 126"/>
                <a:gd name="T28" fmla="*/ 146235 w 86"/>
                <a:gd name="T29" fmla="*/ 59267 h 126"/>
                <a:gd name="T30" fmla="*/ 146235 w 86"/>
                <a:gd name="T31" fmla="*/ 21167 h 126"/>
                <a:gd name="T32" fmla="*/ 167740 w 86"/>
                <a:gd name="T33" fmla="*/ 0 h 126"/>
                <a:gd name="T34" fmla="*/ 197847 w 86"/>
                <a:gd name="T35" fmla="*/ 0 h 126"/>
                <a:gd name="T36" fmla="*/ 223653 w 86"/>
                <a:gd name="T37" fmla="*/ 21167 h 126"/>
                <a:gd name="T38" fmla="*/ 223653 w 86"/>
                <a:gd name="T39" fmla="*/ 63500 h 126"/>
                <a:gd name="T40" fmla="*/ 339781 w 86"/>
                <a:gd name="T41" fmla="*/ 135467 h 126"/>
                <a:gd name="T42" fmla="*/ 322577 w 86"/>
                <a:gd name="T43" fmla="*/ 165100 h 126"/>
                <a:gd name="T44" fmla="*/ 275265 w 86"/>
                <a:gd name="T45" fmla="*/ 169333 h 126"/>
                <a:gd name="T46" fmla="*/ 180643 w 86"/>
                <a:gd name="T47" fmla="*/ 135467 h 126"/>
                <a:gd name="T48" fmla="*/ 86020 w 86"/>
                <a:gd name="T49" fmla="*/ 173567 h 126"/>
                <a:gd name="T50" fmla="*/ 172041 w 86"/>
                <a:gd name="T51" fmla="*/ 220133 h 126"/>
                <a:gd name="T52" fmla="*/ 240857 w 86"/>
                <a:gd name="T53" fmla="*/ 237067 h 126"/>
                <a:gd name="T54" fmla="*/ 369888 w 86"/>
                <a:gd name="T55" fmla="*/ 355600 h 126"/>
                <a:gd name="T56" fmla="*/ 223653 w 86"/>
                <a:gd name="T57" fmla="*/ 474133 h 1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126">
                  <a:moveTo>
                    <a:pt x="52" y="112"/>
                  </a:moveTo>
                  <a:cubicBezTo>
                    <a:pt x="52" y="122"/>
                    <a:pt x="52" y="122"/>
                    <a:pt x="52" y="122"/>
                  </a:cubicBezTo>
                  <a:cubicBezTo>
                    <a:pt x="52" y="124"/>
                    <a:pt x="49" y="126"/>
                    <a:pt x="46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6" y="126"/>
                    <a:pt x="34" y="124"/>
                    <a:pt x="34" y="12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19" y="109"/>
                    <a:pt x="3" y="101"/>
                    <a:pt x="3" y="95"/>
                  </a:cubicBezTo>
                  <a:cubicBezTo>
                    <a:pt x="3" y="91"/>
                    <a:pt x="6" y="87"/>
                    <a:pt x="6" y="87"/>
                  </a:cubicBezTo>
                  <a:cubicBezTo>
                    <a:pt x="9" y="83"/>
                    <a:pt x="13" y="83"/>
                    <a:pt x="17" y="85"/>
                  </a:cubicBezTo>
                  <a:cubicBezTo>
                    <a:pt x="17" y="85"/>
                    <a:pt x="32" y="95"/>
                    <a:pt x="44" y="95"/>
                  </a:cubicBezTo>
                  <a:cubicBezTo>
                    <a:pt x="59" y="95"/>
                    <a:pt x="65" y="90"/>
                    <a:pt x="65" y="84"/>
                  </a:cubicBezTo>
                  <a:cubicBezTo>
                    <a:pt x="65" y="81"/>
                    <a:pt x="62" y="76"/>
                    <a:pt x="50" y="73"/>
                  </a:cubicBezTo>
                  <a:cubicBezTo>
                    <a:pt x="48" y="73"/>
                    <a:pt x="34" y="70"/>
                    <a:pt x="32" y="69"/>
                  </a:cubicBezTo>
                  <a:cubicBezTo>
                    <a:pt x="15" y="65"/>
                    <a:pt x="0" y="58"/>
                    <a:pt x="0" y="42"/>
                  </a:cubicBezTo>
                  <a:cubicBezTo>
                    <a:pt x="0" y="28"/>
                    <a:pt x="11" y="16"/>
                    <a:pt x="34" y="1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6" y="0"/>
                    <a:pt x="3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2" y="2"/>
                    <a:pt x="52" y="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66" y="18"/>
                    <a:pt x="79" y="26"/>
                    <a:pt x="79" y="32"/>
                  </a:cubicBezTo>
                  <a:cubicBezTo>
                    <a:pt x="79" y="35"/>
                    <a:pt x="75" y="39"/>
                    <a:pt x="75" y="39"/>
                  </a:cubicBezTo>
                  <a:cubicBezTo>
                    <a:pt x="71" y="43"/>
                    <a:pt x="68" y="43"/>
                    <a:pt x="64" y="40"/>
                  </a:cubicBezTo>
                  <a:cubicBezTo>
                    <a:pt x="64" y="40"/>
                    <a:pt x="53" y="32"/>
                    <a:pt x="42" y="32"/>
                  </a:cubicBezTo>
                  <a:cubicBezTo>
                    <a:pt x="26" y="32"/>
                    <a:pt x="20" y="37"/>
                    <a:pt x="20" y="41"/>
                  </a:cubicBezTo>
                  <a:cubicBezTo>
                    <a:pt x="20" y="45"/>
                    <a:pt x="25" y="48"/>
                    <a:pt x="40" y="52"/>
                  </a:cubicBezTo>
                  <a:cubicBezTo>
                    <a:pt x="42" y="52"/>
                    <a:pt x="53" y="55"/>
                    <a:pt x="56" y="56"/>
                  </a:cubicBezTo>
                  <a:cubicBezTo>
                    <a:pt x="76" y="61"/>
                    <a:pt x="86" y="71"/>
                    <a:pt x="86" y="84"/>
                  </a:cubicBezTo>
                  <a:cubicBezTo>
                    <a:pt x="86" y="97"/>
                    <a:pt x="75" y="110"/>
                    <a:pt x="5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060" name="Freeform 67"/>
            <p:cNvSpPr>
              <a:spLocks noEditPoints="1"/>
            </p:cNvSpPr>
            <p:nvPr/>
          </p:nvSpPr>
          <p:spPr bwMode="auto">
            <a:xfrm>
              <a:off x="11351078" y="3373715"/>
              <a:ext cx="1142824" cy="585697"/>
            </a:xfrm>
            <a:custGeom>
              <a:avLst/>
              <a:gdLst>
                <a:gd name="T0" fmla="*/ 551051 w 177"/>
                <a:gd name="T1" fmla="*/ 369301 h 92"/>
                <a:gd name="T2" fmla="*/ 516610 w 177"/>
                <a:gd name="T3" fmla="*/ 382035 h 92"/>
                <a:gd name="T4" fmla="*/ 391763 w 177"/>
                <a:gd name="T5" fmla="*/ 390525 h 92"/>
                <a:gd name="T6" fmla="*/ 266915 w 177"/>
                <a:gd name="T7" fmla="*/ 382035 h 92"/>
                <a:gd name="T8" fmla="*/ 232475 w 177"/>
                <a:gd name="T9" fmla="*/ 369301 h 92"/>
                <a:gd name="T10" fmla="*/ 219559 w 177"/>
                <a:gd name="T11" fmla="*/ 309873 h 92"/>
                <a:gd name="T12" fmla="*/ 288441 w 177"/>
                <a:gd name="T13" fmla="*/ 263180 h 92"/>
                <a:gd name="T14" fmla="*/ 322881 w 177"/>
                <a:gd name="T15" fmla="*/ 250445 h 92"/>
                <a:gd name="T16" fmla="*/ 335797 w 177"/>
                <a:gd name="T17" fmla="*/ 203752 h 92"/>
                <a:gd name="T18" fmla="*/ 292746 w 177"/>
                <a:gd name="T19" fmla="*/ 84897 h 92"/>
                <a:gd name="T20" fmla="*/ 365932 w 177"/>
                <a:gd name="T21" fmla="*/ 4245 h 92"/>
                <a:gd name="T22" fmla="*/ 391763 w 177"/>
                <a:gd name="T23" fmla="*/ 0 h 92"/>
                <a:gd name="T24" fmla="*/ 417593 w 177"/>
                <a:gd name="T25" fmla="*/ 4245 h 92"/>
                <a:gd name="T26" fmla="*/ 490780 w 177"/>
                <a:gd name="T27" fmla="*/ 84897 h 92"/>
                <a:gd name="T28" fmla="*/ 447729 w 177"/>
                <a:gd name="T29" fmla="*/ 203752 h 92"/>
                <a:gd name="T30" fmla="*/ 460644 w 177"/>
                <a:gd name="T31" fmla="*/ 250445 h 92"/>
                <a:gd name="T32" fmla="*/ 495085 w 177"/>
                <a:gd name="T33" fmla="*/ 263180 h 92"/>
                <a:gd name="T34" fmla="*/ 563966 w 177"/>
                <a:gd name="T35" fmla="*/ 309873 h 92"/>
                <a:gd name="T36" fmla="*/ 551051 w 177"/>
                <a:gd name="T37" fmla="*/ 369301 h 92"/>
                <a:gd name="T38" fmla="*/ 749085 w 177"/>
                <a:gd name="T39" fmla="*/ 335342 h 92"/>
                <a:gd name="T40" fmla="*/ 701729 w 177"/>
                <a:gd name="T41" fmla="*/ 301383 h 92"/>
                <a:gd name="T42" fmla="*/ 675898 w 177"/>
                <a:gd name="T43" fmla="*/ 292894 h 92"/>
                <a:gd name="T44" fmla="*/ 667288 w 177"/>
                <a:gd name="T45" fmla="*/ 258935 h 92"/>
                <a:gd name="T46" fmla="*/ 697424 w 177"/>
                <a:gd name="T47" fmla="*/ 178283 h 92"/>
                <a:gd name="T48" fmla="*/ 650068 w 177"/>
                <a:gd name="T49" fmla="*/ 123100 h 92"/>
                <a:gd name="T50" fmla="*/ 628542 w 177"/>
                <a:gd name="T51" fmla="*/ 118855 h 92"/>
                <a:gd name="T52" fmla="*/ 611322 w 177"/>
                <a:gd name="T53" fmla="*/ 123100 h 92"/>
                <a:gd name="T54" fmla="*/ 559661 w 177"/>
                <a:gd name="T55" fmla="*/ 178283 h 92"/>
                <a:gd name="T56" fmla="*/ 589797 w 177"/>
                <a:gd name="T57" fmla="*/ 258935 h 92"/>
                <a:gd name="T58" fmla="*/ 581186 w 177"/>
                <a:gd name="T59" fmla="*/ 292894 h 92"/>
                <a:gd name="T60" fmla="*/ 581186 w 177"/>
                <a:gd name="T61" fmla="*/ 292894 h 92"/>
                <a:gd name="T62" fmla="*/ 585492 w 177"/>
                <a:gd name="T63" fmla="*/ 301383 h 92"/>
                <a:gd name="T64" fmla="*/ 598407 w 177"/>
                <a:gd name="T65" fmla="*/ 343832 h 92"/>
                <a:gd name="T66" fmla="*/ 568271 w 177"/>
                <a:gd name="T67" fmla="*/ 382035 h 92"/>
                <a:gd name="T68" fmla="*/ 555356 w 177"/>
                <a:gd name="T69" fmla="*/ 386280 h 92"/>
                <a:gd name="T70" fmla="*/ 628542 w 177"/>
                <a:gd name="T71" fmla="*/ 390525 h 92"/>
                <a:gd name="T72" fmla="*/ 714644 w 177"/>
                <a:gd name="T73" fmla="*/ 382035 h 92"/>
                <a:gd name="T74" fmla="*/ 740475 w 177"/>
                <a:gd name="T75" fmla="*/ 377790 h 92"/>
                <a:gd name="T76" fmla="*/ 749085 w 177"/>
                <a:gd name="T77" fmla="*/ 335342 h 92"/>
                <a:gd name="T78" fmla="*/ 180814 w 177"/>
                <a:gd name="T79" fmla="*/ 343832 h 92"/>
                <a:gd name="T80" fmla="*/ 198034 w 177"/>
                <a:gd name="T81" fmla="*/ 301383 h 92"/>
                <a:gd name="T82" fmla="*/ 210949 w 177"/>
                <a:gd name="T83" fmla="*/ 284404 h 92"/>
                <a:gd name="T84" fmla="*/ 202339 w 177"/>
                <a:gd name="T85" fmla="*/ 280159 h 92"/>
                <a:gd name="T86" fmla="*/ 193729 w 177"/>
                <a:gd name="T87" fmla="*/ 246201 h 92"/>
                <a:gd name="T88" fmla="*/ 228169 w 177"/>
                <a:gd name="T89" fmla="*/ 157059 h 92"/>
                <a:gd name="T90" fmla="*/ 172203 w 177"/>
                <a:gd name="T91" fmla="*/ 93386 h 92"/>
                <a:gd name="T92" fmla="*/ 150678 w 177"/>
                <a:gd name="T93" fmla="*/ 89142 h 92"/>
                <a:gd name="T94" fmla="*/ 129153 w 177"/>
                <a:gd name="T95" fmla="*/ 93386 h 92"/>
                <a:gd name="T96" fmla="*/ 73186 w 177"/>
                <a:gd name="T97" fmla="*/ 157059 h 92"/>
                <a:gd name="T98" fmla="*/ 107627 w 177"/>
                <a:gd name="T99" fmla="*/ 246201 h 92"/>
                <a:gd name="T100" fmla="*/ 99017 w 177"/>
                <a:gd name="T101" fmla="*/ 280159 h 92"/>
                <a:gd name="T102" fmla="*/ 68881 w 177"/>
                <a:gd name="T103" fmla="*/ 292894 h 92"/>
                <a:gd name="T104" fmla="*/ 17220 w 177"/>
                <a:gd name="T105" fmla="*/ 326852 h 92"/>
                <a:gd name="T106" fmla="*/ 25831 w 177"/>
                <a:gd name="T107" fmla="*/ 373546 h 92"/>
                <a:gd name="T108" fmla="*/ 51661 w 177"/>
                <a:gd name="T109" fmla="*/ 382035 h 92"/>
                <a:gd name="T110" fmla="*/ 150678 w 177"/>
                <a:gd name="T111" fmla="*/ 390525 h 92"/>
                <a:gd name="T112" fmla="*/ 228169 w 177"/>
                <a:gd name="T113" fmla="*/ 386280 h 92"/>
                <a:gd name="T114" fmla="*/ 215254 w 177"/>
                <a:gd name="T115" fmla="*/ 382035 h 92"/>
                <a:gd name="T116" fmla="*/ 180814 w 177"/>
                <a:gd name="T117" fmla="*/ 343832 h 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7" h="92">
                  <a:moveTo>
                    <a:pt x="128" y="87"/>
                  </a:moveTo>
                  <a:cubicBezTo>
                    <a:pt x="126" y="88"/>
                    <a:pt x="123" y="89"/>
                    <a:pt x="120" y="90"/>
                  </a:cubicBezTo>
                  <a:cubicBezTo>
                    <a:pt x="111" y="92"/>
                    <a:pt x="102" y="92"/>
                    <a:pt x="91" y="92"/>
                  </a:cubicBezTo>
                  <a:cubicBezTo>
                    <a:pt x="80" y="92"/>
                    <a:pt x="71" y="92"/>
                    <a:pt x="62" y="90"/>
                  </a:cubicBezTo>
                  <a:cubicBezTo>
                    <a:pt x="59" y="89"/>
                    <a:pt x="56" y="88"/>
                    <a:pt x="54" y="87"/>
                  </a:cubicBezTo>
                  <a:cubicBezTo>
                    <a:pt x="46" y="83"/>
                    <a:pt x="46" y="77"/>
                    <a:pt x="51" y="73"/>
                  </a:cubicBezTo>
                  <a:cubicBezTo>
                    <a:pt x="55" y="68"/>
                    <a:pt x="61" y="65"/>
                    <a:pt x="67" y="62"/>
                  </a:cubicBezTo>
                  <a:cubicBezTo>
                    <a:pt x="70" y="61"/>
                    <a:pt x="72" y="60"/>
                    <a:pt x="75" y="59"/>
                  </a:cubicBezTo>
                  <a:cubicBezTo>
                    <a:pt x="80" y="57"/>
                    <a:pt x="82" y="52"/>
                    <a:pt x="78" y="48"/>
                  </a:cubicBezTo>
                  <a:cubicBezTo>
                    <a:pt x="70" y="40"/>
                    <a:pt x="67" y="31"/>
                    <a:pt x="68" y="20"/>
                  </a:cubicBezTo>
                  <a:cubicBezTo>
                    <a:pt x="68" y="9"/>
                    <a:pt x="75" y="3"/>
                    <a:pt x="85" y="1"/>
                  </a:cubicBezTo>
                  <a:cubicBezTo>
                    <a:pt x="87" y="0"/>
                    <a:pt x="89" y="0"/>
                    <a:pt x="91" y="0"/>
                  </a:cubicBezTo>
                  <a:cubicBezTo>
                    <a:pt x="93" y="0"/>
                    <a:pt x="95" y="0"/>
                    <a:pt x="97" y="1"/>
                  </a:cubicBezTo>
                  <a:cubicBezTo>
                    <a:pt x="107" y="3"/>
                    <a:pt x="114" y="9"/>
                    <a:pt x="114" y="20"/>
                  </a:cubicBezTo>
                  <a:cubicBezTo>
                    <a:pt x="115" y="31"/>
                    <a:pt x="112" y="40"/>
                    <a:pt x="104" y="48"/>
                  </a:cubicBezTo>
                  <a:cubicBezTo>
                    <a:pt x="100" y="52"/>
                    <a:pt x="102" y="57"/>
                    <a:pt x="107" y="59"/>
                  </a:cubicBezTo>
                  <a:cubicBezTo>
                    <a:pt x="110" y="60"/>
                    <a:pt x="112" y="61"/>
                    <a:pt x="115" y="62"/>
                  </a:cubicBezTo>
                  <a:cubicBezTo>
                    <a:pt x="121" y="65"/>
                    <a:pt x="127" y="68"/>
                    <a:pt x="131" y="73"/>
                  </a:cubicBezTo>
                  <a:cubicBezTo>
                    <a:pt x="134" y="76"/>
                    <a:pt x="136" y="83"/>
                    <a:pt x="128" y="87"/>
                  </a:cubicBezTo>
                  <a:close/>
                  <a:moveTo>
                    <a:pt x="174" y="79"/>
                  </a:moveTo>
                  <a:cubicBezTo>
                    <a:pt x="171" y="75"/>
                    <a:pt x="167" y="73"/>
                    <a:pt x="163" y="71"/>
                  </a:cubicBezTo>
                  <a:cubicBezTo>
                    <a:pt x="161" y="70"/>
                    <a:pt x="159" y="70"/>
                    <a:pt x="157" y="69"/>
                  </a:cubicBezTo>
                  <a:cubicBezTo>
                    <a:pt x="154" y="68"/>
                    <a:pt x="153" y="64"/>
                    <a:pt x="155" y="61"/>
                  </a:cubicBezTo>
                  <a:cubicBezTo>
                    <a:pt x="161" y="56"/>
                    <a:pt x="163" y="49"/>
                    <a:pt x="162" y="42"/>
                  </a:cubicBezTo>
                  <a:cubicBezTo>
                    <a:pt x="162" y="35"/>
                    <a:pt x="158" y="31"/>
                    <a:pt x="151" y="29"/>
                  </a:cubicBezTo>
                  <a:cubicBezTo>
                    <a:pt x="149" y="28"/>
                    <a:pt x="148" y="28"/>
                    <a:pt x="146" y="28"/>
                  </a:cubicBezTo>
                  <a:cubicBezTo>
                    <a:pt x="145" y="28"/>
                    <a:pt x="143" y="28"/>
                    <a:pt x="142" y="29"/>
                  </a:cubicBezTo>
                  <a:cubicBezTo>
                    <a:pt x="135" y="31"/>
                    <a:pt x="130" y="35"/>
                    <a:pt x="130" y="42"/>
                  </a:cubicBezTo>
                  <a:cubicBezTo>
                    <a:pt x="130" y="49"/>
                    <a:pt x="132" y="56"/>
                    <a:pt x="137" y="61"/>
                  </a:cubicBezTo>
                  <a:cubicBezTo>
                    <a:pt x="140" y="64"/>
                    <a:pt x="139" y="68"/>
                    <a:pt x="135" y="69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5" y="70"/>
                    <a:pt x="136" y="70"/>
                    <a:pt x="136" y="71"/>
                  </a:cubicBezTo>
                  <a:cubicBezTo>
                    <a:pt x="139" y="73"/>
                    <a:pt x="140" y="77"/>
                    <a:pt x="139" y="81"/>
                  </a:cubicBezTo>
                  <a:cubicBezTo>
                    <a:pt x="139" y="85"/>
                    <a:pt x="136" y="88"/>
                    <a:pt x="132" y="90"/>
                  </a:cubicBezTo>
                  <a:cubicBezTo>
                    <a:pt x="131" y="90"/>
                    <a:pt x="130" y="91"/>
                    <a:pt x="129" y="91"/>
                  </a:cubicBezTo>
                  <a:cubicBezTo>
                    <a:pt x="134" y="92"/>
                    <a:pt x="140" y="92"/>
                    <a:pt x="146" y="92"/>
                  </a:cubicBezTo>
                  <a:cubicBezTo>
                    <a:pt x="154" y="92"/>
                    <a:pt x="160" y="92"/>
                    <a:pt x="166" y="90"/>
                  </a:cubicBezTo>
                  <a:cubicBezTo>
                    <a:pt x="168" y="90"/>
                    <a:pt x="170" y="89"/>
                    <a:pt x="172" y="89"/>
                  </a:cubicBezTo>
                  <a:cubicBezTo>
                    <a:pt x="177" y="86"/>
                    <a:pt x="176" y="81"/>
                    <a:pt x="174" y="79"/>
                  </a:cubicBezTo>
                  <a:close/>
                  <a:moveTo>
                    <a:pt x="42" y="81"/>
                  </a:moveTo>
                  <a:cubicBezTo>
                    <a:pt x="41" y="77"/>
                    <a:pt x="43" y="74"/>
                    <a:pt x="46" y="71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49" y="67"/>
                    <a:pt x="48" y="67"/>
                    <a:pt x="47" y="66"/>
                  </a:cubicBezTo>
                  <a:cubicBezTo>
                    <a:pt x="43" y="65"/>
                    <a:pt x="42" y="61"/>
                    <a:pt x="45" y="58"/>
                  </a:cubicBezTo>
                  <a:cubicBezTo>
                    <a:pt x="51" y="52"/>
                    <a:pt x="53" y="45"/>
                    <a:pt x="53" y="37"/>
                  </a:cubicBezTo>
                  <a:cubicBezTo>
                    <a:pt x="52" y="28"/>
                    <a:pt x="47" y="24"/>
                    <a:pt x="40" y="22"/>
                  </a:cubicBezTo>
                  <a:cubicBezTo>
                    <a:pt x="38" y="22"/>
                    <a:pt x="36" y="21"/>
                    <a:pt x="35" y="21"/>
                  </a:cubicBezTo>
                  <a:cubicBezTo>
                    <a:pt x="33" y="21"/>
                    <a:pt x="32" y="22"/>
                    <a:pt x="30" y="22"/>
                  </a:cubicBezTo>
                  <a:cubicBezTo>
                    <a:pt x="22" y="24"/>
                    <a:pt x="17" y="28"/>
                    <a:pt x="17" y="37"/>
                  </a:cubicBezTo>
                  <a:cubicBezTo>
                    <a:pt x="17" y="45"/>
                    <a:pt x="19" y="52"/>
                    <a:pt x="25" y="58"/>
                  </a:cubicBezTo>
                  <a:cubicBezTo>
                    <a:pt x="28" y="61"/>
                    <a:pt x="26" y="65"/>
                    <a:pt x="23" y="66"/>
                  </a:cubicBezTo>
                  <a:cubicBezTo>
                    <a:pt x="20" y="67"/>
                    <a:pt x="18" y="68"/>
                    <a:pt x="16" y="69"/>
                  </a:cubicBezTo>
                  <a:cubicBezTo>
                    <a:pt x="12" y="71"/>
                    <a:pt x="7" y="74"/>
                    <a:pt x="4" y="77"/>
                  </a:cubicBezTo>
                  <a:cubicBezTo>
                    <a:pt x="0" y="81"/>
                    <a:pt x="0" y="85"/>
                    <a:pt x="6" y="88"/>
                  </a:cubicBezTo>
                  <a:cubicBezTo>
                    <a:pt x="8" y="89"/>
                    <a:pt x="10" y="90"/>
                    <a:pt x="12" y="90"/>
                  </a:cubicBezTo>
                  <a:cubicBezTo>
                    <a:pt x="19" y="92"/>
                    <a:pt x="26" y="92"/>
                    <a:pt x="35" y="92"/>
                  </a:cubicBezTo>
                  <a:cubicBezTo>
                    <a:pt x="42" y="92"/>
                    <a:pt x="48" y="92"/>
                    <a:pt x="53" y="91"/>
                  </a:cubicBezTo>
                  <a:cubicBezTo>
                    <a:pt x="52" y="91"/>
                    <a:pt x="51" y="90"/>
                    <a:pt x="50" y="90"/>
                  </a:cubicBezTo>
                  <a:cubicBezTo>
                    <a:pt x="45" y="88"/>
                    <a:pt x="43" y="84"/>
                    <a:pt x="42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061" name="Freeform 68"/>
            <p:cNvSpPr>
              <a:spLocks noEditPoints="1"/>
            </p:cNvSpPr>
            <p:nvPr/>
          </p:nvSpPr>
          <p:spPr bwMode="auto">
            <a:xfrm>
              <a:off x="11698687" y="7764063"/>
              <a:ext cx="776168" cy="638077"/>
            </a:xfrm>
            <a:custGeom>
              <a:avLst/>
              <a:gdLst>
                <a:gd name="T0" fmla="*/ 69003 w 120"/>
                <a:gd name="T1" fmla="*/ 344615 h 100"/>
                <a:gd name="T2" fmla="*/ 69003 w 120"/>
                <a:gd name="T3" fmla="*/ 229743 h 100"/>
                <a:gd name="T4" fmla="*/ 86254 w 120"/>
                <a:gd name="T5" fmla="*/ 212725 h 100"/>
                <a:gd name="T6" fmla="*/ 116443 w 120"/>
                <a:gd name="T7" fmla="*/ 212725 h 100"/>
                <a:gd name="T8" fmla="*/ 133694 w 120"/>
                <a:gd name="T9" fmla="*/ 229743 h 100"/>
                <a:gd name="T10" fmla="*/ 133694 w 120"/>
                <a:gd name="T11" fmla="*/ 344615 h 100"/>
                <a:gd name="T12" fmla="*/ 116443 w 120"/>
                <a:gd name="T13" fmla="*/ 361633 h 100"/>
                <a:gd name="T14" fmla="*/ 86254 w 120"/>
                <a:gd name="T15" fmla="*/ 361633 h 100"/>
                <a:gd name="T16" fmla="*/ 69003 w 120"/>
                <a:gd name="T17" fmla="*/ 344615 h 100"/>
                <a:gd name="T18" fmla="*/ 189759 w 120"/>
                <a:gd name="T19" fmla="*/ 174435 h 100"/>
                <a:gd name="T20" fmla="*/ 172508 w 120"/>
                <a:gd name="T21" fmla="*/ 191453 h 100"/>
                <a:gd name="T22" fmla="*/ 172508 w 120"/>
                <a:gd name="T23" fmla="*/ 344615 h 100"/>
                <a:gd name="T24" fmla="*/ 189759 w 120"/>
                <a:gd name="T25" fmla="*/ 361633 h 100"/>
                <a:gd name="T26" fmla="*/ 219948 w 120"/>
                <a:gd name="T27" fmla="*/ 361633 h 100"/>
                <a:gd name="T28" fmla="*/ 237199 w 120"/>
                <a:gd name="T29" fmla="*/ 344615 h 100"/>
                <a:gd name="T30" fmla="*/ 237199 w 120"/>
                <a:gd name="T31" fmla="*/ 191453 h 100"/>
                <a:gd name="T32" fmla="*/ 219948 w 120"/>
                <a:gd name="T33" fmla="*/ 174435 h 100"/>
                <a:gd name="T34" fmla="*/ 189759 w 120"/>
                <a:gd name="T35" fmla="*/ 174435 h 100"/>
                <a:gd name="T36" fmla="*/ 293264 w 120"/>
                <a:gd name="T37" fmla="*/ 140399 h 100"/>
                <a:gd name="T38" fmla="*/ 276013 w 120"/>
                <a:gd name="T39" fmla="*/ 153162 h 100"/>
                <a:gd name="T40" fmla="*/ 276013 w 120"/>
                <a:gd name="T41" fmla="*/ 344615 h 100"/>
                <a:gd name="T42" fmla="*/ 293264 w 120"/>
                <a:gd name="T43" fmla="*/ 361633 h 100"/>
                <a:gd name="T44" fmla="*/ 323453 w 120"/>
                <a:gd name="T45" fmla="*/ 361633 h 100"/>
                <a:gd name="T46" fmla="*/ 340704 w 120"/>
                <a:gd name="T47" fmla="*/ 344615 h 100"/>
                <a:gd name="T48" fmla="*/ 340704 w 120"/>
                <a:gd name="T49" fmla="*/ 153162 h 100"/>
                <a:gd name="T50" fmla="*/ 323453 w 120"/>
                <a:gd name="T51" fmla="*/ 140399 h 100"/>
                <a:gd name="T52" fmla="*/ 293264 w 120"/>
                <a:gd name="T53" fmla="*/ 140399 h 100"/>
                <a:gd name="T54" fmla="*/ 396769 w 120"/>
                <a:gd name="T55" fmla="*/ 102108 h 100"/>
                <a:gd name="T56" fmla="*/ 379518 w 120"/>
                <a:gd name="T57" fmla="*/ 119126 h 100"/>
                <a:gd name="T58" fmla="*/ 379518 w 120"/>
                <a:gd name="T59" fmla="*/ 344615 h 100"/>
                <a:gd name="T60" fmla="*/ 396769 w 120"/>
                <a:gd name="T61" fmla="*/ 361633 h 100"/>
                <a:gd name="T62" fmla="*/ 426958 w 120"/>
                <a:gd name="T63" fmla="*/ 361633 h 100"/>
                <a:gd name="T64" fmla="*/ 439896 w 120"/>
                <a:gd name="T65" fmla="*/ 344615 h 100"/>
                <a:gd name="T66" fmla="*/ 439896 w 120"/>
                <a:gd name="T67" fmla="*/ 119126 h 100"/>
                <a:gd name="T68" fmla="*/ 426958 w 120"/>
                <a:gd name="T69" fmla="*/ 102108 h 100"/>
                <a:gd name="T70" fmla="*/ 396769 w 120"/>
                <a:gd name="T71" fmla="*/ 102108 h 100"/>
                <a:gd name="T72" fmla="*/ 77629 w 120"/>
                <a:gd name="T73" fmla="*/ 170180 h 100"/>
                <a:gd name="T74" fmla="*/ 383831 w 120"/>
                <a:gd name="T75" fmla="*/ 55309 h 100"/>
                <a:gd name="T76" fmla="*/ 392456 w 120"/>
                <a:gd name="T77" fmla="*/ 72327 h 100"/>
                <a:gd name="T78" fmla="*/ 426958 w 120"/>
                <a:gd name="T79" fmla="*/ 21273 h 100"/>
                <a:gd name="T80" fmla="*/ 366580 w 120"/>
                <a:gd name="T81" fmla="*/ 17018 h 100"/>
                <a:gd name="T82" fmla="*/ 375206 w 120"/>
                <a:gd name="T83" fmla="*/ 38291 h 100"/>
                <a:gd name="T84" fmla="*/ 73316 w 120"/>
                <a:gd name="T85" fmla="*/ 148908 h 100"/>
                <a:gd name="T86" fmla="*/ 77629 w 120"/>
                <a:gd name="T87" fmla="*/ 170180 h 100"/>
                <a:gd name="T88" fmla="*/ 517525 w 120"/>
                <a:gd name="T89" fmla="*/ 395669 h 100"/>
                <a:gd name="T90" fmla="*/ 465772 w 120"/>
                <a:gd name="T91" fmla="*/ 365887 h 100"/>
                <a:gd name="T92" fmla="*/ 465772 w 120"/>
                <a:gd name="T93" fmla="*/ 382905 h 100"/>
                <a:gd name="T94" fmla="*/ 43127 w 120"/>
                <a:gd name="T95" fmla="*/ 382905 h 100"/>
                <a:gd name="T96" fmla="*/ 43127 w 120"/>
                <a:gd name="T97" fmla="*/ 51054 h 100"/>
                <a:gd name="T98" fmla="*/ 64691 w 120"/>
                <a:gd name="T99" fmla="*/ 51054 h 100"/>
                <a:gd name="T100" fmla="*/ 30189 w 120"/>
                <a:gd name="T101" fmla="*/ 0 h 100"/>
                <a:gd name="T102" fmla="*/ 0 w 120"/>
                <a:gd name="T103" fmla="*/ 51054 h 100"/>
                <a:gd name="T104" fmla="*/ 21564 w 120"/>
                <a:gd name="T105" fmla="*/ 51054 h 100"/>
                <a:gd name="T106" fmla="*/ 21564 w 120"/>
                <a:gd name="T107" fmla="*/ 382905 h 100"/>
                <a:gd name="T108" fmla="*/ 21564 w 120"/>
                <a:gd name="T109" fmla="*/ 395669 h 100"/>
                <a:gd name="T110" fmla="*/ 21564 w 120"/>
                <a:gd name="T111" fmla="*/ 404178 h 100"/>
                <a:gd name="T112" fmla="*/ 465772 w 120"/>
                <a:gd name="T113" fmla="*/ 404178 h 100"/>
                <a:gd name="T114" fmla="*/ 465772 w 120"/>
                <a:gd name="T115" fmla="*/ 425450 h 100"/>
                <a:gd name="T116" fmla="*/ 517525 w 120"/>
                <a:gd name="T117" fmla="*/ 395669 h 1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" h="100">
                  <a:moveTo>
                    <a:pt x="16" y="81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2"/>
                    <a:pt x="18" y="50"/>
                    <a:pt x="2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0"/>
                    <a:pt x="31" y="52"/>
                    <a:pt x="31" y="54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3"/>
                    <a:pt x="29" y="85"/>
                    <a:pt x="27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8" y="85"/>
                    <a:pt x="16" y="83"/>
                    <a:pt x="16" y="81"/>
                  </a:cubicBezTo>
                  <a:close/>
                  <a:moveTo>
                    <a:pt x="44" y="41"/>
                  </a:moveTo>
                  <a:cubicBezTo>
                    <a:pt x="42" y="41"/>
                    <a:pt x="40" y="43"/>
                    <a:pt x="40" y="45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3"/>
                    <a:pt x="42" y="85"/>
                    <a:pt x="44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3" y="85"/>
                    <a:pt x="55" y="83"/>
                    <a:pt x="55" y="81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3"/>
                    <a:pt x="53" y="41"/>
                    <a:pt x="51" y="41"/>
                  </a:cubicBezTo>
                  <a:lnTo>
                    <a:pt x="44" y="41"/>
                  </a:lnTo>
                  <a:close/>
                  <a:moveTo>
                    <a:pt x="68" y="33"/>
                  </a:moveTo>
                  <a:cubicBezTo>
                    <a:pt x="66" y="33"/>
                    <a:pt x="64" y="34"/>
                    <a:pt x="64" y="36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83"/>
                    <a:pt x="66" y="85"/>
                    <a:pt x="68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7" y="85"/>
                    <a:pt x="79" y="83"/>
                    <a:pt x="79" y="81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4"/>
                    <a:pt x="77" y="33"/>
                    <a:pt x="75" y="33"/>
                  </a:cubicBezTo>
                  <a:lnTo>
                    <a:pt x="68" y="33"/>
                  </a:lnTo>
                  <a:close/>
                  <a:moveTo>
                    <a:pt x="92" y="24"/>
                  </a:moveTo>
                  <a:cubicBezTo>
                    <a:pt x="90" y="24"/>
                    <a:pt x="88" y="26"/>
                    <a:pt x="88" y="28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3"/>
                    <a:pt x="90" y="85"/>
                    <a:pt x="92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1" y="85"/>
                    <a:pt x="102" y="83"/>
                    <a:pt x="102" y="8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6"/>
                    <a:pt x="101" y="24"/>
                    <a:pt x="99" y="24"/>
                  </a:cubicBezTo>
                  <a:lnTo>
                    <a:pt x="92" y="24"/>
                  </a:lnTo>
                  <a:close/>
                  <a:moveTo>
                    <a:pt x="18" y="40"/>
                  </a:moveTo>
                  <a:cubicBezTo>
                    <a:pt x="44" y="35"/>
                    <a:pt x="68" y="26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66" y="21"/>
                    <a:pt x="42" y="30"/>
                    <a:pt x="17" y="35"/>
                  </a:cubicBezTo>
                  <a:lnTo>
                    <a:pt x="18" y="40"/>
                  </a:lnTo>
                  <a:close/>
                  <a:moveTo>
                    <a:pt x="120" y="93"/>
                  </a:moveTo>
                  <a:cubicBezTo>
                    <a:pt x="108" y="86"/>
                    <a:pt x="108" y="86"/>
                    <a:pt x="108" y="86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8" y="100"/>
                    <a:pt x="108" y="100"/>
                    <a:pt x="108" y="100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062" name="Freeform 69"/>
            <p:cNvSpPr>
              <a:spLocks noEditPoints="1"/>
            </p:cNvSpPr>
            <p:nvPr/>
          </p:nvSpPr>
          <p:spPr bwMode="auto">
            <a:xfrm>
              <a:off x="11470124" y="4854625"/>
              <a:ext cx="976162" cy="642839"/>
            </a:xfrm>
            <a:custGeom>
              <a:avLst/>
              <a:gdLst>
                <a:gd name="T0" fmla="*/ 500010 w 151"/>
                <a:gd name="T1" fmla="*/ 220678 h 101"/>
                <a:gd name="T2" fmla="*/ 232763 w 151"/>
                <a:gd name="T3" fmla="*/ 101851 h 101"/>
                <a:gd name="T4" fmla="*/ 219832 w 151"/>
                <a:gd name="T5" fmla="*/ 72145 h 101"/>
                <a:gd name="T6" fmla="*/ 517252 w 151"/>
                <a:gd name="T7" fmla="*/ 42438 h 101"/>
                <a:gd name="T8" fmla="*/ 538804 w 151"/>
                <a:gd name="T9" fmla="*/ 8488 h 101"/>
                <a:gd name="T10" fmla="*/ 590529 w 151"/>
                <a:gd name="T11" fmla="*/ 186728 h 101"/>
                <a:gd name="T12" fmla="*/ 646565 w 151"/>
                <a:gd name="T13" fmla="*/ 178240 h 101"/>
                <a:gd name="T14" fmla="*/ 568977 w 151"/>
                <a:gd name="T15" fmla="*/ 0 h 101"/>
                <a:gd name="T16" fmla="*/ 12931 w 151"/>
                <a:gd name="T17" fmla="*/ 229166 h 101"/>
                <a:gd name="T18" fmla="*/ 73277 w 151"/>
                <a:gd name="T19" fmla="*/ 42438 h 101"/>
                <a:gd name="T20" fmla="*/ 30173 w 151"/>
                <a:gd name="T21" fmla="*/ 21219 h 101"/>
                <a:gd name="T22" fmla="*/ 0 w 151"/>
                <a:gd name="T23" fmla="*/ 212191 h 101"/>
                <a:gd name="T24" fmla="*/ 224142 w 151"/>
                <a:gd name="T25" fmla="*/ 356480 h 101"/>
                <a:gd name="T26" fmla="*/ 198280 w 151"/>
                <a:gd name="T27" fmla="*/ 386187 h 101"/>
                <a:gd name="T28" fmla="*/ 237074 w 151"/>
                <a:gd name="T29" fmla="*/ 415894 h 101"/>
                <a:gd name="T30" fmla="*/ 258626 w 151"/>
                <a:gd name="T31" fmla="*/ 386187 h 101"/>
                <a:gd name="T32" fmla="*/ 146555 w 151"/>
                <a:gd name="T33" fmla="*/ 390431 h 101"/>
                <a:gd name="T34" fmla="*/ 206901 w 151"/>
                <a:gd name="T35" fmla="*/ 314042 h 101"/>
                <a:gd name="T36" fmla="*/ 155175 w 151"/>
                <a:gd name="T37" fmla="*/ 339505 h 101"/>
                <a:gd name="T38" fmla="*/ 94829 w 151"/>
                <a:gd name="T39" fmla="*/ 314042 h 101"/>
                <a:gd name="T40" fmla="*/ 129313 w 151"/>
                <a:gd name="T41" fmla="*/ 343749 h 101"/>
                <a:gd name="T42" fmla="*/ 159486 w 151"/>
                <a:gd name="T43" fmla="*/ 271604 h 101"/>
                <a:gd name="T44" fmla="*/ 112071 w 151"/>
                <a:gd name="T45" fmla="*/ 297067 h 101"/>
                <a:gd name="T46" fmla="*/ 86209 w 151"/>
                <a:gd name="T47" fmla="*/ 301311 h 101"/>
                <a:gd name="T48" fmla="*/ 81898 w 151"/>
                <a:gd name="T49" fmla="*/ 229166 h 101"/>
                <a:gd name="T50" fmla="*/ 68967 w 151"/>
                <a:gd name="T51" fmla="*/ 246141 h 101"/>
                <a:gd name="T52" fmla="*/ 56036 w 151"/>
                <a:gd name="T53" fmla="*/ 297067 h 101"/>
                <a:gd name="T54" fmla="*/ 491389 w 151"/>
                <a:gd name="T55" fmla="*/ 267360 h 101"/>
                <a:gd name="T56" fmla="*/ 327593 w 151"/>
                <a:gd name="T57" fmla="*/ 97608 h 101"/>
                <a:gd name="T58" fmla="*/ 232763 w 151"/>
                <a:gd name="T59" fmla="*/ 118827 h 101"/>
                <a:gd name="T60" fmla="*/ 211211 w 151"/>
                <a:gd name="T61" fmla="*/ 59413 h 101"/>
                <a:gd name="T62" fmla="*/ 103450 w 151"/>
                <a:gd name="T63" fmla="*/ 203703 h 101"/>
                <a:gd name="T64" fmla="*/ 172417 w 151"/>
                <a:gd name="T65" fmla="*/ 258873 h 101"/>
                <a:gd name="T66" fmla="*/ 232763 w 151"/>
                <a:gd name="T67" fmla="*/ 335261 h 101"/>
                <a:gd name="T68" fmla="*/ 288799 w 151"/>
                <a:gd name="T69" fmla="*/ 394675 h 101"/>
                <a:gd name="T70" fmla="*/ 306041 w 151"/>
                <a:gd name="T71" fmla="*/ 398918 h 101"/>
                <a:gd name="T72" fmla="*/ 323282 w 151"/>
                <a:gd name="T73" fmla="*/ 364968 h 101"/>
                <a:gd name="T74" fmla="*/ 267247 w 151"/>
                <a:gd name="T75" fmla="*/ 305554 h 101"/>
                <a:gd name="T76" fmla="*/ 366387 w 151"/>
                <a:gd name="T77" fmla="*/ 369212 h 101"/>
                <a:gd name="T78" fmla="*/ 379318 w 151"/>
                <a:gd name="T79" fmla="*/ 322530 h 101"/>
                <a:gd name="T80" fmla="*/ 331903 w 151"/>
                <a:gd name="T81" fmla="*/ 284335 h 101"/>
                <a:gd name="T82" fmla="*/ 340524 w 151"/>
                <a:gd name="T83" fmla="*/ 271604 h 101"/>
                <a:gd name="T84" fmla="*/ 443974 w 151"/>
                <a:gd name="T85" fmla="*/ 318286 h 101"/>
                <a:gd name="T86" fmla="*/ 422422 w 151"/>
                <a:gd name="T87" fmla="*/ 267360 h 101"/>
                <a:gd name="T88" fmla="*/ 387939 w 151"/>
                <a:gd name="T89" fmla="*/ 229166 h 101"/>
                <a:gd name="T90" fmla="*/ 491389 w 151"/>
                <a:gd name="T91" fmla="*/ 267360 h 1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" h="101">
                  <a:moveTo>
                    <a:pt x="120" y="10"/>
                  </a:moveTo>
                  <a:cubicBezTo>
                    <a:pt x="134" y="45"/>
                    <a:pt x="134" y="45"/>
                    <a:pt x="134" y="45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07" y="44"/>
                    <a:pt x="79" y="20"/>
                    <a:pt x="76" y="19"/>
                  </a:cubicBezTo>
                  <a:cubicBezTo>
                    <a:pt x="74" y="19"/>
                    <a:pt x="65" y="23"/>
                    <a:pt x="64" y="23"/>
                  </a:cubicBezTo>
                  <a:cubicBezTo>
                    <a:pt x="64" y="23"/>
                    <a:pt x="59" y="24"/>
                    <a:pt x="54" y="24"/>
                  </a:cubicBezTo>
                  <a:cubicBezTo>
                    <a:pt x="52" y="24"/>
                    <a:pt x="51" y="24"/>
                    <a:pt x="49" y="23"/>
                  </a:cubicBezTo>
                  <a:cubicBezTo>
                    <a:pt x="48" y="23"/>
                    <a:pt x="48" y="22"/>
                    <a:pt x="48" y="21"/>
                  </a:cubicBezTo>
                  <a:cubicBezTo>
                    <a:pt x="48" y="19"/>
                    <a:pt x="50" y="17"/>
                    <a:pt x="51" y="17"/>
                  </a:cubicBezTo>
                  <a:cubicBezTo>
                    <a:pt x="58" y="13"/>
                    <a:pt x="78" y="5"/>
                    <a:pt x="80" y="5"/>
                  </a:cubicBezTo>
                  <a:cubicBezTo>
                    <a:pt x="80" y="5"/>
                    <a:pt x="81" y="5"/>
                    <a:pt x="81" y="5"/>
                  </a:cubicBezTo>
                  <a:cubicBezTo>
                    <a:pt x="86" y="5"/>
                    <a:pt x="116" y="9"/>
                    <a:pt x="120" y="10"/>
                  </a:cubicBezTo>
                  <a:close/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4" y="3"/>
                    <a:pt x="123" y="4"/>
                    <a:pt x="123" y="4"/>
                  </a:cubicBezTo>
                  <a:cubicBezTo>
                    <a:pt x="122" y="5"/>
                    <a:pt x="122" y="6"/>
                    <a:pt x="123" y="7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6"/>
                    <a:pt x="140" y="47"/>
                    <a:pt x="142" y="46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9" y="44"/>
                    <a:pt x="150" y="43"/>
                    <a:pt x="150" y="42"/>
                  </a:cubicBezTo>
                  <a:cubicBezTo>
                    <a:pt x="151" y="41"/>
                    <a:pt x="151" y="40"/>
                    <a:pt x="150" y="39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5" y="1"/>
                    <a:pt x="134" y="0"/>
                    <a:pt x="132" y="0"/>
                  </a:cubicBezTo>
                  <a:close/>
                  <a:moveTo>
                    <a:pt x="0" y="50"/>
                  </a:move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4"/>
                    <a:pt x="3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2" y="55"/>
                    <a:pt x="13" y="53"/>
                    <a:pt x="14" y="5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3" y="7"/>
                    <a:pt x="3" y="9"/>
                  </a:cubicBezTo>
                  <a:lnTo>
                    <a:pt x="0" y="50"/>
                  </a:lnTo>
                  <a:close/>
                  <a:moveTo>
                    <a:pt x="62" y="87"/>
                  </a:moveTo>
                  <a:cubicBezTo>
                    <a:pt x="61" y="86"/>
                    <a:pt x="61" y="84"/>
                    <a:pt x="59" y="83"/>
                  </a:cubicBezTo>
                  <a:cubicBezTo>
                    <a:pt x="57" y="81"/>
                    <a:pt x="54" y="81"/>
                    <a:pt x="52" y="84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3" y="95"/>
                    <a:pt x="46" y="98"/>
                    <a:pt x="47" y="99"/>
                  </a:cubicBezTo>
                  <a:cubicBezTo>
                    <a:pt x="48" y="100"/>
                    <a:pt x="49" y="101"/>
                    <a:pt x="50" y="101"/>
                  </a:cubicBezTo>
                  <a:cubicBezTo>
                    <a:pt x="52" y="101"/>
                    <a:pt x="53" y="100"/>
                    <a:pt x="55" y="9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1" y="90"/>
                    <a:pt x="62" y="88"/>
                    <a:pt x="62" y="87"/>
                  </a:cubicBezTo>
                  <a:close/>
                  <a:moveTo>
                    <a:pt x="32" y="85"/>
                  </a:moveTo>
                  <a:cubicBezTo>
                    <a:pt x="30" y="87"/>
                    <a:pt x="31" y="89"/>
                    <a:pt x="34" y="92"/>
                  </a:cubicBezTo>
                  <a:cubicBezTo>
                    <a:pt x="37" y="94"/>
                    <a:pt x="39" y="94"/>
                    <a:pt x="42" y="91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52" y="78"/>
                    <a:pt x="49" y="75"/>
                    <a:pt x="48" y="74"/>
                  </a:cubicBezTo>
                  <a:cubicBezTo>
                    <a:pt x="45" y="72"/>
                    <a:pt x="43" y="72"/>
                    <a:pt x="40" y="75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lnTo>
                    <a:pt x="32" y="85"/>
                  </a:lnTo>
                  <a:close/>
                  <a:moveTo>
                    <a:pt x="22" y="74"/>
                  </a:moveTo>
                  <a:cubicBezTo>
                    <a:pt x="21" y="76"/>
                    <a:pt x="20" y="77"/>
                    <a:pt x="20" y="79"/>
                  </a:cubicBezTo>
                  <a:cubicBezTo>
                    <a:pt x="21" y="80"/>
                    <a:pt x="22" y="81"/>
                    <a:pt x="23" y="82"/>
                  </a:cubicBezTo>
                  <a:cubicBezTo>
                    <a:pt x="25" y="84"/>
                    <a:pt x="28" y="84"/>
                    <a:pt x="30" y="81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0" y="70"/>
                    <a:pt x="40" y="69"/>
                    <a:pt x="40" y="67"/>
                  </a:cubicBezTo>
                  <a:cubicBezTo>
                    <a:pt x="40" y="66"/>
                    <a:pt x="39" y="65"/>
                    <a:pt x="37" y="64"/>
                  </a:cubicBezTo>
                  <a:cubicBezTo>
                    <a:pt x="35" y="62"/>
                    <a:pt x="32" y="62"/>
                    <a:pt x="30" y="6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5" y="70"/>
                    <a:pt x="25" y="70"/>
                    <a:pt x="25" y="70"/>
                  </a:cubicBezTo>
                  <a:lnTo>
                    <a:pt x="22" y="74"/>
                  </a:lnTo>
                  <a:close/>
                  <a:moveTo>
                    <a:pt x="20" y="71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31" y="57"/>
                    <a:pt x="28" y="54"/>
                    <a:pt x="27" y="53"/>
                  </a:cubicBezTo>
                  <a:cubicBezTo>
                    <a:pt x="24" y="51"/>
                    <a:pt x="22" y="52"/>
                    <a:pt x="19" y="54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4"/>
                    <a:pt x="11" y="65"/>
                    <a:pt x="11" y="67"/>
                  </a:cubicBezTo>
                  <a:cubicBezTo>
                    <a:pt x="11" y="68"/>
                    <a:pt x="12" y="69"/>
                    <a:pt x="13" y="70"/>
                  </a:cubicBezTo>
                  <a:cubicBezTo>
                    <a:pt x="14" y="71"/>
                    <a:pt x="16" y="72"/>
                    <a:pt x="17" y="72"/>
                  </a:cubicBezTo>
                  <a:cubicBezTo>
                    <a:pt x="18" y="72"/>
                    <a:pt x="19" y="72"/>
                    <a:pt x="20" y="71"/>
                  </a:cubicBezTo>
                  <a:close/>
                  <a:moveTo>
                    <a:pt x="114" y="63"/>
                  </a:moveTo>
                  <a:cubicBezTo>
                    <a:pt x="116" y="61"/>
                    <a:pt x="117" y="58"/>
                    <a:pt x="113" y="55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96" y="40"/>
                    <a:pt x="80" y="26"/>
                    <a:pt x="76" y="23"/>
                  </a:cubicBezTo>
                  <a:cubicBezTo>
                    <a:pt x="74" y="24"/>
                    <a:pt x="69" y="25"/>
                    <a:pt x="66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0" y="28"/>
                    <a:pt x="54" y="28"/>
                  </a:cubicBezTo>
                  <a:cubicBezTo>
                    <a:pt x="51" y="28"/>
                    <a:pt x="49" y="28"/>
                    <a:pt x="47" y="27"/>
                  </a:cubicBezTo>
                  <a:cubicBezTo>
                    <a:pt x="44" y="25"/>
                    <a:pt x="44" y="22"/>
                    <a:pt x="44" y="21"/>
                  </a:cubicBezTo>
                  <a:cubicBezTo>
                    <a:pt x="44" y="18"/>
                    <a:pt x="47" y="15"/>
                    <a:pt x="49" y="1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49"/>
                    <a:pt x="22" y="48"/>
                    <a:pt x="24" y="48"/>
                  </a:cubicBezTo>
                  <a:cubicBezTo>
                    <a:pt x="26" y="48"/>
                    <a:pt x="28" y="49"/>
                    <a:pt x="29" y="51"/>
                  </a:cubicBezTo>
                  <a:cubicBezTo>
                    <a:pt x="32" y="53"/>
                    <a:pt x="33" y="56"/>
                    <a:pt x="33" y="59"/>
                  </a:cubicBezTo>
                  <a:cubicBezTo>
                    <a:pt x="35" y="59"/>
                    <a:pt x="38" y="59"/>
                    <a:pt x="40" y="61"/>
                  </a:cubicBezTo>
                  <a:cubicBezTo>
                    <a:pt x="42" y="63"/>
                    <a:pt x="44" y="66"/>
                    <a:pt x="43" y="69"/>
                  </a:cubicBezTo>
                  <a:cubicBezTo>
                    <a:pt x="46" y="69"/>
                    <a:pt x="48" y="70"/>
                    <a:pt x="50" y="71"/>
                  </a:cubicBezTo>
                  <a:cubicBezTo>
                    <a:pt x="52" y="73"/>
                    <a:pt x="54" y="76"/>
                    <a:pt x="54" y="79"/>
                  </a:cubicBezTo>
                  <a:cubicBezTo>
                    <a:pt x="56" y="78"/>
                    <a:pt x="59" y="79"/>
                    <a:pt x="62" y="81"/>
                  </a:cubicBezTo>
                  <a:cubicBezTo>
                    <a:pt x="65" y="83"/>
                    <a:pt x="66" y="87"/>
                    <a:pt x="65" y="91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68" y="93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4"/>
                    <a:pt x="70" y="94"/>
                    <a:pt x="71" y="94"/>
                  </a:cubicBezTo>
                  <a:cubicBezTo>
                    <a:pt x="73" y="94"/>
                    <a:pt x="74" y="93"/>
                    <a:pt x="75" y="92"/>
                  </a:cubicBezTo>
                  <a:cubicBezTo>
                    <a:pt x="77" y="90"/>
                    <a:pt x="78" y="88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4"/>
                    <a:pt x="62" y="74"/>
                  </a:cubicBezTo>
                  <a:cubicBezTo>
                    <a:pt x="62" y="73"/>
                    <a:pt x="62" y="73"/>
                    <a:pt x="62" y="72"/>
                  </a:cubicBezTo>
                  <a:cubicBezTo>
                    <a:pt x="63" y="71"/>
                    <a:pt x="64" y="71"/>
                    <a:pt x="65" y="72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3" y="87"/>
                    <a:pt x="84" y="87"/>
                    <a:pt x="85" y="87"/>
                  </a:cubicBezTo>
                  <a:cubicBezTo>
                    <a:pt x="86" y="87"/>
                    <a:pt x="88" y="86"/>
                    <a:pt x="89" y="84"/>
                  </a:cubicBezTo>
                  <a:cubicBezTo>
                    <a:pt x="90" y="83"/>
                    <a:pt x="91" y="82"/>
                    <a:pt x="91" y="80"/>
                  </a:cubicBezTo>
                  <a:cubicBezTo>
                    <a:pt x="90" y="79"/>
                    <a:pt x="90" y="78"/>
                    <a:pt x="88" y="76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6" y="67"/>
                    <a:pt x="76" y="66"/>
                    <a:pt x="76" y="66"/>
                  </a:cubicBezTo>
                  <a:cubicBezTo>
                    <a:pt x="76" y="65"/>
                    <a:pt x="76" y="65"/>
                    <a:pt x="77" y="64"/>
                  </a:cubicBezTo>
                  <a:cubicBezTo>
                    <a:pt x="77" y="63"/>
                    <a:pt x="79" y="63"/>
                    <a:pt x="79" y="64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6" y="77"/>
                    <a:pt x="97" y="78"/>
                    <a:pt x="98" y="78"/>
                  </a:cubicBezTo>
                  <a:cubicBezTo>
                    <a:pt x="100" y="78"/>
                    <a:pt x="102" y="77"/>
                    <a:pt x="103" y="75"/>
                  </a:cubicBezTo>
                  <a:cubicBezTo>
                    <a:pt x="104" y="74"/>
                    <a:pt x="105" y="72"/>
                    <a:pt x="105" y="71"/>
                  </a:cubicBezTo>
                  <a:cubicBezTo>
                    <a:pt x="105" y="69"/>
                    <a:pt x="104" y="68"/>
                    <a:pt x="102" y="67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6"/>
                    <a:pt x="89" y="55"/>
                    <a:pt x="90" y="54"/>
                  </a:cubicBezTo>
                  <a:cubicBezTo>
                    <a:pt x="90" y="53"/>
                    <a:pt x="92" y="53"/>
                    <a:pt x="93" y="5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8" y="66"/>
                    <a:pt x="112" y="66"/>
                    <a:pt x="114" y="63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063" name="Rectangle 1"/>
            <p:cNvSpPr>
              <a:spLocks noChangeArrowheads="1"/>
            </p:cNvSpPr>
            <p:nvPr/>
          </p:nvSpPr>
          <p:spPr bwMode="auto">
            <a:xfrm>
              <a:off x="6900907" y="1753200"/>
              <a:ext cx="3528615" cy="69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MASALAH DISIPLIN</a:t>
              </a:r>
            </a:p>
          </p:txBody>
        </p:sp>
        <p:sp>
          <p:nvSpPr>
            <p:cNvPr id="2064" name="Rectangle 1"/>
            <p:cNvSpPr>
              <a:spLocks noChangeArrowheads="1"/>
            </p:cNvSpPr>
            <p:nvPr/>
          </p:nvSpPr>
          <p:spPr bwMode="auto">
            <a:xfrm>
              <a:off x="6906924" y="3261028"/>
              <a:ext cx="2707629" cy="69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MENARIK DIRI</a:t>
              </a:r>
            </a:p>
          </p:txBody>
        </p:sp>
        <p:sp>
          <p:nvSpPr>
            <p:cNvPr id="2065" name="Rectangle 1"/>
            <p:cNvSpPr>
              <a:spLocks noChangeArrowheads="1"/>
            </p:cNvSpPr>
            <p:nvPr/>
          </p:nvSpPr>
          <p:spPr bwMode="auto">
            <a:xfrm>
              <a:off x="6845148" y="6187383"/>
              <a:ext cx="3990666" cy="69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TAMAT TEMPOH TAJAAN</a:t>
              </a:r>
            </a:p>
          </p:txBody>
        </p:sp>
        <p:sp>
          <p:nvSpPr>
            <p:cNvPr id="2066" name="Rectangle 1"/>
            <p:cNvSpPr>
              <a:spLocks noChangeArrowheads="1"/>
            </p:cNvSpPr>
            <p:nvPr/>
          </p:nvSpPr>
          <p:spPr bwMode="auto">
            <a:xfrm>
              <a:off x="6816183" y="4465933"/>
              <a:ext cx="5232470" cy="136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484848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TIDAK MENCAPAI MARKAH LULUS/SYARAT SISWAZAH YANG DITETAPKAN OLEH UNIVERSITI/KOLEJ/INSTITUSI</a:t>
              </a:r>
            </a:p>
          </p:txBody>
        </p:sp>
        <p:sp>
          <p:nvSpPr>
            <p:cNvPr id="2067" name="Rectangle 1"/>
            <p:cNvSpPr>
              <a:spLocks noChangeArrowheads="1"/>
            </p:cNvSpPr>
            <p:nvPr/>
          </p:nvSpPr>
          <p:spPr bwMode="auto">
            <a:xfrm>
              <a:off x="6928182" y="7695206"/>
              <a:ext cx="3679851" cy="69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MASALAH KESIHATAN</a:t>
              </a: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6072659" y="7635636"/>
              <a:ext cx="538250" cy="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849">
                  <a:solidFill>
                    <a:srgbClr val="FFFFFF"/>
                  </a:solidFill>
                  <a:latin typeface="PT Sans" panose="020B0503020203020204" pitchFamily="34" charset="-52"/>
                </a:rPr>
                <a:t>05</a:t>
              </a:r>
              <a:endParaRPr lang="en-US" altLang="en-US" sz="2700"/>
            </a:p>
          </p:txBody>
        </p:sp>
        <p:sp>
          <p:nvSpPr>
            <p:cNvPr id="36" name="Freeform 68"/>
            <p:cNvSpPr>
              <a:spLocks noEditPoints="1"/>
            </p:cNvSpPr>
            <p:nvPr/>
          </p:nvSpPr>
          <p:spPr bwMode="auto">
            <a:xfrm>
              <a:off x="11717733" y="7771348"/>
              <a:ext cx="776168" cy="638077"/>
            </a:xfrm>
            <a:custGeom>
              <a:avLst/>
              <a:gdLst>
                <a:gd name="T0" fmla="*/ 69003 w 120"/>
                <a:gd name="T1" fmla="*/ 344615 h 100"/>
                <a:gd name="T2" fmla="*/ 69003 w 120"/>
                <a:gd name="T3" fmla="*/ 229743 h 100"/>
                <a:gd name="T4" fmla="*/ 86254 w 120"/>
                <a:gd name="T5" fmla="*/ 212725 h 100"/>
                <a:gd name="T6" fmla="*/ 116443 w 120"/>
                <a:gd name="T7" fmla="*/ 212725 h 100"/>
                <a:gd name="T8" fmla="*/ 133694 w 120"/>
                <a:gd name="T9" fmla="*/ 229743 h 100"/>
                <a:gd name="T10" fmla="*/ 133694 w 120"/>
                <a:gd name="T11" fmla="*/ 344615 h 100"/>
                <a:gd name="T12" fmla="*/ 116443 w 120"/>
                <a:gd name="T13" fmla="*/ 361633 h 100"/>
                <a:gd name="T14" fmla="*/ 86254 w 120"/>
                <a:gd name="T15" fmla="*/ 361633 h 100"/>
                <a:gd name="T16" fmla="*/ 69003 w 120"/>
                <a:gd name="T17" fmla="*/ 344615 h 100"/>
                <a:gd name="T18" fmla="*/ 189759 w 120"/>
                <a:gd name="T19" fmla="*/ 174435 h 100"/>
                <a:gd name="T20" fmla="*/ 172508 w 120"/>
                <a:gd name="T21" fmla="*/ 191453 h 100"/>
                <a:gd name="T22" fmla="*/ 172508 w 120"/>
                <a:gd name="T23" fmla="*/ 344615 h 100"/>
                <a:gd name="T24" fmla="*/ 189759 w 120"/>
                <a:gd name="T25" fmla="*/ 361633 h 100"/>
                <a:gd name="T26" fmla="*/ 219948 w 120"/>
                <a:gd name="T27" fmla="*/ 361633 h 100"/>
                <a:gd name="T28" fmla="*/ 237199 w 120"/>
                <a:gd name="T29" fmla="*/ 344615 h 100"/>
                <a:gd name="T30" fmla="*/ 237199 w 120"/>
                <a:gd name="T31" fmla="*/ 191453 h 100"/>
                <a:gd name="T32" fmla="*/ 219948 w 120"/>
                <a:gd name="T33" fmla="*/ 174435 h 100"/>
                <a:gd name="T34" fmla="*/ 189759 w 120"/>
                <a:gd name="T35" fmla="*/ 174435 h 100"/>
                <a:gd name="T36" fmla="*/ 293264 w 120"/>
                <a:gd name="T37" fmla="*/ 140399 h 100"/>
                <a:gd name="T38" fmla="*/ 276013 w 120"/>
                <a:gd name="T39" fmla="*/ 153162 h 100"/>
                <a:gd name="T40" fmla="*/ 276013 w 120"/>
                <a:gd name="T41" fmla="*/ 344615 h 100"/>
                <a:gd name="T42" fmla="*/ 293264 w 120"/>
                <a:gd name="T43" fmla="*/ 361633 h 100"/>
                <a:gd name="T44" fmla="*/ 323453 w 120"/>
                <a:gd name="T45" fmla="*/ 361633 h 100"/>
                <a:gd name="T46" fmla="*/ 340704 w 120"/>
                <a:gd name="T47" fmla="*/ 344615 h 100"/>
                <a:gd name="T48" fmla="*/ 340704 w 120"/>
                <a:gd name="T49" fmla="*/ 153162 h 100"/>
                <a:gd name="T50" fmla="*/ 323453 w 120"/>
                <a:gd name="T51" fmla="*/ 140399 h 100"/>
                <a:gd name="T52" fmla="*/ 293264 w 120"/>
                <a:gd name="T53" fmla="*/ 140399 h 100"/>
                <a:gd name="T54" fmla="*/ 396769 w 120"/>
                <a:gd name="T55" fmla="*/ 102108 h 100"/>
                <a:gd name="T56" fmla="*/ 379518 w 120"/>
                <a:gd name="T57" fmla="*/ 119126 h 100"/>
                <a:gd name="T58" fmla="*/ 379518 w 120"/>
                <a:gd name="T59" fmla="*/ 344615 h 100"/>
                <a:gd name="T60" fmla="*/ 396769 w 120"/>
                <a:gd name="T61" fmla="*/ 361633 h 100"/>
                <a:gd name="T62" fmla="*/ 426958 w 120"/>
                <a:gd name="T63" fmla="*/ 361633 h 100"/>
                <a:gd name="T64" fmla="*/ 439896 w 120"/>
                <a:gd name="T65" fmla="*/ 344615 h 100"/>
                <a:gd name="T66" fmla="*/ 439896 w 120"/>
                <a:gd name="T67" fmla="*/ 119126 h 100"/>
                <a:gd name="T68" fmla="*/ 426958 w 120"/>
                <a:gd name="T69" fmla="*/ 102108 h 100"/>
                <a:gd name="T70" fmla="*/ 396769 w 120"/>
                <a:gd name="T71" fmla="*/ 102108 h 100"/>
                <a:gd name="T72" fmla="*/ 77629 w 120"/>
                <a:gd name="T73" fmla="*/ 170180 h 100"/>
                <a:gd name="T74" fmla="*/ 383831 w 120"/>
                <a:gd name="T75" fmla="*/ 55309 h 100"/>
                <a:gd name="T76" fmla="*/ 392456 w 120"/>
                <a:gd name="T77" fmla="*/ 72327 h 100"/>
                <a:gd name="T78" fmla="*/ 426958 w 120"/>
                <a:gd name="T79" fmla="*/ 21273 h 100"/>
                <a:gd name="T80" fmla="*/ 366580 w 120"/>
                <a:gd name="T81" fmla="*/ 17018 h 100"/>
                <a:gd name="T82" fmla="*/ 375206 w 120"/>
                <a:gd name="T83" fmla="*/ 38291 h 100"/>
                <a:gd name="T84" fmla="*/ 73316 w 120"/>
                <a:gd name="T85" fmla="*/ 148908 h 100"/>
                <a:gd name="T86" fmla="*/ 77629 w 120"/>
                <a:gd name="T87" fmla="*/ 170180 h 100"/>
                <a:gd name="T88" fmla="*/ 517525 w 120"/>
                <a:gd name="T89" fmla="*/ 395669 h 100"/>
                <a:gd name="T90" fmla="*/ 465772 w 120"/>
                <a:gd name="T91" fmla="*/ 365887 h 100"/>
                <a:gd name="T92" fmla="*/ 465772 w 120"/>
                <a:gd name="T93" fmla="*/ 382905 h 100"/>
                <a:gd name="T94" fmla="*/ 43127 w 120"/>
                <a:gd name="T95" fmla="*/ 382905 h 100"/>
                <a:gd name="T96" fmla="*/ 43127 w 120"/>
                <a:gd name="T97" fmla="*/ 51054 h 100"/>
                <a:gd name="T98" fmla="*/ 64691 w 120"/>
                <a:gd name="T99" fmla="*/ 51054 h 100"/>
                <a:gd name="T100" fmla="*/ 30189 w 120"/>
                <a:gd name="T101" fmla="*/ 0 h 100"/>
                <a:gd name="T102" fmla="*/ 0 w 120"/>
                <a:gd name="T103" fmla="*/ 51054 h 100"/>
                <a:gd name="T104" fmla="*/ 21564 w 120"/>
                <a:gd name="T105" fmla="*/ 51054 h 100"/>
                <a:gd name="T106" fmla="*/ 21564 w 120"/>
                <a:gd name="T107" fmla="*/ 382905 h 100"/>
                <a:gd name="T108" fmla="*/ 21564 w 120"/>
                <a:gd name="T109" fmla="*/ 395669 h 100"/>
                <a:gd name="T110" fmla="*/ 21564 w 120"/>
                <a:gd name="T111" fmla="*/ 404178 h 100"/>
                <a:gd name="T112" fmla="*/ 465772 w 120"/>
                <a:gd name="T113" fmla="*/ 404178 h 100"/>
                <a:gd name="T114" fmla="*/ 465772 w 120"/>
                <a:gd name="T115" fmla="*/ 425450 h 100"/>
                <a:gd name="T116" fmla="*/ 517525 w 120"/>
                <a:gd name="T117" fmla="*/ 395669 h 1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" h="100">
                  <a:moveTo>
                    <a:pt x="16" y="81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2"/>
                    <a:pt x="18" y="50"/>
                    <a:pt x="2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0"/>
                    <a:pt x="31" y="52"/>
                    <a:pt x="31" y="54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3"/>
                    <a:pt x="29" y="85"/>
                    <a:pt x="27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8" y="85"/>
                    <a:pt x="16" y="83"/>
                    <a:pt x="16" y="81"/>
                  </a:cubicBezTo>
                  <a:close/>
                  <a:moveTo>
                    <a:pt x="44" y="41"/>
                  </a:moveTo>
                  <a:cubicBezTo>
                    <a:pt x="42" y="41"/>
                    <a:pt x="40" y="43"/>
                    <a:pt x="40" y="45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3"/>
                    <a:pt x="42" y="85"/>
                    <a:pt x="44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3" y="85"/>
                    <a:pt x="55" y="83"/>
                    <a:pt x="55" y="81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3"/>
                    <a:pt x="53" y="41"/>
                    <a:pt x="51" y="41"/>
                  </a:cubicBezTo>
                  <a:lnTo>
                    <a:pt x="44" y="41"/>
                  </a:lnTo>
                  <a:close/>
                  <a:moveTo>
                    <a:pt x="68" y="33"/>
                  </a:moveTo>
                  <a:cubicBezTo>
                    <a:pt x="66" y="33"/>
                    <a:pt x="64" y="34"/>
                    <a:pt x="64" y="36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83"/>
                    <a:pt x="66" y="85"/>
                    <a:pt x="68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7" y="85"/>
                    <a:pt x="79" y="83"/>
                    <a:pt x="79" y="81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4"/>
                    <a:pt x="77" y="33"/>
                    <a:pt x="75" y="33"/>
                  </a:cubicBezTo>
                  <a:lnTo>
                    <a:pt x="68" y="33"/>
                  </a:lnTo>
                  <a:close/>
                  <a:moveTo>
                    <a:pt x="92" y="24"/>
                  </a:moveTo>
                  <a:cubicBezTo>
                    <a:pt x="90" y="24"/>
                    <a:pt x="88" y="26"/>
                    <a:pt x="88" y="28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3"/>
                    <a:pt x="90" y="85"/>
                    <a:pt x="92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1" y="85"/>
                    <a:pt x="102" y="83"/>
                    <a:pt x="102" y="8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6"/>
                    <a:pt x="101" y="24"/>
                    <a:pt x="99" y="24"/>
                  </a:cubicBezTo>
                  <a:lnTo>
                    <a:pt x="92" y="24"/>
                  </a:lnTo>
                  <a:close/>
                  <a:moveTo>
                    <a:pt x="18" y="40"/>
                  </a:moveTo>
                  <a:cubicBezTo>
                    <a:pt x="44" y="35"/>
                    <a:pt x="68" y="26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66" y="21"/>
                    <a:pt x="42" y="30"/>
                    <a:pt x="17" y="35"/>
                  </a:cubicBezTo>
                  <a:lnTo>
                    <a:pt x="18" y="40"/>
                  </a:lnTo>
                  <a:close/>
                  <a:moveTo>
                    <a:pt x="120" y="93"/>
                  </a:moveTo>
                  <a:cubicBezTo>
                    <a:pt x="108" y="86"/>
                    <a:pt x="108" y="86"/>
                    <a:pt x="108" y="86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8" y="100"/>
                    <a:pt x="108" y="100"/>
                    <a:pt x="108" y="100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6947229" y="7702491"/>
              <a:ext cx="3679851" cy="69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MASALAH KESIHATAN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4000" y="188275"/>
            <a:ext cx="15701054" cy="1154146"/>
            <a:chOff x="1739573" y="511491"/>
            <a:chExt cx="20937538" cy="1539066"/>
          </a:xfrm>
        </p:grpSpPr>
        <p:sp>
          <p:nvSpPr>
            <p:cNvPr id="26" name="TextBox 25"/>
            <p:cNvSpPr txBox="1"/>
            <p:nvPr/>
          </p:nvSpPr>
          <p:spPr>
            <a:xfrm>
              <a:off x="1739573" y="511491"/>
              <a:ext cx="20937538" cy="12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4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PENALTI</a:t>
              </a:r>
              <a:endParaRPr lang="id-ID" sz="54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28" name="Rectangle 27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6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2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4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PENALTI</a:t>
              </a:r>
              <a:endParaRPr lang="id-ID" sz="54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1" y="2072949"/>
            <a:ext cx="9723963" cy="143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1928907" y="2279516"/>
            <a:ext cx="477695" cy="90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849" dirty="0">
                <a:solidFill>
                  <a:srgbClr val="FFFFFF"/>
                </a:solidFill>
                <a:latin typeface="PT Sans" panose="020B0503020203020204" pitchFamily="34" charset="-52"/>
              </a:rPr>
              <a:t>01</a:t>
            </a:r>
            <a:endParaRPr lang="en-US" altLang="en-US" sz="2700" dirty="0"/>
          </a:p>
        </p:txBody>
      </p:sp>
      <p:sp>
        <p:nvSpPr>
          <p:cNvPr id="15" name="Freeform 65"/>
          <p:cNvSpPr>
            <a:spLocks noEditPoints="1"/>
          </p:cNvSpPr>
          <p:nvPr/>
        </p:nvSpPr>
        <p:spPr bwMode="auto">
          <a:xfrm>
            <a:off x="8362398" y="2363984"/>
            <a:ext cx="843047" cy="856713"/>
          </a:xfrm>
          <a:custGeom>
            <a:avLst/>
            <a:gdLst>
              <a:gd name="T0" fmla="*/ 180804 w 111"/>
              <a:gd name="T1" fmla="*/ 563563 h 133"/>
              <a:gd name="T2" fmla="*/ 180804 w 111"/>
              <a:gd name="T3" fmla="*/ 525427 h 133"/>
              <a:gd name="T4" fmla="*/ 318559 w 111"/>
              <a:gd name="T5" fmla="*/ 491529 h 133"/>
              <a:gd name="T6" fmla="*/ 159279 w 111"/>
              <a:gd name="T7" fmla="*/ 491529 h 133"/>
              <a:gd name="T8" fmla="*/ 301339 w 111"/>
              <a:gd name="T9" fmla="*/ 512715 h 133"/>
              <a:gd name="T10" fmla="*/ 232462 w 111"/>
              <a:gd name="T11" fmla="*/ 275426 h 133"/>
              <a:gd name="T12" fmla="*/ 236767 w 111"/>
              <a:gd name="T13" fmla="*/ 461867 h 133"/>
              <a:gd name="T14" fmla="*/ 241071 w 111"/>
              <a:gd name="T15" fmla="*/ 461867 h 133"/>
              <a:gd name="T16" fmla="*/ 258291 w 111"/>
              <a:gd name="T17" fmla="*/ 275426 h 133"/>
              <a:gd name="T18" fmla="*/ 172194 w 111"/>
              <a:gd name="T19" fmla="*/ 258476 h 133"/>
              <a:gd name="T20" fmla="*/ 172194 w 111"/>
              <a:gd name="T21" fmla="*/ 203391 h 133"/>
              <a:gd name="T22" fmla="*/ 275510 w 111"/>
              <a:gd name="T23" fmla="*/ 228815 h 133"/>
              <a:gd name="T24" fmla="*/ 335778 w 111"/>
              <a:gd name="T25" fmla="*/ 228815 h 133"/>
              <a:gd name="T26" fmla="*/ 81792 w 111"/>
              <a:gd name="T27" fmla="*/ 177967 h 133"/>
              <a:gd name="T28" fmla="*/ 163584 w 111"/>
              <a:gd name="T29" fmla="*/ 440681 h 133"/>
              <a:gd name="T30" fmla="*/ 202328 w 111"/>
              <a:gd name="T31" fmla="*/ 275426 h 133"/>
              <a:gd name="T32" fmla="*/ 124841 w 111"/>
              <a:gd name="T33" fmla="*/ 228815 h 133"/>
              <a:gd name="T34" fmla="*/ 219547 w 111"/>
              <a:gd name="T35" fmla="*/ 228815 h 133"/>
              <a:gd name="T36" fmla="*/ 232462 w 111"/>
              <a:gd name="T37" fmla="*/ 258476 h 133"/>
              <a:gd name="T38" fmla="*/ 258291 w 111"/>
              <a:gd name="T39" fmla="*/ 228815 h 133"/>
              <a:gd name="T40" fmla="*/ 340083 w 111"/>
              <a:gd name="T41" fmla="*/ 199154 h 133"/>
              <a:gd name="T42" fmla="*/ 305644 w 111"/>
              <a:gd name="T43" fmla="*/ 275426 h 133"/>
              <a:gd name="T44" fmla="*/ 288425 w 111"/>
              <a:gd name="T45" fmla="*/ 461867 h 133"/>
              <a:gd name="T46" fmla="*/ 378827 w 111"/>
              <a:gd name="T47" fmla="*/ 288137 h 133"/>
              <a:gd name="T48" fmla="*/ 241071 w 111"/>
              <a:gd name="T49" fmla="*/ 0 h 133"/>
              <a:gd name="T50" fmla="*/ 223852 w 111"/>
              <a:gd name="T51" fmla="*/ 46610 h 133"/>
              <a:gd name="T52" fmla="*/ 258291 w 111"/>
              <a:gd name="T53" fmla="*/ 46610 h 133"/>
              <a:gd name="T54" fmla="*/ 348693 w 111"/>
              <a:gd name="T55" fmla="*/ 21187 h 133"/>
              <a:gd name="T56" fmla="*/ 305644 w 111"/>
              <a:gd name="T57" fmla="*/ 55085 h 133"/>
              <a:gd name="T58" fmla="*/ 340083 w 111"/>
              <a:gd name="T59" fmla="*/ 72034 h 133"/>
              <a:gd name="T60" fmla="*/ 426180 w 111"/>
              <a:gd name="T61" fmla="*/ 76272 h 133"/>
              <a:gd name="T62" fmla="*/ 378827 w 111"/>
              <a:gd name="T63" fmla="*/ 93221 h 133"/>
              <a:gd name="T64" fmla="*/ 400351 w 111"/>
              <a:gd name="T65" fmla="*/ 118645 h 133"/>
              <a:gd name="T66" fmla="*/ 477838 w 111"/>
              <a:gd name="T67" fmla="*/ 165255 h 133"/>
              <a:gd name="T68" fmla="*/ 426180 w 111"/>
              <a:gd name="T69" fmla="*/ 156781 h 133"/>
              <a:gd name="T70" fmla="*/ 430485 w 111"/>
              <a:gd name="T71" fmla="*/ 190679 h 133"/>
              <a:gd name="T72" fmla="*/ 473533 w 111"/>
              <a:gd name="T73" fmla="*/ 262714 h 133"/>
              <a:gd name="T74" fmla="*/ 430485 w 111"/>
              <a:gd name="T75" fmla="*/ 237290 h 133"/>
              <a:gd name="T76" fmla="*/ 421875 w 111"/>
              <a:gd name="T77" fmla="*/ 271188 h 133"/>
              <a:gd name="T78" fmla="*/ 163584 w 111"/>
              <a:gd name="T79" fmla="*/ 80509 h 133"/>
              <a:gd name="T80" fmla="*/ 154974 w 111"/>
              <a:gd name="T81" fmla="*/ 29661 h 133"/>
              <a:gd name="T82" fmla="*/ 124841 w 111"/>
              <a:gd name="T83" fmla="*/ 42373 h 133"/>
              <a:gd name="T84" fmla="*/ 99011 w 111"/>
              <a:gd name="T85" fmla="*/ 118645 h 133"/>
              <a:gd name="T86" fmla="*/ 73182 w 111"/>
              <a:gd name="T87" fmla="*/ 72034 h 133"/>
              <a:gd name="T88" fmla="*/ 51658 w 111"/>
              <a:gd name="T89" fmla="*/ 101696 h 133"/>
              <a:gd name="T90" fmla="*/ 64573 w 111"/>
              <a:gd name="T91" fmla="*/ 173730 h 133"/>
              <a:gd name="T92" fmla="*/ 21524 w 111"/>
              <a:gd name="T93" fmla="*/ 148306 h 133"/>
              <a:gd name="T94" fmla="*/ 12915 w 111"/>
              <a:gd name="T95" fmla="*/ 182205 h 133"/>
              <a:gd name="T96" fmla="*/ 68878 w 111"/>
              <a:gd name="T97" fmla="*/ 250002 h 133"/>
              <a:gd name="T98" fmla="*/ 12915 w 111"/>
              <a:gd name="T99" fmla="*/ 241527 h 133"/>
              <a:gd name="T100" fmla="*/ 21524 w 111"/>
              <a:gd name="T101" fmla="*/ 275426 h 13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1" h="133">
                <a:moveTo>
                  <a:pt x="74" y="128"/>
                </a:moveTo>
                <a:cubicBezTo>
                  <a:pt x="74" y="131"/>
                  <a:pt x="72" y="133"/>
                  <a:pt x="70" y="133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39" y="133"/>
                  <a:pt x="37" y="131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6"/>
                  <a:pt x="39" y="124"/>
                  <a:pt x="42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2" y="124"/>
                  <a:pt x="74" y="126"/>
                  <a:pt x="74" y="128"/>
                </a:cubicBezTo>
                <a:close/>
                <a:moveTo>
                  <a:pt x="74" y="116"/>
                </a:moveTo>
                <a:cubicBezTo>
                  <a:pt x="74" y="114"/>
                  <a:pt x="72" y="112"/>
                  <a:pt x="70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39" y="112"/>
                  <a:pt x="37" y="114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9"/>
                  <a:pt x="39" y="121"/>
                  <a:pt x="42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2" y="121"/>
                  <a:pt x="74" y="119"/>
                  <a:pt x="74" y="116"/>
                </a:cubicBezTo>
                <a:close/>
                <a:moveTo>
                  <a:pt x="60" y="65"/>
                </a:moveTo>
                <a:cubicBezTo>
                  <a:pt x="54" y="65"/>
                  <a:pt x="54" y="65"/>
                  <a:pt x="54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3" y="109"/>
                  <a:pt x="54" y="109"/>
                  <a:pt x="55" y="109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9"/>
                  <a:pt x="59" y="109"/>
                  <a:pt x="60" y="109"/>
                </a:cubicBezTo>
                <a:lnTo>
                  <a:pt x="60" y="65"/>
                </a:lnTo>
                <a:close/>
                <a:moveTo>
                  <a:pt x="40" y="48"/>
                </a:moveTo>
                <a:cubicBezTo>
                  <a:pt x="37" y="48"/>
                  <a:pt x="34" y="51"/>
                  <a:pt x="34" y="54"/>
                </a:cubicBezTo>
                <a:cubicBezTo>
                  <a:pt x="34" y="58"/>
                  <a:pt x="37" y="61"/>
                  <a:pt x="4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1"/>
                  <a:pt x="44" y="48"/>
                  <a:pt x="40" y="48"/>
                </a:cubicBezTo>
                <a:close/>
                <a:moveTo>
                  <a:pt x="78" y="54"/>
                </a:moveTo>
                <a:cubicBezTo>
                  <a:pt x="78" y="51"/>
                  <a:pt x="75" y="48"/>
                  <a:pt x="71" y="48"/>
                </a:cubicBezTo>
                <a:cubicBezTo>
                  <a:pt x="67" y="48"/>
                  <a:pt x="64" y="51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5" y="61"/>
                  <a:pt x="78" y="58"/>
                  <a:pt x="78" y="54"/>
                </a:cubicBezTo>
                <a:close/>
                <a:moveTo>
                  <a:pt x="93" y="42"/>
                </a:moveTo>
                <a:cubicBezTo>
                  <a:pt x="89" y="30"/>
                  <a:pt x="75" y="18"/>
                  <a:pt x="56" y="18"/>
                </a:cubicBezTo>
                <a:cubicBezTo>
                  <a:pt x="36" y="18"/>
                  <a:pt x="22" y="30"/>
                  <a:pt x="19" y="42"/>
                </a:cubicBezTo>
                <a:cubicBezTo>
                  <a:pt x="17" y="51"/>
                  <a:pt x="19" y="60"/>
                  <a:pt x="23" y="68"/>
                </a:cubicBezTo>
                <a:cubicBezTo>
                  <a:pt x="27" y="76"/>
                  <a:pt x="31" y="82"/>
                  <a:pt x="34" y="90"/>
                </a:cubicBezTo>
                <a:cubicBezTo>
                  <a:pt x="36" y="94"/>
                  <a:pt x="37" y="100"/>
                  <a:pt x="38" y="104"/>
                </a:cubicBezTo>
                <a:cubicBezTo>
                  <a:pt x="39" y="108"/>
                  <a:pt x="40" y="109"/>
                  <a:pt x="44" y="109"/>
                </a:cubicBezTo>
                <a:cubicBezTo>
                  <a:pt x="45" y="109"/>
                  <a:pt x="46" y="109"/>
                  <a:pt x="47" y="109"/>
                </a:cubicBezTo>
                <a:cubicBezTo>
                  <a:pt x="47" y="65"/>
                  <a:pt x="47" y="65"/>
                  <a:pt x="47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37" y="65"/>
                  <a:pt x="34" y="64"/>
                  <a:pt x="32" y="62"/>
                </a:cubicBezTo>
                <a:cubicBezTo>
                  <a:pt x="30" y="60"/>
                  <a:pt x="29" y="57"/>
                  <a:pt x="29" y="54"/>
                </a:cubicBezTo>
                <a:cubicBezTo>
                  <a:pt x="29" y="51"/>
                  <a:pt x="30" y="49"/>
                  <a:pt x="32" y="47"/>
                </a:cubicBezTo>
                <a:cubicBezTo>
                  <a:pt x="34" y="44"/>
                  <a:pt x="37" y="43"/>
                  <a:pt x="40" y="43"/>
                </a:cubicBezTo>
                <a:cubicBezTo>
                  <a:pt x="46" y="43"/>
                  <a:pt x="51" y="48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61"/>
                  <a:pt x="51" y="61"/>
                  <a:pt x="51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1"/>
                  <a:pt x="61" y="49"/>
                  <a:pt x="63" y="47"/>
                </a:cubicBezTo>
                <a:cubicBezTo>
                  <a:pt x="65" y="44"/>
                  <a:pt x="68" y="43"/>
                  <a:pt x="71" y="43"/>
                </a:cubicBezTo>
                <a:cubicBezTo>
                  <a:pt x="74" y="43"/>
                  <a:pt x="77" y="44"/>
                  <a:pt x="79" y="47"/>
                </a:cubicBezTo>
                <a:cubicBezTo>
                  <a:pt x="81" y="49"/>
                  <a:pt x="82" y="51"/>
                  <a:pt x="82" y="54"/>
                </a:cubicBezTo>
                <a:cubicBezTo>
                  <a:pt x="82" y="57"/>
                  <a:pt x="81" y="60"/>
                  <a:pt x="79" y="62"/>
                </a:cubicBezTo>
                <a:cubicBezTo>
                  <a:pt x="77" y="64"/>
                  <a:pt x="74" y="65"/>
                  <a:pt x="7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6" y="109"/>
                  <a:pt x="67" y="109"/>
                </a:cubicBezTo>
                <a:cubicBezTo>
                  <a:pt x="71" y="109"/>
                  <a:pt x="73" y="108"/>
                  <a:pt x="74" y="104"/>
                </a:cubicBezTo>
                <a:cubicBezTo>
                  <a:pt x="75" y="100"/>
                  <a:pt x="75" y="94"/>
                  <a:pt x="77" y="90"/>
                </a:cubicBezTo>
                <a:cubicBezTo>
                  <a:pt x="80" y="82"/>
                  <a:pt x="84" y="76"/>
                  <a:pt x="88" y="68"/>
                </a:cubicBezTo>
                <a:cubicBezTo>
                  <a:pt x="93" y="60"/>
                  <a:pt x="95" y="51"/>
                  <a:pt x="93" y="42"/>
                </a:cubicBezTo>
                <a:close/>
                <a:moveTo>
                  <a:pt x="60" y="4"/>
                </a:moveTo>
                <a:cubicBezTo>
                  <a:pt x="60" y="2"/>
                  <a:pt x="58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2" y="2"/>
                  <a:pt x="52" y="4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14"/>
                  <a:pt x="53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8" y="15"/>
                  <a:pt x="60" y="14"/>
                  <a:pt x="60" y="11"/>
                </a:cubicBezTo>
                <a:lnTo>
                  <a:pt x="60" y="4"/>
                </a:lnTo>
                <a:close/>
                <a:moveTo>
                  <a:pt x="82" y="10"/>
                </a:moveTo>
                <a:cubicBezTo>
                  <a:pt x="83" y="8"/>
                  <a:pt x="83" y="6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79" y="4"/>
                  <a:pt x="76" y="5"/>
                  <a:pt x="75" y="7"/>
                </a:cubicBezTo>
                <a:cubicBezTo>
                  <a:pt x="71" y="13"/>
                  <a:pt x="71" y="13"/>
                  <a:pt x="71" y="13"/>
                </a:cubicBezTo>
                <a:cubicBezTo>
                  <a:pt x="70" y="15"/>
                  <a:pt x="71" y="18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5" y="20"/>
                  <a:pt x="78" y="19"/>
                  <a:pt x="79" y="17"/>
                </a:cubicBezTo>
                <a:lnTo>
                  <a:pt x="82" y="10"/>
                </a:lnTo>
                <a:close/>
                <a:moveTo>
                  <a:pt x="99" y="24"/>
                </a:moveTo>
                <a:cubicBezTo>
                  <a:pt x="100" y="22"/>
                  <a:pt x="101" y="19"/>
                  <a:pt x="99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6"/>
                  <a:pt x="95" y="16"/>
                  <a:pt x="93" y="17"/>
                </a:cubicBezTo>
                <a:cubicBezTo>
                  <a:pt x="88" y="22"/>
                  <a:pt x="88" y="22"/>
                  <a:pt x="88" y="22"/>
                </a:cubicBezTo>
                <a:cubicBezTo>
                  <a:pt x="86" y="24"/>
                  <a:pt x="86" y="26"/>
                  <a:pt x="87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9" y="30"/>
                  <a:pt x="91" y="30"/>
                  <a:pt x="93" y="28"/>
                </a:cubicBezTo>
                <a:lnTo>
                  <a:pt x="99" y="24"/>
                </a:lnTo>
                <a:close/>
                <a:moveTo>
                  <a:pt x="107" y="43"/>
                </a:moveTo>
                <a:cubicBezTo>
                  <a:pt x="110" y="43"/>
                  <a:pt x="111" y="41"/>
                  <a:pt x="111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0" y="36"/>
                  <a:pt x="108" y="35"/>
                  <a:pt x="106" y="35"/>
                </a:cubicBezTo>
                <a:cubicBezTo>
                  <a:pt x="99" y="37"/>
                  <a:pt x="99" y="37"/>
                  <a:pt x="99" y="37"/>
                </a:cubicBezTo>
                <a:cubicBezTo>
                  <a:pt x="96" y="37"/>
                  <a:pt x="95" y="39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4"/>
                  <a:pt x="98" y="45"/>
                  <a:pt x="100" y="45"/>
                </a:cubicBezTo>
                <a:lnTo>
                  <a:pt x="107" y="43"/>
                </a:lnTo>
                <a:close/>
                <a:moveTo>
                  <a:pt x="106" y="65"/>
                </a:moveTo>
                <a:cubicBezTo>
                  <a:pt x="108" y="66"/>
                  <a:pt x="110" y="64"/>
                  <a:pt x="110" y="62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1" y="60"/>
                  <a:pt x="109" y="58"/>
                  <a:pt x="107" y="57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5"/>
                  <a:pt x="96" y="57"/>
                  <a:pt x="95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1"/>
                  <a:pt x="96" y="63"/>
                  <a:pt x="98" y="64"/>
                </a:cubicBezTo>
                <a:lnTo>
                  <a:pt x="106" y="65"/>
                </a:lnTo>
                <a:close/>
                <a:moveTo>
                  <a:pt x="32" y="17"/>
                </a:moveTo>
                <a:cubicBezTo>
                  <a:pt x="33" y="19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0" y="15"/>
                  <a:pt x="39" y="13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2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8" y="6"/>
                  <a:pt x="28" y="8"/>
                  <a:pt x="29" y="10"/>
                </a:cubicBezTo>
                <a:lnTo>
                  <a:pt x="32" y="17"/>
                </a:lnTo>
                <a:close/>
                <a:moveTo>
                  <a:pt x="18" y="28"/>
                </a:moveTo>
                <a:cubicBezTo>
                  <a:pt x="19" y="30"/>
                  <a:pt x="22" y="30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6"/>
                  <a:pt x="25" y="24"/>
                  <a:pt x="23" y="22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6"/>
                  <a:pt x="13" y="16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19"/>
                  <a:pt x="10" y="22"/>
                  <a:pt x="12" y="24"/>
                </a:cubicBezTo>
                <a:lnTo>
                  <a:pt x="18" y="28"/>
                </a:lnTo>
                <a:close/>
                <a:moveTo>
                  <a:pt x="11" y="45"/>
                </a:moveTo>
                <a:cubicBezTo>
                  <a:pt x="13" y="45"/>
                  <a:pt x="15" y="44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6" y="39"/>
                  <a:pt x="14" y="37"/>
                  <a:pt x="12" y="37"/>
                </a:cubicBezTo>
                <a:cubicBezTo>
                  <a:pt x="5" y="35"/>
                  <a:pt x="5" y="35"/>
                  <a:pt x="5" y="35"/>
                </a:cubicBezTo>
                <a:cubicBezTo>
                  <a:pt x="3" y="35"/>
                  <a:pt x="0" y="36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lnTo>
                  <a:pt x="11" y="45"/>
                </a:lnTo>
                <a:close/>
                <a:moveTo>
                  <a:pt x="12" y="64"/>
                </a:moveTo>
                <a:cubicBezTo>
                  <a:pt x="15" y="63"/>
                  <a:pt x="16" y="61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5" y="57"/>
                  <a:pt x="13" y="55"/>
                  <a:pt x="11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8"/>
                  <a:pt x="0" y="60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4"/>
                  <a:pt x="3" y="66"/>
                  <a:pt x="5" y="65"/>
                </a:cubicBezTo>
                <a:lnTo>
                  <a:pt x="1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25647" y="2381756"/>
            <a:ext cx="41509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MASALAH DISIPLIN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684000" y="4063500"/>
            <a:ext cx="14400000" cy="4860000"/>
          </a:xfrm>
          <a:prstGeom prst="round2DiagRect">
            <a:avLst/>
          </a:prstGeom>
          <a:solidFill>
            <a:srgbClr val="89B22D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kern="0" dirty="0" err="1">
                <a:solidFill>
                  <a:schemeClr val="bg1"/>
                </a:solidFill>
              </a:rPr>
              <a:t>Bayaran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gantirugi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sepenuhnya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atas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kadar</a:t>
            </a:r>
            <a:r>
              <a:rPr lang="en-US" sz="3600" b="1" kern="0" dirty="0">
                <a:solidFill>
                  <a:schemeClr val="bg1"/>
                </a:solidFill>
              </a:rPr>
              <a:t> yang </a:t>
            </a:r>
            <a:r>
              <a:rPr lang="en-US" sz="3600" b="1" kern="0" dirty="0" err="1">
                <a:solidFill>
                  <a:schemeClr val="bg1"/>
                </a:solidFill>
              </a:rPr>
              <a:t>ditetapkan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dalam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perjanjian</a:t>
            </a:r>
            <a:r>
              <a:rPr lang="en-US" sz="3600" b="1" kern="0" dirty="0">
                <a:solidFill>
                  <a:schemeClr val="bg1"/>
                </a:solidFill>
              </a:rPr>
              <a:t>;</a:t>
            </a:r>
            <a:endParaRPr lang="en-MY" sz="3600" b="1" kern="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kern="0" dirty="0" err="1">
                <a:solidFill>
                  <a:schemeClr val="bg1"/>
                </a:solidFill>
              </a:rPr>
              <a:t>Pelaksanaan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kontrak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berkhidmat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dengan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kerajaan</a:t>
            </a:r>
            <a:r>
              <a:rPr lang="en-US" sz="3600" b="1" kern="0" dirty="0">
                <a:solidFill>
                  <a:schemeClr val="bg1"/>
                </a:solidFill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kern="0" dirty="0" err="1">
                <a:solidFill>
                  <a:schemeClr val="bg1"/>
                </a:solidFill>
              </a:rPr>
              <a:t>Tidak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layak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ditawarkan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biasiswa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dalam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perkhidmatan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sepanjang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tempoh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berkhidmat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dengan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kerajaan</a:t>
            </a:r>
            <a:r>
              <a:rPr lang="en-US" sz="3600" b="1" kern="0" dirty="0">
                <a:solidFill>
                  <a:schemeClr val="bg1"/>
                </a:solidFill>
              </a:rPr>
              <a:t>; </a:t>
            </a:r>
            <a:r>
              <a:rPr lang="en-US" sz="3600" b="1" kern="0" dirty="0" err="1">
                <a:solidFill>
                  <a:schemeClr val="bg1"/>
                </a:solidFill>
              </a:rPr>
              <a:t>dan</a:t>
            </a:r>
            <a:endParaRPr lang="en-US" sz="3600" b="1" kern="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kern="0" dirty="0" err="1">
                <a:solidFill>
                  <a:schemeClr val="bg1"/>
                </a:solidFill>
              </a:rPr>
              <a:t>Tidak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layak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dipertimbangkan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sebarang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bentuk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cuti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belajar</a:t>
            </a:r>
            <a:r>
              <a:rPr lang="en-US" sz="3600" b="1" kern="0" dirty="0">
                <a:solidFill>
                  <a:schemeClr val="bg1"/>
                </a:solidFill>
              </a:rPr>
              <a:t> di </a:t>
            </a:r>
            <a:r>
              <a:rPr lang="en-US" sz="3600" b="1" kern="0" dirty="0" err="1">
                <a:solidFill>
                  <a:schemeClr val="bg1"/>
                </a:solidFill>
              </a:rPr>
              <a:t>sepanjang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tempoh</a:t>
            </a:r>
            <a:r>
              <a:rPr lang="en-US" sz="3600" b="1" kern="0" dirty="0">
                <a:solidFill>
                  <a:schemeClr val="bg1"/>
                </a:solidFill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</a:rPr>
              <a:t>perkhidmatan</a:t>
            </a:r>
            <a:endParaRPr lang="en-MY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238723" y="3728157"/>
            <a:ext cx="1827324" cy="1603299"/>
            <a:chOff x="3477921" y="1309415"/>
            <a:chExt cx="1015337" cy="890859"/>
          </a:xfrm>
        </p:grpSpPr>
        <p:grpSp>
          <p:nvGrpSpPr>
            <p:cNvPr id="63" name="Group 33"/>
            <p:cNvGrpSpPr/>
            <p:nvPr/>
          </p:nvGrpSpPr>
          <p:grpSpPr>
            <a:xfrm rot="5400000">
              <a:off x="3359017" y="1428319"/>
              <a:ext cx="890859" cy="653052"/>
              <a:chOff x="4000501" y="1657350"/>
              <a:chExt cx="1143000" cy="837885"/>
            </a:xfrm>
          </p:grpSpPr>
          <p:sp>
            <p:nvSpPr>
              <p:cNvPr id="67" name="Trapezoid 66"/>
              <p:cNvSpPr/>
              <p:nvPr/>
            </p:nvSpPr>
            <p:spPr>
              <a:xfrm rot="10800000">
                <a:off x="4000501" y="1657350"/>
                <a:ext cx="1143000" cy="457200"/>
              </a:xfrm>
              <a:prstGeom prst="trapezoid">
                <a:avLst>
                  <a:gd name="adj" fmla="val 40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4183706" y="2114236"/>
                <a:ext cx="776287" cy="380999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  <p:grpSp>
          <p:nvGrpSpPr>
            <p:cNvPr id="64" name="Group 7"/>
            <p:cNvGrpSpPr/>
            <p:nvPr/>
          </p:nvGrpSpPr>
          <p:grpSpPr>
            <a:xfrm rot="5400000">
              <a:off x="3863016" y="1427494"/>
              <a:ext cx="605784" cy="654705"/>
              <a:chOff x="2057399" y="2190750"/>
              <a:chExt cx="777240" cy="84000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Snip Same Side Corner Rectangle 64"/>
              <p:cNvSpPr/>
              <p:nvPr/>
            </p:nvSpPr>
            <p:spPr>
              <a:xfrm>
                <a:off x="2057399" y="2190750"/>
                <a:ext cx="777240" cy="609600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0800000">
                <a:off x="2057726" y="2800889"/>
                <a:ext cx="776286" cy="229870"/>
              </a:xfrm>
              <a:prstGeom prst="triangl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8235129" y="4114373"/>
            <a:ext cx="745717" cy="75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319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0544" y="3782692"/>
            <a:ext cx="615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1"/>
                </a:solidFill>
              </a:rPr>
              <a:t>PENGENALAN BAHAGIAN PENGURUSAN LATIHAN (BPL)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9349474" y="3728160"/>
            <a:ext cx="1827331" cy="1603299"/>
            <a:chOff x="4650740" y="1309417"/>
            <a:chExt cx="1015341" cy="890859"/>
          </a:xfrm>
        </p:grpSpPr>
        <p:grpSp>
          <p:nvGrpSpPr>
            <p:cNvPr id="72" name="Group 33"/>
            <p:cNvGrpSpPr/>
            <p:nvPr/>
          </p:nvGrpSpPr>
          <p:grpSpPr>
            <a:xfrm rot="16200000" flipH="1">
              <a:off x="4894124" y="1428320"/>
              <a:ext cx="890859" cy="653054"/>
              <a:chOff x="4000501" y="1657350"/>
              <a:chExt cx="1143000" cy="837888"/>
            </a:xfrm>
          </p:grpSpPr>
          <p:sp>
            <p:nvSpPr>
              <p:cNvPr id="76" name="Trapezoid 75"/>
              <p:cNvSpPr/>
              <p:nvPr/>
            </p:nvSpPr>
            <p:spPr>
              <a:xfrm rot="10800000">
                <a:off x="4000501" y="1657350"/>
                <a:ext cx="1143000" cy="457200"/>
              </a:xfrm>
              <a:prstGeom prst="trapezoid">
                <a:avLst>
                  <a:gd name="adj" fmla="val 4016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10800000">
                <a:off x="4183704" y="2114238"/>
                <a:ext cx="776287" cy="3810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  <p:grpSp>
          <p:nvGrpSpPr>
            <p:cNvPr id="73" name="Group 7"/>
            <p:cNvGrpSpPr/>
            <p:nvPr/>
          </p:nvGrpSpPr>
          <p:grpSpPr>
            <a:xfrm rot="16200000" flipH="1">
              <a:off x="4675201" y="1427496"/>
              <a:ext cx="605784" cy="654705"/>
              <a:chOff x="2057399" y="2190750"/>
              <a:chExt cx="777240" cy="840009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Snip Same Side Corner Rectangle 73"/>
              <p:cNvSpPr/>
              <p:nvPr/>
            </p:nvSpPr>
            <p:spPr>
              <a:xfrm>
                <a:off x="2057399" y="2190750"/>
                <a:ext cx="777240" cy="609600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 rot="10800000">
                <a:off x="2057726" y="2800889"/>
                <a:ext cx="776286" cy="229870"/>
              </a:xfrm>
              <a:prstGeom prst="triangl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 flipH="1">
            <a:off x="9470914" y="4114374"/>
            <a:ext cx="745717" cy="75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319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79" name="TextBox 78"/>
          <p:cNvSpPr txBox="1"/>
          <p:nvPr/>
        </p:nvSpPr>
        <p:spPr>
          <a:xfrm flipH="1">
            <a:off x="11393646" y="4063696"/>
            <a:ext cx="537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LATAR BELAKANG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386280" y="6418949"/>
            <a:ext cx="1827328" cy="1603299"/>
            <a:chOff x="3477921" y="1309415"/>
            <a:chExt cx="1015339" cy="890859"/>
          </a:xfrm>
        </p:grpSpPr>
        <p:grpSp>
          <p:nvGrpSpPr>
            <p:cNvPr id="81" name="Group 33"/>
            <p:cNvGrpSpPr/>
            <p:nvPr/>
          </p:nvGrpSpPr>
          <p:grpSpPr>
            <a:xfrm rot="5400000">
              <a:off x="3359017" y="1428319"/>
              <a:ext cx="890859" cy="653052"/>
              <a:chOff x="4000501" y="1657350"/>
              <a:chExt cx="1143000" cy="837885"/>
            </a:xfrm>
          </p:grpSpPr>
          <p:sp>
            <p:nvSpPr>
              <p:cNvPr id="85" name="Trapezoid 84"/>
              <p:cNvSpPr/>
              <p:nvPr/>
            </p:nvSpPr>
            <p:spPr>
              <a:xfrm rot="10800000">
                <a:off x="4000501" y="1657350"/>
                <a:ext cx="1143000" cy="457200"/>
              </a:xfrm>
              <a:prstGeom prst="trapezoid">
                <a:avLst>
                  <a:gd name="adj" fmla="val 4016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0800000">
                <a:off x="4183706" y="2114236"/>
                <a:ext cx="776287" cy="380999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  <p:grpSp>
          <p:nvGrpSpPr>
            <p:cNvPr id="82" name="Group 7"/>
            <p:cNvGrpSpPr/>
            <p:nvPr/>
          </p:nvGrpSpPr>
          <p:grpSpPr>
            <a:xfrm rot="5400000">
              <a:off x="3863016" y="1427495"/>
              <a:ext cx="605784" cy="654705"/>
              <a:chOff x="2057399" y="2190750"/>
              <a:chExt cx="777240" cy="84000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Snip Same Side Corner Rectangle 82"/>
              <p:cNvSpPr/>
              <p:nvPr/>
            </p:nvSpPr>
            <p:spPr>
              <a:xfrm>
                <a:off x="2057399" y="2190750"/>
                <a:ext cx="777240" cy="609600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10800000">
                <a:off x="2057726" y="2800889"/>
                <a:ext cx="776286" cy="229870"/>
              </a:xfrm>
              <a:prstGeom prst="triangl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8382685" y="6805164"/>
            <a:ext cx="745717" cy="75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319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577719" y="6637676"/>
            <a:ext cx="558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3"/>
                </a:solidFill>
              </a:rPr>
              <a:t>TINDAKAN PENALTI / TUNTUTAN GANTIRUGI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9497030" y="6418953"/>
            <a:ext cx="1827331" cy="1603299"/>
            <a:chOff x="4650740" y="1309417"/>
            <a:chExt cx="1015341" cy="890859"/>
          </a:xfrm>
        </p:grpSpPr>
        <p:grpSp>
          <p:nvGrpSpPr>
            <p:cNvPr id="90" name="Group 33"/>
            <p:cNvGrpSpPr/>
            <p:nvPr/>
          </p:nvGrpSpPr>
          <p:grpSpPr>
            <a:xfrm rot="16200000" flipH="1">
              <a:off x="4894124" y="1428320"/>
              <a:ext cx="890859" cy="653054"/>
              <a:chOff x="4000501" y="1657350"/>
              <a:chExt cx="1143000" cy="837888"/>
            </a:xfrm>
          </p:grpSpPr>
          <p:sp>
            <p:nvSpPr>
              <p:cNvPr id="94" name="Trapezoid 93"/>
              <p:cNvSpPr/>
              <p:nvPr/>
            </p:nvSpPr>
            <p:spPr>
              <a:xfrm rot="10800000">
                <a:off x="4000501" y="1657350"/>
                <a:ext cx="1143000" cy="457200"/>
              </a:xfrm>
              <a:prstGeom prst="trapezoid">
                <a:avLst>
                  <a:gd name="adj" fmla="val 4016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 rot="10800000">
                <a:off x="4183704" y="2114238"/>
                <a:ext cx="776287" cy="381000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  <p:grpSp>
          <p:nvGrpSpPr>
            <p:cNvPr id="91" name="Group 7"/>
            <p:cNvGrpSpPr/>
            <p:nvPr/>
          </p:nvGrpSpPr>
          <p:grpSpPr>
            <a:xfrm rot="16200000" flipH="1">
              <a:off x="4675201" y="1427497"/>
              <a:ext cx="605784" cy="654705"/>
              <a:chOff x="2057399" y="2190750"/>
              <a:chExt cx="777240" cy="840009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Snip Same Side Corner Rectangle 91"/>
              <p:cNvSpPr/>
              <p:nvPr/>
            </p:nvSpPr>
            <p:spPr>
              <a:xfrm>
                <a:off x="2057399" y="2190750"/>
                <a:ext cx="777240" cy="609600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0800000">
                <a:off x="2057726" y="2800889"/>
                <a:ext cx="776286" cy="229870"/>
              </a:xfrm>
              <a:prstGeom prst="triangl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40"/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 flipH="1">
            <a:off x="9618470" y="6805166"/>
            <a:ext cx="745717" cy="75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319" b="1" dirty="0">
                <a:solidFill>
                  <a:schemeClr val="accent4"/>
                </a:solidFill>
              </a:rPr>
              <a:t>04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096893" y="779458"/>
            <a:ext cx="16505163" cy="2942774"/>
            <a:chOff x="1448220" y="602460"/>
            <a:chExt cx="22009827" cy="3667594"/>
          </a:xfrm>
        </p:grpSpPr>
        <p:sp>
          <p:nvSpPr>
            <p:cNvPr id="59" name="TextBox 58"/>
            <p:cNvSpPr txBox="1"/>
            <p:nvPr/>
          </p:nvSpPr>
          <p:spPr>
            <a:xfrm>
              <a:off x="1448220" y="602460"/>
              <a:ext cx="22009827" cy="1265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60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KANDUNGAN</a:t>
              </a:r>
              <a:endParaRPr lang="id-ID" sz="60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116" name="Rectangle 115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065593" y="3608533"/>
              <a:ext cx="20937538" cy="66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d-ID" sz="2849" dirty="0">
                <a:solidFill>
                  <a:schemeClr val="accent1"/>
                </a:solidFill>
                <a:latin typeface="Calibri Light" panose="020F0302020204030204"/>
                <a:cs typeface="Calibri Light" panose="020F0302020204030204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 flipH="1">
            <a:off x="11484000" y="6682281"/>
            <a:ext cx="5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15BFF"/>
                </a:solidFill>
              </a:rPr>
              <a:t>PENGURUSAN CUTI BELAJAR DAN LATIHAN</a:t>
            </a:r>
          </a:p>
        </p:txBody>
      </p:sp>
    </p:spTree>
    <p:extLst>
      <p:ext uri="{BB962C8B-B14F-4D97-AF65-F5344CB8AC3E}">
        <p14:creationId xmlns:p14="http://schemas.microsoft.com/office/powerpoint/2010/main" val="929159523"/>
      </p:ext>
    </p:extLst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8" grpId="0"/>
      <p:bldP spid="79" grpId="0"/>
      <p:bldP spid="87" grpId="0"/>
      <p:bldP spid="88" grpId="0"/>
      <p:bldP spid="96" grpId="0"/>
      <p:bldP spid="1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2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4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PENALTI</a:t>
              </a:r>
              <a:endParaRPr lang="id-ID" sz="54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26852" r="6353" b="58230"/>
          <a:stretch/>
        </p:blipFill>
        <p:spPr bwMode="auto">
          <a:xfrm>
            <a:off x="793177" y="2072339"/>
            <a:ext cx="9720001" cy="14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1987853" y="2287086"/>
            <a:ext cx="618759" cy="90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849" dirty="0">
                <a:solidFill>
                  <a:srgbClr val="FFFFFF"/>
                </a:solidFill>
                <a:latin typeface="PT Sans" panose="020B0503020203020204" pitchFamily="34" charset="-52"/>
              </a:rPr>
              <a:t>02</a:t>
            </a:r>
            <a:endParaRPr lang="en-US" altLang="en-US" sz="2700" dirty="0"/>
          </a:p>
        </p:txBody>
      </p:sp>
      <p:sp>
        <p:nvSpPr>
          <p:cNvPr id="19" name="Freeform 67"/>
          <p:cNvSpPr>
            <a:spLocks noEditPoints="1"/>
          </p:cNvSpPr>
          <p:nvPr/>
        </p:nvSpPr>
        <p:spPr bwMode="auto">
          <a:xfrm>
            <a:off x="8219686" y="2513936"/>
            <a:ext cx="1344395" cy="593666"/>
          </a:xfrm>
          <a:custGeom>
            <a:avLst/>
            <a:gdLst>
              <a:gd name="T0" fmla="*/ 551051 w 177"/>
              <a:gd name="T1" fmla="*/ 369301 h 92"/>
              <a:gd name="T2" fmla="*/ 516610 w 177"/>
              <a:gd name="T3" fmla="*/ 382035 h 92"/>
              <a:gd name="T4" fmla="*/ 391763 w 177"/>
              <a:gd name="T5" fmla="*/ 390525 h 92"/>
              <a:gd name="T6" fmla="*/ 266915 w 177"/>
              <a:gd name="T7" fmla="*/ 382035 h 92"/>
              <a:gd name="T8" fmla="*/ 232475 w 177"/>
              <a:gd name="T9" fmla="*/ 369301 h 92"/>
              <a:gd name="T10" fmla="*/ 219559 w 177"/>
              <a:gd name="T11" fmla="*/ 309873 h 92"/>
              <a:gd name="T12" fmla="*/ 288441 w 177"/>
              <a:gd name="T13" fmla="*/ 263180 h 92"/>
              <a:gd name="T14" fmla="*/ 322881 w 177"/>
              <a:gd name="T15" fmla="*/ 250445 h 92"/>
              <a:gd name="T16" fmla="*/ 335797 w 177"/>
              <a:gd name="T17" fmla="*/ 203752 h 92"/>
              <a:gd name="T18" fmla="*/ 292746 w 177"/>
              <a:gd name="T19" fmla="*/ 84897 h 92"/>
              <a:gd name="T20" fmla="*/ 365932 w 177"/>
              <a:gd name="T21" fmla="*/ 4245 h 92"/>
              <a:gd name="T22" fmla="*/ 391763 w 177"/>
              <a:gd name="T23" fmla="*/ 0 h 92"/>
              <a:gd name="T24" fmla="*/ 417593 w 177"/>
              <a:gd name="T25" fmla="*/ 4245 h 92"/>
              <a:gd name="T26" fmla="*/ 490780 w 177"/>
              <a:gd name="T27" fmla="*/ 84897 h 92"/>
              <a:gd name="T28" fmla="*/ 447729 w 177"/>
              <a:gd name="T29" fmla="*/ 203752 h 92"/>
              <a:gd name="T30" fmla="*/ 460644 w 177"/>
              <a:gd name="T31" fmla="*/ 250445 h 92"/>
              <a:gd name="T32" fmla="*/ 495085 w 177"/>
              <a:gd name="T33" fmla="*/ 263180 h 92"/>
              <a:gd name="T34" fmla="*/ 563966 w 177"/>
              <a:gd name="T35" fmla="*/ 309873 h 92"/>
              <a:gd name="T36" fmla="*/ 551051 w 177"/>
              <a:gd name="T37" fmla="*/ 369301 h 92"/>
              <a:gd name="T38" fmla="*/ 749085 w 177"/>
              <a:gd name="T39" fmla="*/ 335342 h 92"/>
              <a:gd name="T40" fmla="*/ 701729 w 177"/>
              <a:gd name="T41" fmla="*/ 301383 h 92"/>
              <a:gd name="T42" fmla="*/ 675898 w 177"/>
              <a:gd name="T43" fmla="*/ 292894 h 92"/>
              <a:gd name="T44" fmla="*/ 667288 w 177"/>
              <a:gd name="T45" fmla="*/ 258935 h 92"/>
              <a:gd name="T46" fmla="*/ 697424 w 177"/>
              <a:gd name="T47" fmla="*/ 178283 h 92"/>
              <a:gd name="T48" fmla="*/ 650068 w 177"/>
              <a:gd name="T49" fmla="*/ 123100 h 92"/>
              <a:gd name="T50" fmla="*/ 628542 w 177"/>
              <a:gd name="T51" fmla="*/ 118855 h 92"/>
              <a:gd name="T52" fmla="*/ 611322 w 177"/>
              <a:gd name="T53" fmla="*/ 123100 h 92"/>
              <a:gd name="T54" fmla="*/ 559661 w 177"/>
              <a:gd name="T55" fmla="*/ 178283 h 92"/>
              <a:gd name="T56" fmla="*/ 589797 w 177"/>
              <a:gd name="T57" fmla="*/ 258935 h 92"/>
              <a:gd name="T58" fmla="*/ 581186 w 177"/>
              <a:gd name="T59" fmla="*/ 292894 h 92"/>
              <a:gd name="T60" fmla="*/ 581186 w 177"/>
              <a:gd name="T61" fmla="*/ 292894 h 92"/>
              <a:gd name="T62" fmla="*/ 585492 w 177"/>
              <a:gd name="T63" fmla="*/ 301383 h 92"/>
              <a:gd name="T64" fmla="*/ 598407 w 177"/>
              <a:gd name="T65" fmla="*/ 343832 h 92"/>
              <a:gd name="T66" fmla="*/ 568271 w 177"/>
              <a:gd name="T67" fmla="*/ 382035 h 92"/>
              <a:gd name="T68" fmla="*/ 555356 w 177"/>
              <a:gd name="T69" fmla="*/ 386280 h 92"/>
              <a:gd name="T70" fmla="*/ 628542 w 177"/>
              <a:gd name="T71" fmla="*/ 390525 h 92"/>
              <a:gd name="T72" fmla="*/ 714644 w 177"/>
              <a:gd name="T73" fmla="*/ 382035 h 92"/>
              <a:gd name="T74" fmla="*/ 740475 w 177"/>
              <a:gd name="T75" fmla="*/ 377790 h 92"/>
              <a:gd name="T76" fmla="*/ 749085 w 177"/>
              <a:gd name="T77" fmla="*/ 335342 h 92"/>
              <a:gd name="T78" fmla="*/ 180814 w 177"/>
              <a:gd name="T79" fmla="*/ 343832 h 92"/>
              <a:gd name="T80" fmla="*/ 198034 w 177"/>
              <a:gd name="T81" fmla="*/ 301383 h 92"/>
              <a:gd name="T82" fmla="*/ 210949 w 177"/>
              <a:gd name="T83" fmla="*/ 284404 h 92"/>
              <a:gd name="T84" fmla="*/ 202339 w 177"/>
              <a:gd name="T85" fmla="*/ 280159 h 92"/>
              <a:gd name="T86" fmla="*/ 193729 w 177"/>
              <a:gd name="T87" fmla="*/ 246201 h 92"/>
              <a:gd name="T88" fmla="*/ 228169 w 177"/>
              <a:gd name="T89" fmla="*/ 157059 h 92"/>
              <a:gd name="T90" fmla="*/ 172203 w 177"/>
              <a:gd name="T91" fmla="*/ 93386 h 92"/>
              <a:gd name="T92" fmla="*/ 150678 w 177"/>
              <a:gd name="T93" fmla="*/ 89142 h 92"/>
              <a:gd name="T94" fmla="*/ 129153 w 177"/>
              <a:gd name="T95" fmla="*/ 93386 h 92"/>
              <a:gd name="T96" fmla="*/ 73186 w 177"/>
              <a:gd name="T97" fmla="*/ 157059 h 92"/>
              <a:gd name="T98" fmla="*/ 107627 w 177"/>
              <a:gd name="T99" fmla="*/ 246201 h 92"/>
              <a:gd name="T100" fmla="*/ 99017 w 177"/>
              <a:gd name="T101" fmla="*/ 280159 h 92"/>
              <a:gd name="T102" fmla="*/ 68881 w 177"/>
              <a:gd name="T103" fmla="*/ 292894 h 92"/>
              <a:gd name="T104" fmla="*/ 17220 w 177"/>
              <a:gd name="T105" fmla="*/ 326852 h 92"/>
              <a:gd name="T106" fmla="*/ 25831 w 177"/>
              <a:gd name="T107" fmla="*/ 373546 h 92"/>
              <a:gd name="T108" fmla="*/ 51661 w 177"/>
              <a:gd name="T109" fmla="*/ 382035 h 92"/>
              <a:gd name="T110" fmla="*/ 150678 w 177"/>
              <a:gd name="T111" fmla="*/ 390525 h 92"/>
              <a:gd name="T112" fmla="*/ 228169 w 177"/>
              <a:gd name="T113" fmla="*/ 386280 h 92"/>
              <a:gd name="T114" fmla="*/ 215254 w 177"/>
              <a:gd name="T115" fmla="*/ 382035 h 92"/>
              <a:gd name="T116" fmla="*/ 180814 w 177"/>
              <a:gd name="T117" fmla="*/ 343832 h 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77" h="92">
                <a:moveTo>
                  <a:pt x="128" y="87"/>
                </a:moveTo>
                <a:cubicBezTo>
                  <a:pt x="126" y="88"/>
                  <a:pt x="123" y="89"/>
                  <a:pt x="120" y="90"/>
                </a:cubicBezTo>
                <a:cubicBezTo>
                  <a:pt x="111" y="92"/>
                  <a:pt x="102" y="92"/>
                  <a:pt x="91" y="92"/>
                </a:cubicBezTo>
                <a:cubicBezTo>
                  <a:pt x="80" y="92"/>
                  <a:pt x="71" y="92"/>
                  <a:pt x="62" y="90"/>
                </a:cubicBezTo>
                <a:cubicBezTo>
                  <a:pt x="59" y="89"/>
                  <a:pt x="56" y="88"/>
                  <a:pt x="54" y="87"/>
                </a:cubicBezTo>
                <a:cubicBezTo>
                  <a:pt x="46" y="83"/>
                  <a:pt x="46" y="77"/>
                  <a:pt x="51" y="73"/>
                </a:cubicBezTo>
                <a:cubicBezTo>
                  <a:pt x="55" y="68"/>
                  <a:pt x="61" y="65"/>
                  <a:pt x="67" y="62"/>
                </a:cubicBezTo>
                <a:cubicBezTo>
                  <a:pt x="70" y="61"/>
                  <a:pt x="72" y="60"/>
                  <a:pt x="75" y="59"/>
                </a:cubicBezTo>
                <a:cubicBezTo>
                  <a:pt x="80" y="57"/>
                  <a:pt x="82" y="52"/>
                  <a:pt x="78" y="48"/>
                </a:cubicBezTo>
                <a:cubicBezTo>
                  <a:pt x="70" y="40"/>
                  <a:pt x="67" y="31"/>
                  <a:pt x="68" y="20"/>
                </a:cubicBezTo>
                <a:cubicBezTo>
                  <a:pt x="68" y="9"/>
                  <a:pt x="75" y="3"/>
                  <a:pt x="85" y="1"/>
                </a:cubicBezTo>
                <a:cubicBezTo>
                  <a:pt x="87" y="0"/>
                  <a:pt x="89" y="0"/>
                  <a:pt x="91" y="0"/>
                </a:cubicBezTo>
                <a:cubicBezTo>
                  <a:pt x="93" y="0"/>
                  <a:pt x="95" y="0"/>
                  <a:pt x="97" y="1"/>
                </a:cubicBezTo>
                <a:cubicBezTo>
                  <a:pt x="107" y="3"/>
                  <a:pt x="114" y="9"/>
                  <a:pt x="114" y="20"/>
                </a:cubicBezTo>
                <a:cubicBezTo>
                  <a:pt x="115" y="31"/>
                  <a:pt x="112" y="40"/>
                  <a:pt x="104" y="48"/>
                </a:cubicBezTo>
                <a:cubicBezTo>
                  <a:pt x="100" y="52"/>
                  <a:pt x="102" y="57"/>
                  <a:pt x="107" y="59"/>
                </a:cubicBezTo>
                <a:cubicBezTo>
                  <a:pt x="110" y="60"/>
                  <a:pt x="112" y="61"/>
                  <a:pt x="115" y="62"/>
                </a:cubicBezTo>
                <a:cubicBezTo>
                  <a:pt x="121" y="65"/>
                  <a:pt x="127" y="68"/>
                  <a:pt x="131" y="73"/>
                </a:cubicBezTo>
                <a:cubicBezTo>
                  <a:pt x="134" y="76"/>
                  <a:pt x="136" y="83"/>
                  <a:pt x="128" y="87"/>
                </a:cubicBezTo>
                <a:close/>
                <a:moveTo>
                  <a:pt x="174" y="79"/>
                </a:moveTo>
                <a:cubicBezTo>
                  <a:pt x="171" y="75"/>
                  <a:pt x="167" y="73"/>
                  <a:pt x="163" y="71"/>
                </a:cubicBezTo>
                <a:cubicBezTo>
                  <a:pt x="161" y="70"/>
                  <a:pt x="159" y="70"/>
                  <a:pt x="157" y="69"/>
                </a:cubicBezTo>
                <a:cubicBezTo>
                  <a:pt x="154" y="68"/>
                  <a:pt x="153" y="64"/>
                  <a:pt x="155" y="61"/>
                </a:cubicBezTo>
                <a:cubicBezTo>
                  <a:pt x="161" y="56"/>
                  <a:pt x="163" y="49"/>
                  <a:pt x="162" y="42"/>
                </a:cubicBezTo>
                <a:cubicBezTo>
                  <a:pt x="162" y="35"/>
                  <a:pt x="158" y="31"/>
                  <a:pt x="151" y="29"/>
                </a:cubicBezTo>
                <a:cubicBezTo>
                  <a:pt x="149" y="28"/>
                  <a:pt x="148" y="28"/>
                  <a:pt x="146" y="28"/>
                </a:cubicBezTo>
                <a:cubicBezTo>
                  <a:pt x="145" y="28"/>
                  <a:pt x="143" y="28"/>
                  <a:pt x="142" y="29"/>
                </a:cubicBezTo>
                <a:cubicBezTo>
                  <a:pt x="135" y="31"/>
                  <a:pt x="130" y="35"/>
                  <a:pt x="130" y="42"/>
                </a:cubicBezTo>
                <a:cubicBezTo>
                  <a:pt x="130" y="49"/>
                  <a:pt x="132" y="56"/>
                  <a:pt x="137" y="61"/>
                </a:cubicBezTo>
                <a:cubicBezTo>
                  <a:pt x="140" y="64"/>
                  <a:pt x="139" y="68"/>
                  <a:pt x="135" y="69"/>
                </a:cubicBezTo>
                <a:cubicBezTo>
                  <a:pt x="135" y="69"/>
                  <a:pt x="135" y="69"/>
                  <a:pt x="135" y="69"/>
                </a:cubicBezTo>
                <a:cubicBezTo>
                  <a:pt x="135" y="70"/>
                  <a:pt x="136" y="70"/>
                  <a:pt x="136" y="71"/>
                </a:cubicBezTo>
                <a:cubicBezTo>
                  <a:pt x="139" y="73"/>
                  <a:pt x="140" y="77"/>
                  <a:pt x="139" y="81"/>
                </a:cubicBezTo>
                <a:cubicBezTo>
                  <a:pt x="139" y="85"/>
                  <a:pt x="136" y="88"/>
                  <a:pt x="132" y="90"/>
                </a:cubicBezTo>
                <a:cubicBezTo>
                  <a:pt x="131" y="90"/>
                  <a:pt x="130" y="91"/>
                  <a:pt x="129" y="91"/>
                </a:cubicBezTo>
                <a:cubicBezTo>
                  <a:pt x="134" y="92"/>
                  <a:pt x="140" y="92"/>
                  <a:pt x="146" y="92"/>
                </a:cubicBezTo>
                <a:cubicBezTo>
                  <a:pt x="154" y="92"/>
                  <a:pt x="160" y="92"/>
                  <a:pt x="166" y="90"/>
                </a:cubicBezTo>
                <a:cubicBezTo>
                  <a:pt x="168" y="90"/>
                  <a:pt x="170" y="89"/>
                  <a:pt x="172" y="89"/>
                </a:cubicBezTo>
                <a:cubicBezTo>
                  <a:pt x="177" y="86"/>
                  <a:pt x="176" y="81"/>
                  <a:pt x="174" y="79"/>
                </a:cubicBezTo>
                <a:close/>
                <a:moveTo>
                  <a:pt x="42" y="81"/>
                </a:moveTo>
                <a:cubicBezTo>
                  <a:pt x="41" y="77"/>
                  <a:pt x="43" y="74"/>
                  <a:pt x="46" y="71"/>
                </a:cubicBezTo>
                <a:cubicBezTo>
                  <a:pt x="47" y="69"/>
                  <a:pt x="48" y="68"/>
                  <a:pt x="49" y="67"/>
                </a:cubicBezTo>
                <a:cubicBezTo>
                  <a:pt x="49" y="67"/>
                  <a:pt x="48" y="67"/>
                  <a:pt x="47" y="66"/>
                </a:cubicBezTo>
                <a:cubicBezTo>
                  <a:pt x="43" y="65"/>
                  <a:pt x="42" y="61"/>
                  <a:pt x="45" y="58"/>
                </a:cubicBezTo>
                <a:cubicBezTo>
                  <a:pt x="51" y="52"/>
                  <a:pt x="53" y="45"/>
                  <a:pt x="53" y="37"/>
                </a:cubicBezTo>
                <a:cubicBezTo>
                  <a:pt x="52" y="28"/>
                  <a:pt x="47" y="24"/>
                  <a:pt x="40" y="22"/>
                </a:cubicBezTo>
                <a:cubicBezTo>
                  <a:pt x="38" y="22"/>
                  <a:pt x="36" y="21"/>
                  <a:pt x="35" y="21"/>
                </a:cubicBezTo>
                <a:cubicBezTo>
                  <a:pt x="33" y="21"/>
                  <a:pt x="32" y="22"/>
                  <a:pt x="30" y="22"/>
                </a:cubicBezTo>
                <a:cubicBezTo>
                  <a:pt x="22" y="24"/>
                  <a:pt x="17" y="28"/>
                  <a:pt x="17" y="37"/>
                </a:cubicBezTo>
                <a:cubicBezTo>
                  <a:pt x="17" y="45"/>
                  <a:pt x="19" y="52"/>
                  <a:pt x="25" y="58"/>
                </a:cubicBezTo>
                <a:cubicBezTo>
                  <a:pt x="28" y="61"/>
                  <a:pt x="26" y="65"/>
                  <a:pt x="23" y="66"/>
                </a:cubicBezTo>
                <a:cubicBezTo>
                  <a:pt x="20" y="67"/>
                  <a:pt x="18" y="68"/>
                  <a:pt x="16" y="69"/>
                </a:cubicBezTo>
                <a:cubicBezTo>
                  <a:pt x="12" y="71"/>
                  <a:pt x="7" y="74"/>
                  <a:pt x="4" y="77"/>
                </a:cubicBezTo>
                <a:cubicBezTo>
                  <a:pt x="0" y="81"/>
                  <a:pt x="0" y="85"/>
                  <a:pt x="6" y="88"/>
                </a:cubicBezTo>
                <a:cubicBezTo>
                  <a:pt x="8" y="89"/>
                  <a:pt x="10" y="90"/>
                  <a:pt x="12" y="90"/>
                </a:cubicBezTo>
                <a:cubicBezTo>
                  <a:pt x="19" y="92"/>
                  <a:pt x="26" y="92"/>
                  <a:pt x="35" y="92"/>
                </a:cubicBezTo>
                <a:cubicBezTo>
                  <a:pt x="42" y="92"/>
                  <a:pt x="48" y="92"/>
                  <a:pt x="53" y="91"/>
                </a:cubicBezTo>
                <a:cubicBezTo>
                  <a:pt x="52" y="91"/>
                  <a:pt x="51" y="90"/>
                  <a:pt x="50" y="90"/>
                </a:cubicBezTo>
                <a:cubicBezTo>
                  <a:pt x="45" y="88"/>
                  <a:pt x="43" y="84"/>
                  <a:pt x="42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991672" y="2399716"/>
            <a:ext cx="3185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MENARIK DIRI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793176" y="4063500"/>
            <a:ext cx="14400000" cy="4860000"/>
          </a:xfrm>
          <a:prstGeom prst="round2DiagRect">
            <a:avLst/>
          </a:prstGeom>
          <a:solidFill>
            <a:srgbClr val="6B8E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Bayaran</a:t>
            </a:r>
            <a:r>
              <a:rPr lang="en-US" sz="3600" dirty="0"/>
              <a:t> </a:t>
            </a:r>
            <a:r>
              <a:rPr lang="en-US" sz="3600" dirty="0" err="1"/>
              <a:t>gantirugi</a:t>
            </a:r>
            <a:r>
              <a:rPr lang="en-US" sz="3600" dirty="0"/>
              <a:t> </a:t>
            </a:r>
            <a:r>
              <a:rPr lang="en-US" sz="3600" b="1" dirty="0" err="1"/>
              <a:t>sepenuhnya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kadar</a:t>
            </a:r>
            <a:r>
              <a:rPr lang="en-US" sz="3600" dirty="0"/>
              <a:t> yang </a:t>
            </a:r>
            <a:r>
              <a:rPr lang="en-US" sz="3600" dirty="0" err="1"/>
              <a:t>ditetapkan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perjanjian</a:t>
            </a:r>
            <a:r>
              <a:rPr lang="en-US" sz="3600" dirty="0"/>
              <a:t>;</a:t>
            </a:r>
            <a:endParaRPr lang="en-MY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Pelaksanaan</a:t>
            </a:r>
            <a:r>
              <a:rPr lang="en-US" sz="3600" dirty="0"/>
              <a:t> </a:t>
            </a:r>
            <a:r>
              <a:rPr lang="en-US" sz="3600" dirty="0" err="1"/>
              <a:t>kontrak</a:t>
            </a:r>
            <a:r>
              <a:rPr lang="en-US" sz="3600" dirty="0"/>
              <a:t> </a:t>
            </a:r>
            <a:r>
              <a:rPr lang="en-US" sz="3600" dirty="0" err="1"/>
              <a:t>berkhidmat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kerajaan</a:t>
            </a:r>
            <a:r>
              <a:rPr lang="en-US" sz="3600" dirty="0"/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layak</a:t>
            </a:r>
            <a:r>
              <a:rPr lang="en-US" sz="3600" dirty="0"/>
              <a:t> </a:t>
            </a:r>
            <a:r>
              <a:rPr lang="en-US" sz="3600" dirty="0" err="1"/>
              <a:t>ditawarkan</a:t>
            </a:r>
            <a:r>
              <a:rPr lang="en-US" sz="3600" dirty="0"/>
              <a:t> </a:t>
            </a:r>
            <a:r>
              <a:rPr lang="en-US" sz="3600" dirty="0" err="1"/>
              <a:t>biasiswa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perkhidmatan</a:t>
            </a:r>
            <a:r>
              <a:rPr lang="en-US" sz="3600" dirty="0"/>
              <a:t> </a:t>
            </a:r>
            <a:r>
              <a:rPr lang="en-US" sz="3600" dirty="0" err="1"/>
              <a:t>sepanjang</a:t>
            </a:r>
            <a:r>
              <a:rPr lang="en-US" sz="3600" dirty="0"/>
              <a:t> </a:t>
            </a:r>
            <a:r>
              <a:rPr lang="en-US" sz="3600" dirty="0" err="1"/>
              <a:t>tempoh</a:t>
            </a:r>
            <a:r>
              <a:rPr lang="en-US" sz="3600" dirty="0"/>
              <a:t> </a:t>
            </a:r>
            <a:r>
              <a:rPr lang="en-US" sz="3600" dirty="0" err="1"/>
              <a:t>berkhidmat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kerajaan</a:t>
            </a:r>
            <a:r>
              <a:rPr lang="en-US" sz="3600" dirty="0"/>
              <a:t>; </a:t>
            </a:r>
            <a:r>
              <a:rPr lang="en-US" sz="3600" dirty="0" err="1"/>
              <a:t>dan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layak</a:t>
            </a:r>
            <a:r>
              <a:rPr lang="en-US" sz="3600" dirty="0"/>
              <a:t> </a:t>
            </a:r>
            <a:r>
              <a:rPr lang="en-US" sz="3600" dirty="0" err="1"/>
              <a:t>dipertimbangkan</a:t>
            </a:r>
            <a:r>
              <a:rPr lang="en-US" sz="3600" dirty="0"/>
              <a:t> </a:t>
            </a:r>
            <a:r>
              <a:rPr lang="en-US" sz="3600" dirty="0" err="1"/>
              <a:t>sebarang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</a:t>
            </a:r>
            <a:r>
              <a:rPr lang="en-US" sz="3600" dirty="0" err="1"/>
              <a:t>cuti</a:t>
            </a:r>
            <a:r>
              <a:rPr lang="en-US" sz="3600" dirty="0"/>
              <a:t> </a:t>
            </a:r>
            <a:r>
              <a:rPr lang="en-US" sz="3600" dirty="0" err="1"/>
              <a:t>belajar</a:t>
            </a:r>
            <a:r>
              <a:rPr lang="en-US" sz="3600" dirty="0"/>
              <a:t> di </a:t>
            </a:r>
            <a:r>
              <a:rPr lang="en-US" sz="3600" dirty="0" err="1"/>
              <a:t>sepanjang</a:t>
            </a:r>
            <a:r>
              <a:rPr lang="en-US" sz="3600" dirty="0"/>
              <a:t> </a:t>
            </a:r>
            <a:r>
              <a:rPr lang="en-US" sz="3600" dirty="0" err="1"/>
              <a:t>tempoh</a:t>
            </a:r>
            <a:r>
              <a:rPr lang="en-US" sz="3600" dirty="0"/>
              <a:t> </a:t>
            </a:r>
            <a:r>
              <a:rPr lang="en-US" sz="3600" dirty="0" err="1"/>
              <a:t>perkhidmatan</a:t>
            </a:r>
            <a:r>
              <a:rPr lang="en-US" sz="3600" dirty="0"/>
              <a:t> </a:t>
            </a:r>
            <a:r>
              <a:rPr lang="en-US" sz="3600" dirty="0" err="1"/>
              <a:t>kecuali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sebab</a:t>
            </a:r>
            <a:r>
              <a:rPr lang="en-US" sz="3600" dirty="0"/>
              <a:t> </a:t>
            </a:r>
            <a:r>
              <a:rPr lang="en-US" sz="3600" dirty="0" err="1"/>
              <a:t>tarik</a:t>
            </a:r>
            <a:r>
              <a:rPr lang="en-US" sz="3600" dirty="0"/>
              <a:t> </a:t>
            </a:r>
            <a:r>
              <a:rPr lang="en-US" sz="3600" dirty="0" err="1"/>
              <a:t>diri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kepentingan</a:t>
            </a:r>
            <a:r>
              <a:rPr lang="en-US" sz="3600" dirty="0"/>
              <a:t> </a:t>
            </a:r>
            <a:r>
              <a:rPr lang="en-US" sz="3600" dirty="0" err="1"/>
              <a:t>perkhidmatan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1713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2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4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PENALTI</a:t>
              </a:r>
              <a:endParaRPr lang="id-ID" sz="54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43635" r="6353" b="43312"/>
          <a:stretch/>
        </p:blipFill>
        <p:spPr bwMode="auto">
          <a:xfrm>
            <a:off x="864001" y="2623501"/>
            <a:ext cx="9720001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2058677" y="2736198"/>
            <a:ext cx="641201" cy="90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849" dirty="0">
                <a:solidFill>
                  <a:srgbClr val="484848"/>
                </a:solidFill>
                <a:latin typeface="PT Sans" panose="020B0503020203020204" pitchFamily="34" charset="-52"/>
              </a:rPr>
              <a:t>03</a:t>
            </a:r>
            <a:endParaRPr lang="en-US" altLang="en-US" sz="2700" dirty="0"/>
          </a:p>
        </p:txBody>
      </p:sp>
      <p:sp>
        <p:nvSpPr>
          <p:cNvPr id="15" name="Freeform 69"/>
          <p:cNvSpPr>
            <a:spLocks noEditPoints="1"/>
          </p:cNvSpPr>
          <p:nvPr/>
        </p:nvSpPr>
        <p:spPr bwMode="auto">
          <a:xfrm>
            <a:off x="8430552" y="2946158"/>
            <a:ext cx="1148338" cy="651585"/>
          </a:xfrm>
          <a:custGeom>
            <a:avLst/>
            <a:gdLst>
              <a:gd name="T0" fmla="*/ 500010 w 151"/>
              <a:gd name="T1" fmla="*/ 220678 h 101"/>
              <a:gd name="T2" fmla="*/ 232763 w 151"/>
              <a:gd name="T3" fmla="*/ 101851 h 101"/>
              <a:gd name="T4" fmla="*/ 219832 w 151"/>
              <a:gd name="T5" fmla="*/ 72145 h 101"/>
              <a:gd name="T6" fmla="*/ 517252 w 151"/>
              <a:gd name="T7" fmla="*/ 42438 h 101"/>
              <a:gd name="T8" fmla="*/ 538804 w 151"/>
              <a:gd name="T9" fmla="*/ 8488 h 101"/>
              <a:gd name="T10" fmla="*/ 590529 w 151"/>
              <a:gd name="T11" fmla="*/ 186728 h 101"/>
              <a:gd name="T12" fmla="*/ 646565 w 151"/>
              <a:gd name="T13" fmla="*/ 178240 h 101"/>
              <a:gd name="T14" fmla="*/ 568977 w 151"/>
              <a:gd name="T15" fmla="*/ 0 h 101"/>
              <a:gd name="T16" fmla="*/ 12931 w 151"/>
              <a:gd name="T17" fmla="*/ 229166 h 101"/>
              <a:gd name="T18" fmla="*/ 73277 w 151"/>
              <a:gd name="T19" fmla="*/ 42438 h 101"/>
              <a:gd name="T20" fmla="*/ 30173 w 151"/>
              <a:gd name="T21" fmla="*/ 21219 h 101"/>
              <a:gd name="T22" fmla="*/ 0 w 151"/>
              <a:gd name="T23" fmla="*/ 212191 h 101"/>
              <a:gd name="T24" fmla="*/ 224142 w 151"/>
              <a:gd name="T25" fmla="*/ 356480 h 101"/>
              <a:gd name="T26" fmla="*/ 198280 w 151"/>
              <a:gd name="T27" fmla="*/ 386187 h 101"/>
              <a:gd name="T28" fmla="*/ 237074 w 151"/>
              <a:gd name="T29" fmla="*/ 415894 h 101"/>
              <a:gd name="T30" fmla="*/ 258626 w 151"/>
              <a:gd name="T31" fmla="*/ 386187 h 101"/>
              <a:gd name="T32" fmla="*/ 146555 w 151"/>
              <a:gd name="T33" fmla="*/ 390431 h 101"/>
              <a:gd name="T34" fmla="*/ 206901 w 151"/>
              <a:gd name="T35" fmla="*/ 314042 h 101"/>
              <a:gd name="T36" fmla="*/ 155175 w 151"/>
              <a:gd name="T37" fmla="*/ 339505 h 101"/>
              <a:gd name="T38" fmla="*/ 94829 w 151"/>
              <a:gd name="T39" fmla="*/ 314042 h 101"/>
              <a:gd name="T40" fmla="*/ 129313 w 151"/>
              <a:gd name="T41" fmla="*/ 343749 h 101"/>
              <a:gd name="T42" fmla="*/ 159486 w 151"/>
              <a:gd name="T43" fmla="*/ 271604 h 101"/>
              <a:gd name="T44" fmla="*/ 112071 w 151"/>
              <a:gd name="T45" fmla="*/ 297067 h 101"/>
              <a:gd name="T46" fmla="*/ 86209 w 151"/>
              <a:gd name="T47" fmla="*/ 301311 h 101"/>
              <a:gd name="T48" fmla="*/ 81898 w 151"/>
              <a:gd name="T49" fmla="*/ 229166 h 101"/>
              <a:gd name="T50" fmla="*/ 68967 w 151"/>
              <a:gd name="T51" fmla="*/ 246141 h 101"/>
              <a:gd name="T52" fmla="*/ 56036 w 151"/>
              <a:gd name="T53" fmla="*/ 297067 h 101"/>
              <a:gd name="T54" fmla="*/ 491389 w 151"/>
              <a:gd name="T55" fmla="*/ 267360 h 101"/>
              <a:gd name="T56" fmla="*/ 327593 w 151"/>
              <a:gd name="T57" fmla="*/ 97608 h 101"/>
              <a:gd name="T58" fmla="*/ 232763 w 151"/>
              <a:gd name="T59" fmla="*/ 118827 h 101"/>
              <a:gd name="T60" fmla="*/ 211211 w 151"/>
              <a:gd name="T61" fmla="*/ 59413 h 101"/>
              <a:gd name="T62" fmla="*/ 103450 w 151"/>
              <a:gd name="T63" fmla="*/ 203703 h 101"/>
              <a:gd name="T64" fmla="*/ 172417 w 151"/>
              <a:gd name="T65" fmla="*/ 258873 h 101"/>
              <a:gd name="T66" fmla="*/ 232763 w 151"/>
              <a:gd name="T67" fmla="*/ 335261 h 101"/>
              <a:gd name="T68" fmla="*/ 288799 w 151"/>
              <a:gd name="T69" fmla="*/ 394675 h 101"/>
              <a:gd name="T70" fmla="*/ 306041 w 151"/>
              <a:gd name="T71" fmla="*/ 398918 h 101"/>
              <a:gd name="T72" fmla="*/ 323282 w 151"/>
              <a:gd name="T73" fmla="*/ 364968 h 101"/>
              <a:gd name="T74" fmla="*/ 267247 w 151"/>
              <a:gd name="T75" fmla="*/ 305554 h 101"/>
              <a:gd name="T76" fmla="*/ 366387 w 151"/>
              <a:gd name="T77" fmla="*/ 369212 h 101"/>
              <a:gd name="T78" fmla="*/ 379318 w 151"/>
              <a:gd name="T79" fmla="*/ 322530 h 101"/>
              <a:gd name="T80" fmla="*/ 331903 w 151"/>
              <a:gd name="T81" fmla="*/ 284335 h 101"/>
              <a:gd name="T82" fmla="*/ 340524 w 151"/>
              <a:gd name="T83" fmla="*/ 271604 h 101"/>
              <a:gd name="T84" fmla="*/ 443974 w 151"/>
              <a:gd name="T85" fmla="*/ 318286 h 101"/>
              <a:gd name="T86" fmla="*/ 422422 w 151"/>
              <a:gd name="T87" fmla="*/ 267360 h 101"/>
              <a:gd name="T88" fmla="*/ 387939 w 151"/>
              <a:gd name="T89" fmla="*/ 229166 h 101"/>
              <a:gd name="T90" fmla="*/ 491389 w 151"/>
              <a:gd name="T91" fmla="*/ 267360 h 10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1" h="101">
                <a:moveTo>
                  <a:pt x="120" y="10"/>
                </a:moveTo>
                <a:cubicBezTo>
                  <a:pt x="134" y="45"/>
                  <a:pt x="134" y="45"/>
                  <a:pt x="134" y="45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07" y="44"/>
                  <a:pt x="79" y="20"/>
                  <a:pt x="76" y="19"/>
                </a:cubicBezTo>
                <a:cubicBezTo>
                  <a:pt x="74" y="19"/>
                  <a:pt x="65" y="23"/>
                  <a:pt x="64" y="23"/>
                </a:cubicBezTo>
                <a:cubicBezTo>
                  <a:pt x="64" y="23"/>
                  <a:pt x="59" y="24"/>
                  <a:pt x="54" y="24"/>
                </a:cubicBezTo>
                <a:cubicBezTo>
                  <a:pt x="52" y="24"/>
                  <a:pt x="51" y="24"/>
                  <a:pt x="49" y="23"/>
                </a:cubicBezTo>
                <a:cubicBezTo>
                  <a:pt x="48" y="23"/>
                  <a:pt x="48" y="22"/>
                  <a:pt x="48" y="21"/>
                </a:cubicBezTo>
                <a:cubicBezTo>
                  <a:pt x="48" y="19"/>
                  <a:pt x="50" y="17"/>
                  <a:pt x="51" y="17"/>
                </a:cubicBezTo>
                <a:cubicBezTo>
                  <a:pt x="58" y="13"/>
                  <a:pt x="78" y="5"/>
                  <a:pt x="80" y="5"/>
                </a:cubicBezTo>
                <a:cubicBezTo>
                  <a:pt x="80" y="5"/>
                  <a:pt x="81" y="5"/>
                  <a:pt x="81" y="5"/>
                </a:cubicBezTo>
                <a:cubicBezTo>
                  <a:pt x="86" y="5"/>
                  <a:pt x="116" y="9"/>
                  <a:pt x="120" y="10"/>
                </a:cubicBezTo>
                <a:close/>
                <a:moveTo>
                  <a:pt x="132" y="0"/>
                </a:moveTo>
                <a:cubicBezTo>
                  <a:pt x="132" y="0"/>
                  <a:pt x="131" y="0"/>
                  <a:pt x="131" y="0"/>
                </a:cubicBezTo>
                <a:cubicBezTo>
                  <a:pt x="125" y="2"/>
                  <a:pt x="125" y="2"/>
                  <a:pt x="125" y="2"/>
                </a:cubicBezTo>
                <a:cubicBezTo>
                  <a:pt x="124" y="3"/>
                  <a:pt x="123" y="4"/>
                  <a:pt x="123" y="4"/>
                </a:cubicBezTo>
                <a:cubicBezTo>
                  <a:pt x="122" y="5"/>
                  <a:pt x="122" y="6"/>
                  <a:pt x="123" y="7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6"/>
                  <a:pt x="140" y="47"/>
                  <a:pt x="142" y="46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9" y="44"/>
                  <a:pt x="150" y="43"/>
                  <a:pt x="150" y="42"/>
                </a:cubicBezTo>
                <a:cubicBezTo>
                  <a:pt x="151" y="41"/>
                  <a:pt x="151" y="40"/>
                  <a:pt x="150" y="39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lose/>
                <a:moveTo>
                  <a:pt x="0" y="50"/>
                </a:moveTo>
                <a:cubicBezTo>
                  <a:pt x="0" y="51"/>
                  <a:pt x="0" y="52"/>
                  <a:pt x="1" y="53"/>
                </a:cubicBezTo>
                <a:cubicBezTo>
                  <a:pt x="1" y="54"/>
                  <a:pt x="2" y="54"/>
                  <a:pt x="3" y="54"/>
                </a:cubicBezTo>
                <a:cubicBezTo>
                  <a:pt x="9" y="55"/>
                  <a:pt x="9" y="55"/>
                  <a:pt x="9" y="55"/>
                </a:cubicBezTo>
                <a:cubicBezTo>
                  <a:pt x="12" y="55"/>
                  <a:pt x="13" y="53"/>
                  <a:pt x="14" y="51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6" y="8"/>
                  <a:pt x="16" y="7"/>
                </a:cubicBezTo>
                <a:cubicBezTo>
                  <a:pt x="15" y="6"/>
                  <a:pt x="14" y="6"/>
                  <a:pt x="13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50"/>
                </a:lnTo>
                <a:close/>
                <a:moveTo>
                  <a:pt x="62" y="87"/>
                </a:moveTo>
                <a:cubicBezTo>
                  <a:pt x="61" y="86"/>
                  <a:pt x="61" y="84"/>
                  <a:pt x="59" y="83"/>
                </a:cubicBezTo>
                <a:cubicBezTo>
                  <a:pt x="57" y="81"/>
                  <a:pt x="54" y="81"/>
                  <a:pt x="52" y="84"/>
                </a:cubicBezTo>
                <a:cubicBezTo>
                  <a:pt x="49" y="88"/>
                  <a:pt x="49" y="88"/>
                  <a:pt x="49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6" y="91"/>
                  <a:pt x="46" y="91"/>
                  <a:pt x="46" y="91"/>
                </a:cubicBezTo>
                <a:cubicBezTo>
                  <a:pt x="43" y="95"/>
                  <a:pt x="46" y="98"/>
                  <a:pt x="47" y="99"/>
                </a:cubicBezTo>
                <a:cubicBezTo>
                  <a:pt x="48" y="100"/>
                  <a:pt x="49" y="101"/>
                  <a:pt x="50" y="101"/>
                </a:cubicBezTo>
                <a:cubicBezTo>
                  <a:pt x="52" y="101"/>
                  <a:pt x="53" y="100"/>
                  <a:pt x="55" y="98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1"/>
                  <a:pt x="60" y="91"/>
                  <a:pt x="60" y="91"/>
                </a:cubicBezTo>
                <a:cubicBezTo>
                  <a:pt x="61" y="90"/>
                  <a:pt x="62" y="88"/>
                  <a:pt x="62" y="87"/>
                </a:cubicBezTo>
                <a:close/>
                <a:moveTo>
                  <a:pt x="32" y="85"/>
                </a:moveTo>
                <a:cubicBezTo>
                  <a:pt x="30" y="87"/>
                  <a:pt x="31" y="89"/>
                  <a:pt x="34" y="92"/>
                </a:cubicBezTo>
                <a:cubicBezTo>
                  <a:pt x="37" y="94"/>
                  <a:pt x="39" y="94"/>
                  <a:pt x="42" y="91"/>
                </a:cubicBezTo>
                <a:cubicBezTo>
                  <a:pt x="49" y="82"/>
                  <a:pt x="49" y="82"/>
                  <a:pt x="49" y="82"/>
                </a:cubicBezTo>
                <a:cubicBezTo>
                  <a:pt x="52" y="78"/>
                  <a:pt x="49" y="75"/>
                  <a:pt x="48" y="74"/>
                </a:cubicBezTo>
                <a:cubicBezTo>
                  <a:pt x="45" y="72"/>
                  <a:pt x="43" y="72"/>
                  <a:pt x="40" y="75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36" y="80"/>
                  <a:pt x="36" y="80"/>
                </a:cubicBezTo>
                <a:lnTo>
                  <a:pt x="32" y="85"/>
                </a:lnTo>
                <a:close/>
                <a:moveTo>
                  <a:pt x="22" y="74"/>
                </a:moveTo>
                <a:cubicBezTo>
                  <a:pt x="21" y="76"/>
                  <a:pt x="20" y="77"/>
                  <a:pt x="20" y="79"/>
                </a:cubicBezTo>
                <a:cubicBezTo>
                  <a:pt x="21" y="80"/>
                  <a:pt x="22" y="81"/>
                  <a:pt x="23" y="82"/>
                </a:cubicBezTo>
                <a:cubicBezTo>
                  <a:pt x="25" y="84"/>
                  <a:pt x="28" y="84"/>
                  <a:pt x="30" y="81"/>
                </a:cubicBezTo>
                <a:cubicBezTo>
                  <a:pt x="38" y="72"/>
                  <a:pt x="38" y="72"/>
                  <a:pt x="38" y="72"/>
                </a:cubicBezTo>
                <a:cubicBezTo>
                  <a:pt x="40" y="70"/>
                  <a:pt x="40" y="69"/>
                  <a:pt x="40" y="67"/>
                </a:cubicBezTo>
                <a:cubicBezTo>
                  <a:pt x="40" y="66"/>
                  <a:pt x="39" y="65"/>
                  <a:pt x="37" y="64"/>
                </a:cubicBezTo>
                <a:cubicBezTo>
                  <a:pt x="35" y="62"/>
                  <a:pt x="32" y="62"/>
                  <a:pt x="30" y="65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5" y="70"/>
                  <a:pt x="25" y="70"/>
                  <a:pt x="25" y="70"/>
                </a:cubicBezTo>
                <a:lnTo>
                  <a:pt x="22" y="74"/>
                </a:lnTo>
                <a:close/>
                <a:moveTo>
                  <a:pt x="20" y="71"/>
                </a:moveTo>
                <a:cubicBezTo>
                  <a:pt x="28" y="62"/>
                  <a:pt x="28" y="62"/>
                  <a:pt x="28" y="62"/>
                </a:cubicBezTo>
                <a:cubicBezTo>
                  <a:pt x="31" y="57"/>
                  <a:pt x="28" y="54"/>
                  <a:pt x="27" y="53"/>
                </a:cubicBezTo>
                <a:cubicBezTo>
                  <a:pt x="24" y="51"/>
                  <a:pt x="22" y="52"/>
                  <a:pt x="19" y="54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62"/>
                  <a:pt x="13" y="62"/>
                  <a:pt x="13" y="62"/>
                </a:cubicBezTo>
                <a:cubicBezTo>
                  <a:pt x="11" y="64"/>
                  <a:pt x="11" y="65"/>
                  <a:pt x="11" y="67"/>
                </a:cubicBezTo>
                <a:cubicBezTo>
                  <a:pt x="11" y="68"/>
                  <a:pt x="12" y="69"/>
                  <a:pt x="13" y="70"/>
                </a:cubicBezTo>
                <a:cubicBezTo>
                  <a:pt x="14" y="71"/>
                  <a:pt x="16" y="72"/>
                  <a:pt x="17" y="72"/>
                </a:cubicBezTo>
                <a:cubicBezTo>
                  <a:pt x="18" y="72"/>
                  <a:pt x="19" y="72"/>
                  <a:pt x="20" y="71"/>
                </a:cubicBezTo>
                <a:close/>
                <a:moveTo>
                  <a:pt x="114" y="63"/>
                </a:moveTo>
                <a:cubicBezTo>
                  <a:pt x="116" y="61"/>
                  <a:pt x="117" y="58"/>
                  <a:pt x="113" y="55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96" y="40"/>
                  <a:pt x="80" y="26"/>
                  <a:pt x="76" y="23"/>
                </a:cubicBezTo>
                <a:cubicBezTo>
                  <a:pt x="74" y="24"/>
                  <a:pt x="69" y="25"/>
                  <a:pt x="66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0" y="28"/>
                  <a:pt x="54" y="28"/>
                </a:cubicBezTo>
                <a:cubicBezTo>
                  <a:pt x="51" y="28"/>
                  <a:pt x="49" y="28"/>
                  <a:pt x="47" y="27"/>
                </a:cubicBezTo>
                <a:cubicBezTo>
                  <a:pt x="44" y="25"/>
                  <a:pt x="44" y="22"/>
                  <a:pt x="44" y="21"/>
                </a:cubicBezTo>
                <a:cubicBezTo>
                  <a:pt x="44" y="18"/>
                  <a:pt x="47" y="15"/>
                  <a:pt x="49" y="14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51"/>
                  <a:pt x="17" y="51"/>
                  <a:pt x="17" y="51"/>
                </a:cubicBezTo>
                <a:cubicBezTo>
                  <a:pt x="20" y="49"/>
                  <a:pt x="22" y="48"/>
                  <a:pt x="24" y="48"/>
                </a:cubicBezTo>
                <a:cubicBezTo>
                  <a:pt x="26" y="48"/>
                  <a:pt x="28" y="49"/>
                  <a:pt x="29" y="51"/>
                </a:cubicBezTo>
                <a:cubicBezTo>
                  <a:pt x="32" y="53"/>
                  <a:pt x="33" y="56"/>
                  <a:pt x="33" y="59"/>
                </a:cubicBezTo>
                <a:cubicBezTo>
                  <a:pt x="35" y="59"/>
                  <a:pt x="38" y="59"/>
                  <a:pt x="40" y="61"/>
                </a:cubicBezTo>
                <a:cubicBezTo>
                  <a:pt x="42" y="63"/>
                  <a:pt x="44" y="66"/>
                  <a:pt x="43" y="69"/>
                </a:cubicBezTo>
                <a:cubicBezTo>
                  <a:pt x="46" y="69"/>
                  <a:pt x="48" y="70"/>
                  <a:pt x="50" y="71"/>
                </a:cubicBezTo>
                <a:cubicBezTo>
                  <a:pt x="52" y="73"/>
                  <a:pt x="54" y="76"/>
                  <a:pt x="54" y="79"/>
                </a:cubicBezTo>
                <a:cubicBezTo>
                  <a:pt x="56" y="78"/>
                  <a:pt x="59" y="79"/>
                  <a:pt x="62" y="81"/>
                </a:cubicBezTo>
                <a:cubicBezTo>
                  <a:pt x="65" y="83"/>
                  <a:pt x="66" y="87"/>
                  <a:pt x="65" y="91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3"/>
                  <a:pt x="68" y="93"/>
                  <a:pt x="68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9" y="94"/>
                  <a:pt x="70" y="94"/>
                  <a:pt x="71" y="94"/>
                </a:cubicBezTo>
                <a:cubicBezTo>
                  <a:pt x="73" y="94"/>
                  <a:pt x="74" y="93"/>
                  <a:pt x="75" y="92"/>
                </a:cubicBezTo>
                <a:cubicBezTo>
                  <a:pt x="77" y="90"/>
                  <a:pt x="78" y="8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4"/>
                  <a:pt x="62" y="74"/>
                </a:cubicBezTo>
                <a:cubicBezTo>
                  <a:pt x="62" y="73"/>
                  <a:pt x="62" y="73"/>
                  <a:pt x="62" y="72"/>
                </a:cubicBezTo>
                <a:cubicBezTo>
                  <a:pt x="63" y="71"/>
                  <a:pt x="64" y="71"/>
                  <a:pt x="65" y="72"/>
                </a:cubicBezTo>
                <a:cubicBezTo>
                  <a:pt x="82" y="86"/>
                  <a:pt x="82" y="86"/>
                  <a:pt x="82" y="86"/>
                </a:cubicBezTo>
                <a:cubicBezTo>
                  <a:pt x="83" y="87"/>
                  <a:pt x="84" y="87"/>
                  <a:pt x="85" y="87"/>
                </a:cubicBezTo>
                <a:cubicBezTo>
                  <a:pt x="86" y="87"/>
                  <a:pt x="88" y="86"/>
                  <a:pt x="89" y="84"/>
                </a:cubicBezTo>
                <a:cubicBezTo>
                  <a:pt x="90" y="83"/>
                  <a:pt x="91" y="82"/>
                  <a:pt x="91" y="80"/>
                </a:cubicBezTo>
                <a:cubicBezTo>
                  <a:pt x="90" y="79"/>
                  <a:pt x="90" y="78"/>
                  <a:pt x="88" y="76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77" y="67"/>
                  <a:pt x="77" y="67"/>
                  <a:pt x="77" y="67"/>
                </a:cubicBezTo>
                <a:cubicBezTo>
                  <a:pt x="76" y="67"/>
                  <a:pt x="76" y="66"/>
                  <a:pt x="76" y="66"/>
                </a:cubicBezTo>
                <a:cubicBezTo>
                  <a:pt x="76" y="65"/>
                  <a:pt x="76" y="65"/>
                  <a:pt x="77" y="64"/>
                </a:cubicBezTo>
                <a:cubicBezTo>
                  <a:pt x="77" y="63"/>
                  <a:pt x="79" y="63"/>
                  <a:pt x="79" y="64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7" y="78"/>
                  <a:pt x="98" y="78"/>
                </a:cubicBezTo>
                <a:cubicBezTo>
                  <a:pt x="100" y="78"/>
                  <a:pt x="102" y="77"/>
                  <a:pt x="103" y="75"/>
                </a:cubicBezTo>
                <a:cubicBezTo>
                  <a:pt x="104" y="74"/>
                  <a:pt x="105" y="72"/>
                  <a:pt x="105" y="71"/>
                </a:cubicBezTo>
                <a:cubicBezTo>
                  <a:pt x="105" y="69"/>
                  <a:pt x="104" y="68"/>
                  <a:pt x="102" y="67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0" y="57"/>
                  <a:pt x="90" y="57"/>
                  <a:pt x="90" y="57"/>
                </a:cubicBezTo>
                <a:cubicBezTo>
                  <a:pt x="89" y="56"/>
                  <a:pt x="89" y="55"/>
                  <a:pt x="90" y="54"/>
                </a:cubicBezTo>
                <a:cubicBezTo>
                  <a:pt x="90" y="53"/>
                  <a:pt x="92" y="53"/>
                  <a:pt x="93" y="5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8" y="66"/>
                  <a:pt x="112" y="66"/>
                  <a:pt x="114" y="63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55749" y="2552177"/>
            <a:ext cx="61553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484848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TIDAK MENCAPAI MARKAH LULUS/SYARAT SISWAZAH YANG DITETAPKAN OLEH UNIVERSITI/KOLEJ/INSTITUSI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864000" y="4423500"/>
            <a:ext cx="14400000" cy="4860000"/>
          </a:xfrm>
          <a:prstGeom prst="round2DiagRect">
            <a:avLst/>
          </a:prstGeom>
          <a:solidFill>
            <a:srgbClr val="C7C2B9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484848"/>
                </a:solidFill>
              </a:rPr>
              <a:t>Bayaran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gantirugi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sepenuhnya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atas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kadar</a:t>
            </a:r>
            <a:r>
              <a:rPr lang="en-US" sz="3600" b="1" dirty="0">
                <a:solidFill>
                  <a:srgbClr val="484848"/>
                </a:solidFill>
              </a:rPr>
              <a:t> yang </a:t>
            </a:r>
            <a:r>
              <a:rPr lang="en-US" sz="3600" b="1" dirty="0" err="1">
                <a:solidFill>
                  <a:srgbClr val="484848"/>
                </a:solidFill>
              </a:rPr>
              <a:t>ditetapkan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dalam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perjanjian</a:t>
            </a:r>
            <a:r>
              <a:rPr lang="en-US" sz="3600" b="1" dirty="0">
                <a:solidFill>
                  <a:srgbClr val="484848"/>
                </a:solidFill>
              </a:rPr>
              <a:t>;</a:t>
            </a:r>
            <a:endParaRPr lang="en-MY" sz="3600" b="1" dirty="0">
              <a:solidFill>
                <a:srgbClr val="484848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484848"/>
                </a:solidFill>
              </a:rPr>
              <a:t>Pelaksanaan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kontrak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berkhidmat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dengan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kerajaan</a:t>
            </a:r>
            <a:r>
              <a:rPr lang="en-US" sz="3600" b="1" dirty="0">
                <a:solidFill>
                  <a:srgbClr val="484848"/>
                </a:solidFill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484848"/>
                </a:solidFill>
              </a:rPr>
              <a:t>Tidak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layak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ditawarkan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biasiswa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dalam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perkhidmatan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sepanjang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tempoh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berkhidmat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dengan</a:t>
            </a:r>
            <a:r>
              <a:rPr lang="en-US" sz="3600" b="1" dirty="0">
                <a:solidFill>
                  <a:srgbClr val="484848"/>
                </a:solidFill>
              </a:rPr>
              <a:t> </a:t>
            </a:r>
            <a:r>
              <a:rPr lang="en-US" sz="3600" b="1" dirty="0" err="1">
                <a:solidFill>
                  <a:srgbClr val="484848"/>
                </a:solidFill>
              </a:rPr>
              <a:t>kerajaan</a:t>
            </a:r>
            <a:endParaRPr lang="en-US" sz="3600" b="1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2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4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PENALTI</a:t>
              </a:r>
              <a:endParaRPr lang="id-ID" sz="54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58553" r="6353" b="26529"/>
          <a:stretch/>
        </p:blipFill>
        <p:spPr bwMode="auto">
          <a:xfrm>
            <a:off x="1308110" y="2413283"/>
            <a:ext cx="9720001" cy="14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1239683" y="4423500"/>
            <a:ext cx="14564317" cy="5040000"/>
          </a:xfrm>
          <a:prstGeom prst="round2DiagRect">
            <a:avLst/>
          </a:prstGeom>
          <a:solidFill>
            <a:srgbClr val="31939B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Bayaran</a:t>
            </a:r>
            <a:r>
              <a:rPr lang="en-US" sz="3600" b="1" dirty="0"/>
              <a:t> </a:t>
            </a:r>
            <a:r>
              <a:rPr lang="en-US" sz="3600" b="1" dirty="0" err="1"/>
              <a:t>gantirugi</a:t>
            </a:r>
            <a:r>
              <a:rPr lang="en-US" sz="3600" b="1" dirty="0"/>
              <a:t> </a:t>
            </a:r>
            <a:r>
              <a:rPr lang="en-US" sz="3600" b="1" dirty="0" err="1"/>
              <a:t>sepenuhnya</a:t>
            </a:r>
            <a:r>
              <a:rPr lang="en-US" sz="3600" b="1" dirty="0"/>
              <a:t> </a:t>
            </a:r>
            <a:r>
              <a:rPr lang="en-US" sz="3600" b="1" dirty="0" err="1"/>
              <a:t>atas</a:t>
            </a:r>
            <a:r>
              <a:rPr lang="en-US" sz="3600" b="1" dirty="0"/>
              <a:t> </a:t>
            </a:r>
            <a:r>
              <a:rPr lang="en-US" sz="3600" b="1" dirty="0" err="1"/>
              <a:t>kadar</a:t>
            </a:r>
            <a:r>
              <a:rPr lang="en-US" sz="3600" b="1" dirty="0"/>
              <a:t> yang </a:t>
            </a:r>
            <a:r>
              <a:rPr lang="en-US" sz="3600" b="1" dirty="0" err="1"/>
              <a:t>ditetapkan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perjanjian</a:t>
            </a:r>
            <a:r>
              <a:rPr lang="en-US" sz="3600" b="1" dirty="0"/>
              <a:t> </a:t>
            </a:r>
            <a:r>
              <a:rPr lang="en-US" sz="3600" b="1" dirty="0" err="1"/>
              <a:t>sekiranya</a:t>
            </a:r>
            <a:r>
              <a:rPr lang="en-US" sz="3600" b="1" dirty="0"/>
              <a:t> </a:t>
            </a:r>
            <a:r>
              <a:rPr lang="en-US" sz="3600" b="1" dirty="0" err="1"/>
              <a:t>gagal</a:t>
            </a:r>
            <a:r>
              <a:rPr lang="en-US" sz="3600" b="1" dirty="0"/>
              <a:t> </a:t>
            </a:r>
            <a:r>
              <a:rPr lang="en-US" sz="3600" b="1" dirty="0" err="1"/>
              <a:t>mengemukakan</a:t>
            </a:r>
            <a:r>
              <a:rPr lang="en-US" sz="3600" b="1" dirty="0"/>
              <a:t> </a:t>
            </a:r>
            <a:r>
              <a:rPr lang="en-US" sz="3600" b="1" dirty="0" err="1"/>
              <a:t>bukti</a:t>
            </a:r>
            <a:r>
              <a:rPr lang="en-US" sz="3600" b="1" dirty="0"/>
              <a:t> </a:t>
            </a:r>
            <a:r>
              <a:rPr lang="en-US" sz="3600" b="1" dirty="0" err="1"/>
              <a:t>tamat</a:t>
            </a:r>
            <a:r>
              <a:rPr lang="en-US" sz="3600" b="1" dirty="0"/>
              <a:t> </a:t>
            </a:r>
            <a:r>
              <a:rPr lang="en-US" sz="3600" b="1" dirty="0" err="1"/>
              <a:t>jaya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tempoh</a:t>
            </a:r>
            <a:r>
              <a:rPr lang="en-US" sz="3600" b="1" dirty="0"/>
              <a:t> </a:t>
            </a:r>
            <a:r>
              <a:rPr lang="en-US" sz="3600" b="1" dirty="0" err="1"/>
              <a:t>perjanjian</a:t>
            </a:r>
            <a:r>
              <a:rPr lang="en-US" sz="3600" b="1" dirty="0"/>
              <a:t> </a:t>
            </a:r>
            <a:r>
              <a:rPr lang="en-US" sz="3600" b="1" dirty="0" err="1"/>
              <a:t>setelah</a:t>
            </a:r>
            <a:r>
              <a:rPr lang="en-US" sz="3600" b="1" dirty="0"/>
              <a:t> </a:t>
            </a:r>
            <a:r>
              <a:rPr lang="en-US" sz="3600" b="1" dirty="0" err="1"/>
              <a:t>tamat</a:t>
            </a:r>
            <a:r>
              <a:rPr lang="en-US" sz="3600" b="1" dirty="0"/>
              <a:t> </a:t>
            </a:r>
            <a:r>
              <a:rPr lang="en-US" sz="3600" b="1" dirty="0" err="1"/>
              <a:t>tempoh</a:t>
            </a:r>
            <a:r>
              <a:rPr lang="en-US" sz="3600" b="1" dirty="0"/>
              <a:t> </a:t>
            </a:r>
            <a:r>
              <a:rPr lang="en-US" sz="3600" b="1" dirty="0" err="1"/>
              <a:t>tajaan</a:t>
            </a:r>
            <a:r>
              <a:rPr lang="en-US" sz="3600" b="1" dirty="0"/>
              <a:t>;</a:t>
            </a:r>
            <a:endParaRPr lang="en-MY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Pelaksanaan</a:t>
            </a:r>
            <a:r>
              <a:rPr lang="en-US" sz="3600" b="1" dirty="0"/>
              <a:t> </a:t>
            </a:r>
            <a:r>
              <a:rPr lang="en-US" sz="3600" b="1" dirty="0" err="1"/>
              <a:t>kontrak</a:t>
            </a:r>
            <a:r>
              <a:rPr lang="en-US" sz="3600" b="1" dirty="0"/>
              <a:t> </a:t>
            </a:r>
            <a:r>
              <a:rPr lang="en-US" sz="3600" b="1" dirty="0" err="1"/>
              <a:t>berkhidmat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</a:t>
            </a:r>
            <a:r>
              <a:rPr lang="en-US" sz="3600" b="1" dirty="0" err="1"/>
              <a:t>kerajaan</a:t>
            </a:r>
            <a:r>
              <a:rPr lang="en-US" sz="3600" b="1" dirty="0"/>
              <a:t>;</a:t>
            </a:r>
            <a:endParaRPr lang="en-MY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/>
              <a:t>layak</a:t>
            </a:r>
            <a:r>
              <a:rPr lang="en-US" sz="3600" b="1" dirty="0"/>
              <a:t> </a:t>
            </a:r>
            <a:r>
              <a:rPr lang="en-US" sz="3600" b="1" dirty="0" err="1"/>
              <a:t>ditawarkan</a:t>
            </a:r>
            <a:r>
              <a:rPr lang="en-US" sz="3600" b="1" dirty="0"/>
              <a:t> </a:t>
            </a:r>
            <a:r>
              <a:rPr lang="en-US" sz="3600" b="1" dirty="0" err="1"/>
              <a:t>biasiswa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  </a:t>
            </a:r>
            <a:r>
              <a:rPr lang="en-US" sz="3600" b="1" dirty="0" err="1"/>
              <a:t>perkhidmatan</a:t>
            </a:r>
            <a:r>
              <a:rPr lang="en-US" sz="3600" b="1" dirty="0"/>
              <a:t> </a:t>
            </a:r>
            <a:r>
              <a:rPr lang="en-US" sz="3600" b="1" dirty="0" err="1"/>
              <a:t>sepanjang</a:t>
            </a:r>
            <a:r>
              <a:rPr lang="en-US" sz="3600" b="1" dirty="0"/>
              <a:t> </a:t>
            </a:r>
            <a:r>
              <a:rPr lang="en-US" sz="3600" b="1" dirty="0" err="1"/>
              <a:t>tempoh</a:t>
            </a:r>
            <a:r>
              <a:rPr lang="en-US" sz="3600" b="1" dirty="0"/>
              <a:t> </a:t>
            </a:r>
            <a:r>
              <a:rPr lang="en-US" sz="3600" b="1" dirty="0" err="1"/>
              <a:t>berkhidmat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</a:t>
            </a:r>
            <a:r>
              <a:rPr lang="en-US" sz="3600" b="1" dirty="0" err="1"/>
              <a:t>kerajaan</a:t>
            </a:r>
            <a:r>
              <a:rPr lang="en-US" sz="3600" b="1" dirty="0"/>
              <a:t>; </a:t>
            </a:r>
            <a:r>
              <a:rPr lang="en-US" sz="3600" b="1" dirty="0" err="1"/>
              <a:t>dan</a:t>
            </a:r>
            <a:endParaRPr lang="en-MY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/>
              <a:t>layak</a:t>
            </a:r>
            <a:r>
              <a:rPr lang="en-US" sz="3600" b="1" dirty="0"/>
              <a:t> </a:t>
            </a:r>
            <a:r>
              <a:rPr lang="en-US" sz="3600" b="1" dirty="0" err="1"/>
              <a:t>dipertimbangkan</a:t>
            </a:r>
            <a:r>
              <a:rPr lang="en-US" sz="3600" b="1" dirty="0"/>
              <a:t> </a:t>
            </a:r>
            <a:r>
              <a:rPr lang="en-US" sz="3600" b="1" dirty="0" err="1"/>
              <a:t>sebarang</a:t>
            </a:r>
            <a:r>
              <a:rPr lang="en-US" sz="3600" b="1" dirty="0"/>
              <a:t> </a:t>
            </a:r>
            <a:r>
              <a:rPr lang="en-US" sz="3600" b="1" dirty="0" err="1"/>
              <a:t>bentuk</a:t>
            </a:r>
            <a:r>
              <a:rPr lang="en-US" sz="3600" b="1" dirty="0"/>
              <a:t> </a:t>
            </a:r>
            <a:r>
              <a:rPr lang="en-US" sz="3600" b="1" dirty="0" err="1"/>
              <a:t>cuti</a:t>
            </a:r>
            <a:r>
              <a:rPr lang="en-US" sz="3600" b="1" dirty="0"/>
              <a:t> </a:t>
            </a:r>
            <a:r>
              <a:rPr lang="en-US" sz="3600" b="1" dirty="0" err="1"/>
              <a:t>belajar</a:t>
            </a:r>
            <a:r>
              <a:rPr lang="en-US" sz="3600" b="1" dirty="0"/>
              <a:t> di </a:t>
            </a:r>
            <a:r>
              <a:rPr lang="en-US" sz="3600" b="1" dirty="0" err="1"/>
              <a:t>sepanjang</a:t>
            </a:r>
            <a:r>
              <a:rPr lang="en-US" sz="3600" b="1" dirty="0"/>
              <a:t> </a:t>
            </a:r>
            <a:r>
              <a:rPr lang="en-US" sz="3600" b="1" dirty="0" err="1"/>
              <a:t>tempoh</a:t>
            </a:r>
            <a:r>
              <a:rPr lang="en-US" sz="3600" b="1" dirty="0"/>
              <a:t> </a:t>
            </a:r>
            <a:r>
              <a:rPr lang="en-US" sz="3600" b="1" dirty="0" err="1"/>
              <a:t>perkhidmatan</a:t>
            </a:r>
            <a:endParaRPr lang="en-MY" sz="3600" b="1" dirty="0"/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2380613" y="2680544"/>
            <a:ext cx="612347" cy="90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849" dirty="0">
                <a:solidFill>
                  <a:srgbClr val="FFFFFF"/>
                </a:solidFill>
                <a:latin typeface="PT Sans" panose="020B0503020203020204" pitchFamily="34" charset="-52"/>
              </a:rPr>
              <a:t>04</a:t>
            </a:r>
            <a:endParaRPr lang="en-US" altLang="en-US" sz="2700" dirty="0"/>
          </a:p>
        </p:txBody>
      </p:sp>
      <p:sp>
        <p:nvSpPr>
          <p:cNvPr id="22" name="Freeform 66"/>
          <p:cNvSpPr/>
          <p:nvPr/>
        </p:nvSpPr>
        <p:spPr bwMode="auto">
          <a:xfrm>
            <a:off x="9010161" y="2750529"/>
            <a:ext cx="652591" cy="810862"/>
          </a:xfrm>
          <a:custGeom>
            <a:avLst/>
            <a:gdLst>
              <a:gd name="T0" fmla="*/ 223653 w 86"/>
              <a:gd name="T1" fmla="*/ 474133 h 126"/>
              <a:gd name="T2" fmla="*/ 223653 w 86"/>
              <a:gd name="T3" fmla="*/ 516467 h 126"/>
              <a:gd name="T4" fmla="*/ 197847 w 86"/>
              <a:gd name="T5" fmla="*/ 533400 h 126"/>
              <a:gd name="T6" fmla="*/ 167740 w 86"/>
              <a:gd name="T7" fmla="*/ 533400 h 126"/>
              <a:gd name="T8" fmla="*/ 146235 w 86"/>
              <a:gd name="T9" fmla="*/ 516467 h 126"/>
              <a:gd name="T10" fmla="*/ 146235 w 86"/>
              <a:gd name="T11" fmla="*/ 474133 h 126"/>
              <a:gd name="T12" fmla="*/ 12903 w 86"/>
              <a:gd name="T13" fmla="*/ 402167 h 126"/>
              <a:gd name="T14" fmla="*/ 25806 w 86"/>
              <a:gd name="T15" fmla="*/ 368300 h 126"/>
              <a:gd name="T16" fmla="*/ 73117 w 86"/>
              <a:gd name="T17" fmla="*/ 359833 h 126"/>
              <a:gd name="T18" fmla="*/ 189245 w 86"/>
              <a:gd name="T19" fmla="*/ 402167 h 126"/>
              <a:gd name="T20" fmla="*/ 279567 w 86"/>
              <a:gd name="T21" fmla="*/ 355600 h 126"/>
              <a:gd name="T22" fmla="*/ 215051 w 86"/>
              <a:gd name="T23" fmla="*/ 309033 h 126"/>
              <a:gd name="T24" fmla="*/ 137633 w 86"/>
              <a:gd name="T25" fmla="*/ 292100 h 126"/>
              <a:gd name="T26" fmla="*/ 0 w 86"/>
              <a:gd name="T27" fmla="*/ 177800 h 126"/>
              <a:gd name="T28" fmla="*/ 146235 w 86"/>
              <a:gd name="T29" fmla="*/ 59267 h 126"/>
              <a:gd name="T30" fmla="*/ 146235 w 86"/>
              <a:gd name="T31" fmla="*/ 21167 h 126"/>
              <a:gd name="T32" fmla="*/ 167740 w 86"/>
              <a:gd name="T33" fmla="*/ 0 h 126"/>
              <a:gd name="T34" fmla="*/ 197847 w 86"/>
              <a:gd name="T35" fmla="*/ 0 h 126"/>
              <a:gd name="T36" fmla="*/ 223653 w 86"/>
              <a:gd name="T37" fmla="*/ 21167 h 126"/>
              <a:gd name="T38" fmla="*/ 223653 w 86"/>
              <a:gd name="T39" fmla="*/ 63500 h 126"/>
              <a:gd name="T40" fmla="*/ 339781 w 86"/>
              <a:gd name="T41" fmla="*/ 135467 h 126"/>
              <a:gd name="T42" fmla="*/ 322577 w 86"/>
              <a:gd name="T43" fmla="*/ 165100 h 126"/>
              <a:gd name="T44" fmla="*/ 275265 w 86"/>
              <a:gd name="T45" fmla="*/ 169333 h 126"/>
              <a:gd name="T46" fmla="*/ 180643 w 86"/>
              <a:gd name="T47" fmla="*/ 135467 h 126"/>
              <a:gd name="T48" fmla="*/ 86020 w 86"/>
              <a:gd name="T49" fmla="*/ 173567 h 126"/>
              <a:gd name="T50" fmla="*/ 172041 w 86"/>
              <a:gd name="T51" fmla="*/ 220133 h 126"/>
              <a:gd name="T52" fmla="*/ 240857 w 86"/>
              <a:gd name="T53" fmla="*/ 237067 h 126"/>
              <a:gd name="T54" fmla="*/ 369888 w 86"/>
              <a:gd name="T55" fmla="*/ 355600 h 126"/>
              <a:gd name="T56" fmla="*/ 223653 w 86"/>
              <a:gd name="T57" fmla="*/ 474133 h 1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126">
                <a:moveTo>
                  <a:pt x="52" y="112"/>
                </a:moveTo>
                <a:cubicBezTo>
                  <a:pt x="52" y="122"/>
                  <a:pt x="52" y="122"/>
                  <a:pt x="52" y="122"/>
                </a:cubicBezTo>
                <a:cubicBezTo>
                  <a:pt x="52" y="124"/>
                  <a:pt x="49" y="126"/>
                  <a:pt x="46" y="126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6" y="126"/>
                  <a:pt x="34" y="124"/>
                  <a:pt x="34" y="12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19" y="109"/>
                  <a:pt x="3" y="101"/>
                  <a:pt x="3" y="95"/>
                </a:cubicBezTo>
                <a:cubicBezTo>
                  <a:pt x="3" y="91"/>
                  <a:pt x="6" y="87"/>
                  <a:pt x="6" y="87"/>
                </a:cubicBezTo>
                <a:cubicBezTo>
                  <a:pt x="9" y="83"/>
                  <a:pt x="13" y="83"/>
                  <a:pt x="17" y="85"/>
                </a:cubicBezTo>
                <a:cubicBezTo>
                  <a:pt x="17" y="85"/>
                  <a:pt x="32" y="95"/>
                  <a:pt x="44" y="95"/>
                </a:cubicBezTo>
                <a:cubicBezTo>
                  <a:pt x="59" y="95"/>
                  <a:pt x="65" y="90"/>
                  <a:pt x="65" y="84"/>
                </a:cubicBezTo>
                <a:cubicBezTo>
                  <a:pt x="65" y="81"/>
                  <a:pt x="62" y="76"/>
                  <a:pt x="50" y="73"/>
                </a:cubicBezTo>
                <a:cubicBezTo>
                  <a:pt x="48" y="73"/>
                  <a:pt x="34" y="70"/>
                  <a:pt x="32" y="69"/>
                </a:cubicBezTo>
                <a:cubicBezTo>
                  <a:pt x="15" y="65"/>
                  <a:pt x="0" y="58"/>
                  <a:pt x="0" y="42"/>
                </a:cubicBezTo>
                <a:cubicBezTo>
                  <a:pt x="0" y="28"/>
                  <a:pt x="11" y="16"/>
                  <a:pt x="34" y="1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2"/>
                  <a:pt x="36" y="0"/>
                  <a:pt x="39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2"/>
                  <a:pt x="52" y="5"/>
                </a:cubicBezTo>
                <a:cubicBezTo>
                  <a:pt x="52" y="15"/>
                  <a:pt x="52" y="15"/>
                  <a:pt x="52" y="15"/>
                </a:cubicBezTo>
                <a:cubicBezTo>
                  <a:pt x="66" y="18"/>
                  <a:pt x="79" y="26"/>
                  <a:pt x="79" y="32"/>
                </a:cubicBezTo>
                <a:cubicBezTo>
                  <a:pt x="79" y="35"/>
                  <a:pt x="75" y="39"/>
                  <a:pt x="75" y="39"/>
                </a:cubicBezTo>
                <a:cubicBezTo>
                  <a:pt x="71" y="43"/>
                  <a:pt x="68" y="43"/>
                  <a:pt x="64" y="40"/>
                </a:cubicBezTo>
                <a:cubicBezTo>
                  <a:pt x="64" y="40"/>
                  <a:pt x="53" y="32"/>
                  <a:pt x="42" y="32"/>
                </a:cubicBezTo>
                <a:cubicBezTo>
                  <a:pt x="26" y="32"/>
                  <a:pt x="20" y="37"/>
                  <a:pt x="20" y="41"/>
                </a:cubicBezTo>
                <a:cubicBezTo>
                  <a:pt x="20" y="45"/>
                  <a:pt x="25" y="48"/>
                  <a:pt x="40" y="52"/>
                </a:cubicBezTo>
                <a:cubicBezTo>
                  <a:pt x="42" y="52"/>
                  <a:pt x="53" y="55"/>
                  <a:pt x="56" y="56"/>
                </a:cubicBezTo>
                <a:cubicBezTo>
                  <a:pt x="76" y="61"/>
                  <a:pt x="86" y="71"/>
                  <a:pt x="86" y="84"/>
                </a:cubicBezTo>
                <a:cubicBezTo>
                  <a:pt x="86" y="97"/>
                  <a:pt x="75" y="110"/>
                  <a:pt x="52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311758" y="2718614"/>
            <a:ext cx="4694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TAMAT TEMPOH TAJAAN</a:t>
            </a:r>
          </a:p>
        </p:txBody>
      </p:sp>
    </p:spTree>
    <p:extLst>
      <p:ext uri="{BB962C8B-B14F-4D97-AF65-F5344CB8AC3E}">
        <p14:creationId xmlns:p14="http://schemas.microsoft.com/office/powerpoint/2010/main" val="39730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2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4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PENALTI</a:t>
              </a:r>
              <a:endParaRPr lang="id-ID" sz="54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73472" r="6353" b="11610"/>
          <a:stretch/>
        </p:blipFill>
        <p:spPr bwMode="auto">
          <a:xfrm>
            <a:off x="864001" y="2263500"/>
            <a:ext cx="9720001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1931564" y="2553822"/>
            <a:ext cx="633187" cy="90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849">
                <a:solidFill>
                  <a:srgbClr val="FFFFFF"/>
                </a:solidFill>
                <a:latin typeface="PT Sans" panose="020B0503020203020204" pitchFamily="34" charset="-52"/>
              </a:rPr>
              <a:t>05</a:t>
            </a:r>
            <a:endParaRPr lang="en-US" altLang="en-US" sz="2700"/>
          </a:p>
        </p:txBody>
      </p:sp>
      <p:sp>
        <p:nvSpPr>
          <p:cNvPr id="17" name="Freeform 68"/>
          <p:cNvSpPr>
            <a:spLocks noEditPoints="1"/>
          </p:cNvSpPr>
          <p:nvPr/>
        </p:nvSpPr>
        <p:spPr bwMode="auto">
          <a:xfrm>
            <a:off x="8572317" y="2691381"/>
            <a:ext cx="913069" cy="646759"/>
          </a:xfrm>
          <a:custGeom>
            <a:avLst/>
            <a:gdLst>
              <a:gd name="T0" fmla="*/ 69003 w 120"/>
              <a:gd name="T1" fmla="*/ 344615 h 100"/>
              <a:gd name="T2" fmla="*/ 69003 w 120"/>
              <a:gd name="T3" fmla="*/ 229743 h 100"/>
              <a:gd name="T4" fmla="*/ 86254 w 120"/>
              <a:gd name="T5" fmla="*/ 212725 h 100"/>
              <a:gd name="T6" fmla="*/ 116443 w 120"/>
              <a:gd name="T7" fmla="*/ 212725 h 100"/>
              <a:gd name="T8" fmla="*/ 133694 w 120"/>
              <a:gd name="T9" fmla="*/ 229743 h 100"/>
              <a:gd name="T10" fmla="*/ 133694 w 120"/>
              <a:gd name="T11" fmla="*/ 344615 h 100"/>
              <a:gd name="T12" fmla="*/ 116443 w 120"/>
              <a:gd name="T13" fmla="*/ 361633 h 100"/>
              <a:gd name="T14" fmla="*/ 86254 w 120"/>
              <a:gd name="T15" fmla="*/ 361633 h 100"/>
              <a:gd name="T16" fmla="*/ 69003 w 120"/>
              <a:gd name="T17" fmla="*/ 344615 h 100"/>
              <a:gd name="T18" fmla="*/ 189759 w 120"/>
              <a:gd name="T19" fmla="*/ 174435 h 100"/>
              <a:gd name="T20" fmla="*/ 172508 w 120"/>
              <a:gd name="T21" fmla="*/ 191453 h 100"/>
              <a:gd name="T22" fmla="*/ 172508 w 120"/>
              <a:gd name="T23" fmla="*/ 344615 h 100"/>
              <a:gd name="T24" fmla="*/ 189759 w 120"/>
              <a:gd name="T25" fmla="*/ 361633 h 100"/>
              <a:gd name="T26" fmla="*/ 219948 w 120"/>
              <a:gd name="T27" fmla="*/ 361633 h 100"/>
              <a:gd name="T28" fmla="*/ 237199 w 120"/>
              <a:gd name="T29" fmla="*/ 344615 h 100"/>
              <a:gd name="T30" fmla="*/ 237199 w 120"/>
              <a:gd name="T31" fmla="*/ 191453 h 100"/>
              <a:gd name="T32" fmla="*/ 219948 w 120"/>
              <a:gd name="T33" fmla="*/ 174435 h 100"/>
              <a:gd name="T34" fmla="*/ 189759 w 120"/>
              <a:gd name="T35" fmla="*/ 174435 h 100"/>
              <a:gd name="T36" fmla="*/ 293264 w 120"/>
              <a:gd name="T37" fmla="*/ 140399 h 100"/>
              <a:gd name="T38" fmla="*/ 276013 w 120"/>
              <a:gd name="T39" fmla="*/ 153162 h 100"/>
              <a:gd name="T40" fmla="*/ 276013 w 120"/>
              <a:gd name="T41" fmla="*/ 344615 h 100"/>
              <a:gd name="T42" fmla="*/ 293264 w 120"/>
              <a:gd name="T43" fmla="*/ 361633 h 100"/>
              <a:gd name="T44" fmla="*/ 323453 w 120"/>
              <a:gd name="T45" fmla="*/ 361633 h 100"/>
              <a:gd name="T46" fmla="*/ 340704 w 120"/>
              <a:gd name="T47" fmla="*/ 344615 h 100"/>
              <a:gd name="T48" fmla="*/ 340704 w 120"/>
              <a:gd name="T49" fmla="*/ 153162 h 100"/>
              <a:gd name="T50" fmla="*/ 323453 w 120"/>
              <a:gd name="T51" fmla="*/ 140399 h 100"/>
              <a:gd name="T52" fmla="*/ 293264 w 120"/>
              <a:gd name="T53" fmla="*/ 140399 h 100"/>
              <a:gd name="T54" fmla="*/ 396769 w 120"/>
              <a:gd name="T55" fmla="*/ 102108 h 100"/>
              <a:gd name="T56" fmla="*/ 379518 w 120"/>
              <a:gd name="T57" fmla="*/ 119126 h 100"/>
              <a:gd name="T58" fmla="*/ 379518 w 120"/>
              <a:gd name="T59" fmla="*/ 344615 h 100"/>
              <a:gd name="T60" fmla="*/ 396769 w 120"/>
              <a:gd name="T61" fmla="*/ 361633 h 100"/>
              <a:gd name="T62" fmla="*/ 426958 w 120"/>
              <a:gd name="T63" fmla="*/ 361633 h 100"/>
              <a:gd name="T64" fmla="*/ 439896 w 120"/>
              <a:gd name="T65" fmla="*/ 344615 h 100"/>
              <a:gd name="T66" fmla="*/ 439896 w 120"/>
              <a:gd name="T67" fmla="*/ 119126 h 100"/>
              <a:gd name="T68" fmla="*/ 426958 w 120"/>
              <a:gd name="T69" fmla="*/ 102108 h 100"/>
              <a:gd name="T70" fmla="*/ 396769 w 120"/>
              <a:gd name="T71" fmla="*/ 102108 h 100"/>
              <a:gd name="T72" fmla="*/ 77629 w 120"/>
              <a:gd name="T73" fmla="*/ 170180 h 100"/>
              <a:gd name="T74" fmla="*/ 383831 w 120"/>
              <a:gd name="T75" fmla="*/ 55309 h 100"/>
              <a:gd name="T76" fmla="*/ 392456 w 120"/>
              <a:gd name="T77" fmla="*/ 72327 h 100"/>
              <a:gd name="T78" fmla="*/ 426958 w 120"/>
              <a:gd name="T79" fmla="*/ 21273 h 100"/>
              <a:gd name="T80" fmla="*/ 366580 w 120"/>
              <a:gd name="T81" fmla="*/ 17018 h 100"/>
              <a:gd name="T82" fmla="*/ 375206 w 120"/>
              <a:gd name="T83" fmla="*/ 38291 h 100"/>
              <a:gd name="T84" fmla="*/ 73316 w 120"/>
              <a:gd name="T85" fmla="*/ 148908 h 100"/>
              <a:gd name="T86" fmla="*/ 77629 w 120"/>
              <a:gd name="T87" fmla="*/ 170180 h 100"/>
              <a:gd name="T88" fmla="*/ 517525 w 120"/>
              <a:gd name="T89" fmla="*/ 395669 h 100"/>
              <a:gd name="T90" fmla="*/ 465772 w 120"/>
              <a:gd name="T91" fmla="*/ 365887 h 100"/>
              <a:gd name="T92" fmla="*/ 465772 w 120"/>
              <a:gd name="T93" fmla="*/ 382905 h 100"/>
              <a:gd name="T94" fmla="*/ 43127 w 120"/>
              <a:gd name="T95" fmla="*/ 382905 h 100"/>
              <a:gd name="T96" fmla="*/ 43127 w 120"/>
              <a:gd name="T97" fmla="*/ 51054 h 100"/>
              <a:gd name="T98" fmla="*/ 64691 w 120"/>
              <a:gd name="T99" fmla="*/ 51054 h 100"/>
              <a:gd name="T100" fmla="*/ 30189 w 120"/>
              <a:gd name="T101" fmla="*/ 0 h 100"/>
              <a:gd name="T102" fmla="*/ 0 w 120"/>
              <a:gd name="T103" fmla="*/ 51054 h 100"/>
              <a:gd name="T104" fmla="*/ 21564 w 120"/>
              <a:gd name="T105" fmla="*/ 51054 h 100"/>
              <a:gd name="T106" fmla="*/ 21564 w 120"/>
              <a:gd name="T107" fmla="*/ 382905 h 100"/>
              <a:gd name="T108" fmla="*/ 21564 w 120"/>
              <a:gd name="T109" fmla="*/ 395669 h 100"/>
              <a:gd name="T110" fmla="*/ 21564 w 120"/>
              <a:gd name="T111" fmla="*/ 404178 h 100"/>
              <a:gd name="T112" fmla="*/ 465772 w 120"/>
              <a:gd name="T113" fmla="*/ 404178 h 100"/>
              <a:gd name="T114" fmla="*/ 465772 w 120"/>
              <a:gd name="T115" fmla="*/ 425450 h 100"/>
              <a:gd name="T116" fmla="*/ 517525 w 120"/>
              <a:gd name="T117" fmla="*/ 395669 h 1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0" h="100">
                <a:moveTo>
                  <a:pt x="16" y="81"/>
                </a:moveTo>
                <a:cubicBezTo>
                  <a:pt x="16" y="54"/>
                  <a:pt x="16" y="54"/>
                  <a:pt x="16" y="54"/>
                </a:cubicBezTo>
                <a:cubicBezTo>
                  <a:pt x="16" y="52"/>
                  <a:pt x="18" y="50"/>
                  <a:pt x="20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50"/>
                  <a:pt x="31" y="52"/>
                  <a:pt x="31" y="54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3"/>
                  <a:pt x="29" y="85"/>
                  <a:pt x="27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8" y="85"/>
                  <a:pt x="16" y="83"/>
                  <a:pt x="16" y="81"/>
                </a:cubicBezTo>
                <a:close/>
                <a:moveTo>
                  <a:pt x="44" y="41"/>
                </a:moveTo>
                <a:cubicBezTo>
                  <a:pt x="42" y="41"/>
                  <a:pt x="40" y="43"/>
                  <a:pt x="40" y="45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3"/>
                  <a:pt x="42" y="85"/>
                  <a:pt x="44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3" y="85"/>
                  <a:pt x="55" y="83"/>
                  <a:pt x="55" y="81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3"/>
                  <a:pt x="53" y="41"/>
                  <a:pt x="51" y="41"/>
                </a:cubicBezTo>
                <a:lnTo>
                  <a:pt x="44" y="41"/>
                </a:lnTo>
                <a:close/>
                <a:moveTo>
                  <a:pt x="68" y="33"/>
                </a:moveTo>
                <a:cubicBezTo>
                  <a:pt x="66" y="33"/>
                  <a:pt x="64" y="34"/>
                  <a:pt x="64" y="36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3"/>
                  <a:pt x="66" y="85"/>
                  <a:pt x="68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7" y="85"/>
                  <a:pt x="79" y="83"/>
                  <a:pt x="79" y="81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34"/>
                  <a:pt x="77" y="33"/>
                  <a:pt x="75" y="33"/>
                </a:cubicBezTo>
                <a:lnTo>
                  <a:pt x="68" y="33"/>
                </a:lnTo>
                <a:close/>
                <a:moveTo>
                  <a:pt x="92" y="24"/>
                </a:moveTo>
                <a:cubicBezTo>
                  <a:pt x="90" y="24"/>
                  <a:pt x="88" y="26"/>
                  <a:pt x="88" y="28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3"/>
                  <a:pt x="90" y="85"/>
                  <a:pt x="92" y="85"/>
                </a:cubicBezTo>
                <a:cubicBezTo>
                  <a:pt x="99" y="85"/>
                  <a:pt x="99" y="85"/>
                  <a:pt x="99" y="85"/>
                </a:cubicBezTo>
                <a:cubicBezTo>
                  <a:pt x="101" y="85"/>
                  <a:pt x="102" y="83"/>
                  <a:pt x="102" y="81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6"/>
                  <a:pt x="101" y="24"/>
                  <a:pt x="99" y="24"/>
                </a:cubicBezTo>
                <a:lnTo>
                  <a:pt x="92" y="24"/>
                </a:lnTo>
                <a:close/>
                <a:moveTo>
                  <a:pt x="18" y="40"/>
                </a:moveTo>
                <a:cubicBezTo>
                  <a:pt x="44" y="35"/>
                  <a:pt x="68" y="26"/>
                  <a:pt x="89" y="13"/>
                </a:cubicBezTo>
                <a:cubicBezTo>
                  <a:pt x="91" y="17"/>
                  <a:pt x="91" y="17"/>
                  <a:pt x="91" y="17"/>
                </a:cubicBezTo>
                <a:cubicBezTo>
                  <a:pt x="99" y="5"/>
                  <a:pt x="99" y="5"/>
                  <a:pt x="99" y="5"/>
                </a:cubicBezTo>
                <a:cubicBezTo>
                  <a:pt x="85" y="4"/>
                  <a:pt x="85" y="4"/>
                  <a:pt x="85" y="4"/>
                </a:cubicBezTo>
                <a:cubicBezTo>
                  <a:pt x="87" y="9"/>
                  <a:pt x="87" y="9"/>
                  <a:pt x="87" y="9"/>
                </a:cubicBezTo>
                <a:cubicBezTo>
                  <a:pt x="66" y="21"/>
                  <a:pt x="42" y="30"/>
                  <a:pt x="17" y="35"/>
                </a:cubicBezTo>
                <a:lnTo>
                  <a:pt x="18" y="40"/>
                </a:lnTo>
                <a:close/>
                <a:moveTo>
                  <a:pt x="120" y="93"/>
                </a:moveTo>
                <a:cubicBezTo>
                  <a:pt x="108" y="86"/>
                  <a:pt x="108" y="86"/>
                  <a:pt x="108" y="86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" y="90"/>
                  <a:pt x="10" y="90"/>
                  <a:pt x="10" y="90"/>
                </a:cubicBezTo>
                <a:cubicBezTo>
                  <a:pt x="10" y="12"/>
                  <a:pt x="10" y="12"/>
                  <a:pt x="10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93"/>
                  <a:pt x="5" y="93"/>
                  <a:pt x="5" y="93"/>
                </a:cubicBezTo>
                <a:cubicBezTo>
                  <a:pt x="5" y="95"/>
                  <a:pt x="5" y="95"/>
                  <a:pt x="5" y="95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100"/>
                  <a:pt x="108" y="100"/>
                  <a:pt x="108" y="100"/>
                </a:cubicBezTo>
                <a:lnTo>
                  <a:pt x="120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960390" y="2621586"/>
            <a:ext cx="4328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MASALAH KESIHATAN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1239683" y="4423500"/>
            <a:ext cx="14564317" cy="5040000"/>
          </a:xfrm>
          <a:prstGeom prst="round2DiagRect">
            <a:avLst/>
          </a:prstGeom>
          <a:solidFill>
            <a:srgbClr val="31939B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Tiada</a:t>
            </a:r>
            <a:r>
              <a:rPr lang="en-US" sz="3600" b="1" dirty="0"/>
              <a:t> </a:t>
            </a:r>
            <a:r>
              <a:rPr lang="en-US" sz="3600" b="1" dirty="0" err="1"/>
              <a:t>tuntutan</a:t>
            </a:r>
            <a:r>
              <a:rPr lang="en-US" sz="3600" b="1" dirty="0"/>
              <a:t> </a:t>
            </a:r>
            <a:r>
              <a:rPr lang="en-US" sz="3600" b="1" dirty="0" err="1"/>
              <a:t>gantirugi</a:t>
            </a:r>
            <a:r>
              <a:rPr lang="en-US" sz="3600" b="1" dirty="0"/>
              <a:t> </a:t>
            </a:r>
            <a:r>
              <a:rPr lang="en-US" sz="3600" b="1" dirty="0" err="1"/>
              <a:t>dikenakan</a:t>
            </a:r>
            <a:r>
              <a:rPr lang="en-US" sz="3600" b="1" dirty="0"/>
              <a:t>.</a:t>
            </a:r>
            <a:endParaRPr lang="en-MY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Pelaksanaan</a:t>
            </a:r>
            <a:r>
              <a:rPr lang="en-US" sz="3600" b="1" dirty="0"/>
              <a:t> </a:t>
            </a:r>
            <a:r>
              <a:rPr lang="en-US" sz="3600" b="1" dirty="0" err="1"/>
              <a:t>kontrak</a:t>
            </a:r>
            <a:r>
              <a:rPr lang="en-US" sz="3600" b="1" dirty="0"/>
              <a:t> </a:t>
            </a:r>
            <a:r>
              <a:rPr lang="en-US" sz="3600" b="1" dirty="0" err="1"/>
              <a:t>berkhidmat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</a:t>
            </a:r>
            <a:r>
              <a:rPr lang="en-US" sz="3600" b="1" dirty="0" err="1"/>
              <a:t>kerajaan</a:t>
            </a:r>
            <a:r>
              <a:rPr lang="en-US" sz="3600" b="1" dirty="0"/>
              <a:t>; </a:t>
            </a:r>
            <a:r>
              <a:rPr lang="en-US" sz="3600" b="1" dirty="0" err="1"/>
              <a:t>dan</a:t>
            </a: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/>
              <a:t>layak</a:t>
            </a:r>
            <a:r>
              <a:rPr lang="en-US" sz="3600" b="1" dirty="0"/>
              <a:t> </a:t>
            </a:r>
            <a:r>
              <a:rPr lang="en-US" sz="3600" b="1" dirty="0" err="1"/>
              <a:t>dipertimbangkan</a:t>
            </a:r>
            <a:r>
              <a:rPr lang="en-US" sz="3600" b="1" dirty="0"/>
              <a:t> </a:t>
            </a:r>
            <a:r>
              <a:rPr lang="en-US" sz="3600" b="1" dirty="0" err="1"/>
              <a:t>sebarang</a:t>
            </a:r>
            <a:r>
              <a:rPr lang="en-US" sz="3600" b="1" dirty="0"/>
              <a:t> </a:t>
            </a:r>
            <a:r>
              <a:rPr lang="en-US" sz="3600" b="1" dirty="0" err="1"/>
              <a:t>bentuk</a:t>
            </a:r>
            <a:r>
              <a:rPr lang="en-US" sz="3600" b="1" dirty="0"/>
              <a:t> </a:t>
            </a:r>
            <a:r>
              <a:rPr lang="en-US" sz="3600" b="1" dirty="0" err="1"/>
              <a:t>cuti</a:t>
            </a:r>
            <a:r>
              <a:rPr lang="en-US" sz="3600" b="1" dirty="0"/>
              <a:t> </a:t>
            </a:r>
            <a:r>
              <a:rPr lang="en-US" sz="3600" b="1" dirty="0" err="1"/>
              <a:t>belajar</a:t>
            </a:r>
            <a:r>
              <a:rPr lang="en-US" sz="3600" b="1" dirty="0"/>
              <a:t> di </a:t>
            </a:r>
            <a:r>
              <a:rPr lang="en-US" sz="3600" b="1" dirty="0" err="1"/>
              <a:t>sepanjang</a:t>
            </a:r>
            <a:r>
              <a:rPr lang="en-US" sz="3600" b="1" dirty="0"/>
              <a:t> </a:t>
            </a:r>
            <a:r>
              <a:rPr lang="en-US" sz="3600" b="1" dirty="0" err="1"/>
              <a:t>tempoh</a:t>
            </a:r>
            <a:r>
              <a:rPr lang="en-US" sz="3600" b="1" dirty="0"/>
              <a:t> </a:t>
            </a:r>
            <a:r>
              <a:rPr lang="en-US" sz="3600" b="1" dirty="0" err="1"/>
              <a:t>perkhidmatan</a:t>
            </a: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r>
              <a:rPr lang="en-US" sz="3600" b="1" dirty="0"/>
              <a:t>*(</a:t>
            </a:r>
            <a:r>
              <a:rPr lang="en-US" sz="3600" b="1" dirty="0" err="1"/>
              <a:t>Jenis-jenis</a:t>
            </a:r>
            <a:r>
              <a:rPr lang="en-US" sz="3600" b="1" dirty="0"/>
              <a:t> </a:t>
            </a:r>
            <a:r>
              <a:rPr lang="en-US" sz="3600" b="1" dirty="0" err="1"/>
              <a:t>penyakit</a:t>
            </a:r>
            <a:r>
              <a:rPr lang="en-US" sz="3600" b="1" dirty="0"/>
              <a:t> </a:t>
            </a:r>
            <a:r>
              <a:rPr lang="en-US" sz="3600" b="1" dirty="0" err="1"/>
              <a:t>kronik</a:t>
            </a:r>
            <a:r>
              <a:rPr lang="en-US" sz="3600" b="1" dirty="0"/>
              <a:t> </a:t>
            </a:r>
            <a:r>
              <a:rPr lang="en-US" sz="3600" b="1" dirty="0" err="1"/>
              <a:t>adalah</a:t>
            </a:r>
            <a:r>
              <a:rPr lang="en-US" sz="3600" b="1" dirty="0"/>
              <a:t> </a:t>
            </a:r>
            <a:r>
              <a:rPr lang="en-US" sz="3600" b="1" dirty="0" err="1"/>
              <a:t>seperti</a:t>
            </a:r>
            <a:r>
              <a:rPr lang="en-US" sz="3600" b="1" dirty="0"/>
              <a:t> di </a:t>
            </a:r>
            <a:r>
              <a:rPr lang="en-US" sz="3600" b="1" dirty="0" err="1"/>
              <a:t>Lampiran</a:t>
            </a:r>
            <a:r>
              <a:rPr lang="en-US" sz="3600" b="1" dirty="0"/>
              <a:t> E – </a:t>
            </a:r>
            <a:r>
              <a:rPr lang="en-US" sz="3600" b="1" dirty="0" err="1"/>
              <a:t>rujuk</a:t>
            </a:r>
            <a:r>
              <a:rPr lang="en-US" sz="3600" b="1" dirty="0"/>
              <a:t> GP)</a:t>
            </a:r>
            <a:endParaRPr lang="en-MY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6001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>
            <a:off x="8473481" y="4004676"/>
            <a:ext cx="31663" cy="522000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00048" y="1595020"/>
            <a:ext cx="3810190" cy="3025211"/>
            <a:chOff x="14414719" y="3909336"/>
            <a:chExt cx="3240297" cy="2572727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5408102" y="3909336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37114" tIns="68557" rIns="137114" bIns="68557" numCol="1" anchor="t" anchorCtr="0" compatLnSpc="1"/>
            <a:lstStyle/>
            <a:p>
              <a:endParaRPr lang="id-ID" sz="2699" dirty="0">
                <a:latin typeface="Calibri Light" panose="020F03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4719" y="5107956"/>
              <a:ext cx="3240297" cy="1374107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en-MY" sz="3200" b="1" dirty="0">
                  <a:latin typeface="Lato Regular"/>
                  <a:cs typeface="Lato Regular"/>
                </a:rPr>
                <a:t>PENGURUSAN CUTI BELAJAR DAN LATIHAN</a:t>
              </a:r>
              <a:endParaRPr lang="en-US" sz="3200" b="1" dirty="0">
                <a:latin typeface="Lato Regular"/>
                <a:cs typeface="Lato Regula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93268" y="4085139"/>
              <a:ext cx="1039812" cy="745926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id-ID" sz="4800" b="1" dirty="0">
                  <a:solidFill>
                    <a:schemeClr val="accent4"/>
                  </a:solidFill>
                  <a:latin typeface="Lato Regular"/>
                  <a:cs typeface="Lato Regular"/>
                </a:rPr>
                <a:t>4</a:t>
              </a:r>
              <a:endParaRPr lang="en-US" sz="4800" b="1" dirty="0">
                <a:solidFill>
                  <a:schemeClr val="accent4"/>
                </a:solidFill>
                <a:latin typeface="Lato Regular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1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0448" y="2308860"/>
            <a:ext cx="1351915" cy="1351915"/>
          </a:xfrm>
          <a:custGeom>
            <a:avLst/>
            <a:gdLst/>
            <a:ahLst/>
            <a:cxnLst/>
            <a:rect l="l" t="t" r="r" b="b"/>
            <a:pathLst>
              <a:path w="1351914" h="1351914">
                <a:moveTo>
                  <a:pt x="675894" y="0"/>
                </a:moveTo>
                <a:lnTo>
                  <a:pt x="628037" y="1715"/>
                </a:lnTo>
                <a:lnTo>
                  <a:pt x="581023" y="6783"/>
                </a:lnTo>
                <a:lnTo>
                  <a:pt x="534971" y="15083"/>
                </a:lnTo>
                <a:lnTo>
                  <a:pt x="490001" y="26497"/>
                </a:lnTo>
                <a:lnTo>
                  <a:pt x="446232" y="40904"/>
                </a:lnTo>
                <a:lnTo>
                  <a:pt x="403784" y="58185"/>
                </a:lnTo>
                <a:lnTo>
                  <a:pt x="362775" y="78220"/>
                </a:lnTo>
                <a:lnTo>
                  <a:pt x="323327" y="100890"/>
                </a:lnTo>
                <a:lnTo>
                  <a:pt x="285557" y="126076"/>
                </a:lnTo>
                <a:lnTo>
                  <a:pt x="249586" y="153658"/>
                </a:lnTo>
                <a:lnTo>
                  <a:pt x="215532" y="183517"/>
                </a:lnTo>
                <a:lnTo>
                  <a:pt x="183517" y="215532"/>
                </a:lnTo>
                <a:lnTo>
                  <a:pt x="153658" y="249586"/>
                </a:lnTo>
                <a:lnTo>
                  <a:pt x="126076" y="285557"/>
                </a:lnTo>
                <a:lnTo>
                  <a:pt x="100890" y="323327"/>
                </a:lnTo>
                <a:lnTo>
                  <a:pt x="78220" y="362775"/>
                </a:lnTo>
                <a:lnTo>
                  <a:pt x="58185" y="403784"/>
                </a:lnTo>
                <a:lnTo>
                  <a:pt x="40904" y="446232"/>
                </a:lnTo>
                <a:lnTo>
                  <a:pt x="26497" y="490001"/>
                </a:lnTo>
                <a:lnTo>
                  <a:pt x="15083" y="534971"/>
                </a:lnTo>
                <a:lnTo>
                  <a:pt x="6783" y="581023"/>
                </a:lnTo>
                <a:lnTo>
                  <a:pt x="1715" y="628037"/>
                </a:lnTo>
                <a:lnTo>
                  <a:pt x="0" y="675894"/>
                </a:lnTo>
                <a:lnTo>
                  <a:pt x="1715" y="724508"/>
                </a:lnTo>
                <a:lnTo>
                  <a:pt x="6783" y="772145"/>
                </a:lnTo>
                <a:lnTo>
                  <a:pt x="15083" y="818694"/>
                </a:lnTo>
                <a:lnTo>
                  <a:pt x="26497" y="864047"/>
                </a:lnTo>
                <a:lnTo>
                  <a:pt x="40904" y="908091"/>
                </a:lnTo>
                <a:lnTo>
                  <a:pt x="58185" y="950718"/>
                </a:lnTo>
                <a:lnTo>
                  <a:pt x="78220" y="991817"/>
                </a:lnTo>
                <a:lnTo>
                  <a:pt x="100890" y="1031279"/>
                </a:lnTo>
                <a:lnTo>
                  <a:pt x="126076" y="1068992"/>
                </a:lnTo>
                <a:lnTo>
                  <a:pt x="153658" y="1104847"/>
                </a:lnTo>
                <a:lnTo>
                  <a:pt x="183517" y="1138735"/>
                </a:lnTo>
                <a:lnTo>
                  <a:pt x="215532" y="1170544"/>
                </a:lnTo>
                <a:lnTo>
                  <a:pt x="249586" y="1200164"/>
                </a:lnTo>
                <a:lnTo>
                  <a:pt x="285557" y="1227486"/>
                </a:lnTo>
                <a:lnTo>
                  <a:pt x="323327" y="1252400"/>
                </a:lnTo>
                <a:lnTo>
                  <a:pt x="362775" y="1274795"/>
                </a:lnTo>
                <a:lnTo>
                  <a:pt x="403784" y="1294561"/>
                </a:lnTo>
                <a:lnTo>
                  <a:pt x="446232" y="1311588"/>
                </a:lnTo>
                <a:lnTo>
                  <a:pt x="490001" y="1325766"/>
                </a:lnTo>
                <a:lnTo>
                  <a:pt x="534971" y="1336985"/>
                </a:lnTo>
                <a:lnTo>
                  <a:pt x="581023" y="1345135"/>
                </a:lnTo>
                <a:lnTo>
                  <a:pt x="628037" y="1350106"/>
                </a:lnTo>
                <a:lnTo>
                  <a:pt x="675894" y="1351788"/>
                </a:lnTo>
                <a:lnTo>
                  <a:pt x="724508" y="1350106"/>
                </a:lnTo>
                <a:lnTo>
                  <a:pt x="772145" y="1345135"/>
                </a:lnTo>
                <a:lnTo>
                  <a:pt x="818694" y="1336985"/>
                </a:lnTo>
                <a:lnTo>
                  <a:pt x="864047" y="1325766"/>
                </a:lnTo>
                <a:lnTo>
                  <a:pt x="908091" y="1311588"/>
                </a:lnTo>
                <a:lnTo>
                  <a:pt x="950718" y="1294561"/>
                </a:lnTo>
                <a:lnTo>
                  <a:pt x="991817" y="1274795"/>
                </a:lnTo>
                <a:lnTo>
                  <a:pt x="1031279" y="1252400"/>
                </a:lnTo>
                <a:lnTo>
                  <a:pt x="1068992" y="1227486"/>
                </a:lnTo>
                <a:lnTo>
                  <a:pt x="1073200" y="1224280"/>
                </a:lnTo>
                <a:lnTo>
                  <a:pt x="675894" y="1224280"/>
                </a:lnTo>
                <a:lnTo>
                  <a:pt x="629022" y="1222292"/>
                </a:lnTo>
                <a:lnTo>
                  <a:pt x="583173" y="1216433"/>
                </a:lnTo>
                <a:lnTo>
                  <a:pt x="538517" y="1206859"/>
                </a:lnTo>
                <a:lnTo>
                  <a:pt x="495229" y="1193726"/>
                </a:lnTo>
                <a:lnTo>
                  <a:pt x="453481" y="1177191"/>
                </a:lnTo>
                <a:lnTo>
                  <a:pt x="413445" y="1157409"/>
                </a:lnTo>
                <a:lnTo>
                  <a:pt x="375295" y="1134537"/>
                </a:lnTo>
                <a:lnTo>
                  <a:pt x="339204" y="1108731"/>
                </a:lnTo>
                <a:lnTo>
                  <a:pt x="305345" y="1080148"/>
                </a:lnTo>
                <a:lnTo>
                  <a:pt x="273889" y="1048942"/>
                </a:lnTo>
                <a:lnTo>
                  <a:pt x="245011" y="1015271"/>
                </a:lnTo>
                <a:lnTo>
                  <a:pt x="218883" y="979291"/>
                </a:lnTo>
                <a:lnTo>
                  <a:pt x="195678" y="941158"/>
                </a:lnTo>
                <a:lnTo>
                  <a:pt x="175568" y="901028"/>
                </a:lnTo>
                <a:lnTo>
                  <a:pt x="158727" y="859058"/>
                </a:lnTo>
                <a:lnTo>
                  <a:pt x="145328" y="815403"/>
                </a:lnTo>
                <a:lnTo>
                  <a:pt x="135543" y="770220"/>
                </a:lnTo>
                <a:lnTo>
                  <a:pt x="129545" y="723664"/>
                </a:lnTo>
                <a:lnTo>
                  <a:pt x="127507" y="675894"/>
                </a:lnTo>
                <a:lnTo>
                  <a:pt x="129545" y="629022"/>
                </a:lnTo>
                <a:lnTo>
                  <a:pt x="135543" y="583173"/>
                </a:lnTo>
                <a:lnTo>
                  <a:pt x="145328" y="538517"/>
                </a:lnTo>
                <a:lnTo>
                  <a:pt x="158727" y="495229"/>
                </a:lnTo>
                <a:lnTo>
                  <a:pt x="175568" y="453481"/>
                </a:lnTo>
                <a:lnTo>
                  <a:pt x="195678" y="413445"/>
                </a:lnTo>
                <a:lnTo>
                  <a:pt x="218883" y="375295"/>
                </a:lnTo>
                <a:lnTo>
                  <a:pt x="245011" y="339204"/>
                </a:lnTo>
                <a:lnTo>
                  <a:pt x="273889" y="305345"/>
                </a:lnTo>
                <a:lnTo>
                  <a:pt x="305345" y="273889"/>
                </a:lnTo>
                <a:lnTo>
                  <a:pt x="339204" y="245011"/>
                </a:lnTo>
                <a:lnTo>
                  <a:pt x="375295" y="218883"/>
                </a:lnTo>
                <a:lnTo>
                  <a:pt x="413445" y="195678"/>
                </a:lnTo>
                <a:lnTo>
                  <a:pt x="453481" y="175568"/>
                </a:lnTo>
                <a:lnTo>
                  <a:pt x="495229" y="158727"/>
                </a:lnTo>
                <a:lnTo>
                  <a:pt x="538517" y="145328"/>
                </a:lnTo>
                <a:lnTo>
                  <a:pt x="583173" y="135543"/>
                </a:lnTo>
                <a:lnTo>
                  <a:pt x="629022" y="129545"/>
                </a:lnTo>
                <a:lnTo>
                  <a:pt x="675894" y="127508"/>
                </a:lnTo>
                <a:lnTo>
                  <a:pt x="1070853" y="127508"/>
                </a:lnTo>
                <a:lnTo>
                  <a:pt x="1068992" y="126076"/>
                </a:lnTo>
                <a:lnTo>
                  <a:pt x="1031279" y="100890"/>
                </a:lnTo>
                <a:lnTo>
                  <a:pt x="991817" y="78220"/>
                </a:lnTo>
                <a:lnTo>
                  <a:pt x="950718" y="58185"/>
                </a:lnTo>
                <a:lnTo>
                  <a:pt x="908091" y="40904"/>
                </a:lnTo>
                <a:lnTo>
                  <a:pt x="864047" y="26497"/>
                </a:lnTo>
                <a:lnTo>
                  <a:pt x="818694" y="15083"/>
                </a:lnTo>
                <a:lnTo>
                  <a:pt x="772145" y="6783"/>
                </a:lnTo>
                <a:lnTo>
                  <a:pt x="724508" y="1715"/>
                </a:lnTo>
                <a:lnTo>
                  <a:pt x="675894" y="0"/>
                </a:lnTo>
                <a:close/>
              </a:path>
              <a:path w="1351914" h="1351914">
                <a:moveTo>
                  <a:pt x="1070853" y="127508"/>
                </a:moveTo>
                <a:lnTo>
                  <a:pt x="675894" y="127508"/>
                </a:lnTo>
                <a:lnTo>
                  <a:pt x="723664" y="129545"/>
                </a:lnTo>
                <a:lnTo>
                  <a:pt x="770220" y="135543"/>
                </a:lnTo>
                <a:lnTo>
                  <a:pt x="815403" y="145328"/>
                </a:lnTo>
                <a:lnTo>
                  <a:pt x="859058" y="158727"/>
                </a:lnTo>
                <a:lnTo>
                  <a:pt x="901028" y="175568"/>
                </a:lnTo>
                <a:lnTo>
                  <a:pt x="941158" y="195678"/>
                </a:lnTo>
                <a:lnTo>
                  <a:pt x="979291" y="218883"/>
                </a:lnTo>
                <a:lnTo>
                  <a:pt x="1015271" y="245011"/>
                </a:lnTo>
                <a:lnTo>
                  <a:pt x="1048942" y="273889"/>
                </a:lnTo>
                <a:lnTo>
                  <a:pt x="1080148" y="305345"/>
                </a:lnTo>
                <a:lnTo>
                  <a:pt x="1108731" y="339204"/>
                </a:lnTo>
                <a:lnTo>
                  <a:pt x="1134537" y="375295"/>
                </a:lnTo>
                <a:lnTo>
                  <a:pt x="1157409" y="413445"/>
                </a:lnTo>
                <a:lnTo>
                  <a:pt x="1177191" y="453481"/>
                </a:lnTo>
                <a:lnTo>
                  <a:pt x="1193726" y="495229"/>
                </a:lnTo>
                <a:lnTo>
                  <a:pt x="1206859" y="538517"/>
                </a:lnTo>
                <a:lnTo>
                  <a:pt x="1216433" y="583173"/>
                </a:lnTo>
                <a:lnTo>
                  <a:pt x="1222292" y="629022"/>
                </a:lnTo>
                <a:lnTo>
                  <a:pt x="1224279" y="675894"/>
                </a:lnTo>
                <a:lnTo>
                  <a:pt x="1222292" y="723664"/>
                </a:lnTo>
                <a:lnTo>
                  <a:pt x="1216433" y="770220"/>
                </a:lnTo>
                <a:lnTo>
                  <a:pt x="1206859" y="815403"/>
                </a:lnTo>
                <a:lnTo>
                  <a:pt x="1193726" y="859058"/>
                </a:lnTo>
                <a:lnTo>
                  <a:pt x="1177191" y="901028"/>
                </a:lnTo>
                <a:lnTo>
                  <a:pt x="1157409" y="941158"/>
                </a:lnTo>
                <a:lnTo>
                  <a:pt x="1134537" y="979291"/>
                </a:lnTo>
                <a:lnTo>
                  <a:pt x="1108731" y="1015271"/>
                </a:lnTo>
                <a:lnTo>
                  <a:pt x="1080148" y="1048942"/>
                </a:lnTo>
                <a:lnTo>
                  <a:pt x="1048942" y="1080148"/>
                </a:lnTo>
                <a:lnTo>
                  <a:pt x="1015271" y="1108731"/>
                </a:lnTo>
                <a:lnTo>
                  <a:pt x="979291" y="1134537"/>
                </a:lnTo>
                <a:lnTo>
                  <a:pt x="941158" y="1157409"/>
                </a:lnTo>
                <a:lnTo>
                  <a:pt x="901028" y="1177191"/>
                </a:lnTo>
                <a:lnTo>
                  <a:pt x="859058" y="1193726"/>
                </a:lnTo>
                <a:lnTo>
                  <a:pt x="815403" y="1206859"/>
                </a:lnTo>
                <a:lnTo>
                  <a:pt x="770220" y="1216433"/>
                </a:lnTo>
                <a:lnTo>
                  <a:pt x="723664" y="1222292"/>
                </a:lnTo>
                <a:lnTo>
                  <a:pt x="675894" y="1224280"/>
                </a:lnTo>
                <a:lnTo>
                  <a:pt x="1073200" y="1224280"/>
                </a:lnTo>
                <a:lnTo>
                  <a:pt x="1104847" y="1200164"/>
                </a:lnTo>
                <a:lnTo>
                  <a:pt x="1138735" y="1170544"/>
                </a:lnTo>
                <a:lnTo>
                  <a:pt x="1170544" y="1138735"/>
                </a:lnTo>
                <a:lnTo>
                  <a:pt x="1200164" y="1104847"/>
                </a:lnTo>
                <a:lnTo>
                  <a:pt x="1227486" y="1068992"/>
                </a:lnTo>
                <a:lnTo>
                  <a:pt x="1252400" y="1031279"/>
                </a:lnTo>
                <a:lnTo>
                  <a:pt x="1274795" y="991817"/>
                </a:lnTo>
                <a:lnTo>
                  <a:pt x="1294561" y="950718"/>
                </a:lnTo>
                <a:lnTo>
                  <a:pt x="1311588" y="908091"/>
                </a:lnTo>
                <a:lnTo>
                  <a:pt x="1325766" y="864047"/>
                </a:lnTo>
                <a:lnTo>
                  <a:pt x="1336985" y="818694"/>
                </a:lnTo>
                <a:lnTo>
                  <a:pt x="1345135" y="772145"/>
                </a:lnTo>
                <a:lnTo>
                  <a:pt x="1350106" y="724508"/>
                </a:lnTo>
                <a:lnTo>
                  <a:pt x="1351788" y="675894"/>
                </a:lnTo>
                <a:lnTo>
                  <a:pt x="1350106" y="628037"/>
                </a:lnTo>
                <a:lnTo>
                  <a:pt x="1345135" y="581023"/>
                </a:lnTo>
                <a:lnTo>
                  <a:pt x="1336985" y="534971"/>
                </a:lnTo>
                <a:lnTo>
                  <a:pt x="1325766" y="490001"/>
                </a:lnTo>
                <a:lnTo>
                  <a:pt x="1311588" y="446232"/>
                </a:lnTo>
                <a:lnTo>
                  <a:pt x="1294561" y="403784"/>
                </a:lnTo>
                <a:lnTo>
                  <a:pt x="1274795" y="362775"/>
                </a:lnTo>
                <a:lnTo>
                  <a:pt x="1252400" y="323327"/>
                </a:lnTo>
                <a:lnTo>
                  <a:pt x="1227486" y="285557"/>
                </a:lnTo>
                <a:lnTo>
                  <a:pt x="1200164" y="249586"/>
                </a:lnTo>
                <a:lnTo>
                  <a:pt x="1170544" y="215532"/>
                </a:lnTo>
                <a:lnTo>
                  <a:pt x="1138735" y="183517"/>
                </a:lnTo>
                <a:lnTo>
                  <a:pt x="1104847" y="153658"/>
                </a:lnTo>
                <a:lnTo>
                  <a:pt x="1070853" y="127508"/>
                </a:lnTo>
                <a:close/>
              </a:path>
            </a:pathLst>
          </a:custGeom>
          <a:solidFill>
            <a:srgbClr val="FF2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2758" y="2562301"/>
            <a:ext cx="2507615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2744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25"/>
              </a:spcBef>
            </a:pP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PENGENALAN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24516" y="2278380"/>
            <a:ext cx="1435735" cy="1437640"/>
          </a:xfrm>
          <a:custGeom>
            <a:avLst/>
            <a:gdLst/>
            <a:ahLst/>
            <a:cxnLst/>
            <a:rect l="l" t="t" r="r" b="b"/>
            <a:pathLst>
              <a:path w="1435734" h="1437639">
                <a:moveTo>
                  <a:pt x="717803" y="0"/>
                </a:moveTo>
                <a:lnTo>
                  <a:pt x="671008" y="1545"/>
                </a:lnTo>
                <a:lnTo>
                  <a:pt x="624963" y="6115"/>
                </a:lnTo>
                <a:lnTo>
                  <a:pt x="579766" y="13611"/>
                </a:lnTo>
                <a:lnTo>
                  <a:pt x="535516" y="23933"/>
                </a:lnTo>
                <a:lnTo>
                  <a:pt x="492312" y="36984"/>
                </a:lnTo>
                <a:lnTo>
                  <a:pt x="450254" y="52664"/>
                </a:lnTo>
                <a:lnTo>
                  <a:pt x="409439" y="70874"/>
                </a:lnTo>
                <a:lnTo>
                  <a:pt x="369966" y="91515"/>
                </a:lnTo>
                <a:lnTo>
                  <a:pt x="331934" y="114488"/>
                </a:lnTo>
                <a:lnTo>
                  <a:pt x="295442" y="139695"/>
                </a:lnTo>
                <a:lnTo>
                  <a:pt x="260589" y="167037"/>
                </a:lnTo>
                <a:lnTo>
                  <a:pt x="227473" y="196414"/>
                </a:lnTo>
                <a:lnTo>
                  <a:pt x="196193" y="227728"/>
                </a:lnTo>
                <a:lnTo>
                  <a:pt x="166848" y="260880"/>
                </a:lnTo>
                <a:lnTo>
                  <a:pt x="139537" y="295771"/>
                </a:lnTo>
                <a:lnTo>
                  <a:pt x="114358" y="332302"/>
                </a:lnTo>
                <a:lnTo>
                  <a:pt x="91410" y="370374"/>
                </a:lnTo>
                <a:lnTo>
                  <a:pt x="70792" y="409889"/>
                </a:lnTo>
                <a:lnTo>
                  <a:pt x="52603" y="450747"/>
                </a:lnTo>
                <a:lnTo>
                  <a:pt x="36941" y="492849"/>
                </a:lnTo>
                <a:lnTo>
                  <a:pt x="23906" y="536097"/>
                </a:lnTo>
                <a:lnTo>
                  <a:pt x="13595" y="580391"/>
                </a:lnTo>
                <a:lnTo>
                  <a:pt x="6108" y="625633"/>
                </a:lnTo>
                <a:lnTo>
                  <a:pt x="1543" y="671724"/>
                </a:lnTo>
                <a:lnTo>
                  <a:pt x="0" y="718566"/>
                </a:lnTo>
                <a:lnTo>
                  <a:pt x="1543" y="766151"/>
                </a:lnTo>
                <a:lnTo>
                  <a:pt x="6108" y="812865"/>
                </a:lnTo>
                <a:lnTo>
                  <a:pt x="13595" y="858616"/>
                </a:lnTo>
                <a:lnTo>
                  <a:pt x="23906" y="903314"/>
                </a:lnTo>
                <a:lnTo>
                  <a:pt x="36959" y="946915"/>
                </a:lnTo>
                <a:lnTo>
                  <a:pt x="52603" y="989184"/>
                </a:lnTo>
                <a:lnTo>
                  <a:pt x="70792" y="1030173"/>
                </a:lnTo>
                <a:lnTo>
                  <a:pt x="91410" y="1069744"/>
                </a:lnTo>
                <a:lnTo>
                  <a:pt x="114358" y="1107806"/>
                </a:lnTo>
                <a:lnTo>
                  <a:pt x="139537" y="1144267"/>
                </a:lnTo>
                <a:lnTo>
                  <a:pt x="166848" y="1179037"/>
                </a:lnTo>
                <a:lnTo>
                  <a:pt x="196193" y="1212023"/>
                </a:lnTo>
                <a:lnTo>
                  <a:pt x="227473" y="1243136"/>
                </a:lnTo>
                <a:lnTo>
                  <a:pt x="260589" y="1272283"/>
                </a:lnTo>
                <a:lnTo>
                  <a:pt x="295442" y="1299374"/>
                </a:lnTo>
                <a:lnTo>
                  <a:pt x="331934" y="1324318"/>
                </a:lnTo>
                <a:lnTo>
                  <a:pt x="369966" y="1347022"/>
                </a:lnTo>
                <a:lnTo>
                  <a:pt x="409439" y="1367397"/>
                </a:lnTo>
                <a:lnTo>
                  <a:pt x="450254" y="1385351"/>
                </a:lnTo>
                <a:lnTo>
                  <a:pt x="492312" y="1400793"/>
                </a:lnTo>
                <a:lnTo>
                  <a:pt x="535516" y="1413632"/>
                </a:lnTo>
                <a:lnTo>
                  <a:pt x="579766" y="1423776"/>
                </a:lnTo>
                <a:lnTo>
                  <a:pt x="624963" y="1431135"/>
                </a:lnTo>
                <a:lnTo>
                  <a:pt x="671008" y="1435617"/>
                </a:lnTo>
                <a:lnTo>
                  <a:pt x="717803" y="1437131"/>
                </a:lnTo>
                <a:lnTo>
                  <a:pt x="765343" y="1435617"/>
                </a:lnTo>
                <a:lnTo>
                  <a:pt x="812012" y="1431135"/>
                </a:lnTo>
                <a:lnTo>
                  <a:pt x="857718" y="1423776"/>
                </a:lnTo>
                <a:lnTo>
                  <a:pt x="902371" y="1413632"/>
                </a:lnTo>
                <a:lnTo>
                  <a:pt x="945879" y="1400793"/>
                </a:lnTo>
                <a:lnTo>
                  <a:pt x="988153" y="1385351"/>
                </a:lnTo>
                <a:lnTo>
                  <a:pt x="1029099" y="1367397"/>
                </a:lnTo>
                <a:lnTo>
                  <a:pt x="1068629" y="1347022"/>
                </a:lnTo>
                <a:lnTo>
                  <a:pt x="1106651" y="1324318"/>
                </a:lnTo>
                <a:lnTo>
                  <a:pt x="1139975" y="1301496"/>
                </a:lnTo>
                <a:lnTo>
                  <a:pt x="717803" y="1301496"/>
                </a:lnTo>
                <a:lnTo>
                  <a:pt x="670496" y="1299588"/>
                </a:lnTo>
                <a:lnTo>
                  <a:pt x="624158" y="1293959"/>
                </a:lnTo>
                <a:lnTo>
                  <a:pt x="578946" y="1284751"/>
                </a:lnTo>
                <a:lnTo>
                  <a:pt x="535019" y="1272107"/>
                </a:lnTo>
                <a:lnTo>
                  <a:pt x="492533" y="1256168"/>
                </a:lnTo>
                <a:lnTo>
                  <a:pt x="451647" y="1237078"/>
                </a:lnTo>
                <a:lnTo>
                  <a:pt x="412517" y="1214979"/>
                </a:lnTo>
                <a:lnTo>
                  <a:pt x="375302" y="1190012"/>
                </a:lnTo>
                <a:lnTo>
                  <a:pt x="340158" y="1162320"/>
                </a:lnTo>
                <a:lnTo>
                  <a:pt x="307244" y="1132046"/>
                </a:lnTo>
                <a:lnTo>
                  <a:pt x="276717" y="1099331"/>
                </a:lnTo>
                <a:lnTo>
                  <a:pt x="248735" y="1064318"/>
                </a:lnTo>
                <a:lnTo>
                  <a:pt x="223454" y="1027150"/>
                </a:lnTo>
                <a:lnTo>
                  <a:pt x="201033" y="987968"/>
                </a:lnTo>
                <a:lnTo>
                  <a:pt x="181611" y="946867"/>
                </a:lnTo>
                <a:lnTo>
                  <a:pt x="165400" y="904134"/>
                </a:lnTo>
                <a:lnTo>
                  <a:pt x="152503" y="859766"/>
                </a:lnTo>
                <a:lnTo>
                  <a:pt x="143096" y="813953"/>
                </a:lnTo>
                <a:lnTo>
                  <a:pt x="137336" y="766839"/>
                </a:lnTo>
                <a:lnTo>
                  <a:pt x="135381" y="718566"/>
                </a:lnTo>
                <a:lnTo>
                  <a:pt x="137336" y="671203"/>
                </a:lnTo>
                <a:lnTo>
                  <a:pt x="143096" y="624813"/>
                </a:lnTo>
                <a:lnTo>
                  <a:pt x="152503" y="579554"/>
                </a:lnTo>
                <a:lnTo>
                  <a:pt x="165400" y="535582"/>
                </a:lnTo>
                <a:lnTo>
                  <a:pt x="181629" y="493055"/>
                </a:lnTo>
                <a:lnTo>
                  <a:pt x="201033" y="452131"/>
                </a:lnTo>
                <a:lnTo>
                  <a:pt x="223454" y="412967"/>
                </a:lnTo>
                <a:lnTo>
                  <a:pt x="248735" y="375720"/>
                </a:lnTo>
                <a:lnTo>
                  <a:pt x="276717" y="340549"/>
                </a:lnTo>
                <a:lnTo>
                  <a:pt x="307244" y="307609"/>
                </a:lnTo>
                <a:lnTo>
                  <a:pt x="340158" y="277060"/>
                </a:lnTo>
                <a:lnTo>
                  <a:pt x="375302" y="249058"/>
                </a:lnTo>
                <a:lnTo>
                  <a:pt x="412517" y="223760"/>
                </a:lnTo>
                <a:lnTo>
                  <a:pt x="451647" y="201325"/>
                </a:lnTo>
                <a:lnTo>
                  <a:pt x="492533" y="181909"/>
                </a:lnTo>
                <a:lnTo>
                  <a:pt x="535019" y="165670"/>
                </a:lnTo>
                <a:lnTo>
                  <a:pt x="578946" y="152766"/>
                </a:lnTo>
                <a:lnTo>
                  <a:pt x="624158" y="143354"/>
                </a:lnTo>
                <a:lnTo>
                  <a:pt x="670496" y="137591"/>
                </a:lnTo>
                <a:lnTo>
                  <a:pt x="717803" y="135636"/>
                </a:lnTo>
                <a:lnTo>
                  <a:pt x="1137206" y="135636"/>
                </a:lnTo>
                <a:lnTo>
                  <a:pt x="1106651" y="114488"/>
                </a:lnTo>
                <a:lnTo>
                  <a:pt x="1068629" y="91515"/>
                </a:lnTo>
                <a:lnTo>
                  <a:pt x="1029099" y="70874"/>
                </a:lnTo>
                <a:lnTo>
                  <a:pt x="988153" y="52664"/>
                </a:lnTo>
                <a:lnTo>
                  <a:pt x="945879" y="36984"/>
                </a:lnTo>
                <a:lnTo>
                  <a:pt x="902371" y="23933"/>
                </a:lnTo>
                <a:lnTo>
                  <a:pt x="857718" y="13611"/>
                </a:lnTo>
                <a:lnTo>
                  <a:pt x="812012" y="6115"/>
                </a:lnTo>
                <a:lnTo>
                  <a:pt x="765343" y="1545"/>
                </a:lnTo>
                <a:lnTo>
                  <a:pt x="717803" y="0"/>
                </a:lnTo>
                <a:close/>
              </a:path>
              <a:path w="1435734" h="1437639">
                <a:moveTo>
                  <a:pt x="1137206" y="135636"/>
                </a:moveTo>
                <a:lnTo>
                  <a:pt x="717803" y="135636"/>
                </a:lnTo>
                <a:lnTo>
                  <a:pt x="766022" y="137591"/>
                </a:lnTo>
                <a:lnTo>
                  <a:pt x="813085" y="143354"/>
                </a:lnTo>
                <a:lnTo>
                  <a:pt x="858849" y="152766"/>
                </a:lnTo>
                <a:lnTo>
                  <a:pt x="903173" y="165670"/>
                </a:lnTo>
                <a:lnTo>
                  <a:pt x="945913" y="181909"/>
                </a:lnTo>
                <a:lnTo>
                  <a:pt x="986929" y="201325"/>
                </a:lnTo>
                <a:lnTo>
                  <a:pt x="1026076" y="223760"/>
                </a:lnTo>
                <a:lnTo>
                  <a:pt x="1063213" y="249058"/>
                </a:lnTo>
                <a:lnTo>
                  <a:pt x="1098197" y="277060"/>
                </a:lnTo>
                <a:lnTo>
                  <a:pt x="1130887" y="307609"/>
                </a:lnTo>
                <a:lnTo>
                  <a:pt x="1161139" y="340549"/>
                </a:lnTo>
                <a:lnTo>
                  <a:pt x="1188811" y="375720"/>
                </a:lnTo>
                <a:lnTo>
                  <a:pt x="1213761" y="412967"/>
                </a:lnTo>
                <a:lnTo>
                  <a:pt x="1235846" y="452131"/>
                </a:lnTo>
                <a:lnTo>
                  <a:pt x="1254924" y="493055"/>
                </a:lnTo>
                <a:lnTo>
                  <a:pt x="1270853" y="535582"/>
                </a:lnTo>
                <a:lnTo>
                  <a:pt x="1283490" y="579554"/>
                </a:lnTo>
                <a:lnTo>
                  <a:pt x="1292692" y="624813"/>
                </a:lnTo>
                <a:lnTo>
                  <a:pt x="1298319" y="671203"/>
                </a:lnTo>
                <a:lnTo>
                  <a:pt x="1300226" y="718566"/>
                </a:lnTo>
                <a:lnTo>
                  <a:pt x="1298319" y="766839"/>
                </a:lnTo>
                <a:lnTo>
                  <a:pt x="1292692" y="813953"/>
                </a:lnTo>
                <a:lnTo>
                  <a:pt x="1283490" y="859766"/>
                </a:lnTo>
                <a:lnTo>
                  <a:pt x="1270853" y="904134"/>
                </a:lnTo>
                <a:lnTo>
                  <a:pt x="1254924" y="946915"/>
                </a:lnTo>
                <a:lnTo>
                  <a:pt x="1235846" y="987968"/>
                </a:lnTo>
                <a:lnTo>
                  <a:pt x="1213761" y="1027150"/>
                </a:lnTo>
                <a:lnTo>
                  <a:pt x="1188811" y="1064318"/>
                </a:lnTo>
                <a:lnTo>
                  <a:pt x="1161139" y="1099331"/>
                </a:lnTo>
                <a:lnTo>
                  <a:pt x="1130887" y="1132046"/>
                </a:lnTo>
                <a:lnTo>
                  <a:pt x="1098197" y="1162320"/>
                </a:lnTo>
                <a:lnTo>
                  <a:pt x="1063213" y="1190012"/>
                </a:lnTo>
                <a:lnTo>
                  <a:pt x="1026076" y="1214979"/>
                </a:lnTo>
                <a:lnTo>
                  <a:pt x="986929" y="1237078"/>
                </a:lnTo>
                <a:lnTo>
                  <a:pt x="945913" y="1256168"/>
                </a:lnTo>
                <a:lnTo>
                  <a:pt x="903173" y="1272107"/>
                </a:lnTo>
                <a:lnTo>
                  <a:pt x="858849" y="1284751"/>
                </a:lnTo>
                <a:lnTo>
                  <a:pt x="813085" y="1293959"/>
                </a:lnTo>
                <a:lnTo>
                  <a:pt x="766022" y="1299588"/>
                </a:lnTo>
                <a:lnTo>
                  <a:pt x="717803" y="1301496"/>
                </a:lnTo>
                <a:lnTo>
                  <a:pt x="1139975" y="1301496"/>
                </a:lnTo>
                <a:lnTo>
                  <a:pt x="1177804" y="1272283"/>
                </a:lnTo>
                <a:lnTo>
                  <a:pt x="1210755" y="1243136"/>
                </a:lnTo>
                <a:lnTo>
                  <a:pt x="1241833" y="1212023"/>
                </a:lnTo>
                <a:lnTo>
                  <a:pt x="1270948" y="1179037"/>
                </a:lnTo>
                <a:lnTo>
                  <a:pt x="1298009" y="1144267"/>
                </a:lnTo>
                <a:lnTo>
                  <a:pt x="1322924" y="1107806"/>
                </a:lnTo>
                <a:lnTo>
                  <a:pt x="1345603" y="1069744"/>
                </a:lnTo>
                <a:lnTo>
                  <a:pt x="1365955" y="1030173"/>
                </a:lnTo>
                <a:lnTo>
                  <a:pt x="1383888" y="989184"/>
                </a:lnTo>
                <a:lnTo>
                  <a:pt x="1399312" y="946867"/>
                </a:lnTo>
                <a:lnTo>
                  <a:pt x="1412136" y="903314"/>
                </a:lnTo>
                <a:lnTo>
                  <a:pt x="1422268" y="858616"/>
                </a:lnTo>
                <a:lnTo>
                  <a:pt x="1429618" y="812865"/>
                </a:lnTo>
                <a:lnTo>
                  <a:pt x="1434095" y="766151"/>
                </a:lnTo>
                <a:lnTo>
                  <a:pt x="1435607" y="718566"/>
                </a:lnTo>
                <a:lnTo>
                  <a:pt x="1434095" y="671724"/>
                </a:lnTo>
                <a:lnTo>
                  <a:pt x="1429618" y="625633"/>
                </a:lnTo>
                <a:lnTo>
                  <a:pt x="1422268" y="580391"/>
                </a:lnTo>
                <a:lnTo>
                  <a:pt x="1412136" y="536097"/>
                </a:lnTo>
                <a:lnTo>
                  <a:pt x="1399312" y="492849"/>
                </a:lnTo>
                <a:lnTo>
                  <a:pt x="1383888" y="450747"/>
                </a:lnTo>
                <a:lnTo>
                  <a:pt x="1365955" y="409889"/>
                </a:lnTo>
                <a:lnTo>
                  <a:pt x="1345603" y="370374"/>
                </a:lnTo>
                <a:lnTo>
                  <a:pt x="1322924" y="332302"/>
                </a:lnTo>
                <a:lnTo>
                  <a:pt x="1298009" y="295771"/>
                </a:lnTo>
                <a:lnTo>
                  <a:pt x="1270948" y="260880"/>
                </a:lnTo>
                <a:lnTo>
                  <a:pt x="1241833" y="227728"/>
                </a:lnTo>
                <a:lnTo>
                  <a:pt x="1210755" y="196414"/>
                </a:lnTo>
                <a:lnTo>
                  <a:pt x="1177804" y="167037"/>
                </a:lnTo>
                <a:lnTo>
                  <a:pt x="1143073" y="139695"/>
                </a:lnTo>
                <a:lnTo>
                  <a:pt x="1137206" y="135636"/>
                </a:lnTo>
                <a:close/>
              </a:path>
            </a:pathLst>
          </a:custGeom>
          <a:solidFill>
            <a:srgbClr val="07B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71709" y="2546984"/>
            <a:ext cx="2199005" cy="291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17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7BCF9"/>
                </a:solidFill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  <a:p>
            <a:pPr marL="12700" marR="5080" indent="15875" algn="ctr">
              <a:lnSpc>
                <a:spcPct val="100000"/>
              </a:lnSpc>
              <a:spcBef>
                <a:spcPts val="3570"/>
              </a:spcBef>
            </a:pPr>
            <a:r>
              <a:rPr sz="2800" b="1" spc="-45" dirty="0">
                <a:solidFill>
                  <a:srgbClr val="44536A"/>
                </a:solidFill>
                <a:latin typeface="Arial"/>
                <a:cs typeface="Arial"/>
              </a:rPr>
              <a:t>FASA 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PROGRAM  SARJANA 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RUB</a:t>
            </a:r>
            <a:r>
              <a:rPr sz="2800" b="1" spc="-22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21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88084" y="2308860"/>
            <a:ext cx="1440180" cy="1442085"/>
          </a:xfrm>
          <a:custGeom>
            <a:avLst/>
            <a:gdLst/>
            <a:ahLst/>
            <a:cxnLst/>
            <a:rect l="l" t="t" r="r" b="b"/>
            <a:pathLst>
              <a:path w="1440180" h="1442085">
                <a:moveTo>
                  <a:pt x="720089" y="0"/>
                </a:moveTo>
                <a:lnTo>
                  <a:pt x="673157" y="1550"/>
                </a:lnTo>
                <a:lnTo>
                  <a:pt x="626975" y="6134"/>
                </a:lnTo>
                <a:lnTo>
                  <a:pt x="581642" y="13653"/>
                </a:lnTo>
                <a:lnTo>
                  <a:pt x="537258" y="24008"/>
                </a:lnTo>
                <a:lnTo>
                  <a:pt x="493922" y="37100"/>
                </a:lnTo>
                <a:lnTo>
                  <a:pt x="451733" y="52829"/>
                </a:lnTo>
                <a:lnTo>
                  <a:pt x="410790" y="71096"/>
                </a:lnTo>
                <a:lnTo>
                  <a:pt x="371192" y="91802"/>
                </a:lnTo>
                <a:lnTo>
                  <a:pt x="333039" y="114848"/>
                </a:lnTo>
                <a:lnTo>
                  <a:pt x="296430" y="140134"/>
                </a:lnTo>
                <a:lnTo>
                  <a:pt x="261463" y="167562"/>
                </a:lnTo>
                <a:lnTo>
                  <a:pt x="228239" y="197032"/>
                </a:lnTo>
                <a:lnTo>
                  <a:pt x="196857" y="228445"/>
                </a:lnTo>
                <a:lnTo>
                  <a:pt x="167415" y="261702"/>
                </a:lnTo>
                <a:lnTo>
                  <a:pt x="140012" y="296704"/>
                </a:lnTo>
                <a:lnTo>
                  <a:pt x="114749" y="333351"/>
                </a:lnTo>
                <a:lnTo>
                  <a:pt x="91724" y="371544"/>
                </a:lnTo>
                <a:lnTo>
                  <a:pt x="71036" y="411185"/>
                </a:lnTo>
                <a:lnTo>
                  <a:pt x="52785" y="452173"/>
                </a:lnTo>
                <a:lnTo>
                  <a:pt x="37069" y="494409"/>
                </a:lnTo>
                <a:lnTo>
                  <a:pt x="23989" y="537796"/>
                </a:lnTo>
                <a:lnTo>
                  <a:pt x="13642" y="582232"/>
                </a:lnTo>
                <a:lnTo>
                  <a:pt x="6129" y="627620"/>
                </a:lnTo>
                <a:lnTo>
                  <a:pt x="1548" y="673859"/>
                </a:lnTo>
                <a:lnTo>
                  <a:pt x="0" y="720851"/>
                </a:lnTo>
                <a:lnTo>
                  <a:pt x="1548" y="768588"/>
                </a:lnTo>
                <a:lnTo>
                  <a:pt x="6129" y="815450"/>
                </a:lnTo>
                <a:lnTo>
                  <a:pt x="13642" y="861347"/>
                </a:lnTo>
                <a:lnTo>
                  <a:pt x="23989" y="906187"/>
                </a:lnTo>
                <a:lnTo>
                  <a:pt x="37088" y="949928"/>
                </a:lnTo>
                <a:lnTo>
                  <a:pt x="52785" y="992330"/>
                </a:lnTo>
                <a:lnTo>
                  <a:pt x="71036" y="1033450"/>
                </a:lnTo>
                <a:lnTo>
                  <a:pt x="91724" y="1073147"/>
                </a:lnTo>
                <a:lnTo>
                  <a:pt x="114749" y="1111330"/>
                </a:lnTo>
                <a:lnTo>
                  <a:pt x="140012" y="1147907"/>
                </a:lnTo>
                <a:lnTo>
                  <a:pt x="167415" y="1182787"/>
                </a:lnTo>
                <a:lnTo>
                  <a:pt x="196857" y="1215878"/>
                </a:lnTo>
                <a:lnTo>
                  <a:pt x="228239" y="1247090"/>
                </a:lnTo>
                <a:lnTo>
                  <a:pt x="261463" y="1276330"/>
                </a:lnTo>
                <a:lnTo>
                  <a:pt x="296430" y="1303507"/>
                </a:lnTo>
                <a:lnTo>
                  <a:pt x="333039" y="1328530"/>
                </a:lnTo>
                <a:lnTo>
                  <a:pt x="371192" y="1351307"/>
                </a:lnTo>
                <a:lnTo>
                  <a:pt x="410790" y="1371747"/>
                </a:lnTo>
                <a:lnTo>
                  <a:pt x="451733" y="1389758"/>
                </a:lnTo>
                <a:lnTo>
                  <a:pt x="493922" y="1405249"/>
                </a:lnTo>
                <a:lnTo>
                  <a:pt x="537258" y="1418129"/>
                </a:lnTo>
                <a:lnTo>
                  <a:pt x="581642" y="1428306"/>
                </a:lnTo>
                <a:lnTo>
                  <a:pt x="626975" y="1435688"/>
                </a:lnTo>
                <a:lnTo>
                  <a:pt x="673157" y="1440184"/>
                </a:lnTo>
                <a:lnTo>
                  <a:pt x="720089" y="1441704"/>
                </a:lnTo>
                <a:lnTo>
                  <a:pt x="767780" y="1440184"/>
                </a:lnTo>
                <a:lnTo>
                  <a:pt x="814597" y="1435688"/>
                </a:lnTo>
                <a:lnTo>
                  <a:pt x="860449" y="1428306"/>
                </a:lnTo>
                <a:lnTo>
                  <a:pt x="905244" y="1418129"/>
                </a:lnTo>
                <a:lnTo>
                  <a:pt x="948891" y="1405249"/>
                </a:lnTo>
                <a:lnTo>
                  <a:pt x="991298" y="1389758"/>
                </a:lnTo>
                <a:lnTo>
                  <a:pt x="1032376" y="1371747"/>
                </a:lnTo>
                <a:lnTo>
                  <a:pt x="1072031" y="1351307"/>
                </a:lnTo>
                <a:lnTo>
                  <a:pt x="1110174" y="1328530"/>
                </a:lnTo>
                <a:lnTo>
                  <a:pt x="1143530" y="1305687"/>
                </a:lnTo>
                <a:lnTo>
                  <a:pt x="720089" y="1305687"/>
                </a:lnTo>
                <a:lnTo>
                  <a:pt x="672632" y="1303772"/>
                </a:lnTo>
                <a:lnTo>
                  <a:pt x="626147" y="1298124"/>
                </a:lnTo>
                <a:lnTo>
                  <a:pt x="580794" y="1288884"/>
                </a:lnTo>
                <a:lnTo>
                  <a:pt x="536730" y="1276197"/>
                </a:lnTo>
                <a:lnTo>
                  <a:pt x="494113" y="1260205"/>
                </a:lnTo>
                <a:lnTo>
                  <a:pt x="453101" y="1241050"/>
                </a:lnTo>
                <a:lnTo>
                  <a:pt x="413851" y="1218876"/>
                </a:lnTo>
                <a:lnTo>
                  <a:pt x="376523" y="1193825"/>
                </a:lnTo>
                <a:lnTo>
                  <a:pt x="341273" y="1166040"/>
                </a:lnTo>
                <a:lnTo>
                  <a:pt x="308260" y="1135665"/>
                </a:lnTo>
                <a:lnTo>
                  <a:pt x="277642" y="1102842"/>
                </a:lnTo>
                <a:lnTo>
                  <a:pt x="249576" y="1067714"/>
                </a:lnTo>
                <a:lnTo>
                  <a:pt x="224220" y="1030424"/>
                </a:lnTo>
                <a:lnTo>
                  <a:pt x="201733" y="991114"/>
                </a:lnTo>
                <a:lnTo>
                  <a:pt x="182253" y="949878"/>
                </a:lnTo>
                <a:lnTo>
                  <a:pt x="165996" y="907008"/>
                </a:lnTo>
                <a:lnTo>
                  <a:pt x="153061" y="862498"/>
                </a:lnTo>
                <a:lnTo>
                  <a:pt x="143627" y="816540"/>
                </a:lnTo>
                <a:lnTo>
                  <a:pt x="137850" y="769277"/>
                </a:lnTo>
                <a:lnTo>
                  <a:pt x="135889" y="720851"/>
                </a:lnTo>
                <a:lnTo>
                  <a:pt x="137850" y="673338"/>
                </a:lnTo>
                <a:lnTo>
                  <a:pt x="143627" y="626799"/>
                </a:lnTo>
                <a:lnTo>
                  <a:pt x="153061" y="581394"/>
                </a:lnTo>
                <a:lnTo>
                  <a:pt x="165996" y="537280"/>
                </a:lnTo>
                <a:lnTo>
                  <a:pt x="182272" y="494615"/>
                </a:lnTo>
                <a:lnTo>
                  <a:pt x="201733" y="453558"/>
                </a:lnTo>
                <a:lnTo>
                  <a:pt x="224220" y="414266"/>
                </a:lnTo>
                <a:lnTo>
                  <a:pt x="249576" y="376897"/>
                </a:lnTo>
                <a:lnTo>
                  <a:pt x="277642" y="341610"/>
                </a:lnTo>
                <a:lnTo>
                  <a:pt x="308260" y="308562"/>
                </a:lnTo>
                <a:lnTo>
                  <a:pt x="341273" y="277912"/>
                </a:lnTo>
                <a:lnTo>
                  <a:pt x="376523" y="249817"/>
                </a:lnTo>
                <a:lnTo>
                  <a:pt x="413851" y="224435"/>
                </a:lnTo>
                <a:lnTo>
                  <a:pt x="453101" y="201925"/>
                </a:lnTo>
                <a:lnTo>
                  <a:pt x="494113" y="182445"/>
                </a:lnTo>
                <a:lnTo>
                  <a:pt x="536730" y="166152"/>
                </a:lnTo>
                <a:lnTo>
                  <a:pt x="580794" y="153205"/>
                </a:lnTo>
                <a:lnTo>
                  <a:pt x="626147" y="143761"/>
                </a:lnTo>
                <a:lnTo>
                  <a:pt x="672632" y="137979"/>
                </a:lnTo>
                <a:lnTo>
                  <a:pt x="720089" y="136017"/>
                </a:lnTo>
                <a:lnTo>
                  <a:pt x="1140762" y="136017"/>
                </a:lnTo>
                <a:lnTo>
                  <a:pt x="1110174" y="114848"/>
                </a:lnTo>
                <a:lnTo>
                  <a:pt x="1072031" y="91802"/>
                </a:lnTo>
                <a:lnTo>
                  <a:pt x="1032376" y="71096"/>
                </a:lnTo>
                <a:lnTo>
                  <a:pt x="991298" y="52829"/>
                </a:lnTo>
                <a:lnTo>
                  <a:pt x="948891" y="37100"/>
                </a:lnTo>
                <a:lnTo>
                  <a:pt x="905244" y="24008"/>
                </a:lnTo>
                <a:lnTo>
                  <a:pt x="860449" y="13653"/>
                </a:lnTo>
                <a:lnTo>
                  <a:pt x="814597" y="6134"/>
                </a:lnTo>
                <a:lnTo>
                  <a:pt x="767780" y="1550"/>
                </a:lnTo>
                <a:lnTo>
                  <a:pt x="720089" y="0"/>
                </a:lnTo>
                <a:close/>
              </a:path>
              <a:path w="1440180" h="1442085">
                <a:moveTo>
                  <a:pt x="1140762" y="136017"/>
                </a:moveTo>
                <a:lnTo>
                  <a:pt x="720089" y="136017"/>
                </a:lnTo>
                <a:lnTo>
                  <a:pt x="768476" y="137979"/>
                </a:lnTo>
                <a:lnTo>
                  <a:pt x="815698" y="143761"/>
                </a:lnTo>
                <a:lnTo>
                  <a:pt x="861615" y="153205"/>
                </a:lnTo>
                <a:lnTo>
                  <a:pt x="906083" y="166152"/>
                </a:lnTo>
                <a:lnTo>
                  <a:pt x="948959" y="182445"/>
                </a:lnTo>
                <a:lnTo>
                  <a:pt x="990103" y="201925"/>
                </a:lnTo>
                <a:lnTo>
                  <a:pt x="1029370" y="224435"/>
                </a:lnTo>
                <a:lnTo>
                  <a:pt x="1066619" y="249817"/>
                </a:lnTo>
                <a:lnTo>
                  <a:pt x="1101706" y="277912"/>
                </a:lnTo>
                <a:lnTo>
                  <a:pt x="1134490" y="308562"/>
                </a:lnTo>
                <a:lnTo>
                  <a:pt x="1164829" y="341610"/>
                </a:lnTo>
                <a:lnTo>
                  <a:pt x="1192578" y="376897"/>
                </a:lnTo>
                <a:lnTo>
                  <a:pt x="1217597" y="414266"/>
                </a:lnTo>
                <a:lnTo>
                  <a:pt x="1239742" y="453558"/>
                </a:lnTo>
                <a:lnTo>
                  <a:pt x="1258871" y="494615"/>
                </a:lnTo>
                <a:lnTo>
                  <a:pt x="1274842" y="537280"/>
                </a:lnTo>
                <a:lnTo>
                  <a:pt x="1287511" y="581394"/>
                </a:lnTo>
                <a:lnTo>
                  <a:pt x="1296738" y="626799"/>
                </a:lnTo>
                <a:lnTo>
                  <a:pt x="1302378" y="673338"/>
                </a:lnTo>
                <a:lnTo>
                  <a:pt x="1304289" y="720851"/>
                </a:lnTo>
                <a:lnTo>
                  <a:pt x="1302378" y="769277"/>
                </a:lnTo>
                <a:lnTo>
                  <a:pt x="1296738" y="816540"/>
                </a:lnTo>
                <a:lnTo>
                  <a:pt x="1287511" y="862498"/>
                </a:lnTo>
                <a:lnTo>
                  <a:pt x="1274842" y="907008"/>
                </a:lnTo>
                <a:lnTo>
                  <a:pt x="1258871" y="949928"/>
                </a:lnTo>
                <a:lnTo>
                  <a:pt x="1239742" y="991114"/>
                </a:lnTo>
                <a:lnTo>
                  <a:pt x="1217597" y="1030424"/>
                </a:lnTo>
                <a:lnTo>
                  <a:pt x="1192578" y="1067714"/>
                </a:lnTo>
                <a:lnTo>
                  <a:pt x="1164829" y="1102842"/>
                </a:lnTo>
                <a:lnTo>
                  <a:pt x="1134491" y="1135665"/>
                </a:lnTo>
                <a:lnTo>
                  <a:pt x="1101706" y="1166040"/>
                </a:lnTo>
                <a:lnTo>
                  <a:pt x="1066619" y="1193825"/>
                </a:lnTo>
                <a:lnTo>
                  <a:pt x="1029370" y="1218876"/>
                </a:lnTo>
                <a:lnTo>
                  <a:pt x="990103" y="1241050"/>
                </a:lnTo>
                <a:lnTo>
                  <a:pt x="948959" y="1260205"/>
                </a:lnTo>
                <a:lnTo>
                  <a:pt x="906083" y="1276197"/>
                </a:lnTo>
                <a:lnTo>
                  <a:pt x="861615" y="1288884"/>
                </a:lnTo>
                <a:lnTo>
                  <a:pt x="815698" y="1298124"/>
                </a:lnTo>
                <a:lnTo>
                  <a:pt x="768476" y="1303772"/>
                </a:lnTo>
                <a:lnTo>
                  <a:pt x="720089" y="1305687"/>
                </a:lnTo>
                <a:lnTo>
                  <a:pt x="1143530" y="1305687"/>
                </a:lnTo>
                <a:lnTo>
                  <a:pt x="1181554" y="1276330"/>
                </a:lnTo>
                <a:lnTo>
                  <a:pt x="1214610" y="1247090"/>
                </a:lnTo>
                <a:lnTo>
                  <a:pt x="1245787" y="1215878"/>
                </a:lnTo>
                <a:lnTo>
                  <a:pt x="1274995" y="1182787"/>
                </a:lnTo>
                <a:lnTo>
                  <a:pt x="1302142" y="1147907"/>
                </a:lnTo>
                <a:lnTo>
                  <a:pt x="1327136" y="1111330"/>
                </a:lnTo>
                <a:lnTo>
                  <a:pt x="1349888" y="1073147"/>
                </a:lnTo>
                <a:lnTo>
                  <a:pt x="1370304" y="1033450"/>
                </a:lnTo>
                <a:lnTo>
                  <a:pt x="1388295" y="992330"/>
                </a:lnTo>
                <a:lnTo>
                  <a:pt x="1403768" y="949878"/>
                </a:lnTo>
                <a:lnTo>
                  <a:pt x="1416633" y="906187"/>
                </a:lnTo>
                <a:lnTo>
                  <a:pt x="1426798" y="861347"/>
                </a:lnTo>
                <a:lnTo>
                  <a:pt x="1434171" y="815450"/>
                </a:lnTo>
                <a:lnTo>
                  <a:pt x="1438662" y="768588"/>
                </a:lnTo>
                <a:lnTo>
                  <a:pt x="1440179" y="720851"/>
                </a:lnTo>
                <a:lnTo>
                  <a:pt x="1438662" y="673859"/>
                </a:lnTo>
                <a:lnTo>
                  <a:pt x="1434171" y="627620"/>
                </a:lnTo>
                <a:lnTo>
                  <a:pt x="1426798" y="582232"/>
                </a:lnTo>
                <a:lnTo>
                  <a:pt x="1416633" y="537796"/>
                </a:lnTo>
                <a:lnTo>
                  <a:pt x="1403768" y="494409"/>
                </a:lnTo>
                <a:lnTo>
                  <a:pt x="1388295" y="452173"/>
                </a:lnTo>
                <a:lnTo>
                  <a:pt x="1370304" y="411185"/>
                </a:lnTo>
                <a:lnTo>
                  <a:pt x="1349888" y="371544"/>
                </a:lnTo>
                <a:lnTo>
                  <a:pt x="1327136" y="333351"/>
                </a:lnTo>
                <a:lnTo>
                  <a:pt x="1302142" y="296704"/>
                </a:lnTo>
                <a:lnTo>
                  <a:pt x="1274995" y="261702"/>
                </a:lnTo>
                <a:lnTo>
                  <a:pt x="1245787" y="228445"/>
                </a:lnTo>
                <a:lnTo>
                  <a:pt x="1214610" y="197032"/>
                </a:lnTo>
                <a:lnTo>
                  <a:pt x="1181554" y="167562"/>
                </a:lnTo>
                <a:lnTo>
                  <a:pt x="1146712" y="140134"/>
                </a:lnTo>
                <a:lnTo>
                  <a:pt x="1140762" y="136017"/>
                </a:lnTo>
                <a:close/>
              </a:path>
            </a:pathLst>
          </a:custGeom>
          <a:solidFill>
            <a:srgbClr val="815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64311" y="2554935"/>
            <a:ext cx="2924810" cy="208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815BFF"/>
                </a:solidFill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3770"/>
              </a:spcBef>
            </a:pP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S</a:t>
            </a:r>
            <a:r>
              <a:rPr sz="2800" b="1" spc="-270" dirty="0">
                <a:solidFill>
                  <a:srgbClr val="44536A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AR</a:t>
            </a:r>
            <a:r>
              <a:rPr sz="2800" b="1" spc="-220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16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-S</a:t>
            </a:r>
            <a:r>
              <a:rPr sz="2800" b="1" spc="-270" dirty="0">
                <a:solidFill>
                  <a:srgbClr val="44536A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AR</a:t>
            </a:r>
            <a:r>
              <a:rPr sz="2800" b="1" spc="-210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T 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PERMOHONAN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4039" y="5820155"/>
            <a:ext cx="1327785" cy="1327785"/>
          </a:xfrm>
          <a:custGeom>
            <a:avLst/>
            <a:gdLst/>
            <a:ahLst/>
            <a:cxnLst/>
            <a:rect l="l" t="t" r="r" b="b"/>
            <a:pathLst>
              <a:path w="1327785" h="1327784">
                <a:moveTo>
                  <a:pt x="663702" y="0"/>
                </a:moveTo>
                <a:lnTo>
                  <a:pt x="616700" y="1684"/>
                </a:lnTo>
                <a:lnTo>
                  <a:pt x="570528" y="6659"/>
                </a:lnTo>
                <a:lnTo>
                  <a:pt x="525302" y="14808"/>
                </a:lnTo>
                <a:lnTo>
                  <a:pt x="481139" y="26014"/>
                </a:lnTo>
                <a:lnTo>
                  <a:pt x="438156" y="40158"/>
                </a:lnTo>
                <a:lnTo>
                  <a:pt x="396472" y="57125"/>
                </a:lnTo>
                <a:lnTo>
                  <a:pt x="356202" y="76796"/>
                </a:lnTo>
                <a:lnTo>
                  <a:pt x="317465" y="99055"/>
                </a:lnTo>
                <a:lnTo>
                  <a:pt x="280377" y="123783"/>
                </a:lnTo>
                <a:lnTo>
                  <a:pt x="245056" y="150865"/>
                </a:lnTo>
                <a:lnTo>
                  <a:pt x="211618" y="180183"/>
                </a:lnTo>
                <a:lnTo>
                  <a:pt x="180183" y="211618"/>
                </a:lnTo>
                <a:lnTo>
                  <a:pt x="150865" y="245056"/>
                </a:lnTo>
                <a:lnTo>
                  <a:pt x="123783" y="280377"/>
                </a:lnTo>
                <a:lnTo>
                  <a:pt x="99055" y="317465"/>
                </a:lnTo>
                <a:lnTo>
                  <a:pt x="76796" y="356202"/>
                </a:lnTo>
                <a:lnTo>
                  <a:pt x="57125" y="396472"/>
                </a:lnTo>
                <a:lnTo>
                  <a:pt x="40158" y="438156"/>
                </a:lnTo>
                <a:lnTo>
                  <a:pt x="26014" y="481139"/>
                </a:lnTo>
                <a:lnTo>
                  <a:pt x="14808" y="525302"/>
                </a:lnTo>
                <a:lnTo>
                  <a:pt x="6659" y="570528"/>
                </a:lnTo>
                <a:lnTo>
                  <a:pt x="1684" y="616700"/>
                </a:lnTo>
                <a:lnTo>
                  <a:pt x="0" y="663702"/>
                </a:lnTo>
                <a:lnTo>
                  <a:pt x="1684" y="711445"/>
                </a:lnTo>
                <a:lnTo>
                  <a:pt x="6659" y="758228"/>
                </a:lnTo>
                <a:lnTo>
                  <a:pt x="14808" y="803943"/>
                </a:lnTo>
                <a:lnTo>
                  <a:pt x="26014" y="848480"/>
                </a:lnTo>
                <a:lnTo>
                  <a:pt x="40158" y="891733"/>
                </a:lnTo>
                <a:lnTo>
                  <a:pt x="57125" y="933592"/>
                </a:lnTo>
                <a:lnTo>
                  <a:pt x="76796" y="973951"/>
                </a:lnTo>
                <a:lnTo>
                  <a:pt x="99055" y="1012700"/>
                </a:lnTo>
                <a:lnTo>
                  <a:pt x="123783" y="1049733"/>
                </a:lnTo>
                <a:lnTo>
                  <a:pt x="150865" y="1084941"/>
                </a:lnTo>
                <a:lnTo>
                  <a:pt x="180183" y="1118215"/>
                </a:lnTo>
                <a:lnTo>
                  <a:pt x="211618" y="1149448"/>
                </a:lnTo>
                <a:lnTo>
                  <a:pt x="245056" y="1178533"/>
                </a:lnTo>
                <a:lnTo>
                  <a:pt x="280377" y="1205360"/>
                </a:lnTo>
                <a:lnTo>
                  <a:pt x="317465" y="1229821"/>
                </a:lnTo>
                <a:lnTo>
                  <a:pt x="356202" y="1251810"/>
                </a:lnTo>
                <a:lnTo>
                  <a:pt x="396472" y="1271217"/>
                </a:lnTo>
                <a:lnTo>
                  <a:pt x="438156" y="1287935"/>
                </a:lnTo>
                <a:lnTo>
                  <a:pt x="481139" y="1301856"/>
                </a:lnTo>
                <a:lnTo>
                  <a:pt x="525302" y="1312871"/>
                </a:lnTo>
                <a:lnTo>
                  <a:pt x="570528" y="1320872"/>
                </a:lnTo>
                <a:lnTo>
                  <a:pt x="616700" y="1325753"/>
                </a:lnTo>
                <a:lnTo>
                  <a:pt x="663702" y="1327404"/>
                </a:lnTo>
                <a:lnTo>
                  <a:pt x="711445" y="1325753"/>
                </a:lnTo>
                <a:lnTo>
                  <a:pt x="758228" y="1320872"/>
                </a:lnTo>
                <a:lnTo>
                  <a:pt x="803943" y="1312871"/>
                </a:lnTo>
                <a:lnTo>
                  <a:pt x="848480" y="1301856"/>
                </a:lnTo>
                <a:lnTo>
                  <a:pt x="891733" y="1287935"/>
                </a:lnTo>
                <a:lnTo>
                  <a:pt x="933592" y="1271217"/>
                </a:lnTo>
                <a:lnTo>
                  <a:pt x="973951" y="1251810"/>
                </a:lnTo>
                <a:lnTo>
                  <a:pt x="1012700" y="1229821"/>
                </a:lnTo>
                <a:lnTo>
                  <a:pt x="1049733" y="1205360"/>
                </a:lnTo>
                <a:lnTo>
                  <a:pt x="1053904" y="1202182"/>
                </a:lnTo>
                <a:lnTo>
                  <a:pt x="663702" y="1202182"/>
                </a:lnTo>
                <a:lnTo>
                  <a:pt x="615155" y="1200008"/>
                </a:lnTo>
                <a:lnTo>
                  <a:pt x="567735" y="1193608"/>
                </a:lnTo>
                <a:lnTo>
                  <a:pt x="521641" y="1183161"/>
                </a:lnTo>
                <a:lnTo>
                  <a:pt x="477073" y="1168849"/>
                </a:lnTo>
                <a:lnTo>
                  <a:pt x="434231" y="1150851"/>
                </a:lnTo>
                <a:lnTo>
                  <a:pt x="393314" y="1129349"/>
                </a:lnTo>
                <a:lnTo>
                  <a:pt x="354522" y="1104524"/>
                </a:lnTo>
                <a:lnTo>
                  <a:pt x="318056" y="1076554"/>
                </a:lnTo>
                <a:lnTo>
                  <a:pt x="284114" y="1045622"/>
                </a:lnTo>
                <a:lnTo>
                  <a:pt x="252897" y="1011908"/>
                </a:lnTo>
                <a:lnTo>
                  <a:pt x="224605" y="975592"/>
                </a:lnTo>
                <a:lnTo>
                  <a:pt x="199437" y="936855"/>
                </a:lnTo>
                <a:lnTo>
                  <a:pt x="177592" y="895877"/>
                </a:lnTo>
                <a:lnTo>
                  <a:pt x="159271" y="852840"/>
                </a:lnTo>
                <a:lnTo>
                  <a:pt x="144674" y="807923"/>
                </a:lnTo>
                <a:lnTo>
                  <a:pt x="134000" y="761307"/>
                </a:lnTo>
                <a:lnTo>
                  <a:pt x="127450" y="713173"/>
                </a:lnTo>
                <a:lnTo>
                  <a:pt x="125222" y="663702"/>
                </a:lnTo>
                <a:lnTo>
                  <a:pt x="127450" y="615155"/>
                </a:lnTo>
                <a:lnTo>
                  <a:pt x="134000" y="567735"/>
                </a:lnTo>
                <a:lnTo>
                  <a:pt x="144674" y="521641"/>
                </a:lnTo>
                <a:lnTo>
                  <a:pt x="159271" y="477073"/>
                </a:lnTo>
                <a:lnTo>
                  <a:pt x="177592" y="434231"/>
                </a:lnTo>
                <a:lnTo>
                  <a:pt x="199437" y="393314"/>
                </a:lnTo>
                <a:lnTo>
                  <a:pt x="224605" y="354522"/>
                </a:lnTo>
                <a:lnTo>
                  <a:pt x="252897" y="318056"/>
                </a:lnTo>
                <a:lnTo>
                  <a:pt x="284114" y="284114"/>
                </a:lnTo>
                <a:lnTo>
                  <a:pt x="318056" y="252897"/>
                </a:lnTo>
                <a:lnTo>
                  <a:pt x="354522" y="224605"/>
                </a:lnTo>
                <a:lnTo>
                  <a:pt x="393314" y="199437"/>
                </a:lnTo>
                <a:lnTo>
                  <a:pt x="434231" y="177592"/>
                </a:lnTo>
                <a:lnTo>
                  <a:pt x="477073" y="159271"/>
                </a:lnTo>
                <a:lnTo>
                  <a:pt x="521641" y="144674"/>
                </a:lnTo>
                <a:lnTo>
                  <a:pt x="567735" y="134000"/>
                </a:lnTo>
                <a:lnTo>
                  <a:pt x="615155" y="127450"/>
                </a:lnTo>
                <a:lnTo>
                  <a:pt x="663702" y="125222"/>
                </a:lnTo>
                <a:lnTo>
                  <a:pt x="1051603" y="125222"/>
                </a:lnTo>
                <a:lnTo>
                  <a:pt x="1049733" y="123783"/>
                </a:lnTo>
                <a:lnTo>
                  <a:pt x="1012700" y="99055"/>
                </a:lnTo>
                <a:lnTo>
                  <a:pt x="973951" y="76796"/>
                </a:lnTo>
                <a:lnTo>
                  <a:pt x="933592" y="57125"/>
                </a:lnTo>
                <a:lnTo>
                  <a:pt x="891733" y="40158"/>
                </a:lnTo>
                <a:lnTo>
                  <a:pt x="848480" y="26014"/>
                </a:lnTo>
                <a:lnTo>
                  <a:pt x="803943" y="14808"/>
                </a:lnTo>
                <a:lnTo>
                  <a:pt x="758228" y="6659"/>
                </a:lnTo>
                <a:lnTo>
                  <a:pt x="711445" y="1684"/>
                </a:lnTo>
                <a:lnTo>
                  <a:pt x="663702" y="0"/>
                </a:lnTo>
                <a:close/>
              </a:path>
              <a:path w="1327785" h="1327784">
                <a:moveTo>
                  <a:pt x="1051603" y="125222"/>
                </a:moveTo>
                <a:lnTo>
                  <a:pt x="663702" y="125222"/>
                </a:lnTo>
                <a:lnTo>
                  <a:pt x="713173" y="127450"/>
                </a:lnTo>
                <a:lnTo>
                  <a:pt x="761307" y="134000"/>
                </a:lnTo>
                <a:lnTo>
                  <a:pt x="807923" y="144674"/>
                </a:lnTo>
                <a:lnTo>
                  <a:pt x="852840" y="159271"/>
                </a:lnTo>
                <a:lnTo>
                  <a:pt x="895877" y="177592"/>
                </a:lnTo>
                <a:lnTo>
                  <a:pt x="936855" y="199437"/>
                </a:lnTo>
                <a:lnTo>
                  <a:pt x="975592" y="224605"/>
                </a:lnTo>
                <a:lnTo>
                  <a:pt x="1011908" y="252897"/>
                </a:lnTo>
                <a:lnTo>
                  <a:pt x="1045622" y="284114"/>
                </a:lnTo>
                <a:lnTo>
                  <a:pt x="1076554" y="318056"/>
                </a:lnTo>
                <a:lnTo>
                  <a:pt x="1104524" y="354522"/>
                </a:lnTo>
                <a:lnTo>
                  <a:pt x="1129349" y="393314"/>
                </a:lnTo>
                <a:lnTo>
                  <a:pt x="1150851" y="434231"/>
                </a:lnTo>
                <a:lnTo>
                  <a:pt x="1168849" y="477073"/>
                </a:lnTo>
                <a:lnTo>
                  <a:pt x="1183161" y="521641"/>
                </a:lnTo>
                <a:lnTo>
                  <a:pt x="1193608" y="567735"/>
                </a:lnTo>
                <a:lnTo>
                  <a:pt x="1200008" y="615155"/>
                </a:lnTo>
                <a:lnTo>
                  <a:pt x="1202182" y="663702"/>
                </a:lnTo>
                <a:lnTo>
                  <a:pt x="1200008" y="713173"/>
                </a:lnTo>
                <a:lnTo>
                  <a:pt x="1193608" y="761307"/>
                </a:lnTo>
                <a:lnTo>
                  <a:pt x="1183161" y="807923"/>
                </a:lnTo>
                <a:lnTo>
                  <a:pt x="1168849" y="852840"/>
                </a:lnTo>
                <a:lnTo>
                  <a:pt x="1150851" y="895877"/>
                </a:lnTo>
                <a:lnTo>
                  <a:pt x="1129349" y="936855"/>
                </a:lnTo>
                <a:lnTo>
                  <a:pt x="1104524" y="975592"/>
                </a:lnTo>
                <a:lnTo>
                  <a:pt x="1076554" y="1011908"/>
                </a:lnTo>
                <a:lnTo>
                  <a:pt x="1045622" y="1045622"/>
                </a:lnTo>
                <a:lnTo>
                  <a:pt x="1011908" y="1076554"/>
                </a:lnTo>
                <a:lnTo>
                  <a:pt x="975592" y="1104524"/>
                </a:lnTo>
                <a:lnTo>
                  <a:pt x="936855" y="1129349"/>
                </a:lnTo>
                <a:lnTo>
                  <a:pt x="895877" y="1150851"/>
                </a:lnTo>
                <a:lnTo>
                  <a:pt x="852840" y="1168849"/>
                </a:lnTo>
                <a:lnTo>
                  <a:pt x="807923" y="1183161"/>
                </a:lnTo>
                <a:lnTo>
                  <a:pt x="761307" y="1193608"/>
                </a:lnTo>
                <a:lnTo>
                  <a:pt x="713173" y="1200008"/>
                </a:lnTo>
                <a:lnTo>
                  <a:pt x="663702" y="1202182"/>
                </a:lnTo>
                <a:lnTo>
                  <a:pt x="1053904" y="1202182"/>
                </a:lnTo>
                <a:lnTo>
                  <a:pt x="1084941" y="1178533"/>
                </a:lnTo>
                <a:lnTo>
                  <a:pt x="1118215" y="1149448"/>
                </a:lnTo>
                <a:lnTo>
                  <a:pt x="1149448" y="1118215"/>
                </a:lnTo>
                <a:lnTo>
                  <a:pt x="1178533" y="1084941"/>
                </a:lnTo>
                <a:lnTo>
                  <a:pt x="1205360" y="1049733"/>
                </a:lnTo>
                <a:lnTo>
                  <a:pt x="1229821" y="1012700"/>
                </a:lnTo>
                <a:lnTo>
                  <a:pt x="1251810" y="973951"/>
                </a:lnTo>
                <a:lnTo>
                  <a:pt x="1271217" y="933592"/>
                </a:lnTo>
                <a:lnTo>
                  <a:pt x="1287935" y="891733"/>
                </a:lnTo>
                <a:lnTo>
                  <a:pt x="1301856" y="848480"/>
                </a:lnTo>
                <a:lnTo>
                  <a:pt x="1312871" y="803943"/>
                </a:lnTo>
                <a:lnTo>
                  <a:pt x="1320872" y="758228"/>
                </a:lnTo>
                <a:lnTo>
                  <a:pt x="1325753" y="711445"/>
                </a:lnTo>
                <a:lnTo>
                  <a:pt x="1327404" y="663702"/>
                </a:lnTo>
                <a:lnTo>
                  <a:pt x="1325753" y="616700"/>
                </a:lnTo>
                <a:lnTo>
                  <a:pt x="1320872" y="570528"/>
                </a:lnTo>
                <a:lnTo>
                  <a:pt x="1312871" y="525302"/>
                </a:lnTo>
                <a:lnTo>
                  <a:pt x="1301856" y="481139"/>
                </a:lnTo>
                <a:lnTo>
                  <a:pt x="1287935" y="438156"/>
                </a:lnTo>
                <a:lnTo>
                  <a:pt x="1271217" y="396472"/>
                </a:lnTo>
                <a:lnTo>
                  <a:pt x="1251810" y="356202"/>
                </a:lnTo>
                <a:lnTo>
                  <a:pt x="1229821" y="317465"/>
                </a:lnTo>
                <a:lnTo>
                  <a:pt x="1205360" y="280377"/>
                </a:lnTo>
                <a:lnTo>
                  <a:pt x="1178533" y="245056"/>
                </a:lnTo>
                <a:lnTo>
                  <a:pt x="1149448" y="211618"/>
                </a:lnTo>
                <a:lnTo>
                  <a:pt x="1118215" y="180183"/>
                </a:lnTo>
                <a:lnTo>
                  <a:pt x="1084941" y="150865"/>
                </a:lnTo>
                <a:lnTo>
                  <a:pt x="1051603" y="1252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4039" y="5820155"/>
            <a:ext cx="1327785" cy="1327785"/>
          </a:xfrm>
          <a:custGeom>
            <a:avLst/>
            <a:gdLst/>
            <a:ahLst/>
            <a:cxnLst/>
            <a:rect l="l" t="t" r="r" b="b"/>
            <a:pathLst>
              <a:path w="1327785" h="1327784">
                <a:moveTo>
                  <a:pt x="663702" y="1327404"/>
                </a:moveTo>
                <a:lnTo>
                  <a:pt x="616700" y="1325753"/>
                </a:lnTo>
                <a:lnTo>
                  <a:pt x="570528" y="1320872"/>
                </a:lnTo>
                <a:lnTo>
                  <a:pt x="525302" y="1312871"/>
                </a:lnTo>
                <a:lnTo>
                  <a:pt x="481139" y="1301856"/>
                </a:lnTo>
                <a:lnTo>
                  <a:pt x="438156" y="1287935"/>
                </a:lnTo>
                <a:lnTo>
                  <a:pt x="396472" y="1271217"/>
                </a:lnTo>
                <a:lnTo>
                  <a:pt x="356202" y="1251810"/>
                </a:lnTo>
                <a:lnTo>
                  <a:pt x="317465" y="1229821"/>
                </a:lnTo>
                <a:lnTo>
                  <a:pt x="280377" y="1205360"/>
                </a:lnTo>
                <a:lnTo>
                  <a:pt x="245056" y="1178533"/>
                </a:lnTo>
                <a:lnTo>
                  <a:pt x="211618" y="1149448"/>
                </a:lnTo>
                <a:lnTo>
                  <a:pt x="180183" y="1118215"/>
                </a:lnTo>
                <a:lnTo>
                  <a:pt x="150865" y="1084941"/>
                </a:lnTo>
                <a:lnTo>
                  <a:pt x="123783" y="1049733"/>
                </a:lnTo>
                <a:lnTo>
                  <a:pt x="99055" y="1012700"/>
                </a:lnTo>
                <a:lnTo>
                  <a:pt x="76796" y="973951"/>
                </a:lnTo>
                <a:lnTo>
                  <a:pt x="57125" y="933592"/>
                </a:lnTo>
                <a:lnTo>
                  <a:pt x="40158" y="891733"/>
                </a:lnTo>
                <a:lnTo>
                  <a:pt x="26014" y="848480"/>
                </a:lnTo>
                <a:lnTo>
                  <a:pt x="14808" y="803943"/>
                </a:lnTo>
                <a:lnTo>
                  <a:pt x="6659" y="758228"/>
                </a:lnTo>
                <a:lnTo>
                  <a:pt x="1684" y="711445"/>
                </a:lnTo>
                <a:lnTo>
                  <a:pt x="0" y="663702"/>
                </a:lnTo>
                <a:lnTo>
                  <a:pt x="1684" y="616700"/>
                </a:lnTo>
                <a:lnTo>
                  <a:pt x="6659" y="570528"/>
                </a:lnTo>
                <a:lnTo>
                  <a:pt x="14808" y="525302"/>
                </a:lnTo>
                <a:lnTo>
                  <a:pt x="26014" y="481139"/>
                </a:lnTo>
                <a:lnTo>
                  <a:pt x="40158" y="438156"/>
                </a:lnTo>
                <a:lnTo>
                  <a:pt x="57125" y="396472"/>
                </a:lnTo>
                <a:lnTo>
                  <a:pt x="76796" y="356202"/>
                </a:lnTo>
                <a:lnTo>
                  <a:pt x="99055" y="317465"/>
                </a:lnTo>
                <a:lnTo>
                  <a:pt x="123783" y="280377"/>
                </a:lnTo>
                <a:lnTo>
                  <a:pt x="150865" y="245056"/>
                </a:lnTo>
                <a:lnTo>
                  <a:pt x="180183" y="211618"/>
                </a:lnTo>
                <a:lnTo>
                  <a:pt x="211618" y="180183"/>
                </a:lnTo>
                <a:lnTo>
                  <a:pt x="245056" y="150865"/>
                </a:lnTo>
                <a:lnTo>
                  <a:pt x="280377" y="123783"/>
                </a:lnTo>
                <a:lnTo>
                  <a:pt x="317465" y="99055"/>
                </a:lnTo>
                <a:lnTo>
                  <a:pt x="356202" y="76796"/>
                </a:lnTo>
                <a:lnTo>
                  <a:pt x="396472" y="57125"/>
                </a:lnTo>
                <a:lnTo>
                  <a:pt x="438156" y="40158"/>
                </a:lnTo>
                <a:lnTo>
                  <a:pt x="481139" y="26014"/>
                </a:lnTo>
                <a:lnTo>
                  <a:pt x="525302" y="14808"/>
                </a:lnTo>
                <a:lnTo>
                  <a:pt x="570528" y="6659"/>
                </a:lnTo>
                <a:lnTo>
                  <a:pt x="616700" y="1684"/>
                </a:lnTo>
                <a:lnTo>
                  <a:pt x="663702" y="0"/>
                </a:lnTo>
                <a:lnTo>
                  <a:pt x="711445" y="1684"/>
                </a:lnTo>
                <a:lnTo>
                  <a:pt x="758228" y="6659"/>
                </a:lnTo>
                <a:lnTo>
                  <a:pt x="803943" y="14808"/>
                </a:lnTo>
                <a:lnTo>
                  <a:pt x="848480" y="26014"/>
                </a:lnTo>
                <a:lnTo>
                  <a:pt x="891733" y="40158"/>
                </a:lnTo>
                <a:lnTo>
                  <a:pt x="933592" y="57125"/>
                </a:lnTo>
                <a:lnTo>
                  <a:pt x="973951" y="76796"/>
                </a:lnTo>
                <a:lnTo>
                  <a:pt x="1012700" y="99055"/>
                </a:lnTo>
                <a:lnTo>
                  <a:pt x="1049733" y="123783"/>
                </a:lnTo>
                <a:lnTo>
                  <a:pt x="1084941" y="150865"/>
                </a:lnTo>
                <a:lnTo>
                  <a:pt x="1118215" y="180183"/>
                </a:lnTo>
                <a:lnTo>
                  <a:pt x="1149448" y="211618"/>
                </a:lnTo>
                <a:lnTo>
                  <a:pt x="1178533" y="245056"/>
                </a:lnTo>
                <a:lnTo>
                  <a:pt x="1205360" y="280377"/>
                </a:lnTo>
                <a:lnTo>
                  <a:pt x="1229821" y="317465"/>
                </a:lnTo>
                <a:lnTo>
                  <a:pt x="1251810" y="356202"/>
                </a:lnTo>
                <a:lnTo>
                  <a:pt x="1271217" y="396472"/>
                </a:lnTo>
                <a:lnTo>
                  <a:pt x="1287935" y="438156"/>
                </a:lnTo>
                <a:lnTo>
                  <a:pt x="1301856" y="481139"/>
                </a:lnTo>
                <a:lnTo>
                  <a:pt x="1312871" y="525302"/>
                </a:lnTo>
                <a:lnTo>
                  <a:pt x="1320872" y="570528"/>
                </a:lnTo>
                <a:lnTo>
                  <a:pt x="1325753" y="616700"/>
                </a:lnTo>
                <a:lnTo>
                  <a:pt x="1327404" y="663702"/>
                </a:lnTo>
                <a:lnTo>
                  <a:pt x="1325753" y="711445"/>
                </a:lnTo>
                <a:lnTo>
                  <a:pt x="1320872" y="758228"/>
                </a:lnTo>
                <a:lnTo>
                  <a:pt x="1312871" y="803943"/>
                </a:lnTo>
                <a:lnTo>
                  <a:pt x="1301856" y="848480"/>
                </a:lnTo>
                <a:lnTo>
                  <a:pt x="1287935" y="891733"/>
                </a:lnTo>
                <a:lnTo>
                  <a:pt x="1271217" y="933592"/>
                </a:lnTo>
                <a:lnTo>
                  <a:pt x="1251810" y="973951"/>
                </a:lnTo>
                <a:lnTo>
                  <a:pt x="1229821" y="1012700"/>
                </a:lnTo>
                <a:lnTo>
                  <a:pt x="1205360" y="1049733"/>
                </a:lnTo>
                <a:lnTo>
                  <a:pt x="1178533" y="1084941"/>
                </a:lnTo>
                <a:lnTo>
                  <a:pt x="1149448" y="1118215"/>
                </a:lnTo>
                <a:lnTo>
                  <a:pt x="1118215" y="1149448"/>
                </a:lnTo>
                <a:lnTo>
                  <a:pt x="1084941" y="1178533"/>
                </a:lnTo>
                <a:lnTo>
                  <a:pt x="1049733" y="1205360"/>
                </a:lnTo>
                <a:lnTo>
                  <a:pt x="1012700" y="1229821"/>
                </a:lnTo>
                <a:lnTo>
                  <a:pt x="973951" y="1251810"/>
                </a:lnTo>
                <a:lnTo>
                  <a:pt x="933592" y="1271217"/>
                </a:lnTo>
                <a:lnTo>
                  <a:pt x="891733" y="1287935"/>
                </a:lnTo>
                <a:lnTo>
                  <a:pt x="848480" y="1301856"/>
                </a:lnTo>
                <a:lnTo>
                  <a:pt x="803943" y="1312871"/>
                </a:lnTo>
                <a:lnTo>
                  <a:pt x="758228" y="1320872"/>
                </a:lnTo>
                <a:lnTo>
                  <a:pt x="711445" y="1325753"/>
                </a:lnTo>
                <a:lnTo>
                  <a:pt x="663702" y="1327404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9261" y="5945378"/>
            <a:ext cx="1076960" cy="1076960"/>
          </a:xfrm>
          <a:custGeom>
            <a:avLst/>
            <a:gdLst/>
            <a:ahLst/>
            <a:cxnLst/>
            <a:rect l="l" t="t" r="r" b="b"/>
            <a:pathLst>
              <a:path w="1076960" h="1076959">
                <a:moveTo>
                  <a:pt x="538480" y="0"/>
                </a:moveTo>
                <a:lnTo>
                  <a:pt x="489933" y="2228"/>
                </a:lnTo>
                <a:lnTo>
                  <a:pt x="442513" y="8778"/>
                </a:lnTo>
                <a:lnTo>
                  <a:pt x="396419" y="19452"/>
                </a:lnTo>
                <a:lnTo>
                  <a:pt x="351851" y="34049"/>
                </a:lnTo>
                <a:lnTo>
                  <a:pt x="309009" y="52370"/>
                </a:lnTo>
                <a:lnTo>
                  <a:pt x="268092" y="74215"/>
                </a:lnTo>
                <a:lnTo>
                  <a:pt x="229300" y="99383"/>
                </a:lnTo>
                <a:lnTo>
                  <a:pt x="192834" y="127675"/>
                </a:lnTo>
                <a:lnTo>
                  <a:pt x="158892" y="158892"/>
                </a:lnTo>
                <a:lnTo>
                  <a:pt x="127675" y="192834"/>
                </a:lnTo>
                <a:lnTo>
                  <a:pt x="99383" y="229300"/>
                </a:lnTo>
                <a:lnTo>
                  <a:pt x="74215" y="268092"/>
                </a:lnTo>
                <a:lnTo>
                  <a:pt x="52370" y="309009"/>
                </a:lnTo>
                <a:lnTo>
                  <a:pt x="34049" y="351851"/>
                </a:lnTo>
                <a:lnTo>
                  <a:pt x="19452" y="396419"/>
                </a:lnTo>
                <a:lnTo>
                  <a:pt x="8778" y="442513"/>
                </a:lnTo>
                <a:lnTo>
                  <a:pt x="2228" y="489933"/>
                </a:lnTo>
                <a:lnTo>
                  <a:pt x="0" y="538480"/>
                </a:lnTo>
                <a:lnTo>
                  <a:pt x="2228" y="587951"/>
                </a:lnTo>
                <a:lnTo>
                  <a:pt x="8778" y="636085"/>
                </a:lnTo>
                <a:lnTo>
                  <a:pt x="19452" y="682701"/>
                </a:lnTo>
                <a:lnTo>
                  <a:pt x="34049" y="727618"/>
                </a:lnTo>
                <a:lnTo>
                  <a:pt x="52370" y="770655"/>
                </a:lnTo>
                <a:lnTo>
                  <a:pt x="74215" y="811633"/>
                </a:lnTo>
                <a:lnTo>
                  <a:pt x="99383" y="850370"/>
                </a:lnTo>
                <a:lnTo>
                  <a:pt x="127675" y="886686"/>
                </a:lnTo>
                <a:lnTo>
                  <a:pt x="158892" y="920400"/>
                </a:lnTo>
                <a:lnTo>
                  <a:pt x="192834" y="951332"/>
                </a:lnTo>
                <a:lnTo>
                  <a:pt x="229300" y="979302"/>
                </a:lnTo>
                <a:lnTo>
                  <a:pt x="268092" y="1004127"/>
                </a:lnTo>
                <a:lnTo>
                  <a:pt x="309009" y="1025629"/>
                </a:lnTo>
                <a:lnTo>
                  <a:pt x="351851" y="1043627"/>
                </a:lnTo>
                <a:lnTo>
                  <a:pt x="396419" y="1057939"/>
                </a:lnTo>
                <a:lnTo>
                  <a:pt x="442513" y="1068386"/>
                </a:lnTo>
                <a:lnTo>
                  <a:pt x="489933" y="1074786"/>
                </a:lnTo>
                <a:lnTo>
                  <a:pt x="538480" y="1076960"/>
                </a:lnTo>
                <a:lnTo>
                  <a:pt x="587951" y="1074786"/>
                </a:lnTo>
                <a:lnTo>
                  <a:pt x="636085" y="1068386"/>
                </a:lnTo>
                <a:lnTo>
                  <a:pt x="682701" y="1057939"/>
                </a:lnTo>
                <a:lnTo>
                  <a:pt x="727618" y="1043627"/>
                </a:lnTo>
                <a:lnTo>
                  <a:pt x="770655" y="1025629"/>
                </a:lnTo>
                <a:lnTo>
                  <a:pt x="811633" y="1004127"/>
                </a:lnTo>
                <a:lnTo>
                  <a:pt x="850370" y="979302"/>
                </a:lnTo>
                <a:lnTo>
                  <a:pt x="886686" y="951332"/>
                </a:lnTo>
                <a:lnTo>
                  <a:pt x="920400" y="920400"/>
                </a:lnTo>
                <a:lnTo>
                  <a:pt x="951332" y="886686"/>
                </a:lnTo>
                <a:lnTo>
                  <a:pt x="979302" y="850370"/>
                </a:lnTo>
                <a:lnTo>
                  <a:pt x="1004127" y="811633"/>
                </a:lnTo>
                <a:lnTo>
                  <a:pt x="1025629" y="770655"/>
                </a:lnTo>
                <a:lnTo>
                  <a:pt x="1043627" y="727618"/>
                </a:lnTo>
                <a:lnTo>
                  <a:pt x="1057939" y="682701"/>
                </a:lnTo>
                <a:lnTo>
                  <a:pt x="1068386" y="636085"/>
                </a:lnTo>
                <a:lnTo>
                  <a:pt x="1074786" y="587951"/>
                </a:lnTo>
                <a:lnTo>
                  <a:pt x="1076960" y="538480"/>
                </a:lnTo>
                <a:lnTo>
                  <a:pt x="1074786" y="489933"/>
                </a:lnTo>
                <a:lnTo>
                  <a:pt x="1068386" y="442513"/>
                </a:lnTo>
                <a:lnTo>
                  <a:pt x="1057939" y="396419"/>
                </a:lnTo>
                <a:lnTo>
                  <a:pt x="1043627" y="351851"/>
                </a:lnTo>
                <a:lnTo>
                  <a:pt x="1025629" y="309009"/>
                </a:lnTo>
                <a:lnTo>
                  <a:pt x="1004127" y="268092"/>
                </a:lnTo>
                <a:lnTo>
                  <a:pt x="979302" y="229300"/>
                </a:lnTo>
                <a:lnTo>
                  <a:pt x="951332" y="192834"/>
                </a:lnTo>
                <a:lnTo>
                  <a:pt x="920400" y="158892"/>
                </a:lnTo>
                <a:lnTo>
                  <a:pt x="886686" y="127675"/>
                </a:lnTo>
                <a:lnTo>
                  <a:pt x="850370" y="99383"/>
                </a:lnTo>
                <a:lnTo>
                  <a:pt x="811633" y="74215"/>
                </a:lnTo>
                <a:lnTo>
                  <a:pt x="770655" y="52370"/>
                </a:lnTo>
                <a:lnTo>
                  <a:pt x="727618" y="34049"/>
                </a:lnTo>
                <a:lnTo>
                  <a:pt x="682701" y="19452"/>
                </a:lnTo>
                <a:lnTo>
                  <a:pt x="636085" y="8778"/>
                </a:lnTo>
                <a:lnTo>
                  <a:pt x="587951" y="2228"/>
                </a:lnTo>
                <a:lnTo>
                  <a:pt x="538480" y="0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2335" y="6050407"/>
            <a:ext cx="3514725" cy="242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5725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AF50"/>
                </a:solidFill>
                <a:latin typeface="Arial"/>
                <a:cs typeface="Arial"/>
              </a:rPr>
              <a:t>5</a:t>
            </a:r>
            <a:endParaRPr sz="4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3020"/>
              </a:spcBef>
            </a:pP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SISTEM</a:t>
            </a:r>
            <a:r>
              <a:rPr sz="2800" b="1" spc="-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PENGAJIAN 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(ELAUN DAN  KEMUDAHAN)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89903" y="5820155"/>
            <a:ext cx="1324610" cy="1323340"/>
          </a:xfrm>
          <a:custGeom>
            <a:avLst/>
            <a:gdLst/>
            <a:ahLst/>
            <a:cxnLst/>
            <a:rect l="l" t="t" r="r" b="b"/>
            <a:pathLst>
              <a:path w="1324609" h="1323340">
                <a:moveTo>
                  <a:pt x="662177" y="0"/>
                </a:moveTo>
                <a:lnTo>
                  <a:pt x="615291" y="1678"/>
                </a:lnTo>
                <a:lnTo>
                  <a:pt x="569230" y="6637"/>
                </a:lnTo>
                <a:lnTo>
                  <a:pt x="524112" y="14758"/>
                </a:lnTo>
                <a:lnTo>
                  <a:pt x="480053" y="25926"/>
                </a:lnTo>
                <a:lnTo>
                  <a:pt x="437172" y="40022"/>
                </a:lnTo>
                <a:lnTo>
                  <a:pt x="395585" y="56931"/>
                </a:lnTo>
                <a:lnTo>
                  <a:pt x="355408" y="76535"/>
                </a:lnTo>
                <a:lnTo>
                  <a:pt x="316760" y="98718"/>
                </a:lnTo>
                <a:lnTo>
                  <a:pt x="279757" y="123362"/>
                </a:lnTo>
                <a:lnTo>
                  <a:pt x="244516" y="150352"/>
                </a:lnTo>
                <a:lnTo>
                  <a:pt x="211154" y="179569"/>
                </a:lnTo>
                <a:lnTo>
                  <a:pt x="179788" y="210897"/>
                </a:lnTo>
                <a:lnTo>
                  <a:pt x="150536" y="244219"/>
                </a:lnTo>
                <a:lnTo>
                  <a:pt x="123515" y="279419"/>
                </a:lnTo>
                <a:lnTo>
                  <a:pt x="98840" y="316379"/>
                </a:lnTo>
                <a:lnTo>
                  <a:pt x="76630" y="354983"/>
                </a:lnTo>
                <a:lnTo>
                  <a:pt x="57002" y="395114"/>
                </a:lnTo>
                <a:lnTo>
                  <a:pt x="40072" y="436655"/>
                </a:lnTo>
                <a:lnTo>
                  <a:pt x="25958" y="479488"/>
                </a:lnTo>
                <a:lnTo>
                  <a:pt x="14777" y="523498"/>
                </a:lnTo>
                <a:lnTo>
                  <a:pt x="6645" y="568567"/>
                </a:lnTo>
                <a:lnTo>
                  <a:pt x="1680" y="614578"/>
                </a:lnTo>
                <a:lnTo>
                  <a:pt x="0" y="661416"/>
                </a:lnTo>
                <a:lnTo>
                  <a:pt x="1680" y="708995"/>
                </a:lnTo>
                <a:lnTo>
                  <a:pt x="6645" y="755617"/>
                </a:lnTo>
                <a:lnTo>
                  <a:pt x="14777" y="801174"/>
                </a:lnTo>
                <a:lnTo>
                  <a:pt x="25958" y="845558"/>
                </a:lnTo>
                <a:lnTo>
                  <a:pt x="40072" y="888662"/>
                </a:lnTo>
                <a:lnTo>
                  <a:pt x="57002" y="930378"/>
                </a:lnTo>
                <a:lnTo>
                  <a:pt x="76630" y="970597"/>
                </a:lnTo>
                <a:lnTo>
                  <a:pt x="98840" y="1009213"/>
                </a:lnTo>
                <a:lnTo>
                  <a:pt x="123515" y="1046118"/>
                </a:lnTo>
                <a:lnTo>
                  <a:pt x="150536" y="1081205"/>
                </a:lnTo>
                <a:lnTo>
                  <a:pt x="179788" y="1114365"/>
                </a:lnTo>
                <a:lnTo>
                  <a:pt x="211154" y="1145490"/>
                </a:lnTo>
                <a:lnTo>
                  <a:pt x="244516" y="1174474"/>
                </a:lnTo>
                <a:lnTo>
                  <a:pt x="279757" y="1201209"/>
                </a:lnTo>
                <a:lnTo>
                  <a:pt x="316760" y="1225586"/>
                </a:lnTo>
                <a:lnTo>
                  <a:pt x="355408" y="1247499"/>
                </a:lnTo>
                <a:lnTo>
                  <a:pt x="395585" y="1266839"/>
                </a:lnTo>
                <a:lnTo>
                  <a:pt x="437172" y="1283499"/>
                </a:lnTo>
                <a:lnTo>
                  <a:pt x="480053" y="1297372"/>
                </a:lnTo>
                <a:lnTo>
                  <a:pt x="524112" y="1308349"/>
                </a:lnTo>
                <a:lnTo>
                  <a:pt x="569230" y="1316323"/>
                </a:lnTo>
                <a:lnTo>
                  <a:pt x="615291" y="1321186"/>
                </a:lnTo>
                <a:lnTo>
                  <a:pt x="662177" y="1322832"/>
                </a:lnTo>
                <a:lnTo>
                  <a:pt x="709807" y="1321186"/>
                </a:lnTo>
                <a:lnTo>
                  <a:pt x="756478" y="1316323"/>
                </a:lnTo>
                <a:lnTo>
                  <a:pt x="802085" y="1308349"/>
                </a:lnTo>
                <a:lnTo>
                  <a:pt x="846517" y="1297372"/>
                </a:lnTo>
                <a:lnTo>
                  <a:pt x="889669" y="1283499"/>
                </a:lnTo>
                <a:lnTo>
                  <a:pt x="931431" y="1266839"/>
                </a:lnTo>
                <a:lnTo>
                  <a:pt x="971696" y="1247499"/>
                </a:lnTo>
                <a:lnTo>
                  <a:pt x="1010357" y="1225586"/>
                </a:lnTo>
                <a:lnTo>
                  <a:pt x="1047305" y="1201209"/>
                </a:lnTo>
                <a:lnTo>
                  <a:pt x="1051533" y="1197991"/>
                </a:lnTo>
                <a:lnTo>
                  <a:pt x="662177" y="1197991"/>
                </a:lnTo>
                <a:lnTo>
                  <a:pt x="613737" y="1195825"/>
                </a:lnTo>
                <a:lnTo>
                  <a:pt x="566422" y="1189448"/>
                </a:lnTo>
                <a:lnTo>
                  <a:pt x="520431" y="1179040"/>
                </a:lnTo>
                <a:lnTo>
                  <a:pt x="475965" y="1164781"/>
                </a:lnTo>
                <a:lnTo>
                  <a:pt x="433222" y="1146850"/>
                </a:lnTo>
                <a:lnTo>
                  <a:pt x="392401" y="1125426"/>
                </a:lnTo>
                <a:lnTo>
                  <a:pt x="353702" y="1100691"/>
                </a:lnTo>
                <a:lnTo>
                  <a:pt x="317323" y="1072823"/>
                </a:lnTo>
                <a:lnTo>
                  <a:pt x="283463" y="1042003"/>
                </a:lnTo>
                <a:lnTo>
                  <a:pt x="252323" y="1008409"/>
                </a:lnTo>
                <a:lnTo>
                  <a:pt x="224100" y="972223"/>
                </a:lnTo>
                <a:lnTo>
                  <a:pt x="198994" y="933624"/>
                </a:lnTo>
                <a:lnTo>
                  <a:pt x="177205" y="892790"/>
                </a:lnTo>
                <a:lnTo>
                  <a:pt x="158930" y="849904"/>
                </a:lnTo>
                <a:lnTo>
                  <a:pt x="144370" y="805143"/>
                </a:lnTo>
                <a:lnTo>
                  <a:pt x="133724" y="758688"/>
                </a:lnTo>
                <a:lnTo>
                  <a:pt x="127190" y="710719"/>
                </a:lnTo>
                <a:lnTo>
                  <a:pt x="124968" y="661416"/>
                </a:lnTo>
                <a:lnTo>
                  <a:pt x="127190" y="613037"/>
                </a:lnTo>
                <a:lnTo>
                  <a:pt x="133724" y="565782"/>
                </a:lnTo>
                <a:lnTo>
                  <a:pt x="144370" y="519849"/>
                </a:lnTo>
                <a:lnTo>
                  <a:pt x="158930" y="475437"/>
                </a:lnTo>
                <a:lnTo>
                  <a:pt x="177205" y="432745"/>
                </a:lnTo>
                <a:lnTo>
                  <a:pt x="198994" y="391973"/>
                </a:lnTo>
                <a:lnTo>
                  <a:pt x="224100" y="353319"/>
                </a:lnTo>
                <a:lnTo>
                  <a:pt x="252323" y="316982"/>
                </a:lnTo>
                <a:lnTo>
                  <a:pt x="283464" y="283162"/>
                </a:lnTo>
                <a:lnTo>
                  <a:pt x="317323" y="252057"/>
                </a:lnTo>
                <a:lnTo>
                  <a:pt x="353702" y="223865"/>
                </a:lnTo>
                <a:lnTo>
                  <a:pt x="392401" y="198787"/>
                </a:lnTo>
                <a:lnTo>
                  <a:pt x="433222" y="177022"/>
                </a:lnTo>
                <a:lnTo>
                  <a:pt x="475965" y="158767"/>
                </a:lnTo>
                <a:lnTo>
                  <a:pt x="520431" y="144223"/>
                </a:lnTo>
                <a:lnTo>
                  <a:pt x="566422" y="133587"/>
                </a:lnTo>
                <a:lnTo>
                  <a:pt x="613737" y="127060"/>
                </a:lnTo>
                <a:lnTo>
                  <a:pt x="662177" y="124841"/>
                </a:lnTo>
                <a:lnTo>
                  <a:pt x="1049229" y="124841"/>
                </a:lnTo>
                <a:lnTo>
                  <a:pt x="1047305" y="123362"/>
                </a:lnTo>
                <a:lnTo>
                  <a:pt x="1010357" y="98718"/>
                </a:lnTo>
                <a:lnTo>
                  <a:pt x="971696" y="76535"/>
                </a:lnTo>
                <a:lnTo>
                  <a:pt x="931431" y="56931"/>
                </a:lnTo>
                <a:lnTo>
                  <a:pt x="889669" y="40022"/>
                </a:lnTo>
                <a:lnTo>
                  <a:pt x="846517" y="25926"/>
                </a:lnTo>
                <a:lnTo>
                  <a:pt x="802085" y="14758"/>
                </a:lnTo>
                <a:lnTo>
                  <a:pt x="756478" y="6637"/>
                </a:lnTo>
                <a:lnTo>
                  <a:pt x="709807" y="1678"/>
                </a:lnTo>
                <a:lnTo>
                  <a:pt x="662177" y="0"/>
                </a:lnTo>
                <a:close/>
              </a:path>
              <a:path w="1324609" h="1323340">
                <a:moveTo>
                  <a:pt x="1049229" y="124841"/>
                </a:moveTo>
                <a:lnTo>
                  <a:pt x="662177" y="124841"/>
                </a:lnTo>
                <a:lnTo>
                  <a:pt x="711543" y="127060"/>
                </a:lnTo>
                <a:lnTo>
                  <a:pt x="759572" y="133587"/>
                </a:lnTo>
                <a:lnTo>
                  <a:pt x="806084" y="144223"/>
                </a:lnTo>
                <a:lnTo>
                  <a:pt x="850900" y="158767"/>
                </a:lnTo>
                <a:lnTo>
                  <a:pt x="893838" y="177022"/>
                </a:lnTo>
                <a:lnTo>
                  <a:pt x="934720" y="198787"/>
                </a:lnTo>
                <a:lnTo>
                  <a:pt x="973365" y="223865"/>
                </a:lnTo>
                <a:lnTo>
                  <a:pt x="1009593" y="252057"/>
                </a:lnTo>
                <a:lnTo>
                  <a:pt x="1043225" y="283162"/>
                </a:lnTo>
                <a:lnTo>
                  <a:pt x="1074081" y="316982"/>
                </a:lnTo>
                <a:lnTo>
                  <a:pt x="1101980" y="353319"/>
                </a:lnTo>
                <a:lnTo>
                  <a:pt x="1126744" y="391973"/>
                </a:lnTo>
                <a:lnTo>
                  <a:pt x="1148191" y="432745"/>
                </a:lnTo>
                <a:lnTo>
                  <a:pt x="1166142" y="475437"/>
                </a:lnTo>
                <a:lnTo>
                  <a:pt x="1180417" y="519849"/>
                </a:lnTo>
                <a:lnTo>
                  <a:pt x="1190836" y="565782"/>
                </a:lnTo>
                <a:lnTo>
                  <a:pt x="1197220" y="613037"/>
                </a:lnTo>
                <a:lnTo>
                  <a:pt x="1199388" y="661416"/>
                </a:lnTo>
                <a:lnTo>
                  <a:pt x="1197220" y="710719"/>
                </a:lnTo>
                <a:lnTo>
                  <a:pt x="1190836" y="758688"/>
                </a:lnTo>
                <a:lnTo>
                  <a:pt x="1180417" y="805143"/>
                </a:lnTo>
                <a:lnTo>
                  <a:pt x="1166142" y="849904"/>
                </a:lnTo>
                <a:lnTo>
                  <a:pt x="1148191" y="892790"/>
                </a:lnTo>
                <a:lnTo>
                  <a:pt x="1126744" y="933624"/>
                </a:lnTo>
                <a:lnTo>
                  <a:pt x="1101980" y="972223"/>
                </a:lnTo>
                <a:lnTo>
                  <a:pt x="1074081" y="1008409"/>
                </a:lnTo>
                <a:lnTo>
                  <a:pt x="1043225" y="1042003"/>
                </a:lnTo>
                <a:lnTo>
                  <a:pt x="1009593" y="1072823"/>
                </a:lnTo>
                <a:lnTo>
                  <a:pt x="973365" y="1100691"/>
                </a:lnTo>
                <a:lnTo>
                  <a:pt x="934720" y="1125426"/>
                </a:lnTo>
                <a:lnTo>
                  <a:pt x="893838" y="1146850"/>
                </a:lnTo>
                <a:lnTo>
                  <a:pt x="850900" y="1164781"/>
                </a:lnTo>
                <a:lnTo>
                  <a:pt x="806084" y="1179040"/>
                </a:lnTo>
                <a:lnTo>
                  <a:pt x="759572" y="1189448"/>
                </a:lnTo>
                <a:lnTo>
                  <a:pt x="711543" y="1195825"/>
                </a:lnTo>
                <a:lnTo>
                  <a:pt x="662177" y="1197991"/>
                </a:lnTo>
                <a:lnTo>
                  <a:pt x="1051533" y="1197991"/>
                </a:lnTo>
                <a:lnTo>
                  <a:pt x="1082432" y="1174474"/>
                </a:lnTo>
                <a:lnTo>
                  <a:pt x="1115632" y="1145490"/>
                </a:lnTo>
                <a:lnTo>
                  <a:pt x="1146794" y="1114365"/>
                </a:lnTo>
                <a:lnTo>
                  <a:pt x="1175813" y="1081205"/>
                </a:lnTo>
                <a:lnTo>
                  <a:pt x="1202580" y="1046118"/>
                </a:lnTo>
                <a:lnTo>
                  <a:pt x="1226988" y="1009213"/>
                </a:lnTo>
                <a:lnTo>
                  <a:pt x="1248928" y="970597"/>
                </a:lnTo>
                <a:lnTo>
                  <a:pt x="1268292" y="930378"/>
                </a:lnTo>
                <a:lnTo>
                  <a:pt x="1284973" y="888662"/>
                </a:lnTo>
                <a:lnTo>
                  <a:pt x="1298863" y="845558"/>
                </a:lnTo>
                <a:lnTo>
                  <a:pt x="1309854" y="801174"/>
                </a:lnTo>
                <a:lnTo>
                  <a:pt x="1317839" y="755617"/>
                </a:lnTo>
                <a:lnTo>
                  <a:pt x="1322708" y="708995"/>
                </a:lnTo>
                <a:lnTo>
                  <a:pt x="1324355" y="661416"/>
                </a:lnTo>
                <a:lnTo>
                  <a:pt x="1322708" y="614578"/>
                </a:lnTo>
                <a:lnTo>
                  <a:pt x="1317839" y="568567"/>
                </a:lnTo>
                <a:lnTo>
                  <a:pt x="1309854" y="523498"/>
                </a:lnTo>
                <a:lnTo>
                  <a:pt x="1298863" y="479488"/>
                </a:lnTo>
                <a:lnTo>
                  <a:pt x="1284973" y="436655"/>
                </a:lnTo>
                <a:lnTo>
                  <a:pt x="1268292" y="395114"/>
                </a:lnTo>
                <a:lnTo>
                  <a:pt x="1248928" y="354983"/>
                </a:lnTo>
                <a:lnTo>
                  <a:pt x="1226988" y="316379"/>
                </a:lnTo>
                <a:lnTo>
                  <a:pt x="1202580" y="279419"/>
                </a:lnTo>
                <a:lnTo>
                  <a:pt x="1175813" y="244219"/>
                </a:lnTo>
                <a:lnTo>
                  <a:pt x="1146794" y="210897"/>
                </a:lnTo>
                <a:lnTo>
                  <a:pt x="1115632" y="179569"/>
                </a:lnTo>
                <a:lnTo>
                  <a:pt x="1082432" y="150352"/>
                </a:lnTo>
                <a:lnTo>
                  <a:pt x="1049229" y="12484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76825" y="6069329"/>
            <a:ext cx="3332479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6FC0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3490"/>
              </a:spcBef>
            </a:pPr>
            <a:r>
              <a:rPr sz="2800" b="1" spc="-21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AN</a:t>
            </a:r>
            <a:r>
              <a:rPr sz="2800" b="1" spc="-15" dirty="0">
                <a:solidFill>
                  <a:srgbClr val="44536A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GU</a:t>
            </a:r>
            <a:r>
              <a:rPr sz="2800" b="1" spc="-15" dirty="0">
                <a:solidFill>
                  <a:srgbClr val="44536A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GJ</a:t>
            </a:r>
            <a:r>
              <a:rPr sz="2800" b="1" spc="-16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150" dirty="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B  </a:t>
            </a:r>
            <a:r>
              <a:rPr sz="2800" b="1" spc="-55" dirty="0">
                <a:solidFill>
                  <a:srgbClr val="44536A"/>
                </a:solidFill>
                <a:latin typeface="Arial"/>
                <a:cs typeface="Arial"/>
              </a:rPr>
              <a:t>PEGAWAI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44328" y="5859779"/>
            <a:ext cx="1377950" cy="1377950"/>
          </a:xfrm>
          <a:custGeom>
            <a:avLst/>
            <a:gdLst/>
            <a:ahLst/>
            <a:cxnLst/>
            <a:rect l="l" t="t" r="r" b="b"/>
            <a:pathLst>
              <a:path w="1377950" h="1377950">
                <a:moveTo>
                  <a:pt x="688848" y="0"/>
                </a:moveTo>
                <a:lnTo>
                  <a:pt x="642087" y="1606"/>
                </a:lnTo>
                <a:lnTo>
                  <a:pt x="596111" y="6355"/>
                </a:lnTo>
                <a:lnTo>
                  <a:pt x="551027" y="14138"/>
                </a:lnTo>
                <a:lnTo>
                  <a:pt x="506941" y="24849"/>
                </a:lnTo>
                <a:lnTo>
                  <a:pt x="463962" y="38381"/>
                </a:lnTo>
                <a:lnTo>
                  <a:pt x="422195" y="54625"/>
                </a:lnTo>
                <a:lnTo>
                  <a:pt x="381749" y="73476"/>
                </a:lnTo>
                <a:lnTo>
                  <a:pt x="342730" y="94826"/>
                </a:lnTo>
                <a:lnTo>
                  <a:pt x="305246" y="118568"/>
                </a:lnTo>
                <a:lnTo>
                  <a:pt x="269404" y="144594"/>
                </a:lnTo>
                <a:lnTo>
                  <a:pt x="235310" y="172798"/>
                </a:lnTo>
                <a:lnTo>
                  <a:pt x="203073" y="203073"/>
                </a:lnTo>
                <a:lnTo>
                  <a:pt x="172798" y="235310"/>
                </a:lnTo>
                <a:lnTo>
                  <a:pt x="144594" y="269404"/>
                </a:lnTo>
                <a:lnTo>
                  <a:pt x="118568" y="305246"/>
                </a:lnTo>
                <a:lnTo>
                  <a:pt x="94826" y="342730"/>
                </a:lnTo>
                <a:lnTo>
                  <a:pt x="73476" y="381749"/>
                </a:lnTo>
                <a:lnTo>
                  <a:pt x="54625" y="422195"/>
                </a:lnTo>
                <a:lnTo>
                  <a:pt x="38381" y="463962"/>
                </a:lnTo>
                <a:lnTo>
                  <a:pt x="24849" y="506941"/>
                </a:lnTo>
                <a:lnTo>
                  <a:pt x="14138" y="551027"/>
                </a:lnTo>
                <a:lnTo>
                  <a:pt x="6355" y="596111"/>
                </a:lnTo>
                <a:lnTo>
                  <a:pt x="1606" y="642087"/>
                </a:lnTo>
                <a:lnTo>
                  <a:pt x="0" y="688848"/>
                </a:lnTo>
                <a:lnTo>
                  <a:pt x="1606" y="736352"/>
                </a:lnTo>
                <a:lnTo>
                  <a:pt x="6355" y="782945"/>
                </a:lnTo>
                <a:lnTo>
                  <a:pt x="14138" y="828528"/>
                </a:lnTo>
                <a:lnTo>
                  <a:pt x="24849" y="873003"/>
                </a:lnTo>
                <a:lnTo>
                  <a:pt x="38381" y="916271"/>
                </a:lnTo>
                <a:lnTo>
                  <a:pt x="54625" y="958232"/>
                </a:lnTo>
                <a:lnTo>
                  <a:pt x="73476" y="998790"/>
                </a:lnTo>
                <a:lnTo>
                  <a:pt x="94826" y="1037844"/>
                </a:lnTo>
                <a:lnTo>
                  <a:pt x="118568" y="1075295"/>
                </a:lnTo>
                <a:lnTo>
                  <a:pt x="144594" y="1111046"/>
                </a:lnTo>
                <a:lnTo>
                  <a:pt x="172798" y="1144998"/>
                </a:lnTo>
                <a:lnTo>
                  <a:pt x="203073" y="1177051"/>
                </a:lnTo>
                <a:lnTo>
                  <a:pt x="235310" y="1207108"/>
                </a:lnTo>
                <a:lnTo>
                  <a:pt x="269404" y="1235069"/>
                </a:lnTo>
                <a:lnTo>
                  <a:pt x="305246" y="1260835"/>
                </a:lnTo>
                <a:lnTo>
                  <a:pt x="342730" y="1284308"/>
                </a:lnTo>
                <a:lnTo>
                  <a:pt x="381749" y="1305390"/>
                </a:lnTo>
                <a:lnTo>
                  <a:pt x="422195" y="1323980"/>
                </a:lnTo>
                <a:lnTo>
                  <a:pt x="463962" y="1339982"/>
                </a:lnTo>
                <a:lnTo>
                  <a:pt x="506941" y="1353296"/>
                </a:lnTo>
                <a:lnTo>
                  <a:pt x="551027" y="1363822"/>
                </a:lnTo>
                <a:lnTo>
                  <a:pt x="596111" y="1371464"/>
                </a:lnTo>
                <a:lnTo>
                  <a:pt x="642087" y="1376121"/>
                </a:lnTo>
                <a:lnTo>
                  <a:pt x="688848" y="1377696"/>
                </a:lnTo>
                <a:lnTo>
                  <a:pt x="736352" y="1376121"/>
                </a:lnTo>
                <a:lnTo>
                  <a:pt x="782945" y="1371464"/>
                </a:lnTo>
                <a:lnTo>
                  <a:pt x="828528" y="1363822"/>
                </a:lnTo>
                <a:lnTo>
                  <a:pt x="873003" y="1353296"/>
                </a:lnTo>
                <a:lnTo>
                  <a:pt x="916271" y="1339982"/>
                </a:lnTo>
                <a:lnTo>
                  <a:pt x="958232" y="1323980"/>
                </a:lnTo>
                <a:lnTo>
                  <a:pt x="998790" y="1305390"/>
                </a:lnTo>
                <a:lnTo>
                  <a:pt x="1037843" y="1284308"/>
                </a:lnTo>
                <a:lnTo>
                  <a:pt x="1075295" y="1260835"/>
                </a:lnTo>
                <a:lnTo>
                  <a:pt x="1093417" y="1247775"/>
                </a:lnTo>
                <a:lnTo>
                  <a:pt x="688848" y="1247775"/>
                </a:lnTo>
                <a:lnTo>
                  <a:pt x="641082" y="1245748"/>
                </a:lnTo>
                <a:lnTo>
                  <a:pt x="594356" y="1239776"/>
                </a:lnTo>
                <a:lnTo>
                  <a:pt x="548846" y="1230017"/>
                </a:lnTo>
                <a:lnTo>
                  <a:pt x="504728" y="1216630"/>
                </a:lnTo>
                <a:lnTo>
                  <a:pt x="462179" y="1199775"/>
                </a:lnTo>
                <a:lnTo>
                  <a:pt x="421375" y="1179610"/>
                </a:lnTo>
                <a:lnTo>
                  <a:pt x="382492" y="1156297"/>
                </a:lnTo>
                <a:lnTo>
                  <a:pt x="345706" y="1129993"/>
                </a:lnTo>
                <a:lnTo>
                  <a:pt x="311194" y="1100857"/>
                </a:lnTo>
                <a:lnTo>
                  <a:pt x="279132" y="1069051"/>
                </a:lnTo>
                <a:lnTo>
                  <a:pt x="249697" y="1034731"/>
                </a:lnTo>
                <a:lnTo>
                  <a:pt x="223064" y="998059"/>
                </a:lnTo>
                <a:lnTo>
                  <a:pt x="199410" y="959193"/>
                </a:lnTo>
                <a:lnTo>
                  <a:pt x="178912" y="918292"/>
                </a:lnTo>
                <a:lnTo>
                  <a:pt x="161745" y="875516"/>
                </a:lnTo>
                <a:lnTo>
                  <a:pt x="148086" y="831025"/>
                </a:lnTo>
                <a:lnTo>
                  <a:pt x="138112" y="784976"/>
                </a:lnTo>
                <a:lnTo>
                  <a:pt x="131998" y="737531"/>
                </a:lnTo>
                <a:lnTo>
                  <a:pt x="129921" y="688848"/>
                </a:lnTo>
                <a:lnTo>
                  <a:pt x="131998" y="641082"/>
                </a:lnTo>
                <a:lnTo>
                  <a:pt x="138112" y="594356"/>
                </a:lnTo>
                <a:lnTo>
                  <a:pt x="148086" y="548846"/>
                </a:lnTo>
                <a:lnTo>
                  <a:pt x="161745" y="504728"/>
                </a:lnTo>
                <a:lnTo>
                  <a:pt x="178912" y="462179"/>
                </a:lnTo>
                <a:lnTo>
                  <a:pt x="199410" y="421375"/>
                </a:lnTo>
                <a:lnTo>
                  <a:pt x="223064" y="382492"/>
                </a:lnTo>
                <a:lnTo>
                  <a:pt x="249697" y="345706"/>
                </a:lnTo>
                <a:lnTo>
                  <a:pt x="279132" y="311194"/>
                </a:lnTo>
                <a:lnTo>
                  <a:pt x="311194" y="279132"/>
                </a:lnTo>
                <a:lnTo>
                  <a:pt x="345706" y="249697"/>
                </a:lnTo>
                <a:lnTo>
                  <a:pt x="382492" y="223064"/>
                </a:lnTo>
                <a:lnTo>
                  <a:pt x="421375" y="199410"/>
                </a:lnTo>
                <a:lnTo>
                  <a:pt x="462179" y="178912"/>
                </a:lnTo>
                <a:lnTo>
                  <a:pt x="504728" y="161745"/>
                </a:lnTo>
                <a:lnTo>
                  <a:pt x="548846" y="148086"/>
                </a:lnTo>
                <a:lnTo>
                  <a:pt x="594356" y="138112"/>
                </a:lnTo>
                <a:lnTo>
                  <a:pt x="641082" y="131998"/>
                </a:lnTo>
                <a:lnTo>
                  <a:pt x="688848" y="129921"/>
                </a:lnTo>
                <a:lnTo>
                  <a:pt x="1090890" y="129921"/>
                </a:lnTo>
                <a:lnTo>
                  <a:pt x="1075295" y="118568"/>
                </a:lnTo>
                <a:lnTo>
                  <a:pt x="1037844" y="94826"/>
                </a:lnTo>
                <a:lnTo>
                  <a:pt x="998790" y="73476"/>
                </a:lnTo>
                <a:lnTo>
                  <a:pt x="958232" y="54625"/>
                </a:lnTo>
                <a:lnTo>
                  <a:pt x="916271" y="38381"/>
                </a:lnTo>
                <a:lnTo>
                  <a:pt x="873003" y="24849"/>
                </a:lnTo>
                <a:lnTo>
                  <a:pt x="828528" y="14138"/>
                </a:lnTo>
                <a:lnTo>
                  <a:pt x="782945" y="6355"/>
                </a:lnTo>
                <a:lnTo>
                  <a:pt x="736352" y="1606"/>
                </a:lnTo>
                <a:lnTo>
                  <a:pt x="688848" y="0"/>
                </a:lnTo>
                <a:close/>
              </a:path>
              <a:path w="1377950" h="1377950">
                <a:moveTo>
                  <a:pt x="1090890" y="129921"/>
                </a:moveTo>
                <a:lnTo>
                  <a:pt x="688848" y="129921"/>
                </a:lnTo>
                <a:lnTo>
                  <a:pt x="737531" y="131998"/>
                </a:lnTo>
                <a:lnTo>
                  <a:pt x="784976" y="138112"/>
                </a:lnTo>
                <a:lnTo>
                  <a:pt x="831025" y="148086"/>
                </a:lnTo>
                <a:lnTo>
                  <a:pt x="875516" y="161745"/>
                </a:lnTo>
                <a:lnTo>
                  <a:pt x="918292" y="178912"/>
                </a:lnTo>
                <a:lnTo>
                  <a:pt x="959193" y="199410"/>
                </a:lnTo>
                <a:lnTo>
                  <a:pt x="998059" y="223064"/>
                </a:lnTo>
                <a:lnTo>
                  <a:pt x="1034731" y="249697"/>
                </a:lnTo>
                <a:lnTo>
                  <a:pt x="1069051" y="279132"/>
                </a:lnTo>
                <a:lnTo>
                  <a:pt x="1100857" y="311194"/>
                </a:lnTo>
                <a:lnTo>
                  <a:pt x="1129993" y="345706"/>
                </a:lnTo>
                <a:lnTo>
                  <a:pt x="1156297" y="382492"/>
                </a:lnTo>
                <a:lnTo>
                  <a:pt x="1179610" y="421375"/>
                </a:lnTo>
                <a:lnTo>
                  <a:pt x="1199775" y="462179"/>
                </a:lnTo>
                <a:lnTo>
                  <a:pt x="1216630" y="504728"/>
                </a:lnTo>
                <a:lnTo>
                  <a:pt x="1230017" y="548846"/>
                </a:lnTo>
                <a:lnTo>
                  <a:pt x="1239776" y="594356"/>
                </a:lnTo>
                <a:lnTo>
                  <a:pt x="1245748" y="641082"/>
                </a:lnTo>
                <a:lnTo>
                  <a:pt x="1247775" y="688848"/>
                </a:lnTo>
                <a:lnTo>
                  <a:pt x="1245748" y="737531"/>
                </a:lnTo>
                <a:lnTo>
                  <a:pt x="1239776" y="784976"/>
                </a:lnTo>
                <a:lnTo>
                  <a:pt x="1230017" y="831025"/>
                </a:lnTo>
                <a:lnTo>
                  <a:pt x="1216630" y="875516"/>
                </a:lnTo>
                <a:lnTo>
                  <a:pt x="1199775" y="918292"/>
                </a:lnTo>
                <a:lnTo>
                  <a:pt x="1179610" y="959193"/>
                </a:lnTo>
                <a:lnTo>
                  <a:pt x="1156297" y="998059"/>
                </a:lnTo>
                <a:lnTo>
                  <a:pt x="1129993" y="1034731"/>
                </a:lnTo>
                <a:lnTo>
                  <a:pt x="1100857" y="1069051"/>
                </a:lnTo>
                <a:lnTo>
                  <a:pt x="1069051" y="1100857"/>
                </a:lnTo>
                <a:lnTo>
                  <a:pt x="1034731" y="1129993"/>
                </a:lnTo>
                <a:lnTo>
                  <a:pt x="998059" y="1156297"/>
                </a:lnTo>
                <a:lnTo>
                  <a:pt x="959193" y="1179610"/>
                </a:lnTo>
                <a:lnTo>
                  <a:pt x="918292" y="1199775"/>
                </a:lnTo>
                <a:lnTo>
                  <a:pt x="875516" y="1216630"/>
                </a:lnTo>
                <a:lnTo>
                  <a:pt x="831025" y="1230017"/>
                </a:lnTo>
                <a:lnTo>
                  <a:pt x="784976" y="1239776"/>
                </a:lnTo>
                <a:lnTo>
                  <a:pt x="737531" y="1245748"/>
                </a:lnTo>
                <a:lnTo>
                  <a:pt x="688848" y="1247775"/>
                </a:lnTo>
                <a:lnTo>
                  <a:pt x="1093417" y="1247775"/>
                </a:lnTo>
                <a:lnTo>
                  <a:pt x="1144998" y="1207108"/>
                </a:lnTo>
                <a:lnTo>
                  <a:pt x="1177051" y="1177051"/>
                </a:lnTo>
                <a:lnTo>
                  <a:pt x="1207108" y="1144998"/>
                </a:lnTo>
                <a:lnTo>
                  <a:pt x="1235069" y="1111046"/>
                </a:lnTo>
                <a:lnTo>
                  <a:pt x="1260835" y="1075295"/>
                </a:lnTo>
                <a:lnTo>
                  <a:pt x="1284308" y="1037844"/>
                </a:lnTo>
                <a:lnTo>
                  <a:pt x="1305390" y="998790"/>
                </a:lnTo>
                <a:lnTo>
                  <a:pt x="1323980" y="958232"/>
                </a:lnTo>
                <a:lnTo>
                  <a:pt x="1339982" y="916271"/>
                </a:lnTo>
                <a:lnTo>
                  <a:pt x="1353296" y="873003"/>
                </a:lnTo>
                <a:lnTo>
                  <a:pt x="1363822" y="828528"/>
                </a:lnTo>
                <a:lnTo>
                  <a:pt x="1371464" y="782945"/>
                </a:lnTo>
                <a:lnTo>
                  <a:pt x="1376121" y="736352"/>
                </a:lnTo>
                <a:lnTo>
                  <a:pt x="1377696" y="688848"/>
                </a:lnTo>
                <a:lnTo>
                  <a:pt x="1376121" y="642087"/>
                </a:lnTo>
                <a:lnTo>
                  <a:pt x="1371464" y="596111"/>
                </a:lnTo>
                <a:lnTo>
                  <a:pt x="1363822" y="551027"/>
                </a:lnTo>
                <a:lnTo>
                  <a:pt x="1353296" y="506941"/>
                </a:lnTo>
                <a:lnTo>
                  <a:pt x="1339982" y="463962"/>
                </a:lnTo>
                <a:lnTo>
                  <a:pt x="1323980" y="422195"/>
                </a:lnTo>
                <a:lnTo>
                  <a:pt x="1305390" y="381749"/>
                </a:lnTo>
                <a:lnTo>
                  <a:pt x="1284308" y="342730"/>
                </a:lnTo>
                <a:lnTo>
                  <a:pt x="1260835" y="305246"/>
                </a:lnTo>
                <a:lnTo>
                  <a:pt x="1235069" y="269404"/>
                </a:lnTo>
                <a:lnTo>
                  <a:pt x="1207108" y="235310"/>
                </a:lnTo>
                <a:lnTo>
                  <a:pt x="1177051" y="203073"/>
                </a:lnTo>
                <a:lnTo>
                  <a:pt x="1144998" y="172798"/>
                </a:lnTo>
                <a:lnTo>
                  <a:pt x="1111046" y="144594"/>
                </a:lnTo>
                <a:lnTo>
                  <a:pt x="1090890" y="129921"/>
                </a:lnTo>
                <a:close/>
              </a:path>
            </a:pathLst>
          </a:custGeom>
          <a:solidFill>
            <a:srgbClr val="815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32746" y="6092444"/>
            <a:ext cx="2843530" cy="298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815BFF"/>
                </a:solidFill>
                <a:latin typeface="Arial"/>
                <a:cs typeface="Arial"/>
              </a:rPr>
              <a:t>7</a:t>
            </a:r>
            <a:endParaRPr sz="4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090"/>
              </a:spcBef>
            </a:pP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NAN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GU</a:t>
            </a:r>
            <a:r>
              <a:rPr sz="2800" b="1" spc="-15" dirty="0">
                <a:solidFill>
                  <a:srgbClr val="44536A"/>
                </a:solidFill>
                <a:latin typeface="Arial"/>
                <a:cs typeface="Arial"/>
              </a:rPr>
              <a:t>H</a:t>
            </a:r>
            <a:r>
              <a:rPr sz="2800" b="1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N 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DAN    </a:t>
            </a:r>
            <a:r>
              <a:rPr sz="2800" b="1" spc="-30" dirty="0">
                <a:solidFill>
                  <a:srgbClr val="44536A"/>
                </a:solidFill>
                <a:latin typeface="Arial"/>
                <a:cs typeface="Arial"/>
              </a:rPr>
              <a:t>PELANJUTAN 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PENGAJIAN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82571" y="5937504"/>
            <a:ext cx="1445260" cy="1445260"/>
          </a:xfrm>
          <a:custGeom>
            <a:avLst/>
            <a:gdLst/>
            <a:ahLst/>
            <a:cxnLst/>
            <a:rect l="l" t="t" r="r" b="b"/>
            <a:pathLst>
              <a:path w="1445259" h="1445259">
                <a:moveTo>
                  <a:pt x="722376" y="0"/>
                </a:moveTo>
                <a:lnTo>
                  <a:pt x="675292" y="1553"/>
                </a:lnTo>
                <a:lnTo>
                  <a:pt x="628961" y="6148"/>
                </a:lnTo>
                <a:lnTo>
                  <a:pt x="583483" y="13685"/>
                </a:lnTo>
                <a:lnTo>
                  <a:pt x="538957" y="24064"/>
                </a:lnTo>
                <a:lnTo>
                  <a:pt x="495482" y="37185"/>
                </a:lnTo>
                <a:lnTo>
                  <a:pt x="453159" y="52950"/>
                </a:lnTo>
                <a:lnTo>
                  <a:pt x="412085" y="71258"/>
                </a:lnTo>
                <a:lnTo>
                  <a:pt x="372362" y="92011"/>
                </a:lnTo>
                <a:lnTo>
                  <a:pt x="334088" y="115109"/>
                </a:lnTo>
                <a:lnTo>
                  <a:pt x="297362" y="140451"/>
                </a:lnTo>
                <a:lnTo>
                  <a:pt x="262286" y="167940"/>
                </a:lnTo>
                <a:lnTo>
                  <a:pt x="228956" y="197475"/>
                </a:lnTo>
                <a:lnTo>
                  <a:pt x="197475" y="228956"/>
                </a:lnTo>
                <a:lnTo>
                  <a:pt x="167940" y="262286"/>
                </a:lnTo>
                <a:lnTo>
                  <a:pt x="140451" y="297362"/>
                </a:lnTo>
                <a:lnTo>
                  <a:pt x="115109" y="334088"/>
                </a:lnTo>
                <a:lnTo>
                  <a:pt x="92011" y="372362"/>
                </a:lnTo>
                <a:lnTo>
                  <a:pt x="71258" y="412085"/>
                </a:lnTo>
                <a:lnTo>
                  <a:pt x="52950" y="453159"/>
                </a:lnTo>
                <a:lnTo>
                  <a:pt x="37128" y="495673"/>
                </a:lnTo>
                <a:lnTo>
                  <a:pt x="24064" y="538957"/>
                </a:lnTo>
                <a:lnTo>
                  <a:pt x="13685" y="583483"/>
                </a:lnTo>
                <a:lnTo>
                  <a:pt x="6148" y="628961"/>
                </a:lnTo>
                <a:lnTo>
                  <a:pt x="1553" y="675292"/>
                </a:lnTo>
                <a:lnTo>
                  <a:pt x="0" y="722376"/>
                </a:lnTo>
                <a:lnTo>
                  <a:pt x="1553" y="770217"/>
                </a:lnTo>
                <a:lnTo>
                  <a:pt x="6148" y="817183"/>
                </a:lnTo>
                <a:lnTo>
                  <a:pt x="13685" y="863180"/>
                </a:lnTo>
                <a:lnTo>
                  <a:pt x="24064" y="908117"/>
                </a:lnTo>
                <a:lnTo>
                  <a:pt x="37211" y="951972"/>
                </a:lnTo>
                <a:lnTo>
                  <a:pt x="52950" y="994444"/>
                </a:lnTo>
                <a:lnTo>
                  <a:pt x="71258" y="1035652"/>
                </a:lnTo>
                <a:lnTo>
                  <a:pt x="92011" y="1075434"/>
                </a:lnTo>
                <a:lnTo>
                  <a:pt x="115109" y="1113697"/>
                </a:lnTo>
                <a:lnTo>
                  <a:pt x="140451" y="1150351"/>
                </a:lnTo>
                <a:lnTo>
                  <a:pt x="167940" y="1185304"/>
                </a:lnTo>
                <a:lnTo>
                  <a:pt x="197475" y="1218465"/>
                </a:lnTo>
                <a:lnTo>
                  <a:pt x="228956" y="1249741"/>
                </a:lnTo>
                <a:lnTo>
                  <a:pt x="262286" y="1279042"/>
                </a:lnTo>
                <a:lnTo>
                  <a:pt x="297362" y="1306275"/>
                </a:lnTo>
                <a:lnTo>
                  <a:pt x="334088" y="1331349"/>
                </a:lnTo>
                <a:lnTo>
                  <a:pt x="372362" y="1354173"/>
                </a:lnTo>
                <a:lnTo>
                  <a:pt x="412085" y="1374654"/>
                </a:lnTo>
                <a:lnTo>
                  <a:pt x="453159" y="1392702"/>
                </a:lnTo>
                <a:lnTo>
                  <a:pt x="495482" y="1408224"/>
                </a:lnTo>
                <a:lnTo>
                  <a:pt x="538957" y="1421130"/>
                </a:lnTo>
                <a:lnTo>
                  <a:pt x="583483" y="1431327"/>
                </a:lnTo>
                <a:lnTo>
                  <a:pt x="628961" y="1438724"/>
                </a:lnTo>
                <a:lnTo>
                  <a:pt x="675292" y="1443229"/>
                </a:lnTo>
                <a:lnTo>
                  <a:pt x="722376" y="1444752"/>
                </a:lnTo>
                <a:lnTo>
                  <a:pt x="770217" y="1443229"/>
                </a:lnTo>
                <a:lnTo>
                  <a:pt x="817183" y="1438724"/>
                </a:lnTo>
                <a:lnTo>
                  <a:pt x="863180" y="1431327"/>
                </a:lnTo>
                <a:lnTo>
                  <a:pt x="908117" y="1421130"/>
                </a:lnTo>
                <a:lnTo>
                  <a:pt x="951902" y="1408224"/>
                </a:lnTo>
                <a:lnTo>
                  <a:pt x="994444" y="1392702"/>
                </a:lnTo>
                <a:lnTo>
                  <a:pt x="1035652" y="1374654"/>
                </a:lnTo>
                <a:lnTo>
                  <a:pt x="1075434" y="1354173"/>
                </a:lnTo>
                <a:lnTo>
                  <a:pt x="1113697" y="1331349"/>
                </a:lnTo>
                <a:lnTo>
                  <a:pt x="1147127" y="1308481"/>
                </a:lnTo>
                <a:lnTo>
                  <a:pt x="722376" y="1308481"/>
                </a:lnTo>
                <a:lnTo>
                  <a:pt x="674766" y="1306562"/>
                </a:lnTo>
                <a:lnTo>
                  <a:pt x="628133" y="1300903"/>
                </a:lnTo>
                <a:lnTo>
                  <a:pt x="582634" y="1291645"/>
                </a:lnTo>
                <a:lnTo>
                  <a:pt x="538428" y="1278932"/>
                </a:lnTo>
                <a:lnTo>
                  <a:pt x="495673" y="1262907"/>
                </a:lnTo>
                <a:lnTo>
                  <a:pt x="454527" y="1243714"/>
                </a:lnTo>
                <a:lnTo>
                  <a:pt x="415150" y="1221494"/>
                </a:lnTo>
                <a:lnTo>
                  <a:pt x="377700" y="1196391"/>
                </a:lnTo>
                <a:lnTo>
                  <a:pt x="342334" y="1168549"/>
                </a:lnTo>
                <a:lnTo>
                  <a:pt x="309213" y="1138110"/>
                </a:lnTo>
                <a:lnTo>
                  <a:pt x="278493" y="1105217"/>
                </a:lnTo>
                <a:lnTo>
                  <a:pt x="250335" y="1070014"/>
                </a:lnTo>
                <a:lnTo>
                  <a:pt x="224895" y="1032643"/>
                </a:lnTo>
                <a:lnTo>
                  <a:pt x="202334" y="993248"/>
                </a:lnTo>
                <a:lnTo>
                  <a:pt x="182782" y="951902"/>
                </a:lnTo>
                <a:lnTo>
                  <a:pt x="166477" y="908957"/>
                </a:lnTo>
                <a:lnTo>
                  <a:pt x="153500" y="864347"/>
                </a:lnTo>
                <a:lnTo>
                  <a:pt x="144034" y="818284"/>
                </a:lnTo>
                <a:lnTo>
                  <a:pt x="138238" y="770913"/>
                </a:lnTo>
                <a:lnTo>
                  <a:pt x="136271" y="722376"/>
                </a:lnTo>
                <a:lnTo>
                  <a:pt x="138238" y="674766"/>
                </a:lnTo>
                <a:lnTo>
                  <a:pt x="144034" y="628133"/>
                </a:lnTo>
                <a:lnTo>
                  <a:pt x="153500" y="582634"/>
                </a:lnTo>
                <a:lnTo>
                  <a:pt x="166477" y="538428"/>
                </a:lnTo>
                <a:lnTo>
                  <a:pt x="182808" y="495673"/>
                </a:lnTo>
                <a:lnTo>
                  <a:pt x="202334" y="454527"/>
                </a:lnTo>
                <a:lnTo>
                  <a:pt x="224895" y="415150"/>
                </a:lnTo>
                <a:lnTo>
                  <a:pt x="250335" y="377700"/>
                </a:lnTo>
                <a:lnTo>
                  <a:pt x="278493" y="342334"/>
                </a:lnTo>
                <a:lnTo>
                  <a:pt x="309213" y="309213"/>
                </a:lnTo>
                <a:lnTo>
                  <a:pt x="342334" y="278493"/>
                </a:lnTo>
                <a:lnTo>
                  <a:pt x="377700" y="250335"/>
                </a:lnTo>
                <a:lnTo>
                  <a:pt x="415150" y="224895"/>
                </a:lnTo>
                <a:lnTo>
                  <a:pt x="454527" y="202334"/>
                </a:lnTo>
                <a:lnTo>
                  <a:pt x="495673" y="182808"/>
                </a:lnTo>
                <a:lnTo>
                  <a:pt x="538428" y="166477"/>
                </a:lnTo>
                <a:lnTo>
                  <a:pt x="582634" y="153500"/>
                </a:lnTo>
                <a:lnTo>
                  <a:pt x="628133" y="144034"/>
                </a:lnTo>
                <a:lnTo>
                  <a:pt x="674766" y="138238"/>
                </a:lnTo>
                <a:lnTo>
                  <a:pt x="722376" y="136271"/>
                </a:lnTo>
                <a:lnTo>
                  <a:pt x="1144304" y="136271"/>
                </a:lnTo>
                <a:lnTo>
                  <a:pt x="1113697" y="115109"/>
                </a:lnTo>
                <a:lnTo>
                  <a:pt x="1075434" y="92011"/>
                </a:lnTo>
                <a:lnTo>
                  <a:pt x="1035652" y="71258"/>
                </a:lnTo>
                <a:lnTo>
                  <a:pt x="994444" y="52950"/>
                </a:lnTo>
                <a:lnTo>
                  <a:pt x="951902" y="37185"/>
                </a:lnTo>
                <a:lnTo>
                  <a:pt x="908117" y="24064"/>
                </a:lnTo>
                <a:lnTo>
                  <a:pt x="863180" y="13685"/>
                </a:lnTo>
                <a:lnTo>
                  <a:pt x="817183" y="6148"/>
                </a:lnTo>
                <a:lnTo>
                  <a:pt x="770217" y="1553"/>
                </a:lnTo>
                <a:lnTo>
                  <a:pt x="722376" y="0"/>
                </a:lnTo>
                <a:close/>
              </a:path>
              <a:path w="1445259" h="1445259">
                <a:moveTo>
                  <a:pt x="1144304" y="136271"/>
                </a:moveTo>
                <a:lnTo>
                  <a:pt x="722376" y="136271"/>
                </a:lnTo>
                <a:lnTo>
                  <a:pt x="770913" y="138238"/>
                </a:lnTo>
                <a:lnTo>
                  <a:pt x="818284" y="144034"/>
                </a:lnTo>
                <a:lnTo>
                  <a:pt x="864347" y="153500"/>
                </a:lnTo>
                <a:lnTo>
                  <a:pt x="908957" y="166477"/>
                </a:lnTo>
                <a:lnTo>
                  <a:pt x="951972" y="182808"/>
                </a:lnTo>
                <a:lnTo>
                  <a:pt x="993248" y="202334"/>
                </a:lnTo>
                <a:lnTo>
                  <a:pt x="1032643" y="224895"/>
                </a:lnTo>
                <a:lnTo>
                  <a:pt x="1070014" y="250335"/>
                </a:lnTo>
                <a:lnTo>
                  <a:pt x="1105217" y="278493"/>
                </a:lnTo>
                <a:lnTo>
                  <a:pt x="1138110" y="309213"/>
                </a:lnTo>
                <a:lnTo>
                  <a:pt x="1168549" y="342334"/>
                </a:lnTo>
                <a:lnTo>
                  <a:pt x="1196391" y="377700"/>
                </a:lnTo>
                <a:lnTo>
                  <a:pt x="1221494" y="415150"/>
                </a:lnTo>
                <a:lnTo>
                  <a:pt x="1243714" y="454527"/>
                </a:lnTo>
                <a:lnTo>
                  <a:pt x="1262907" y="495673"/>
                </a:lnTo>
                <a:lnTo>
                  <a:pt x="1278932" y="538428"/>
                </a:lnTo>
                <a:lnTo>
                  <a:pt x="1291645" y="582634"/>
                </a:lnTo>
                <a:lnTo>
                  <a:pt x="1300903" y="628133"/>
                </a:lnTo>
                <a:lnTo>
                  <a:pt x="1306562" y="674766"/>
                </a:lnTo>
                <a:lnTo>
                  <a:pt x="1308481" y="722376"/>
                </a:lnTo>
                <a:lnTo>
                  <a:pt x="1306562" y="770913"/>
                </a:lnTo>
                <a:lnTo>
                  <a:pt x="1300903" y="818284"/>
                </a:lnTo>
                <a:lnTo>
                  <a:pt x="1291645" y="864347"/>
                </a:lnTo>
                <a:lnTo>
                  <a:pt x="1278932" y="908957"/>
                </a:lnTo>
                <a:lnTo>
                  <a:pt x="1262907" y="951972"/>
                </a:lnTo>
                <a:lnTo>
                  <a:pt x="1243714" y="993248"/>
                </a:lnTo>
                <a:lnTo>
                  <a:pt x="1221494" y="1032643"/>
                </a:lnTo>
                <a:lnTo>
                  <a:pt x="1196391" y="1070014"/>
                </a:lnTo>
                <a:lnTo>
                  <a:pt x="1168549" y="1105217"/>
                </a:lnTo>
                <a:lnTo>
                  <a:pt x="1138110" y="1138110"/>
                </a:lnTo>
                <a:lnTo>
                  <a:pt x="1105217" y="1168549"/>
                </a:lnTo>
                <a:lnTo>
                  <a:pt x="1070014" y="1196391"/>
                </a:lnTo>
                <a:lnTo>
                  <a:pt x="1032643" y="1221494"/>
                </a:lnTo>
                <a:lnTo>
                  <a:pt x="993248" y="1243714"/>
                </a:lnTo>
                <a:lnTo>
                  <a:pt x="951972" y="1262907"/>
                </a:lnTo>
                <a:lnTo>
                  <a:pt x="908957" y="1278932"/>
                </a:lnTo>
                <a:lnTo>
                  <a:pt x="864347" y="1291645"/>
                </a:lnTo>
                <a:lnTo>
                  <a:pt x="818284" y="1300903"/>
                </a:lnTo>
                <a:lnTo>
                  <a:pt x="770913" y="1306562"/>
                </a:lnTo>
                <a:lnTo>
                  <a:pt x="722376" y="1308481"/>
                </a:lnTo>
                <a:lnTo>
                  <a:pt x="1147127" y="1308481"/>
                </a:lnTo>
                <a:lnTo>
                  <a:pt x="1185428" y="1278932"/>
                </a:lnTo>
                <a:lnTo>
                  <a:pt x="1218465" y="1249741"/>
                </a:lnTo>
                <a:lnTo>
                  <a:pt x="1249741" y="1218465"/>
                </a:lnTo>
                <a:lnTo>
                  <a:pt x="1279042" y="1185304"/>
                </a:lnTo>
                <a:lnTo>
                  <a:pt x="1306275" y="1150351"/>
                </a:lnTo>
                <a:lnTo>
                  <a:pt x="1331349" y="1113697"/>
                </a:lnTo>
                <a:lnTo>
                  <a:pt x="1354173" y="1075434"/>
                </a:lnTo>
                <a:lnTo>
                  <a:pt x="1374654" y="1035652"/>
                </a:lnTo>
                <a:lnTo>
                  <a:pt x="1392702" y="994444"/>
                </a:lnTo>
                <a:lnTo>
                  <a:pt x="1408224" y="951902"/>
                </a:lnTo>
                <a:lnTo>
                  <a:pt x="1421130" y="908117"/>
                </a:lnTo>
                <a:lnTo>
                  <a:pt x="1431327" y="863180"/>
                </a:lnTo>
                <a:lnTo>
                  <a:pt x="1438724" y="817183"/>
                </a:lnTo>
                <a:lnTo>
                  <a:pt x="1443229" y="770217"/>
                </a:lnTo>
                <a:lnTo>
                  <a:pt x="1444752" y="722376"/>
                </a:lnTo>
                <a:lnTo>
                  <a:pt x="1443229" y="675292"/>
                </a:lnTo>
                <a:lnTo>
                  <a:pt x="1438724" y="628961"/>
                </a:lnTo>
                <a:lnTo>
                  <a:pt x="1431327" y="583483"/>
                </a:lnTo>
                <a:lnTo>
                  <a:pt x="1421130" y="538957"/>
                </a:lnTo>
                <a:lnTo>
                  <a:pt x="1408224" y="495482"/>
                </a:lnTo>
                <a:lnTo>
                  <a:pt x="1392702" y="453159"/>
                </a:lnTo>
                <a:lnTo>
                  <a:pt x="1374654" y="412085"/>
                </a:lnTo>
                <a:lnTo>
                  <a:pt x="1354173" y="372362"/>
                </a:lnTo>
                <a:lnTo>
                  <a:pt x="1331349" y="334088"/>
                </a:lnTo>
                <a:lnTo>
                  <a:pt x="1306275" y="297362"/>
                </a:lnTo>
                <a:lnTo>
                  <a:pt x="1279042" y="262286"/>
                </a:lnTo>
                <a:lnTo>
                  <a:pt x="1249741" y="228956"/>
                </a:lnTo>
                <a:lnTo>
                  <a:pt x="1218465" y="197475"/>
                </a:lnTo>
                <a:lnTo>
                  <a:pt x="1185304" y="167940"/>
                </a:lnTo>
                <a:lnTo>
                  <a:pt x="1150351" y="140451"/>
                </a:lnTo>
                <a:lnTo>
                  <a:pt x="1144304" y="136271"/>
                </a:lnTo>
                <a:close/>
              </a:path>
            </a:pathLst>
          </a:custGeom>
          <a:solidFill>
            <a:srgbClr val="07B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53210" y="6179896"/>
            <a:ext cx="2015489" cy="207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805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7BCF9"/>
                </a:solidFill>
                <a:latin typeface="Arial"/>
                <a:cs typeface="Arial"/>
              </a:rPr>
              <a:t>8</a:t>
            </a:r>
            <a:endParaRPr sz="4800"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3625"/>
              </a:spcBef>
            </a:pPr>
            <a:r>
              <a:rPr sz="2800" b="1" spc="-40" dirty="0">
                <a:solidFill>
                  <a:srgbClr val="44536A"/>
                </a:solidFill>
                <a:latin typeface="Arial"/>
                <a:cs typeface="Arial"/>
              </a:rPr>
              <a:t>PENALTI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/  GA</a:t>
            </a:r>
            <a:r>
              <a:rPr sz="2800" b="1" spc="-15" dirty="0">
                <a:solidFill>
                  <a:srgbClr val="44536A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TIRU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35146" y="2832119"/>
            <a:ext cx="1228090" cy="171450"/>
          </a:xfrm>
          <a:custGeom>
            <a:avLst/>
            <a:gdLst/>
            <a:ahLst/>
            <a:cxnLst/>
            <a:rect l="l" t="t" r="r" b="b"/>
            <a:pathLst>
              <a:path w="1228089" h="171450">
                <a:moveTo>
                  <a:pt x="3810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8100" y="104628"/>
                </a:lnTo>
                <a:lnTo>
                  <a:pt x="38100" y="66528"/>
                </a:lnTo>
                <a:close/>
              </a:path>
              <a:path w="1228089" h="171450">
                <a:moveTo>
                  <a:pt x="190500" y="66528"/>
                </a:moveTo>
                <a:lnTo>
                  <a:pt x="152400" y="66528"/>
                </a:lnTo>
                <a:lnTo>
                  <a:pt x="152400" y="104628"/>
                </a:lnTo>
                <a:lnTo>
                  <a:pt x="190500" y="104628"/>
                </a:lnTo>
                <a:lnTo>
                  <a:pt x="190500" y="66528"/>
                </a:lnTo>
                <a:close/>
              </a:path>
              <a:path w="1228089" h="171450">
                <a:moveTo>
                  <a:pt x="342900" y="66528"/>
                </a:moveTo>
                <a:lnTo>
                  <a:pt x="304800" y="66528"/>
                </a:lnTo>
                <a:lnTo>
                  <a:pt x="304800" y="104628"/>
                </a:lnTo>
                <a:lnTo>
                  <a:pt x="342900" y="104628"/>
                </a:lnTo>
                <a:lnTo>
                  <a:pt x="342900" y="66528"/>
                </a:lnTo>
                <a:close/>
              </a:path>
              <a:path w="1228089" h="171450">
                <a:moveTo>
                  <a:pt x="495300" y="66528"/>
                </a:moveTo>
                <a:lnTo>
                  <a:pt x="457200" y="66528"/>
                </a:lnTo>
                <a:lnTo>
                  <a:pt x="457200" y="104628"/>
                </a:lnTo>
                <a:lnTo>
                  <a:pt x="495300" y="104628"/>
                </a:lnTo>
                <a:lnTo>
                  <a:pt x="495300" y="66528"/>
                </a:lnTo>
                <a:close/>
              </a:path>
              <a:path w="1228089" h="171450">
                <a:moveTo>
                  <a:pt x="647700" y="66528"/>
                </a:moveTo>
                <a:lnTo>
                  <a:pt x="609600" y="66528"/>
                </a:lnTo>
                <a:lnTo>
                  <a:pt x="609600" y="104628"/>
                </a:lnTo>
                <a:lnTo>
                  <a:pt x="647700" y="104628"/>
                </a:lnTo>
                <a:lnTo>
                  <a:pt x="647700" y="66528"/>
                </a:lnTo>
                <a:close/>
              </a:path>
              <a:path w="1228089" h="171450">
                <a:moveTo>
                  <a:pt x="800100" y="66528"/>
                </a:moveTo>
                <a:lnTo>
                  <a:pt x="762000" y="66528"/>
                </a:lnTo>
                <a:lnTo>
                  <a:pt x="762000" y="104628"/>
                </a:lnTo>
                <a:lnTo>
                  <a:pt x="800100" y="104628"/>
                </a:lnTo>
                <a:lnTo>
                  <a:pt x="800100" y="66528"/>
                </a:lnTo>
                <a:close/>
              </a:path>
              <a:path w="1228089" h="171450">
                <a:moveTo>
                  <a:pt x="952500" y="66528"/>
                </a:moveTo>
                <a:lnTo>
                  <a:pt x="914400" y="66528"/>
                </a:lnTo>
                <a:lnTo>
                  <a:pt x="914400" y="104628"/>
                </a:lnTo>
                <a:lnTo>
                  <a:pt x="952500" y="104628"/>
                </a:lnTo>
                <a:lnTo>
                  <a:pt x="952500" y="66528"/>
                </a:lnTo>
                <a:close/>
              </a:path>
              <a:path w="1228089" h="171450">
                <a:moveTo>
                  <a:pt x="1152035" y="85578"/>
                </a:moveTo>
                <a:lnTo>
                  <a:pt x="1066038" y="135743"/>
                </a:lnTo>
                <a:lnTo>
                  <a:pt x="1060358" y="140795"/>
                </a:lnTo>
                <a:lnTo>
                  <a:pt x="1057179" y="147395"/>
                </a:lnTo>
                <a:lnTo>
                  <a:pt x="1056715" y="154709"/>
                </a:lnTo>
                <a:lnTo>
                  <a:pt x="1059179" y="161905"/>
                </a:lnTo>
                <a:lnTo>
                  <a:pt x="1064158" y="167513"/>
                </a:lnTo>
                <a:lnTo>
                  <a:pt x="1070721" y="170668"/>
                </a:lnTo>
                <a:lnTo>
                  <a:pt x="1078021" y="171156"/>
                </a:lnTo>
                <a:lnTo>
                  <a:pt x="1085214" y="168763"/>
                </a:lnTo>
                <a:lnTo>
                  <a:pt x="1199427" y="102088"/>
                </a:lnTo>
                <a:lnTo>
                  <a:pt x="1180338" y="102088"/>
                </a:lnTo>
                <a:lnTo>
                  <a:pt x="1152035" y="85578"/>
                </a:lnTo>
                <a:close/>
              </a:path>
              <a:path w="1228089" h="171450">
                <a:moveTo>
                  <a:pt x="1104900" y="66528"/>
                </a:moveTo>
                <a:lnTo>
                  <a:pt x="1066800" y="66528"/>
                </a:lnTo>
                <a:lnTo>
                  <a:pt x="1066800" y="104628"/>
                </a:lnTo>
                <a:lnTo>
                  <a:pt x="1104900" y="104628"/>
                </a:lnTo>
                <a:lnTo>
                  <a:pt x="1104900" y="66528"/>
                </a:lnTo>
                <a:close/>
              </a:path>
              <a:path w="1228089" h="171450">
                <a:moveTo>
                  <a:pt x="1180338" y="69068"/>
                </a:moveTo>
                <a:lnTo>
                  <a:pt x="1152035" y="85578"/>
                </a:lnTo>
                <a:lnTo>
                  <a:pt x="1180338" y="102088"/>
                </a:lnTo>
                <a:lnTo>
                  <a:pt x="1180338" y="69068"/>
                </a:lnTo>
                <a:close/>
              </a:path>
              <a:path w="1228089" h="171450">
                <a:moveTo>
                  <a:pt x="1199427" y="69068"/>
                </a:moveTo>
                <a:lnTo>
                  <a:pt x="1180338" y="69068"/>
                </a:lnTo>
                <a:lnTo>
                  <a:pt x="1180338" y="102088"/>
                </a:lnTo>
                <a:lnTo>
                  <a:pt x="1199427" y="102088"/>
                </a:lnTo>
                <a:lnTo>
                  <a:pt x="1227708" y="85578"/>
                </a:lnTo>
                <a:lnTo>
                  <a:pt x="1199427" y="69068"/>
                </a:lnTo>
                <a:close/>
              </a:path>
              <a:path w="1228089" h="171450">
                <a:moveTo>
                  <a:pt x="1078021" y="0"/>
                </a:moveTo>
                <a:lnTo>
                  <a:pt x="1070721" y="488"/>
                </a:lnTo>
                <a:lnTo>
                  <a:pt x="1064158" y="3643"/>
                </a:lnTo>
                <a:lnTo>
                  <a:pt x="1059179" y="9251"/>
                </a:lnTo>
                <a:lnTo>
                  <a:pt x="1056715" y="16446"/>
                </a:lnTo>
                <a:lnTo>
                  <a:pt x="1057179" y="23760"/>
                </a:lnTo>
                <a:lnTo>
                  <a:pt x="1060358" y="30360"/>
                </a:lnTo>
                <a:lnTo>
                  <a:pt x="1066038" y="35413"/>
                </a:lnTo>
                <a:lnTo>
                  <a:pt x="1152035" y="85578"/>
                </a:lnTo>
                <a:lnTo>
                  <a:pt x="1180338" y="69068"/>
                </a:lnTo>
                <a:lnTo>
                  <a:pt x="1199427" y="69068"/>
                </a:lnTo>
                <a:lnTo>
                  <a:pt x="1085214" y="2393"/>
                </a:lnTo>
                <a:lnTo>
                  <a:pt x="10780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84785" y="2868695"/>
            <a:ext cx="1228090" cy="171450"/>
          </a:xfrm>
          <a:custGeom>
            <a:avLst/>
            <a:gdLst/>
            <a:ahLst/>
            <a:cxnLst/>
            <a:rect l="l" t="t" r="r" b="b"/>
            <a:pathLst>
              <a:path w="1228090" h="171450">
                <a:moveTo>
                  <a:pt x="3810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8100" y="104628"/>
                </a:lnTo>
                <a:lnTo>
                  <a:pt x="38100" y="66528"/>
                </a:lnTo>
                <a:close/>
              </a:path>
              <a:path w="1228090" h="171450">
                <a:moveTo>
                  <a:pt x="190500" y="66528"/>
                </a:moveTo>
                <a:lnTo>
                  <a:pt x="152400" y="66528"/>
                </a:lnTo>
                <a:lnTo>
                  <a:pt x="152400" y="104628"/>
                </a:lnTo>
                <a:lnTo>
                  <a:pt x="190500" y="104628"/>
                </a:lnTo>
                <a:lnTo>
                  <a:pt x="190500" y="66528"/>
                </a:lnTo>
                <a:close/>
              </a:path>
              <a:path w="1228090" h="171450">
                <a:moveTo>
                  <a:pt x="342900" y="66528"/>
                </a:moveTo>
                <a:lnTo>
                  <a:pt x="304800" y="66528"/>
                </a:lnTo>
                <a:lnTo>
                  <a:pt x="304800" y="104628"/>
                </a:lnTo>
                <a:lnTo>
                  <a:pt x="342900" y="104628"/>
                </a:lnTo>
                <a:lnTo>
                  <a:pt x="342900" y="66528"/>
                </a:lnTo>
                <a:close/>
              </a:path>
              <a:path w="1228090" h="171450">
                <a:moveTo>
                  <a:pt x="495300" y="66528"/>
                </a:moveTo>
                <a:lnTo>
                  <a:pt x="457200" y="66528"/>
                </a:lnTo>
                <a:lnTo>
                  <a:pt x="457200" y="104628"/>
                </a:lnTo>
                <a:lnTo>
                  <a:pt x="495300" y="104628"/>
                </a:lnTo>
                <a:lnTo>
                  <a:pt x="495300" y="66528"/>
                </a:lnTo>
                <a:close/>
              </a:path>
              <a:path w="1228090" h="171450">
                <a:moveTo>
                  <a:pt x="647700" y="66528"/>
                </a:moveTo>
                <a:lnTo>
                  <a:pt x="609600" y="66528"/>
                </a:lnTo>
                <a:lnTo>
                  <a:pt x="609600" y="104628"/>
                </a:lnTo>
                <a:lnTo>
                  <a:pt x="647700" y="104628"/>
                </a:lnTo>
                <a:lnTo>
                  <a:pt x="647700" y="66528"/>
                </a:lnTo>
                <a:close/>
              </a:path>
              <a:path w="1228090" h="171450">
                <a:moveTo>
                  <a:pt x="800100" y="66528"/>
                </a:moveTo>
                <a:lnTo>
                  <a:pt x="762000" y="66528"/>
                </a:lnTo>
                <a:lnTo>
                  <a:pt x="762000" y="104628"/>
                </a:lnTo>
                <a:lnTo>
                  <a:pt x="800100" y="104628"/>
                </a:lnTo>
                <a:lnTo>
                  <a:pt x="800100" y="66528"/>
                </a:lnTo>
                <a:close/>
              </a:path>
              <a:path w="1228090" h="171450">
                <a:moveTo>
                  <a:pt x="952500" y="66528"/>
                </a:moveTo>
                <a:lnTo>
                  <a:pt x="914400" y="66528"/>
                </a:lnTo>
                <a:lnTo>
                  <a:pt x="914400" y="104628"/>
                </a:lnTo>
                <a:lnTo>
                  <a:pt x="952500" y="104628"/>
                </a:lnTo>
                <a:lnTo>
                  <a:pt x="952500" y="66528"/>
                </a:lnTo>
                <a:close/>
              </a:path>
              <a:path w="1228090" h="171450">
                <a:moveTo>
                  <a:pt x="1151908" y="85578"/>
                </a:moveTo>
                <a:lnTo>
                  <a:pt x="1065910" y="135743"/>
                </a:lnTo>
                <a:lnTo>
                  <a:pt x="1060305" y="140795"/>
                </a:lnTo>
                <a:lnTo>
                  <a:pt x="1057163" y="147395"/>
                </a:lnTo>
                <a:lnTo>
                  <a:pt x="1056713" y="154709"/>
                </a:lnTo>
                <a:lnTo>
                  <a:pt x="1059179" y="161905"/>
                </a:lnTo>
                <a:lnTo>
                  <a:pt x="1064158" y="167513"/>
                </a:lnTo>
                <a:lnTo>
                  <a:pt x="1070721" y="170668"/>
                </a:lnTo>
                <a:lnTo>
                  <a:pt x="1078021" y="171156"/>
                </a:lnTo>
                <a:lnTo>
                  <a:pt x="1085215" y="168763"/>
                </a:lnTo>
                <a:lnTo>
                  <a:pt x="1199427" y="102088"/>
                </a:lnTo>
                <a:lnTo>
                  <a:pt x="1180210" y="102088"/>
                </a:lnTo>
                <a:lnTo>
                  <a:pt x="1151908" y="85578"/>
                </a:lnTo>
                <a:close/>
              </a:path>
              <a:path w="1228090" h="171450">
                <a:moveTo>
                  <a:pt x="1104900" y="66528"/>
                </a:moveTo>
                <a:lnTo>
                  <a:pt x="1066800" y="66528"/>
                </a:lnTo>
                <a:lnTo>
                  <a:pt x="1066800" y="104628"/>
                </a:lnTo>
                <a:lnTo>
                  <a:pt x="1104900" y="104628"/>
                </a:lnTo>
                <a:lnTo>
                  <a:pt x="1104900" y="66528"/>
                </a:lnTo>
                <a:close/>
              </a:path>
              <a:path w="1228090" h="171450">
                <a:moveTo>
                  <a:pt x="1180210" y="69068"/>
                </a:moveTo>
                <a:lnTo>
                  <a:pt x="1151908" y="85578"/>
                </a:lnTo>
                <a:lnTo>
                  <a:pt x="1180210" y="102088"/>
                </a:lnTo>
                <a:lnTo>
                  <a:pt x="1180210" y="69068"/>
                </a:lnTo>
                <a:close/>
              </a:path>
              <a:path w="1228090" h="171450">
                <a:moveTo>
                  <a:pt x="1199427" y="69068"/>
                </a:moveTo>
                <a:lnTo>
                  <a:pt x="1180210" y="69068"/>
                </a:lnTo>
                <a:lnTo>
                  <a:pt x="1180210" y="102088"/>
                </a:lnTo>
                <a:lnTo>
                  <a:pt x="1199427" y="102088"/>
                </a:lnTo>
                <a:lnTo>
                  <a:pt x="1227708" y="85578"/>
                </a:lnTo>
                <a:lnTo>
                  <a:pt x="1199427" y="69068"/>
                </a:lnTo>
                <a:close/>
              </a:path>
              <a:path w="1228090" h="171450">
                <a:moveTo>
                  <a:pt x="1078021" y="0"/>
                </a:moveTo>
                <a:lnTo>
                  <a:pt x="1070721" y="488"/>
                </a:lnTo>
                <a:lnTo>
                  <a:pt x="1064158" y="3643"/>
                </a:lnTo>
                <a:lnTo>
                  <a:pt x="1059179" y="9251"/>
                </a:lnTo>
                <a:lnTo>
                  <a:pt x="1056713" y="16446"/>
                </a:lnTo>
                <a:lnTo>
                  <a:pt x="1057163" y="23760"/>
                </a:lnTo>
                <a:lnTo>
                  <a:pt x="1060305" y="30360"/>
                </a:lnTo>
                <a:lnTo>
                  <a:pt x="1065910" y="35413"/>
                </a:lnTo>
                <a:lnTo>
                  <a:pt x="1151908" y="85578"/>
                </a:lnTo>
                <a:lnTo>
                  <a:pt x="1180210" y="69068"/>
                </a:lnTo>
                <a:lnTo>
                  <a:pt x="1199427" y="69068"/>
                </a:lnTo>
                <a:lnTo>
                  <a:pt x="1085215" y="2393"/>
                </a:lnTo>
                <a:lnTo>
                  <a:pt x="10780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802" y="2900699"/>
            <a:ext cx="1228090" cy="171450"/>
          </a:xfrm>
          <a:custGeom>
            <a:avLst/>
            <a:gdLst/>
            <a:ahLst/>
            <a:cxnLst/>
            <a:rect l="l" t="t" r="r" b="b"/>
            <a:pathLst>
              <a:path w="1228090" h="171450">
                <a:moveTo>
                  <a:pt x="3810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8100" y="104628"/>
                </a:lnTo>
                <a:lnTo>
                  <a:pt x="38100" y="66528"/>
                </a:lnTo>
                <a:close/>
              </a:path>
              <a:path w="1228090" h="171450">
                <a:moveTo>
                  <a:pt x="190500" y="66528"/>
                </a:moveTo>
                <a:lnTo>
                  <a:pt x="152400" y="66528"/>
                </a:lnTo>
                <a:lnTo>
                  <a:pt x="152400" y="104628"/>
                </a:lnTo>
                <a:lnTo>
                  <a:pt x="190500" y="104628"/>
                </a:lnTo>
                <a:lnTo>
                  <a:pt x="190500" y="66528"/>
                </a:lnTo>
                <a:close/>
              </a:path>
              <a:path w="1228090" h="171450">
                <a:moveTo>
                  <a:pt x="342900" y="66528"/>
                </a:moveTo>
                <a:lnTo>
                  <a:pt x="304800" y="66528"/>
                </a:lnTo>
                <a:lnTo>
                  <a:pt x="304800" y="104628"/>
                </a:lnTo>
                <a:lnTo>
                  <a:pt x="342900" y="104628"/>
                </a:lnTo>
                <a:lnTo>
                  <a:pt x="342900" y="66528"/>
                </a:lnTo>
                <a:close/>
              </a:path>
              <a:path w="1228090" h="171450">
                <a:moveTo>
                  <a:pt x="495300" y="66528"/>
                </a:moveTo>
                <a:lnTo>
                  <a:pt x="457200" y="66528"/>
                </a:lnTo>
                <a:lnTo>
                  <a:pt x="457200" y="104628"/>
                </a:lnTo>
                <a:lnTo>
                  <a:pt x="495300" y="104628"/>
                </a:lnTo>
                <a:lnTo>
                  <a:pt x="495300" y="66528"/>
                </a:lnTo>
                <a:close/>
              </a:path>
              <a:path w="1228090" h="171450">
                <a:moveTo>
                  <a:pt x="647700" y="66528"/>
                </a:moveTo>
                <a:lnTo>
                  <a:pt x="609600" y="66528"/>
                </a:lnTo>
                <a:lnTo>
                  <a:pt x="609600" y="104628"/>
                </a:lnTo>
                <a:lnTo>
                  <a:pt x="647700" y="104628"/>
                </a:lnTo>
                <a:lnTo>
                  <a:pt x="647700" y="66528"/>
                </a:lnTo>
                <a:close/>
              </a:path>
              <a:path w="1228090" h="171450">
                <a:moveTo>
                  <a:pt x="800100" y="66528"/>
                </a:moveTo>
                <a:lnTo>
                  <a:pt x="762000" y="66528"/>
                </a:lnTo>
                <a:lnTo>
                  <a:pt x="762000" y="104628"/>
                </a:lnTo>
                <a:lnTo>
                  <a:pt x="800100" y="104628"/>
                </a:lnTo>
                <a:lnTo>
                  <a:pt x="800100" y="66528"/>
                </a:lnTo>
                <a:close/>
              </a:path>
              <a:path w="1228090" h="171450">
                <a:moveTo>
                  <a:pt x="952500" y="66528"/>
                </a:moveTo>
                <a:lnTo>
                  <a:pt x="914400" y="66528"/>
                </a:lnTo>
                <a:lnTo>
                  <a:pt x="914400" y="104628"/>
                </a:lnTo>
                <a:lnTo>
                  <a:pt x="952500" y="104628"/>
                </a:lnTo>
                <a:lnTo>
                  <a:pt x="952500" y="66528"/>
                </a:lnTo>
                <a:close/>
              </a:path>
              <a:path w="1228090" h="171450">
                <a:moveTo>
                  <a:pt x="1152035" y="85578"/>
                </a:moveTo>
                <a:lnTo>
                  <a:pt x="1066038" y="135743"/>
                </a:lnTo>
                <a:lnTo>
                  <a:pt x="1060358" y="140795"/>
                </a:lnTo>
                <a:lnTo>
                  <a:pt x="1057179" y="147395"/>
                </a:lnTo>
                <a:lnTo>
                  <a:pt x="1056715" y="154709"/>
                </a:lnTo>
                <a:lnTo>
                  <a:pt x="1059179" y="161905"/>
                </a:lnTo>
                <a:lnTo>
                  <a:pt x="1064158" y="167513"/>
                </a:lnTo>
                <a:lnTo>
                  <a:pt x="1070721" y="170668"/>
                </a:lnTo>
                <a:lnTo>
                  <a:pt x="1078021" y="171156"/>
                </a:lnTo>
                <a:lnTo>
                  <a:pt x="1085215" y="168763"/>
                </a:lnTo>
                <a:lnTo>
                  <a:pt x="1199427" y="102088"/>
                </a:lnTo>
                <a:lnTo>
                  <a:pt x="1180338" y="102088"/>
                </a:lnTo>
                <a:lnTo>
                  <a:pt x="1152035" y="85578"/>
                </a:lnTo>
                <a:close/>
              </a:path>
              <a:path w="1228090" h="171450">
                <a:moveTo>
                  <a:pt x="1104900" y="66528"/>
                </a:moveTo>
                <a:lnTo>
                  <a:pt x="1066800" y="66528"/>
                </a:lnTo>
                <a:lnTo>
                  <a:pt x="1066800" y="104628"/>
                </a:lnTo>
                <a:lnTo>
                  <a:pt x="1104900" y="104628"/>
                </a:lnTo>
                <a:lnTo>
                  <a:pt x="1104900" y="66528"/>
                </a:lnTo>
                <a:close/>
              </a:path>
              <a:path w="1228090" h="171450">
                <a:moveTo>
                  <a:pt x="1180338" y="69068"/>
                </a:moveTo>
                <a:lnTo>
                  <a:pt x="1152035" y="85578"/>
                </a:lnTo>
                <a:lnTo>
                  <a:pt x="1180338" y="102088"/>
                </a:lnTo>
                <a:lnTo>
                  <a:pt x="1180338" y="69068"/>
                </a:lnTo>
                <a:close/>
              </a:path>
              <a:path w="1228090" h="171450">
                <a:moveTo>
                  <a:pt x="1199427" y="69068"/>
                </a:moveTo>
                <a:lnTo>
                  <a:pt x="1180338" y="69068"/>
                </a:lnTo>
                <a:lnTo>
                  <a:pt x="1180338" y="102088"/>
                </a:lnTo>
                <a:lnTo>
                  <a:pt x="1199427" y="102088"/>
                </a:lnTo>
                <a:lnTo>
                  <a:pt x="1227708" y="85578"/>
                </a:lnTo>
                <a:lnTo>
                  <a:pt x="1199427" y="69068"/>
                </a:lnTo>
                <a:close/>
              </a:path>
              <a:path w="1228090" h="171450">
                <a:moveTo>
                  <a:pt x="1078021" y="0"/>
                </a:moveTo>
                <a:lnTo>
                  <a:pt x="1070721" y="488"/>
                </a:lnTo>
                <a:lnTo>
                  <a:pt x="1064158" y="3643"/>
                </a:lnTo>
                <a:lnTo>
                  <a:pt x="1059179" y="9251"/>
                </a:lnTo>
                <a:lnTo>
                  <a:pt x="1056715" y="16446"/>
                </a:lnTo>
                <a:lnTo>
                  <a:pt x="1057179" y="23760"/>
                </a:lnTo>
                <a:lnTo>
                  <a:pt x="1060358" y="30360"/>
                </a:lnTo>
                <a:lnTo>
                  <a:pt x="1066038" y="35413"/>
                </a:lnTo>
                <a:lnTo>
                  <a:pt x="1152035" y="85578"/>
                </a:lnTo>
                <a:lnTo>
                  <a:pt x="1180338" y="69068"/>
                </a:lnTo>
                <a:lnTo>
                  <a:pt x="1199427" y="69068"/>
                </a:lnTo>
                <a:lnTo>
                  <a:pt x="1085215" y="2393"/>
                </a:lnTo>
                <a:lnTo>
                  <a:pt x="10780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67081" y="6434856"/>
            <a:ext cx="1228090" cy="171450"/>
          </a:xfrm>
          <a:custGeom>
            <a:avLst/>
            <a:gdLst/>
            <a:ahLst/>
            <a:cxnLst/>
            <a:rect l="l" t="t" r="r" b="b"/>
            <a:pathLst>
              <a:path w="1228090" h="171450">
                <a:moveTo>
                  <a:pt x="3810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8100" y="104628"/>
                </a:lnTo>
                <a:lnTo>
                  <a:pt x="38100" y="66528"/>
                </a:lnTo>
                <a:close/>
              </a:path>
              <a:path w="1228090" h="171450">
                <a:moveTo>
                  <a:pt x="190500" y="66528"/>
                </a:moveTo>
                <a:lnTo>
                  <a:pt x="152400" y="66528"/>
                </a:lnTo>
                <a:lnTo>
                  <a:pt x="152400" y="104628"/>
                </a:lnTo>
                <a:lnTo>
                  <a:pt x="190500" y="104628"/>
                </a:lnTo>
                <a:lnTo>
                  <a:pt x="190500" y="66528"/>
                </a:lnTo>
                <a:close/>
              </a:path>
              <a:path w="1228090" h="171450">
                <a:moveTo>
                  <a:pt x="342900" y="66528"/>
                </a:moveTo>
                <a:lnTo>
                  <a:pt x="304800" y="66528"/>
                </a:lnTo>
                <a:lnTo>
                  <a:pt x="304800" y="104628"/>
                </a:lnTo>
                <a:lnTo>
                  <a:pt x="342900" y="104628"/>
                </a:lnTo>
                <a:lnTo>
                  <a:pt x="342900" y="66528"/>
                </a:lnTo>
                <a:close/>
              </a:path>
              <a:path w="1228090" h="171450">
                <a:moveTo>
                  <a:pt x="495300" y="66528"/>
                </a:moveTo>
                <a:lnTo>
                  <a:pt x="457200" y="66528"/>
                </a:lnTo>
                <a:lnTo>
                  <a:pt x="457200" y="104628"/>
                </a:lnTo>
                <a:lnTo>
                  <a:pt x="495300" y="104628"/>
                </a:lnTo>
                <a:lnTo>
                  <a:pt x="495300" y="66528"/>
                </a:lnTo>
                <a:close/>
              </a:path>
              <a:path w="1228090" h="171450">
                <a:moveTo>
                  <a:pt x="647700" y="66528"/>
                </a:moveTo>
                <a:lnTo>
                  <a:pt x="609600" y="66528"/>
                </a:lnTo>
                <a:lnTo>
                  <a:pt x="609600" y="104628"/>
                </a:lnTo>
                <a:lnTo>
                  <a:pt x="647700" y="104628"/>
                </a:lnTo>
                <a:lnTo>
                  <a:pt x="647700" y="66528"/>
                </a:lnTo>
                <a:close/>
              </a:path>
              <a:path w="1228090" h="171450">
                <a:moveTo>
                  <a:pt x="800100" y="66528"/>
                </a:moveTo>
                <a:lnTo>
                  <a:pt x="762000" y="66528"/>
                </a:lnTo>
                <a:lnTo>
                  <a:pt x="762000" y="104628"/>
                </a:lnTo>
                <a:lnTo>
                  <a:pt x="800100" y="104628"/>
                </a:lnTo>
                <a:lnTo>
                  <a:pt x="800100" y="66528"/>
                </a:lnTo>
                <a:close/>
              </a:path>
              <a:path w="1228090" h="171450">
                <a:moveTo>
                  <a:pt x="952500" y="66528"/>
                </a:moveTo>
                <a:lnTo>
                  <a:pt x="914400" y="66528"/>
                </a:lnTo>
                <a:lnTo>
                  <a:pt x="914400" y="104628"/>
                </a:lnTo>
                <a:lnTo>
                  <a:pt x="952500" y="104628"/>
                </a:lnTo>
                <a:lnTo>
                  <a:pt x="952500" y="66528"/>
                </a:lnTo>
                <a:close/>
              </a:path>
              <a:path w="1228090" h="171450">
                <a:moveTo>
                  <a:pt x="1151908" y="85578"/>
                </a:moveTo>
                <a:lnTo>
                  <a:pt x="1065910" y="135743"/>
                </a:lnTo>
                <a:lnTo>
                  <a:pt x="1060305" y="140795"/>
                </a:lnTo>
                <a:lnTo>
                  <a:pt x="1057163" y="147395"/>
                </a:lnTo>
                <a:lnTo>
                  <a:pt x="1056713" y="154709"/>
                </a:lnTo>
                <a:lnTo>
                  <a:pt x="1059179" y="161905"/>
                </a:lnTo>
                <a:lnTo>
                  <a:pt x="1064158" y="167512"/>
                </a:lnTo>
                <a:lnTo>
                  <a:pt x="1070721" y="170668"/>
                </a:lnTo>
                <a:lnTo>
                  <a:pt x="1078021" y="171156"/>
                </a:lnTo>
                <a:lnTo>
                  <a:pt x="1085214" y="168763"/>
                </a:lnTo>
                <a:lnTo>
                  <a:pt x="1199427" y="102088"/>
                </a:lnTo>
                <a:lnTo>
                  <a:pt x="1180210" y="102088"/>
                </a:lnTo>
                <a:lnTo>
                  <a:pt x="1151908" y="85578"/>
                </a:lnTo>
                <a:close/>
              </a:path>
              <a:path w="1228090" h="171450">
                <a:moveTo>
                  <a:pt x="1104900" y="66528"/>
                </a:moveTo>
                <a:lnTo>
                  <a:pt x="1066800" y="66528"/>
                </a:lnTo>
                <a:lnTo>
                  <a:pt x="1066800" y="104628"/>
                </a:lnTo>
                <a:lnTo>
                  <a:pt x="1104900" y="104628"/>
                </a:lnTo>
                <a:lnTo>
                  <a:pt x="1104900" y="66528"/>
                </a:lnTo>
                <a:close/>
              </a:path>
              <a:path w="1228090" h="171450">
                <a:moveTo>
                  <a:pt x="1180210" y="69068"/>
                </a:moveTo>
                <a:lnTo>
                  <a:pt x="1151908" y="85578"/>
                </a:lnTo>
                <a:lnTo>
                  <a:pt x="1180210" y="102088"/>
                </a:lnTo>
                <a:lnTo>
                  <a:pt x="1180210" y="69068"/>
                </a:lnTo>
                <a:close/>
              </a:path>
              <a:path w="1228090" h="171450">
                <a:moveTo>
                  <a:pt x="1199427" y="69068"/>
                </a:moveTo>
                <a:lnTo>
                  <a:pt x="1180210" y="69068"/>
                </a:lnTo>
                <a:lnTo>
                  <a:pt x="1180210" y="102088"/>
                </a:lnTo>
                <a:lnTo>
                  <a:pt x="1199427" y="102088"/>
                </a:lnTo>
                <a:lnTo>
                  <a:pt x="1227708" y="85578"/>
                </a:lnTo>
                <a:lnTo>
                  <a:pt x="1199427" y="69068"/>
                </a:lnTo>
                <a:close/>
              </a:path>
              <a:path w="1228090" h="171450">
                <a:moveTo>
                  <a:pt x="1078021" y="0"/>
                </a:moveTo>
                <a:lnTo>
                  <a:pt x="1070721" y="488"/>
                </a:lnTo>
                <a:lnTo>
                  <a:pt x="1064158" y="3643"/>
                </a:lnTo>
                <a:lnTo>
                  <a:pt x="1059179" y="9251"/>
                </a:lnTo>
                <a:lnTo>
                  <a:pt x="1056713" y="16446"/>
                </a:lnTo>
                <a:lnTo>
                  <a:pt x="1057163" y="23760"/>
                </a:lnTo>
                <a:lnTo>
                  <a:pt x="1060305" y="30360"/>
                </a:lnTo>
                <a:lnTo>
                  <a:pt x="1065910" y="35413"/>
                </a:lnTo>
                <a:lnTo>
                  <a:pt x="1151908" y="85578"/>
                </a:lnTo>
                <a:lnTo>
                  <a:pt x="1180210" y="69068"/>
                </a:lnTo>
                <a:lnTo>
                  <a:pt x="1199427" y="69068"/>
                </a:lnTo>
                <a:lnTo>
                  <a:pt x="1085214" y="2393"/>
                </a:lnTo>
                <a:lnTo>
                  <a:pt x="10780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5146" y="6355607"/>
            <a:ext cx="1228090" cy="171450"/>
          </a:xfrm>
          <a:custGeom>
            <a:avLst/>
            <a:gdLst/>
            <a:ahLst/>
            <a:cxnLst/>
            <a:rect l="l" t="t" r="r" b="b"/>
            <a:pathLst>
              <a:path w="1228089" h="171450">
                <a:moveTo>
                  <a:pt x="3810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8100" y="104628"/>
                </a:lnTo>
                <a:lnTo>
                  <a:pt x="38100" y="66528"/>
                </a:lnTo>
                <a:close/>
              </a:path>
              <a:path w="1228089" h="171450">
                <a:moveTo>
                  <a:pt x="190500" y="66528"/>
                </a:moveTo>
                <a:lnTo>
                  <a:pt x="152400" y="66528"/>
                </a:lnTo>
                <a:lnTo>
                  <a:pt x="152400" y="104628"/>
                </a:lnTo>
                <a:lnTo>
                  <a:pt x="190500" y="104628"/>
                </a:lnTo>
                <a:lnTo>
                  <a:pt x="190500" y="66528"/>
                </a:lnTo>
                <a:close/>
              </a:path>
              <a:path w="1228089" h="171450">
                <a:moveTo>
                  <a:pt x="342900" y="66528"/>
                </a:moveTo>
                <a:lnTo>
                  <a:pt x="304800" y="66528"/>
                </a:lnTo>
                <a:lnTo>
                  <a:pt x="304800" y="104628"/>
                </a:lnTo>
                <a:lnTo>
                  <a:pt x="342900" y="104628"/>
                </a:lnTo>
                <a:lnTo>
                  <a:pt x="342900" y="66528"/>
                </a:lnTo>
                <a:close/>
              </a:path>
              <a:path w="1228089" h="171450">
                <a:moveTo>
                  <a:pt x="495300" y="66528"/>
                </a:moveTo>
                <a:lnTo>
                  <a:pt x="457200" y="66528"/>
                </a:lnTo>
                <a:lnTo>
                  <a:pt x="457200" y="104628"/>
                </a:lnTo>
                <a:lnTo>
                  <a:pt x="495300" y="104628"/>
                </a:lnTo>
                <a:lnTo>
                  <a:pt x="495300" y="66528"/>
                </a:lnTo>
                <a:close/>
              </a:path>
              <a:path w="1228089" h="171450">
                <a:moveTo>
                  <a:pt x="647700" y="66528"/>
                </a:moveTo>
                <a:lnTo>
                  <a:pt x="609600" y="66528"/>
                </a:lnTo>
                <a:lnTo>
                  <a:pt x="609600" y="104628"/>
                </a:lnTo>
                <a:lnTo>
                  <a:pt x="647700" y="104628"/>
                </a:lnTo>
                <a:lnTo>
                  <a:pt x="647700" y="66528"/>
                </a:lnTo>
                <a:close/>
              </a:path>
              <a:path w="1228089" h="171450">
                <a:moveTo>
                  <a:pt x="800100" y="66528"/>
                </a:moveTo>
                <a:lnTo>
                  <a:pt x="762000" y="66528"/>
                </a:lnTo>
                <a:lnTo>
                  <a:pt x="762000" y="104628"/>
                </a:lnTo>
                <a:lnTo>
                  <a:pt x="800100" y="104628"/>
                </a:lnTo>
                <a:lnTo>
                  <a:pt x="800100" y="66528"/>
                </a:lnTo>
                <a:close/>
              </a:path>
              <a:path w="1228089" h="171450">
                <a:moveTo>
                  <a:pt x="952500" y="66528"/>
                </a:moveTo>
                <a:lnTo>
                  <a:pt x="914400" y="66528"/>
                </a:lnTo>
                <a:lnTo>
                  <a:pt x="914400" y="104628"/>
                </a:lnTo>
                <a:lnTo>
                  <a:pt x="952500" y="104628"/>
                </a:lnTo>
                <a:lnTo>
                  <a:pt x="952500" y="66528"/>
                </a:lnTo>
                <a:close/>
              </a:path>
              <a:path w="1228089" h="171450">
                <a:moveTo>
                  <a:pt x="1152035" y="85578"/>
                </a:moveTo>
                <a:lnTo>
                  <a:pt x="1066038" y="135743"/>
                </a:lnTo>
                <a:lnTo>
                  <a:pt x="1060358" y="140795"/>
                </a:lnTo>
                <a:lnTo>
                  <a:pt x="1057179" y="147395"/>
                </a:lnTo>
                <a:lnTo>
                  <a:pt x="1056715" y="154709"/>
                </a:lnTo>
                <a:lnTo>
                  <a:pt x="1059179" y="161905"/>
                </a:lnTo>
                <a:lnTo>
                  <a:pt x="1064158" y="167512"/>
                </a:lnTo>
                <a:lnTo>
                  <a:pt x="1070721" y="170668"/>
                </a:lnTo>
                <a:lnTo>
                  <a:pt x="1078021" y="171156"/>
                </a:lnTo>
                <a:lnTo>
                  <a:pt x="1085214" y="168763"/>
                </a:lnTo>
                <a:lnTo>
                  <a:pt x="1199427" y="102088"/>
                </a:lnTo>
                <a:lnTo>
                  <a:pt x="1180338" y="102088"/>
                </a:lnTo>
                <a:lnTo>
                  <a:pt x="1152035" y="85578"/>
                </a:lnTo>
                <a:close/>
              </a:path>
              <a:path w="1228089" h="171450">
                <a:moveTo>
                  <a:pt x="1104900" y="66528"/>
                </a:moveTo>
                <a:lnTo>
                  <a:pt x="1066800" y="66528"/>
                </a:lnTo>
                <a:lnTo>
                  <a:pt x="1066800" y="104628"/>
                </a:lnTo>
                <a:lnTo>
                  <a:pt x="1104900" y="104628"/>
                </a:lnTo>
                <a:lnTo>
                  <a:pt x="1104900" y="66528"/>
                </a:lnTo>
                <a:close/>
              </a:path>
              <a:path w="1228089" h="171450">
                <a:moveTo>
                  <a:pt x="1180338" y="69068"/>
                </a:moveTo>
                <a:lnTo>
                  <a:pt x="1152035" y="85578"/>
                </a:lnTo>
                <a:lnTo>
                  <a:pt x="1180338" y="102088"/>
                </a:lnTo>
                <a:lnTo>
                  <a:pt x="1180338" y="69068"/>
                </a:lnTo>
                <a:close/>
              </a:path>
              <a:path w="1228089" h="171450">
                <a:moveTo>
                  <a:pt x="1199427" y="69068"/>
                </a:moveTo>
                <a:lnTo>
                  <a:pt x="1180338" y="69068"/>
                </a:lnTo>
                <a:lnTo>
                  <a:pt x="1180338" y="102088"/>
                </a:lnTo>
                <a:lnTo>
                  <a:pt x="1199427" y="102088"/>
                </a:lnTo>
                <a:lnTo>
                  <a:pt x="1227708" y="85578"/>
                </a:lnTo>
                <a:lnTo>
                  <a:pt x="1199427" y="69068"/>
                </a:lnTo>
                <a:close/>
              </a:path>
              <a:path w="1228089" h="171450">
                <a:moveTo>
                  <a:pt x="1078021" y="0"/>
                </a:moveTo>
                <a:lnTo>
                  <a:pt x="1070721" y="488"/>
                </a:lnTo>
                <a:lnTo>
                  <a:pt x="1064158" y="3643"/>
                </a:lnTo>
                <a:lnTo>
                  <a:pt x="1059179" y="9251"/>
                </a:lnTo>
                <a:lnTo>
                  <a:pt x="1056715" y="16446"/>
                </a:lnTo>
                <a:lnTo>
                  <a:pt x="1057179" y="23760"/>
                </a:lnTo>
                <a:lnTo>
                  <a:pt x="1060358" y="30360"/>
                </a:lnTo>
                <a:lnTo>
                  <a:pt x="1066038" y="35413"/>
                </a:lnTo>
                <a:lnTo>
                  <a:pt x="1152035" y="85578"/>
                </a:lnTo>
                <a:lnTo>
                  <a:pt x="1180338" y="69068"/>
                </a:lnTo>
                <a:lnTo>
                  <a:pt x="1199427" y="69068"/>
                </a:lnTo>
                <a:lnTo>
                  <a:pt x="1085214" y="2393"/>
                </a:lnTo>
                <a:lnTo>
                  <a:pt x="10780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0006" y="6421139"/>
            <a:ext cx="1228090" cy="171450"/>
          </a:xfrm>
          <a:custGeom>
            <a:avLst/>
            <a:gdLst/>
            <a:ahLst/>
            <a:cxnLst/>
            <a:rect l="l" t="t" r="r" b="b"/>
            <a:pathLst>
              <a:path w="1228090" h="171450">
                <a:moveTo>
                  <a:pt x="3810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8100" y="104628"/>
                </a:lnTo>
                <a:lnTo>
                  <a:pt x="38100" y="66528"/>
                </a:lnTo>
                <a:close/>
              </a:path>
              <a:path w="1228090" h="171450">
                <a:moveTo>
                  <a:pt x="190500" y="66528"/>
                </a:moveTo>
                <a:lnTo>
                  <a:pt x="152400" y="66528"/>
                </a:lnTo>
                <a:lnTo>
                  <a:pt x="152400" y="104628"/>
                </a:lnTo>
                <a:lnTo>
                  <a:pt x="190500" y="104628"/>
                </a:lnTo>
                <a:lnTo>
                  <a:pt x="190500" y="66528"/>
                </a:lnTo>
                <a:close/>
              </a:path>
              <a:path w="1228090" h="171450">
                <a:moveTo>
                  <a:pt x="342900" y="66528"/>
                </a:moveTo>
                <a:lnTo>
                  <a:pt x="304800" y="66528"/>
                </a:lnTo>
                <a:lnTo>
                  <a:pt x="304800" y="104628"/>
                </a:lnTo>
                <a:lnTo>
                  <a:pt x="342900" y="104628"/>
                </a:lnTo>
                <a:lnTo>
                  <a:pt x="342900" y="66528"/>
                </a:lnTo>
                <a:close/>
              </a:path>
              <a:path w="1228090" h="171450">
                <a:moveTo>
                  <a:pt x="495300" y="66528"/>
                </a:moveTo>
                <a:lnTo>
                  <a:pt x="457200" y="66528"/>
                </a:lnTo>
                <a:lnTo>
                  <a:pt x="457200" y="104628"/>
                </a:lnTo>
                <a:lnTo>
                  <a:pt x="495300" y="104628"/>
                </a:lnTo>
                <a:lnTo>
                  <a:pt x="495300" y="66528"/>
                </a:lnTo>
                <a:close/>
              </a:path>
              <a:path w="1228090" h="171450">
                <a:moveTo>
                  <a:pt x="647700" y="66528"/>
                </a:moveTo>
                <a:lnTo>
                  <a:pt x="609600" y="66528"/>
                </a:lnTo>
                <a:lnTo>
                  <a:pt x="609600" y="104628"/>
                </a:lnTo>
                <a:lnTo>
                  <a:pt x="647700" y="104628"/>
                </a:lnTo>
                <a:lnTo>
                  <a:pt x="647700" y="66528"/>
                </a:lnTo>
                <a:close/>
              </a:path>
              <a:path w="1228090" h="171450">
                <a:moveTo>
                  <a:pt x="800100" y="66528"/>
                </a:moveTo>
                <a:lnTo>
                  <a:pt x="762000" y="66528"/>
                </a:lnTo>
                <a:lnTo>
                  <a:pt x="762000" y="104628"/>
                </a:lnTo>
                <a:lnTo>
                  <a:pt x="800100" y="104628"/>
                </a:lnTo>
                <a:lnTo>
                  <a:pt x="800100" y="66528"/>
                </a:lnTo>
                <a:close/>
              </a:path>
              <a:path w="1228090" h="171450">
                <a:moveTo>
                  <a:pt x="952500" y="66528"/>
                </a:moveTo>
                <a:lnTo>
                  <a:pt x="914400" y="66528"/>
                </a:lnTo>
                <a:lnTo>
                  <a:pt x="914400" y="104628"/>
                </a:lnTo>
                <a:lnTo>
                  <a:pt x="952500" y="104628"/>
                </a:lnTo>
                <a:lnTo>
                  <a:pt x="952500" y="66528"/>
                </a:lnTo>
                <a:close/>
              </a:path>
              <a:path w="1228090" h="171450">
                <a:moveTo>
                  <a:pt x="1152035" y="85578"/>
                </a:moveTo>
                <a:lnTo>
                  <a:pt x="1066038" y="135743"/>
                </a:lnTo>
                <a:lnTo>
                  <a:pt x="1060358" y="140795"/>
                </a:lnTo>
                <a:lnTo>
                  <a:pt x="1057179" y="147395"/>
                </a:lnTo>
                <a:lnTo>
                  <a:pt x="1056715" y="154709"/>
                </a:lnTo>
                <a:lnTo>
                  <a:pt x="1059179" y="161905"/>
                </a:lnTo>
                <a:lnTo>
                  <a:pt x="1064158" y="167513"/>
                </a:lnTo>
                <a:lnTo>
                  <a:pt x="1070721" y="170668"/>
                </a:lnTo>
                <a:lnTo>
                  <a:pt x="1078021" y="171156"/>
                </a:lnTo>
                <a:lnTo>
                  <a:pt x="1085215" y="168763"/>
                </a:lnTo>
                <a:lnTo>
                  <a:pt x="1199427" y="102088"/>
                </a:lnTo>
                <a:lnTo>
                  <a:pt x="1180338" y="102088"/>
                </a:lnTo>
                <a:lnTo>
                  <a:pt x="1152035" y="85578"/>
                </a:lnTo>
                <a:close/>
              </a:path>
              <a:path w="1228090" h="171450">
                <a:moveTo>
                  <a:pt x="1104900" y="66528"/>
                </a:moveTo>
                <a:lnTo>
                  <a:pt x="1066800" y="66528"/>
                </a:lnTo>
                <a:lnTo>
                  <a:pt x="1066800" y="104628"/>
                </a:lnTo>
                <a:lnTo>
                  <a:pt x="1104900" y="104628"/>
                </a:lnTo>
                <a:lnTo>
                  <a:pt x="1104900" y="66528"/>
                </a:lnTo>
                <a:close/>
              </a:path>
              <a:path w="1228090" h="171450">
                <a:moveTo>
                  <a:pt x="1180338" y="69068"/>
                </a:moveTo>
                <a:lnTo>
                  <a:pt x="1152035" y="85578"/>
                </a:lnTo>
                <a:lnTo>
                  <a:pt x="1180338" y="102088"/>
                </a:lnTo>
                <a:lnTo>
                  <a:pt x="1180338" y="69068"/>
                </a:lnTo>
                <a:close/>
              </a:path>
              <a:path w="1228090" h="171450">
                <a:moveTo>
                  <a:pt x="1199427" y="69068"/>
                </a:moveTo>
                <a:lnTo>
                  <a:pt x="1180338" y="69068"/>
                </a:lnTo>
                <a:lnTo>
                  <a:pt x="1180338" y="102088"/>
                </a:lnTo>
                <a:lnTo>
                  <a:pt x="1199427" y="102088"/>
                </a:lnTo>
                <a:lnTo>
                  <a:pt x="1227708" y="85578"/>
                </a:lnTo>
                <a:lnTo>
                  <a:pt x="1199427" y="69068"/>
                </a:lnTo>
                <a:close/>
              </a:path>
              <a:path w="1228090" h="171450">
                <a:moveTo>
                  <a:pt x="1078021" y="0"/>
                </a:moveTo>
                <a:lnTo>
                  <a:pt x="1070721" y="488"/>
                </a:lnTo>
                <a:lnTo>
                  <a:pt x="1064158" y="3643"/>
                </a:lnTo>
                <a:lnTo>
                  <a:pt x="1059179" y="9251"/>
                </a:lnTo>
                <a:lnTo>
                  <a:pt x="1056715" y="16446"/>
                </a:lnTo>
                <a:lnTo>
                  <a:pt x="1057179" y="23760"/>
                </a:lnTo>
                <a:lnTo>
                  <a:pt x="1060358" y="30360"/>
                </a:lnTo>
                <a:lnTo>
                  <a:pt x="1066038" y="35413"/>
                </a:lnTo>
                <a:lnTo>
                  <a:pt x="1152035" y="85578"/>
                </a:lnTo>
                <a:lnTo>
                  <a:pt x="1180338" y="69068"/>
                </a:lnTo>
                <a:lnTo>
                  <a:pt x="1199427" y="69068"/>
                </a:lnTo>
                <a:lnTo>
                  <a:pt x="1085215" y="2393"/>
                </a:lnTo>
                <a:lnTo>
                  <a:pt x="10780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2676" y="2504947"/>
            <a:ext cx="219900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1285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9E01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  <a:p>
            <a:pPr marL="12065" marR="5080" indent="-1905" algn="ctr">
              <a:lnSpc>
                <a:spcPct val="100000"/>
              </a:lnSpc>
              <a:spcBef>
                <a:spcPts val="3379"/>
              </a:spcBef>
            </a:pP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PROGRAM  SARJANA 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RUB</a:t>
            </a:r>
            <a:r>
              <a:rPr sz="2800" b="1" spc="-22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21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21323" y="2278380"/>
            <a:ext cx="1376680" cy="1377950"/>
          </a:xfrm>
          <a:custGeom>
            <a:avLst/>
            <a:gdLst/>
            <a:ahLst/>
            <a:cxnLst/>
            <a:rect l="l" t="t" r="r" b="b"/>
            <a:pathLst>
              <a:path w="1376679" h="1377950">
                <a:moveTo>
                  <a:pt x="688085" y="0"/>
                </a:moveTo>
                <a:lnTo>
                  <a:pt x="641373" y="1606"/>
                </a:lnTo>
                <a:lnTo>
                  <a:pt x="595444" y="6355"/>
                </a:lnTo>
                <a:lnTo>
                  <a:pt x="550407" y="14138"/>
                </a:lnTo>
                <a:lnTo>
                  <a:pt x="506368" y="24849"/>
                </a:lnTo>
                <a:lnTo>
                  <a:pt x="463434" y="38381"/>
                </a:lnTo>
                <a:lnTo>
                  <a:pt x="421713" y="54625"/>
                </a:lnTo>
                <a:lnTo>
                  <a:pt x="381311" y="73476"/>
                </a:lnTo>
                <a:lnTo>
                  <a:pt x="342335" y="94826"/>
                </a:lnTo>
                <a:lnTo>
                  <a:pt x="304893" y="118568"/>
                </a:lnTo>
                <a:lnTo>
                  <a:pt x="269090" y="144594"/>
                </a:lnTo>
                <a:lnTo>
                  <a:pt x="235035" y="172798"/>
                </a:lnTo>
                <a:lnTo>
                  <a:pt x="202834" y="203073"/>
                </a:lnTo>
                <a:lnTo>
                  <a:pt x="172595" y="235310"/>
                </a:lnTo>
                <a:lnTo>
                  <a:pt x="144423" y="269404"/>
                </a:lnTo>
                <a:lnTo>
                  <a:pt x="118427" y="305246"/>
                </a:lnTo>
                <a:lnTo>
                  <a:pt x="94713" y="342730"/>
                </a:lnTo>
                <a:lnTo>
                  <a:pt x="73388" y="381749"/>
                </a:lnTo>
                <a:lnTo>
                  <a:pt x="54560" y="422195"/>
                </a:lnTo>
                <a:lnTo>
                  <a:pt x="38334" y="463962"/>
                </a:lnTo>
                <a:lnTo>
                  <a:pt x="24819" y="506941"/>
                </a:lnTo>
                <a:lnTo>
                  <a:pt x="14121" y="551027"/>
                </a:lnTo>
                <a:lnTo>
                  <a:pt x="6347" y="596111"/>
                </a:lnTo>
                <a:lnTo>
                  <a:pt x="1604" y="642087"/>
                </a:lnTo>
                <a:lnTo>
                  <a:pt x="0" y="688848"/>
                </a:lnTo>
                <a:lnTo>
                  <a:pt x="1604" y="736352"/>
                </a:lnTo>
                <a:lnTo>
                  <a:pt x="6347" y="782945"/>
                </a:lnTo>
                <a:lnTo>
                  <a:pt x="14121" y="828528"/>
                </a:lnTo>
                <a:lnTo>
                  <a:pt x="24819" y="873003"/>
                </a:lnTo>
                <a:lnTo>
                  <a:pt x="38334" y="916271"/>
                </a:lnTo>
                <a:lnTo>
                  <a:pt x="54560" y="958232"/>
                </a:lnTo>
                <a:lnTo>
                  <a:pt x="73388" y="998790"/>
                </a:lnTo>
                <a:lnTo>
                  <a:pt x="94713" y="1037844"/>
                </a:lnTo>
                <a:lnTo>
                  <a:pt x="118427" y="1075295"/>
                </a:lnTo>
                <a:lnTo>
                  <a:pt x="144423" y="1111046"/>
                </a:lnTo>
                <a:lnTo>
                  <a:pt x="172595" y="1144998"/>
                </a:lnTo>
                <a:lnTo>
                  <a:pt x="202834" y="1177051"/>
                </a:lnTo>
                <a:lnTo>
                  <a:pt x="235035" y="1207108"/>
                </a:lnTo>
                <a:lnTo>
                  <a:pt x="269090" y="1235069"/>
                </a:lnTo>
                <a:lnTo>
                  <a:pt x="304893" y="1260835"/>
                </a:lnTo>
                <a:lnTo>
                  <a:pt x="342335" y="1284308"/>
                </a:lnTo>
                <a:lnTo>
                  <a:pt x="381311" y="1305390"/>
                </a:lnTo>
                <a:lnTo>
                  <a:pt x="421713" y="1323980"/>
                </a:lnTo>
                <a:lnTo>
                  <a:pt x="463434" y="1339982"/>
                </a:lnTo>
                <a:lnTo>
                  <a:pt x="506368" y="1353296"/>
                </a:lnTo>
                <a:lnTo>
                  <a:pt x="550407" y="1363822"/>
                </a:lnTo>
                <a:lnTo>
                  <a:pt x="595444" y="1371464"/>
                </a:lnTo>
                <a:lnTo>
                  <a:pt x="641373" y="1376121"/>
                </a:lnTo>
                <a:lnTo>
                  <a:pt x="688085" y="1377696"/>
                </a:lnTo>
                <a:lnTo>
                  <a:pt x="735542" y="1376121"/>
                </a:lnTo>
                <a:lnTo>
                  <a:pt x="782088" y="1371464"/>
                </a:lnTo>
                <a:lnTo>
                  <a:pt x="827624" y="1363822"/>
                </a:lnTo>
                <a:lnTo>
                  <a:pt x="872052" y="1353296"/>
                </a:lnTo>
                <a:lnTo>
                  <a:pt x="915274" y="1339982"/>
                </a:lnTo>
                <a:lnTo>
                  <a:pt x="957191" y="1323980"/>
                </a:lnTo>
                <a:lnTo>
                  <a:pt x="997704" y="1305390"/>
                </a:lnTo>
                <a:lnTo>
                  <a:pt x="1036715" y="1284308"/>
                </a:lnTo>
                <a:lnTo>
                  <a:pt x="1074125" y="1260835"/>
                </a:lnTo>
                <a:lnTo>
                  <a:pt x="1092226" y="1247775"/>
                </a:lnTo>
                <a:lnTo>
                  <a:pt x="688085" y="1247775"/>
                </a:lnTo>
                <a:lnTo>
                  <a:pt x="640379" y="1245748"/>
                </a:lnTo>
                <a:lnTo>
                  <a:pt x="593710" y="1239776"/>
                </a:lnTo>
                <a:lnTo>
                  <a:pt x="548255" y="1230017"/>
                </a:lnTo>
                <a:lnTo>
                  <a:pt x="504189" y="1216630"/>
                </a:lnTo>
                <a:lnTo>
                  <a:pt x="461689" y="1199775"/>
                </a:lnTo>
                <a:lnTo>
                  <a:pt x="420932" y="1179610"/>
                </a:lnTo>
                <a:lnTo>
                  <a:pt x="382093" y="1156297"/>
                </a:lnTo>
                <a:lnTo>
                  <a:pt x="345348" y="1129993"/>
                </a:lnTo>
                <a:lnTo>
                  <a:pt x="310875" y="1100857"/>
                </a:lnTo>
                <a:lnTo>
                  <a:pt x="278848" y="1069051"/>
                </a:lnTo>
                <a:lnTo>
                  <a:pt x="249444" y="1034731"/>
                </a:lnTo>
                <a:lnTo>
                  <a:pt x="222840" y="998059"/>
                </a:lnTo>
                <a:lnTo>
                  <a:pt x="199211" y="959193"/>
                </a:lnTo>
                <a:lnTo>
                  <a:pt x="178735" y="918292"/>
                </a:lnTo>
                <a:lnTo>
                  <a:pt x="161586" y="875516"/>
                </a:lnTo>
                <a:lnTo>
                  <a:pt x="147941" y="831025"/>
                </a:lnTo>
                <a:lnTo>
                  <a:pt x="137976" y="784976"/>
                </a:lnTo>
                <a:lnTo>
                  <a:pt x="131869" y="737531"/>
                </a:lnTo>
                <a:lnTo>
                  <a:pt x="129793" y="688848"/>
                </a:lnTo>
                <a:lnTo>
                  <a:pt x="131869" y="641082"/>
                </a:lnTo>
                <a:lnTo>
                  <a:pt x="137976" y="594356"/>
                </a:lnTo>
                <a:lnTo>
                  <a:pt x="147941" y="548846"/>
                </a:lnTo>
                <a:lnTo>
                  <a:pt x="161586" y="504728"/>
                </a:lnTo>
                <a:lnTo>
                  <a:pt x="178735" y="462179"/>
                </a:lnTo>
                <a:lnTo>
                  <a:pt x="199211" y="421375"/>
                </a:lnTo>
                <a:lnTo>
                  <a:pt x="222840" y="382492"/>
                </a:lnTo>
                <a:lnTo>
                  <a:pt x="249444" y="345706"/>
                </a:lnTo>
                <a:lnTo>
                  <a:pt x="278848" y="311194"/>
                </a:lnTo>
                <a:lnTo>
                  <a:pt x="310875" y="279132"/>
                </a:lnTo>
                <a:lnTo>
                  <a:pt x="345348" y="249697"/>
                </a:lnTo>
                <a:lnTo>
                  <a:pt x="382093" y="223064"/>
                </a:lnTo>
                <a:lnTo>
                  <a:pt x="420932" y="199410"/>
                </a:lnTo>
                <a:lnTo>
                  <a:pt x="461689" y="178912"/>
                </a:lnTo>
                <a:lnTo>
                  <a:pt x="504189" y="161745"/>
                </a:lnTo>
                <a:lnTo>
                  <a:pt x="548255" y="148086"/>
                </a:lnTo>
                <a:lnTo>
                  <a:pt x="593710" y="138112"/>
                </a:lnTo>
                <a:lnTo>
                  <a:pt x="640379" y="131998"/>
                </a:lnTo>
                <a:lnTo>
                  <a:pt x="688085" y="129921"/>
                </a:lnTo>
                <a:lnTo>
                  <a:pt x="1089702" y="129921"/>
                </a:lnTo>
                <a:lnTo>
                  <a:pt x="1074125" y="118568"/>
                </a:lnTo>
                <a:lnTo>
                  <a:pt x="1036715" y="94826"/>
                </a:lnTo>
                <a:lnTo>
                  <a:pt x="997704" y="73476"/>
                </a:lnTo>
                <a:lnTo>
                  <a:pt x="957191" y="54625"/>
                </a:lnTo>
                <a:lnTo>
                  <a:pt x="915274" y="38381"/>
                </a:lnTo>
                <a:lnTo>
                  <a:pt x="872052" y="24849"/>
                </a:lnTo>
                <a:lnTo>
                  <a:pt x="827624" y="14138"/>
                </a:lnTo>
                <a:lnTo>
                  <a:pt x="782088" y="6355"/>
                </a:lnTo>
                <a:lnTo>
                  <a:pt x="735542" y="1606"/>
                </a:lnTo>
                <a:lnTo>
                  <a:pt x="688085" y="0"/>
                </a:lnTo>
                <a:close/>
              </a:path>
              <a:path w="1376679" h="1377950">
                <a:moveTo>
                  <a:pt x="1089702" y="129921"/>
                </a:moveTo>
                <a:lnTo>
                  <a:pt x="688085" y="129921"/>
                </a:lnTo>
                <a:lnTo>
                  <a:pt x="736710" y="131998"/>
                </a:lnTo>
                <a:lnTo>
                  <a:pt x="784098" y="138112"/>
                </a:lnTo>
                <a:lnTo>
                  <a:pt x="830092" y="148086"/>
                </a:lnTo>
                <a:lnTo>
                  <a:pt x="874532" y="161745"/>
                </a:lnTo>
                <a:lnTo>
                  <a:pt x="917258" y="178912"/>
                </a:lnTo>
                <a:lnTo>
                  <a:pt x="958112" y="199410"/>
                </a:lnTo>
                <a:lnTo>
                  <a:pt x="996934" y="223064"/>
                </a:lnTo>
                <a:lnTo>
                  <a:pt x="1033565" y="249697"/>
                </a:lnTo>
                <a:lnTo>
                  <a:pt x="1067846" y="279132"/>
                </a:lnTo>
                <a:lnTo>
                  <a:pt x="1099618" y="311194"/>
                </a:lnTo>
                <a:lnTo>
                  <a:pt x="1128721" y="345706"/>
                </a:lnTo>
                <a:lnTo>
                  <a:pt x="1154997" y="382492"/>
                </a:lnTo>
                <a:lnTo>
                  <a:pt x="1178285" y="421375"/>
                </a:lnTo>
                <a:lnTo>
                  <a:pt x="1198428" y="462179"/>
                </a:lnTo>
                <a:lnTo>
                  <a:pt x="1215265" y="504728"/>
                </a:lnTo>
                <a:lnTo>
                  <a:pt x="1228638" y="548846"/>
                </a:lnTo>
                <a:lnTo>
                  <a:pt x="1238387" y="594356"/>
                </a:lnTo>
                <a:lnTo>
                  <a:pt x="1244353" y="641082"/>
                </a:lnTo>
                <a:lnTo>
                  <a:pt x="1246377" y="688848"/>
                </a:lnTo>
                <a:lnTo>
                  <a:pt x="1244353" y="737531"/>
                </a:lnTo>
                <a:lnTo>
                  <a:pt x="1238387" y="784976"/>
                </a:lnTo>
                <a:lnTo>
                  <a:pt x="1228638" y="831025"/>
                </a:lnTo>
                <a:lnTo>
                  <a:pt x="1215265" y="875516"/>
                </a:lnTo>
                <a:lnTo>
                  <a:pt x="1198428" y="918292"/>
                </a:lnTo>
                <a:lnTo>
                  <a:pt x="1178285" y="959193"/>
                </a:lnTo>
                <a:lnTo>
                  <a:pt x="1154997" y="998059"/>
                </a:lnTo>
                <a:lnTo>
                  <a:pt x="1128721" y="1034731"/>
                </a:lnTo>
                <a:lnTo>
                  <a:pt x="1099618" y="1069051"/>
                </a:lnTo>
                <a:lnTo>
                  <a:pt x="1067846" y="1100857"/>
                </a:lnTo>
                <a:lnTo>
                  <a:pt x="1033565" y="1129993"/>
                </a:lnTo>
                <a:lnTo>
                  <a:pt x="996934" y="1156297"/>
                </a:lnTo>
                <a:lnTo>
                  <a:pt x="958112" y="1179610"/>
                </a:lnTo>
                <a:lnTo>
                  <a:pt x="917258" y="1199775"/>
                </a:lnTo>
                <a:lnTo>
                  <a:pt x="874532" y="1216630"/>
                </a:lnTo>
                <a:lnTo>
                  <a:pt x="830092" y="1230017"/>
                </a:lnTo>
                <a:lnTo>
                  <a:pt x="784098" y="1239776"/>
                </a:lnTo>
                <a:lnTo>
                  <a:pt x="736710" y="1245748"/>
                </a:lnTo>
                <a:lnTo>
                  <a:pt x="688085" y="1247775"/>
                </a:lnTo>
                <a:lnTo>
                  <a:pt x="1092226" y="1247775"/>
                </a:lnTo>
                <a:lnTo>
                  <a:pt x="1143749" y="1207108"/>
                </a:lnTo>
                <a:lnTo>
                  <a:pt x="1175766" y="1177051"/>
                </a:lnTo>
                <a:lnTo>
                  <a:pt x="1205787" y="1144998"/>
                </a:lnTo>
                <a:lnTo>
                  <a:pt x="1233715" y="1111046"/>
                </a:lnTo>
                <a:lnTo>
                  <a:pt x="1259452" y="1075295"/>
                </a:lnTo>
                <a:lnTo>
                  <a:pt x="1282897" y="1037844"/>
                </a:lnTo>
                <a:lnTo>
                  <a:pt x="1303953" y="998790"/>
                </a:lnTo>
                <a:lnTo>
                  <a:pt x="1322522" y="958232"/>
                </a:lnTo>
                <a:lnTo>
                  <a:pt x="1338504" y="916271"/>
                </a:lnTo>
                <a:lnTo>
                  <a:pt x="1351802" y="873003"/>
                </a:lnTo>
                <a:lnTo>
                  <a:pt x="1362316" y="828528"/>
                </a:lnTo>
                <a:lnTo>
                  <a:pt x="1369948" y="782945"/>
                </a:lnTo>
                <a:lnTo>
                  <a:pt x="1374599" y="736352"/>
                </a:lnTo>
                <a:lnTo>
                  <a:pt x="1376172" y="688848"/>
                </a:lnTo>
                <a:lnTo>
                  <a:pt x="1374599" y="642087"/>
                </a:lnTo>
                <a:lnTo>
                  <a:pt x="1369948" y="596111"/>
                </a:lnTo>
                <a:lnTo>
                  <a:pt x="1362316" y="551027"/>
                </a:lnTo>
                <a:lnTo>
                  <a:pt x="1351802" y="506941"/>
                </a:lnTo>
                <a:lnTo>
                  <a:pt x="1338504" y="463962"/>
                </a:lnTo>
                <a:lnTo>
                  <a:pt x="1322522" y="422195"/>
                </a:lnTo>
                <a:lnTo>
                  <a:pt x="1303953" y="381749"/>
                </a:lnTo>
                <a:lnTo>
                  <a:pt x="1282897" y="342730"/>
                </a:lnTo>
                <a:lnTo>
                  <a:pt x="1259452" y="305246"/>
                </a:lnTo>
                <a:lnTo>
                  <a:pt x="1233715" y="269404"/>
                </a:lnTo>
                <a:lnTo>
                  <a:pt x="1205787" y="235310"/>
                </a:lnTo>
                <a:lnTo>
                  <a:pt x="1175766" y="203073"/>
                </a:lnTo>
                <a:lnTo>
                  <a:pt x="1143749" y="172798"/>
                </a:lnTo>
                <a:lnTo>
                  <a:pt x="1109836" y="144594"/>
                </a:lnTo>
                <a:lnTo>
                  <a:pt x="1089702" y="129921"/>
                </a:lnTo>
                <a:close/>
              </a:path>
            </a:pathLst>
          </a:custGeom>
          <a:solidFill>
            <a:srgbClr val="FF9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770626" y="376250"/>
            <a:ext cx="677989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ISI</a:t>
            </a:r>
            <a:r>
              <a:rPr sz="6600" spc="-90" dirty="0"/>
              <a:t> </a:t>
            </a:r>
            <a:r>
              <a:rPr sz="6600" dirty="0"/>
              <a:t>KANDUNGAN</a:t>
            </a:r>
            <a:endParaRPr sz="6600"/>
          </a:p>
        </p:txBody>
      </p:sp>
      <p:sp>
        <p:nvSpPr>
          <p:cNvPr id="27" name="object 27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9892" y="1646613"/>
            <a:ext cx="1351915" cy="1351915"/>
          </a:xfrm>
          <a:custGeom>
            <a:avLst/>
            <a:gdLst/>
            <a:ahLst/>
            <a:cxnLst/>
            <a:rect l="l" t="t" r="r" b="b"/>
            <a:pathLst>
              <a:path w="1351915" h="1351914">
                <a:moveTo>
                  <a:pt x="675893" y="0"/>
                </a:moveTo>
                <a:lnTo>
                  <a:pt x="628037" y="1715"/>
                </a:lnTo>
                <a:lnTo>
                  <a:pt x="581023" y="6783"/>
                </a:lnTo>
                <a:lnTo>
                  <a:pt x="534971" y="15083"/>
                </a:lnTo>
                <a:lnTo>
                  <a:pt x="490001" y="26497"/>
                </a:lnTo>
                <a:lnTo>
                  <a:pt x="446232" y="40904"/>
                </a:lnTo>
                <a:lnTo>
                  <a:pt x="403784" y="58185"/>
                </a:lnTo>
                <a:lnTo>
                  <a:pt x="362775" y="78220"/>
                </a:lnTo>
                <a:lnTo>
                  <a:pt x="323327" y="100890"/>
                </a:lnTo>
                <a:lnTo>
                  <a:pt x="285557" y="126076"/>
                </a:lnTo>
                <a:lnTo>
                  <a:pt x="249586" y="153658"/>
                </a:lnTo>
                <a:lnTo>
                  <a:pt x="215532" y="183517"/>
                </a:lnTo>
                <a:lnTo>
                  <a:pt x="183517" y="215532"/>
                </a:lnTo>
                <a:lnTo>
                  <a:pt x="153658" y="249586"/>
                </a:lnTo>
                <a:lnTo>
                  <a:pt x="126076" y="285557"/>
                </a:lnTo>
                <a:lnTo>
                  <a:pt x="100890" y="323327"/>
                </a:lnTo>
                <a:lnTo>
                  <a:pt x="78220" y="362775"/>
                </a:lnTo>
                <a:lnTo>
                  <a:pt x="58185" y="403784"/>
                </a:lnTo>
                <a:lnTo>
                  <a:pt x="40904" y="446232"/>
                </a:lnTo>
                <a:lnTo>
                  <a:pt x="26497" y="490001"/>
                </a:lnTo>
                <a:lnTo>
                  <a:pt x="15083" y="534971"/>
                </a:lnTo>
                <a:lnTo>
                  <a:pt x="6783" y="581023"/>
                </a:lnTo>
                <a:lnTo>
                  <a:pt x="1715" y="628037"/>
                </a:lnTo>
                <a:lnTo>
                  <a:pt x="0" y="675894"/>
                </a:lnTo>
                <a:lnTo>
                  <a:pt x="1715" y="724508"/>
                </a:lnTo>
                <a:lnTo>
                  <a:pt x="6783" y="772145"/>
                </a:lnTo>
                <a:lnTo>
                  <a:pt x="15083" y="818694"/>
                </a:lnTo>
                <a:lnTo>
                  <a:pt x="26497" y="864047"/>
                </a:lnTo>
                <a:lnTo>
                  <a:pt x="40904" y="908091"/>
                </a:lnTo>
                <a:lnTo>
                  <a:pt x="58185" y="950718"/>
                </a:lnTo>
                <a:lnTo>
                  <a:pt x="78220" y="991817"/>
                </a:lnTo>
                <a:lnTo>
                  <a:pt x="100890" y="1031279"/>
                </a:lnTo>
                <a:lnTo>
                  <a:pt x="126076" y="1068992"/>
                </a:lnTo>
                <a:lnTo>
                  <a:pt x="153658" y="1104847"/>
                </a:lnTo>
                <a:lnTo>
                  <a:pt x="183517" y="1138735"/>
                </a:lnTo>
                <a:lnTo>
                  <a:pt x="215532" y="1170544"/>
                </a:lnTo>
                <a:lnTo>
                  <a:pt x="249586" y="1200164"/>
                </a:lnTo>
                <a:lnTo>
                  <a:pt x="285557" y="1227486"/>
                </a:lnTo>
                <a:lnTo>
                  <a:pt x="323327" y="1252400"/>
                </a:lnTo>
                <a:lnTo>
                  <a:pt x="362775" y="1274795"/>
                </a:lnTo>
                <a:lnTo>
                  <a:pt x="403784" y="1294561"/>
                </a:lnTo>
                <a:lnTo>
                  <a:pt x="446232" y="1311588"/>
                </a:lnTo>
                <a:lnTo>
                  <a:pt x="490001" y="1325766"/>
                </a:lnTo>
                <a:lnTo>
                  <a:pt x="534971" y="1336985"/>
                </a:lnTo>
                <a:lnTo>
                  <a:pt x="581023" y="1345135"/>
                </a:lnTo>
                <a:lnTo>
                  <a:pt x="628037" y="1350106"/>
                </a:lnTo>
                <a:lnTo>
                  <a:pt x="675893" y="1351787"/>
                </a:lnTo>
                <a:lnTo>
                  <a:pt x="724508" y="1350106"/>
                </a:lnTo>
                <a:lnTo>
                  <a:pt x="772145" y="1345135"/>
                </a:lnTo>
                <a:lnTo>
                  <a:pt x="818694" y="1336985"/>
                </a:lnTo>
                <a:lnTo>
                  <a:pt x="864047" y="1325766"/>
                </a:lnTo>
                <a:lnTo>
                  <a:pt x="908091" y="1311588"/>
                </a:lnTo>
                <a:lnTo>
                  <a:pt x="950718" y="1294561"/>
                </a:lnTo>
                <a:lnTo>
                  <a:pt x="991817" y="1274795"/>
                </a:lnTo>
                <a:lnTo>
                  <a:pt x="1031279" y="1252400"/>
                </a:lnTo>
                <a:lnTo>
                  <a:pt x="1068992" y="1227486"/>
                </a:lnTo>
                <a:lnTo>
                  <a:pt x="1073200" y="1224279"/>
                </a:lnTo>
                <a:lnTo>
                  <a:pt x="675893" y="1224279"/>
                </a:lnTo>
                <a:lnTo>
                  <a:pt x="629022" y="1222292"/>
                </a:lnTo>
                <a:lnTo>
                  <a:pt x="583173" y="1216433"/>
                </a:lnTo>
                <a:lnTo>
                  <a:pt x="538517" y="1206859"/>
                </a:lnTo>
                <a:lnTo>
                  <a:pt x="495229" y="1193726"/>
                </a:lnTo>
                <a:lnTo>
                  <a:pt x="453481" y="1177191"/>
                </a:lnTo>
                <a:lnTo>
                  <a:pt x="413445" y="1157409"/>
                </a:lnTo>
                <a:lnTo>
                  <a:pt x="375295" y="1134537"/>
                </a:lnTo>
                <a:lnTo>
                  <a:pt x="339204" y="1108731"/>
                </a:lnTo>
                <a:lnTo>
                  <a:pt x="305345" y="1080148"/>
                </a:lnTo>
                <a:lnTo>
                  <a:pt x="273889" y="1048942"/>
                </a:lnTo>
                <a:lnTo>
                  <a:pt x="245011" y="1015271"/>
                </a:lnTo>
                <a:lnTo>
                  <a:pt x="218883" y="979291"/>
                </a:lnTo>
                <a:lnTo>
                  <a:pt x="195678" y="941158"/>
                </a:lnTo>
                <a:lnTo>
                  <a:pt x="175568" y="901028"/>
                </a:lnTo>
                <a:lnTo>
                  <a:pt x="158727" y="859058"/>
                </a:lnTo>
                <a:lnTo>
                  <a:pt x="145328" y="815403"/>
                </a:lnTo>
                <a:lnTo>
                  <a:pt x="135543" y="770220"/>
                </a:lnTo>
                <a:lnTo>
                  <a:pt x="129545" y="723664"/>
                </a:lnTo>
                <a:lnTo>
                  <a:pt x="127507" y="675894"/>
                </a:lnTo>
                <a:lnTo>
                  <a:pt x="129545" y="629022"/>
                </a:lnTo>
                <a:lnTo>
                  <a:pt x="135543" y="583173"/>
                </a:lnTo>
                <a:lnTo>
                  <a:pt x="145328" y="538517"/>
                </a:lnTo>
                <a:lnTo>
                  <a:pt x="158727" y="495229"/>
                </a:lnTo>
                <a:lnTo>
                  <a:pt x="175568" y="453481"/>
                </a:lnTo>
                <a:lnTo>
                  <a:pt x="195678" y="413445"/>
                </a:lnTo>
                <a:lnTo>
                  <a:pt x="218883" y="375295"/>
                </a:lnTo>
                <a:lnTo>
                  <a:pt x="245011" y="339204"/>
                </a:lnTo>
                <a:lnTo>
                  <a:pt x="273889" y="305345"/>
                </a:lnTo>
                <a:lnTo>
                  <a:pt x="305345" y="273889"/>
                </a:lnTo>
                <a:lnTo>
                  <a:pt x="339204" y="245011"/>
                </a:lnTo>
                <a:lnTo>
                  <a:pt x="375295" y="218883"/>
                </a:lnTo>
                <a:lnTo>
                  <a:pt x="413445" y="195678"/>
                </a:lnTo>
                <a:lnTo>
                  <a:pt x="453481" y="175568"/>
                </a:lnTo>
                <a:lnTo>
                  <a:pt x="495229" y="158727"/>
                </a:lnTo>
                <a:lnTo>
                  <a:pt x="538517" y="145328"/>
                </a:lnTo>
                <a:lnTo>
                  <a:pt x="583173" y="135543"/>
                </a:lnTo>
                <a:lnTo>
                  <a:pt x="629022" y="129545"/>
                </a:lnTo>
                <a:lnTo>
                  <a:pt x="675893" y="127507"/>
                </a:lnTo>
                <a:lnTo>
                  <a:pt x="1070853" y="127507"/>
                </a:lnTo>
                <a:lnTo>
                  <a:pt x="1068992" y="126076"/>
                </a:lnTo>
                <a:lnTo>
                  <a:pt x="1031279" y="100890"/>
                </a:lnTo>
                <a:lnTo>
                  <a:pt x="991817" y="78220"/>
                </a:lnTo>
                <a:lnTo>
                  <a:pt x="950718" y="58185"/>
                </a:lnTo>
                <a:lnTo>
                  <a:pt x="908091" y="40904"/>
                </a:lnTo>
                <a:lnTo>
                  <a:pt x="864047" y="26497"/>
                </a:lnTo>
                <a:lnTo>
                  <a:pt x="818694" y="15083"/>
                </a:lnTo>
                <a:lnTo>
                  <a:pt x="772145" y="6783"/>
                </a:lnTo>
                <a:lnTo>
                  <a:pt x="724508" y="1715"/>
                </a:lnTo>
                <a:lnTo>
                  <a:pt x="675893" y="0"/>
                </a:lnTo>
                <a:close/>
              </a:path>
              <a:path w="1351915" h="1351914">
                <a:moveTo>
                  <a:pt x="1070853" y="127507"/>
                </a:moveTo>
                <a:lnTo>
                  <a:pt x="675893" y="127507"/>
                </a:lnTo>
                <a:lnTo>
                  <a:pt x="723664" y="129545"/>
                </a:lnTo>
                <a:lnTo>
                  <a:pt x="770220" y="135543"/>
                </a:lnTo>
                <a:lnTo>
                  <a:pt x="815403" y="145328"/>
                </a:lnTo>
                <a:lnTo>
                  <a:pt x="859058" y="158727"/>
                </a:lnTo>
                <a:lnTo>
                  <a:pt x="901028" y="175568"/>
                </a:lnTo>
                <a:lnTo>
                  <a:pt x="941158" y="195678"/>
                </a:lnTo>
                <a:lnTo>
                  <a:pt x="979291" y="218883"/>
                </a:lnTo>
                <a:lnTo>
                  <a:pt x="1015271" y="245011"/>
                </a:lnTo>
                <a:lnTo>
                  <a:pt x="1048942" y="273889"/>
                </a:lnTo>
                <a:lnTo>
                  <a:pt x="1080148" y="305345"/>
                </a:lnTo>
                <a:lnTo>
                  <a:pt x="1108731" y="339204"/>
                </a:lnTo>
                <a:lnTo>
                  <a:pt x="1134537" y="375295"/>
                </a:lnTo>
                <a:lnTo>
                  <a:pt x="1157409" y="413445"/>
                </a:lnTo>
                <a:lnTo>
                  <a:pt x="1177191" y="453481"/>
                </a:lnTo>
                <a:lnTo>
                  <a:pt x="1193726" y="495229"/>
                </a:lnTo>
                <a:lnTo>
                  <a:pt x="1206859" y="538517"/>
                </a:lnTo>
                <a:lnTo>
                  <a:pt x="1216433" y="583173"/>
                </a:lnTo>
                <a:lnTo>
                  <a:pt x="1222292" y="629022"/>
                </a:lnTo>
                <a:lnTo>
                  <a:pt x="1224279" y="675894"/>
                </a:lnTo>
                <a:lnTo>
                  <a:pt x="1222292" y="723664"/>
                </a:lnTo>
                <a:lnTo>
                  <a:pt x="1216433" y="770220"/>
                </a:lnTo>
                <a:lnTo>
                  <a:pt x="1206859" y="815403"/>
                </a:lnTo>
                <a:lnTo>
                  <a:pt x="1193726" y="859058"/>
                </a:lnTo>
                <a:lnTo>
                  <a:pt x="1177191" y="901028"/>
                </a:lnTo>
                <a:lnTo>
                  <a:pt x="1157409" y="941158"/>
                </a:lnTo>
                <a:lnTo>
                  <a:pt x="1134537" y="979291"/>
                </a:lnTo>
                <a:lnTo>
                  <a:pt x="1108731" y="1015271"/>
                </a:lnTo>
                <a:lnTo>
                  <a:pt x="1080148" y="1048942"/>
                </a:lnTo>
                <a:lnTo>
                  <a:pt x="1048942" y="1080148"/>
                </a:lnTo>
                <a:lnTo>
                  <a:pt x="1015271" y="1108731"/>
                </a:lnTo>
                <a:lnTo>
                  <a:pt x="979291" y="1134537"/>
                </a:lnTo>
                <a:lnTo>
                  <a:pt x="941158" y="1157409"/>
                </a:lnTo>
                <a:lnTo>
                  <a:pt x="901028" y="1177191"/>
                </a:lnTo>
                <a:lnTo>
                  <a:pt x="859058" y="1193726"/>
                </a:lnTo>
                <a:lnTo>
                  <a:pt x="815403" y="1206859"/>
                </a:lnTo>
                <a:lnTo>
                  <a:pt x="770220" y="1216433"/>
                </a:lnTo>
                <a:lnTo>
                  <a:pt x="723664" y="1222292"/>
                </a:lnTo>
                <a:lnTo>
                  <a:pt x="675893" y="1224279"/>
                </a:lnTo>
                <a:lnTo>
                  <a:pt x="1073200" y="1224279"/>
                </a:lnTo>
                <a:lnTo>
                  <a:pt x="1104847" y="1200164"/>
                </a:lnTo>
                <a:lnTo>
                  <a:pt x="1138735" y="1170544"/>
                </a:lnTo>
                <a:lnTo>
                  <a:pt x="1170544" y="1138735"/>
                </a:lnTo>
                <a:lnTo>
                  <a:pt x="1200164" y="1104847"/>
                </a:lnTo>
                <a:lnTo>
                  <a:pt x="1227486" y="1068992"/>
                </a:lnTo>
                <a:lnTo>
                  <a:pt x="1252400" y="1031279"/>
                </a:lnTo>
                <a:lnTo>
                  <a:pt x="1274795" y="991817"/>
                </a:lnTo>
                <a:lnTo>
                  <a:pt x="1294561" y="950718"/>
                </a:lnTo>
                <a:lnTo>
                  <a:pt x="1311588" y="908091"/>
                </a:lnTo>
                <a:lnTo>
                  <a:pt x="1325766" y="864047"/>
                </a:lnTo>
                <a:lnTo>
                  <a:pt x="1336985" y="818694"/>
                </a:lnTo>
                <a:lnTo>
                  <a:pt x="1345135" y="772145"/>
                </a:lnTo>
                <a:lnTo>
                  <a:pt x="1350106" y="724508"/>
                </a:lnTo>
                <a:lnTo>
                  <a:pt x="1351787" y="675894"/>
                </a:lnTo>
                <a:lnTo>
                  <a:pt x="1350106" y="628037"/>
                </a:lnTo>
                <a:lnTo>
                  <a:pt x="1345135" y="581023"/>
                </a:lnTo>
                <a:lnTo>
                  <a:pt x="1336985" y="534971"/>
                </a:lnTo>
                <a:lnTo>
                  <a:pt x="1325766" y="490001"/>
                </a:lnTo>
                <a:lnTo>
                  <a:pt x="1311588" y="446232"/>
                </a:lnTo>
                <a:lnTo>
                  <a:pt x="1294561" y="403784"/>
                </a:lnTo>
                <a:lnTo>
                  <a:pt x="1274795" y="362775"/>
                </a:lnTo>
                <a:lnTo>
                  <a:pt x="1252400" y="323327"/>
                </a:lnTo>
                <a:lnTo>
                  <a:pt x="1227486" y="285557"/>
                </a:lnTo>
                <a:lnTo>
                  <a:pt x="1200164" y="249586"/>
                </a:lnTo>
                <a:lnTo>
                  <a:pt x="1170544" y="215532"/>
                </a:lnTo>
                <a:lnTo>
                  <a:pt x="1138735" y="183517"/>
                </a:lnTo>
                <a:lnTo>
                  <a:pt x="1104847" y="153658"/>
                </a:lnTo>
                <a:lnTo>
                  <a:pt x="1070853" y="127507"/>
                </a:lnTo>
                <a:close/>
              </a:path>
            </a:pathLst>
          </a:custGeom>
          <a:solidFill>
            <a:srgbClr val="FF2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7400" y="2998528"/>
            <a:ext cx="5921985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800" b="1" spc="-10" dirty="0" smtClean="0">
                <a:solidFill>
                  <a:srgbClr val="44536A"/>
                </a:solidFill>
                <a:latin typeface="Arial"/>
                <a:cs typeface="Arial"/>
              </a:rPr>
              <a:t>PENGENALAN</a:t>
            </a:r>
            <a:r>
              <a:rPr lang="en-US" sz="2800" b="1" spc="-10" dirty="0">
                <a:solidFill>
                  <a:srgbClr val="44536A"/>
                </a:solidFill>
                <a:latin typeface="Arial"/>
                <a:cs typeface="Arial"/>
              </a:rPr>
              <a:t> PROGRAM  SARJANA  </a:t>
            </a:r>
            <a:r>
              <a:rPr lang="en-US" sz="2800" b="1" spc="-5" dirty="0">
                <a:solidFill>
                  <a:srgbClr val="44536A"/>
                </a:solidFill>
                <a:latin typeface="Arial"/>
                <a:cs typeface="Arial"/>
              </a:rPr>
              <a:t>P</a:t>
            </a:r>
            <a:r>
              <a:rPr lang="en-US" sz="2800" b="1" spc="-20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lang="en-US" sz="2800" b="1" spc="-5" dirty="0">
                <a:solidFill>
                  <a:srgbClr val="44536A"/>
                </a:solidFill>
                <a:latin typeface="Arial"/>
                <a:cs typeface="Arial"/>
              </a:rPr>
              <a:t>RUB</a:t>
            </a:r>
            <a:r>
              <a:rPr lang="en-US" sz="2800" b="1" spc="-22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lang="en-US" sz="2800" b="1" spc="-21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lang="en-US" sz="2800" b="1" spc="-5" dirty="0">
                <a:solidFill>
                  <a:srgbClr val="44536A"/>
                </a:solidFill>
                <a:latin typeface="Arial"/>
                <a:cs typeface="Arial"/>
              </a:rPr>
              <a:t>AN</a:t>
            </a:r>
            <a:endParaRPr lang="en-US" sz="2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3288" y="1975814"/>
            <a:ext cx="36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2744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9532" y="4004183"/>
            <a:ext cx="171450" cy="5220335"/>
          </a:xfrm>
          <a:custGeom>
            <a:avLst/>
            <a:gdLst/>
            <a:ahLst/>
            <a:cxnLst/>
            <a:rect l="l" t="t" r="r" b="b"/>
            <a:pathLst>
              <a:path w="171450" h="5220334">
                <a:moveTo>
                  <a:pt x="97242" y="0"/>
                </a:moveTo>
                <a:lnTo>
                  <a:pt x="97115" y="38100"/>
                </a:lnTo>
                <a:lnTo>
                  <a:pt x="135088" y="38353"/>
                </a:lnTo>
                <a:lnTo>
                  <a:pt x="135342" y="253"/>
                </a:lnTo>
                <a:lnTo>
                  <a:pt x="97242" y="0"/>
                </a:lnTo>
                <a:close/>
              </a:path>
              <a:path w="171450" h="5220334">
                <a:moveTo>
                  <a:pt x="96353" y="152400"/>
                </a:moveTo>
                <a:lnTo>
                  <a:pt x="96099" y="190500"/>
                </a:lnTo>
                <a:lnTo>
                  <a:pt x="134199" y="190753"/>
                </a:lnTo>
                <a:lnTo>
                  <a:pt x="134453" y="152653"/>
                </a:lnTo>
                <a:lnTo>
                  <a:pt x="96353" y="152400"/>
                </a:lnTo>
                <a:close/>
              </a:path>
              <a:path w="171450" h="5220334">
                <a:moveTo>
                  <a:pt x="95464" y="304800"/>
                </a:moveTo>
                <a:lnTo>
                  <a:pt x="95210" y="342900"/>
                </a:lnTo>
                <a:lnTo>
                  <a:pt x="133310" y="343153"/>
                </a:lnTo>
                <a:lnTo>
                  <a:pt x="133564" y="305053"/>
                </a:lnTo>
                <a:lnTo>
                  <a:pt x="95464" y="304800"/>
                </a:lnTo>
                <a:close/>
              </a:path>
              <a:path w="171450" h="5220334">
                <a:moveTo>
                  <a:pt x="94448" y="457200"/>
                </a:moveTo>
                <a:lnTo>
                  <a:pt x="94321" y="495300"/>
                </a:lnTo>
                <a:lnTo>
                  <a:pt x="132421" y="495553"/>
                </a:lnTo>
                <a:lnTo>
                  <a:pt x="132548" y="457453"/>
                </a:lnTo>
                <a:lnTo>
                  <a:pt x="94448" y="457200"/>
                </a:lnTo>
                <a:close/>
              </a:path>
              <a:path w="171450" h="5220334">
                <a:moveTo>
                  <a:pt x="93559" y="609600"/>
                </a:moveTo>
                <a:lnTo>
                  <a:pt x="93305" y="647700"/>
                </a:lnTo>
                <a:lnTo>
                  <a:pt x="131405" y="647953"/>
                </a:lnTo>
                <a:lnTo>
                  <a:pt x="131659" y="609853"/>
                </a:lnTo>
                <a:lnTo>
                  <a:pt x="93559" y="609600"/>
                </a:lnTo>
                <a:close/>
              </a:path>
              <a:path w="171450" h="5220334">
                <a:moveTo>
                  <a:pt x="92670" y="762000"/>
                </a:moveTo>
                <a:lnTo>
                  <a:pt x="92416" y="800100"/>
                </a:lnTo>
                <a:lnTo>
                  <a:pt x="130516" y="800353"/>
                </a:lnTo>
                <a:lnTo>
                  <a:pt x="130770" y="762253"/>
                </a:lnTo>
                <a:lnTo>
                  <a:pt x="92670" y="762000"/>
                </a:lnTo>
                <a:close/>
              </a:path>
              <a:path w="171450" h="5220334">
                <a:moveTo>
                  <a:pt x="91781" y="914400"/>
                </a:moveTo>
                <a:lnTo>
                  <a:pt x="91527" y="952500"/>
                </a:lnTo>
                <a:lnTo>
                  <a:pt x="129627" y="952753"/>
                </a:lnTo>
                <a:lnTo>
                  <a:pt x="129881" y="914653"/>
                </a:lnTo>
                <a:lnTo>
                  <a:pt x="91781" y="914400"/>
                </a:lnTo>
                <a:close/>
              </a:path>
              <a:path w="171450" h="5220334">
                <a:moveTo>
                  <a:pt x="90765" y="1066800"/>
                </a:moveTo>
                <a:lnTo>
                  <a:pt x="90638" y="1104900"/>
                </a:lnTo>
                <a:lnTo>
                  <a:pt x="128738" y="1105153"/>
                </a:lnTo>
                <a:lnTo>
                  <a:pt x="128865" y="1067053"/>
                </a:lnTo>
                <a:lnTo>
                  <a:pt x="90765" y="1066800"/>
                </a:lnTo>
                <a:close/>
              </a:path>
              <a:path w="171450" h="5220334">
                <a:moveTo>
                  <a:pt x="89876" y="1219200"/>
                </a:moveTo>
                <a:lnTo>
                  <a:pt x="89622" y="1257300"/>
                </a:lnTo>
                <a:lnTo>
                  <a:pt x="127722" y="1257553"/>
                </a:lnTo>
                <a:lnTo>
                  <a:pt x="127976" y="1219453"/>
                </a:lnTo>
                <a:lnTo>
                  <a:pt x="89876" y="1219200"/>
                </a:lnTo>
                <a:close/>
              </a:path>
              <a:path w="171450" h="5220334">
                <a:moveTo>
                  <a:pt x="88987" y="1371600"/>
                </a:moveTo>
                <a:lnTo>
                  <a:pt x="88733" y="1409700"/>
                </a:lnTo>
                <a:lnTo>
                  <a:pt x="126833" y="1409953"/>
                </a:lnTo>
                <a:lnTo>
                  <a:pt x="127087" y="1371853"/>
                </a:lnTo>
                <a:lnTo>
                  <a:pt x="88987" y="1371600"/>
                </a:lnTo>
                <a:close/>
              </a:path>
              <a:path w="171450" h="5220334">
                <a:moveTo>
                  <a:pt x="88098" y="1524000"/>
                </a:moveTo>
                <a:lnTo>
                  <a:pt x="87844" y="1562100"/>
                </a:lnTo>
                <a:lnTo>
                  <a:pt x="125944" y="1562353"/>
                </a:lnTo>
                <a:lnTo>
                  <a:pt x="126198" y="1524253"/>
                </a:lnTo>
                <a:lnTo>
                  <a:pt x="88098" y="1524000"/>
                </a:lnTo>
                <a:close/>
              </a:path>
              <a:path w="171450" h="5220334">
                <a:moveTo>
                  <a:pt x="87082" y="1676400"/>
                </a:moveTo>
                <a:lnTo>
                  <a:pt x="86828" y="1714500"/>
                </a:lnTo>
                <a:lnTo>
                  <a:pt x="124928" y="1714753"/>
                </a:lnTo>
                <a:lnTo>
                  <a:pt x="125182" y="1676653"/>
                </a:lnTo>
                <a:lnTo>
                  <a:pt x="87082" y="1676400"/>
                </a:lnTo>
                <a:close/>
              </a:path>
              <a:path w="171450" h="5220334">
                <a:moveTo>
                  <a:pt x="86193" y="1828800"/>
                </a:moveTo>
                <a:lnTo>
                  <a:pt x="85939" y="1866900"/>
                </a:lnTo>
                <a:lnTo>
                  <a:pt x="124039" y="1867153"/>
                </a:lnTo>
                <a:lnTo>
                  <a:pt x="124293" y="1829053"/>
                </a:lnTo>
                <a:lnTo>
                  <a:pt x="86193" y="1828800"/>
                </a:lnTo>
                <a:close/>
              </a:path>
              <a:path w="171450" h="5220334">
                <a:moveTo>
                  <a:pt x="85304" y="1981200"/>
                </a:moveTo>
                <a:lnTo>
                  <a:pt x="85050" y="2019300"/>
                </a:lnTo>
                <a:lnTo>
                  <a:pt x="123150" y="2019553"/>
                </a:lnTo>
                <a:lnTo>
                  <a:pt x="123404" y="1981453"/>
                </a:lnTo>
                <a:lnTo>
                  <a:pt x="85304" y="1981200"/>
                </a:lnTo>
                <a:close/>
              </a:path>
              <a:path w="171450" h="5220334">
                <a:moveTo>
                  <a:pt x="84288" y="2133600"/>
                </a:moveTo>
                <a:lnTo>
                  <a:pt x="84161" y="2171700"/>
                </a:lnTo>
                <a:lnTo>
                  <a:pt x="122261" y="2171954"/>
                </a:lnTo>
                <a:lnTo>
                  <a:pt x="122388" y="2133854"/>
                </a:lnTo>
                <a:lnTo>
                  <a:pt x="84288" y="2133600"/>
                </a:lnTo>
                <a:close/>
              </a:path>
              <a:path w="171450" h="5220334">
                <a:moveTo>
                  <a:pt x="83399" y="2286000"/>
                </a:moveTo>
                <a:lnTo>
                  <a:pt x="83145" y="2324100"/>
                </a:lnTo>
                <a:lnTo>
                  <a:pt x="121245" y="2324354"/>
                </a:lnTo>
                <a:lnTo>
                  <a:pt x="121499" y="2286254"/>
                </a:lnTo>
                <a:lnTo>
                  <a:pt x="83399" y="2286000"/>
                </a:lnTo>
                <a:close/>
              </a:path>
              <a:path w="171450" h="5220334">
                <a:moveTo>
                  <a:pt x="82510" y="2438400"/>
                </a:moveTo>
                <a:lnTo>
                  <a:pt x="82256" y="2476500"/>
                </a:lnTo>
                <a:lnTo>
                  <a:pt x="120356" y="2476754"/>
                </a:lnTo>
                <a:lnTo>
                  <a:pt x="120610" y="2438654"/>
                </a:lnTo>
                <a:lnTo>
                  <a:pt x="82510" y="2438400"/>
                </a:lnTo>
                <a:close/>
              </a:path>
              <a:path w="171450" h="5220334">
                <a:moveTo>
                  <a:pt x="81621" y="2590800"/>
                </a:moveTo>
                <a:lnTo>
                  <a:pt x="81367" y="2628900"/>
                </a:lnTo>
                <a:lnTo>
                  <a:pt x="119467" y="2629154"/>
                </a:lnTo>
                <a:lnTo>
                  <a:pt x="119721" y="2591054"/>
                </a:lnTo>
                <a:lnTo>
                  <a:pt x="81621" y="2590800"/>
                </a:lnTo>
                <a:close/>
              </a:path>
              <a:path w="171450" h="5220334">
                <a:moveTo>
                  <a:pt x="80605" y="2743200"/>
                </a:moveTo>
                <a:lnTo>
                  <a:pt x="80351" y="2781300"/>
                </a:lnTo>
                <a:lnTo>
                  <a:pt x="118451" y="2781427"/>
                </a:lnTo>
                <a:lnTo>
                  <a:pt x="118705" y="2743327"/>
                </a:lnTo>
                <a:lnTo>
                  <a:pt x="80605" y="2743200"/>
                </a:lnTo>
                <a:close/>
              </a:path>
              <a:path w="171450" h="5220334">
                <a:moveTo>
                  <a:pt x="79716" y="2895600"/>
                </a:moveTo>
                <a:lnTo>
                  <a:pt x="79462" y="2933700"/>
                </a:lnTo>
                <a:lnTo>
                  <a:pt x="117562" y="2933827"/>
                </a:lnTo>
                <a:lnTo>
                  <a:pt x="117816" y="2895727"/>
                </a:lnTo>
                <a:lnTo>
                  <a:pt x="79716" y="2895600"/>
                </a:lnTo>
                <a:close/>
              </a:path>
              <a:path w="171450" h="5220334">
                <a:moveTo>
                  <a:pt x="78827" y="3047999"/>
                </a:moveTo>
                <a:lnTo>
                  <a:pt x="78573" y="3086099"/>
                </a:lnTo>
                <a:lnTo>
                  <a:pt x="116673" y="3086226"/>
                </a:lnTo>
                <a:lnTo>
                  <a:pt x="116927" y="3048126"/>
                </a:lnTo>
                <a:lnTo>
                  <a:pt x="78827" y="3047999"/>
                </a:lnTo>
                <a:close/>
              </a:path>
              <a:path w="171450" h="5220334">
                <a:moveTo>
                  <a:pt x="77811" y="3200399"/>
                </a:moveTo>
                <a:lnTo>
                  <a:pt x="77684" y="3238499"/>
                </a:lnTo>
                <a:lnTo>
                  <a:pt x="115784" y="3238626"/>
                </a:lnTo>
                <a:lnTo>
                  <a:pt x="115911" y="3200526"/>
                </a:lnTo>
                <a:lnTo>
                  <a:pt x="77811" y="3200399"/>
                </a:lnTo>
                <a:close/>
              </a:path>
              <a:path w="171450" h="5220334">
                <a:moveTo>
                  <a:pt x="76922" y="3352800"/>
                </a:moveTo>
                <a:lnTo>
                  <a:pt x="76668" y="3390900"/>
                </a:lnTo>
                <a:lnTo>
                  <a:pt x="114768" y="3391027"/>
                </a:lnTo>
                <a:lnTo>
                  <a:pt x="115022" y="3352927"/>
                </a:lnTo>
                <a:lnTo>
                  <a:pt x="76922" y="3352800"/>
                </a:lnTo>
                <a:close/>
              </a:path>
              <a:path w="171450" h="5220334">
                <a:moveTo>
                  <a:pt x="76033" y="3505200"/>
                </a:moveTo>
                <a:lnTo>
                  <a:pt x="75779" y="3543300"/>
                </a:lnTo>
                <a:lnTo>
                  <a:pt x="113879" y="3543427"/>
                </a:lnTo>
                <a:lnTo>
                  <a:pt x="114133" y="3505327"/>
                </a:lnTo>
                <a:lnTo>
                  <a:pt x="76033" y="3505200"/>
                </a:lnTo>
                <a:close/>
              </a:path>
              <a:path w="171450" h="5220334">
                <a:moveTo>
                  <a:pt x="75144" y="3657600"/>
                </a:moveTo>
                <a:lnTo>
                  <a:pt x="74890" y="3695700"/>
                </a:lnTo>
                <a:lnTo>
                  <a:pt x="112990" y="3695827"/>
                </a:lnTo>
                <a:lnTo>
                  <a:pt x="113244" y="3657727"/>
                </a:lnTo>
                <a:lnTo>
                  <a:pt x="75144" y="3657600"/>
                </a:lnTo>
                <a:close/>
              </a:path>
              <a:path w="171450" h="5220334">
                <a:moveTo>
                  <a:pt x="74128" y="3810000"/>
                </a:moveTo>
                <a:lnTo>
                  <a:pt x="74001" y="3848100"/>
                </a:lnTo>
                <a:lnTo>
                  <a:pt x="112101" y="3848227"/>
                </a:lnTo>
                <a:lnTo>
                  <a:pt x="112228" y="3810127"/>
                </a:lnTo>
                <a:lnTo>
                  <a:pt x="74128" y="3810000"/>
                </a:lnTo>
                <a:close/>
              </a:path>
              <a:path w="171450" h="5220334">
                <a:moveTo>
                  <a:pt x="73239" y="3962273"/>
                </a:moveTo>
                <a:lnTo>
                  <a:pt x="72985" y="4000373"/>
                </a:lnTo>
                <a:lnTo>
                  <a:pt x="111085" y="4000627"/>
                </a:lnTo>
                <a:lnTo>
                  <a:pt x="111339" y="3962527"/>
                </a:lnTo>
                <a:lnTo>
                  <a:pt x="73239" y="3962273"/>
                </a:lnTo>
                <a:close/>
              </a:path>
              <a:path w="171450" h="5220334">
                <a:moveTo>
                  <a:pt x="72350" y="4114673"/>
                </a:moveTo>
                <a:lnTo>
                  <a:pt x="72096" y="4152773"/>
                </a:lnTo>
                <a:lnTo>
                  <a:pt x="110196" y="4153027"/>
                </a:lnTo>
                <a:lnTo>
                  <a:pt x="110450" y="4114927"/>
                </a:lnTo>
                <a:lnTo>
                  <a:pt x="72350" y="4114673"/>
                </a:lnTo>
                <a:close/>
              </a:path>
              <a:path w="171450" h="5220334">
                <a:moveTo>
                  <a:pt x="71461" y="4267073"/>
                </a:moveTo>
                <a:lnTo>
                  <a:pt x="71207" y="4305173"/>
                </a:lnTo>
                <a:lnTo>
                  <a:pt x="109307" y="4305427"/>
                </a:lnTo>
                <a:lnTo>
                  <a:pt x="109561" y="4267327"/>
                </a:lnTo>
                <a:lnTo>
                  <a:pt x="71461" y="4267073"/>
                </a:lnTo>
                <a:close/>
              </a:path>
              <a:path w="171450" h="5220334">
                <a:moveTo>
                  <a:pt x="70445" y="4419473"/>
                </a:moveTo>
                <a:lnTo>
                  <a:pt x="70191" y="4457573"/>
                </a:lnTo>
                <a:lnTo>
                  <a:pt x="108291" y="4457827"/>
                </a:lnTo>
                <a:lnTo>
                  <a:pt x="108545" y="4419727"/>
                </a:lnTo>
                <a:lnTo>
                  <a:pt x="70445" y="4419473"/>
                </a:lnTo>
                <a:close/>
              </a:path>
              <a:path w="171450" h="5220334">
                <a:moveTo>
                  <a:pt x="69556" y="4571873"/>
                </a:moveTo>
                <a:lnTo>
                  <a:pt x="69302" y="4609973"/>
                </a:lnTo>
                <a:lnTo>
                  <a:pt x="107402" y="4610227"/>
                </a:lnTo>
                <a:lnTo>
                  <a:pt x="107656" y="4572127"/>
                </a:lnTo>
                <a:lnTo>
                  <a:pt x="69556" y="4571873"/>
                </a:lnTo>
                <a:close/>
              </a:path>
              <a:path w="171450" h="5220334">
                <a:moveTo>
                  <a:pt x="68667" y="4724273"/>
                </a:moveTo>
                <a:lnTo>
                  <a:pt x="68413" y="4762373"/>
                </a:lnTo>
                <a:lnTo>
                  <a:pt x="106513" y="4762627"/>
                </a:lnTo>
                <a:lnTo>
                  <a:pt x="106767" y="4724527"/>
                </a:lnTo>
                <a:lnTo>
                  <a:pt x="68667" y="4724273"/>
                </a:lnTo>
                <a:close/>
              </a:path>
              <a:path w="171450" h="5220334">
                <a:moveTo>
                  <a:pt x="67651" y="4876673"/>
                </a:moveTo>
                <a:lnTo>
                  <a:pt x="67524" y="4914773"/>
                </a:lnTo>
                <a:lnTo>
                  <a:pt x="105624" y="4915027"/>
                </a:lnTo>
                <a:lnTo>
                  <a:pt x="105751" y="4876927"/>
                </a:lnTo>
                <a:lnTo>
                  <a:pt x="67651" y="4876673"/>
                </a:lnTo>
                <a:close/>
              </a:path>
              <a:path w="171450" h="5220334">
                <a:moveTo>
                  <a:pt x="16551" y="5048791"/>
                </a:moveTo>
                <a:lnTo>
                  <a:pt x="9358" y="5051196"/>
                </a:lnTo>
                <a:lnTo>
                  <a:pt x="3730" y="5056190"/>
                </a:lnTo>
                <a:lnTo>
                  <a:pt x="531" y="5062748"/>
                </a:lnTo>
                <a:lnTo>
                  <a:pt x="0" y="5070032"/>
                </a:lnTo>
                <a:lnTo>
                  <a:pt x="2373" y="5077206"/>
                </a:lnTo>
                <a:lnTo>
                  <a:pt x="84669" y="5220208"/>
                </a:lnTo>
                <a:lnTo>
                  <a:pt x="106915" y="5182577"/>
                </a:lnTo>
                <a:lnTo>
                  <a:pt x="103973" y="5182577"/>
                </a:lnTo>
                <a:lnTo>
                  <a:pt x="65873" y="5182349"/>
                </a:lnTo>
                <a:lnTo>
                  <a:pt x="65873" y="5181511"/>
                </a:lnTo>
                <a:lnTo>
                  <a:pt x="107546" y="5181511"/>
                </a:lnTo>
                <a:lnTo>
                  <a:pt x="112629" y="5172913"/>
                </a:lnTo>
                <a:lnTo>
                  <a:pt x="101433" y="5172913"/>
                </a:lnTo>
                <a:lnTo>
                  <a:pt x="68540" y="5172709"/>
                </a:lnTo>
                <a:lnTo>
                  <a:pt x="85142" y="5144617"/>
                </a:lnTo>
                <a:lnTo>
                  <a:pt x="35393" y="5058206"/>
                </a:lnTo>
                <a:lnTo>
                  <a:pt x="30414" y="5052525"/>
                </a:lnTo>
                <a:lnTo>
                  <a:pt x="23852" y="5049310"/>
                </a:lnTo>
                <a:lnTo>
                  <a:pt x="16551" y="5048791"/>
                </a:lnTo>
                <a:close/>
              </a:path>
              <a:path w="171450" h="5220334">
                <a:moveTo>
                  <a:pt x="65873" y="5181511"/>
                </a:moveTo>
                <a:lnTo>
                  <a:pt x="65873" y="5182349"/>
                </a:lnTo>
                <a:lnTo>
                  <a:pt x="103973" y="5182577"/>
                </a:lnTo>
                <a:lnTo>
                  <a:pt x="103973" y="5181752"/>
                </a:lnTo>
                <a:lnTo>
                  <a:pt x="65873" y="5181511"/>
                </a:lnTo>
                <a:close/>
              </a:path>
              <a:path w="171450" h="5220334">
                <a:moveTo>
                  <a:pt x="107546" y="5181511"/>
                </a:moveTo>
                <a:lnTo>
                  <a:pt x="65873" y="5181511"/>
                </a:lnTo>
                <a:lnTo>
                  <a:pt x="103973" y="5181752"/>
                </a:lnTo>
                <a:lnTo>
                  <a:pt x="103973" y="5182577"/>
                </a:lnTo>
                <a:lnTo>
                  <a:pt x="106915" y="5182577"/>
                </a:lnTo>
                <a:lnTo>
                  <a:pt x="107546" y="5181511"/>
                </a:lnTo>
                <a:close/>
              </a:path>
              <a:path w="171450" h="5220334">
                <a:moveTo>
                  <a:pt x="85142" y="5144617"/>
                </a:moveTo>
                <a:lnTo>
                  <a:pt x="68540" y="5172709"/>
                </a:lnTo>
                <a:lnTo>
                  <a:pt x="101433" y="5172913"/>
                </a:lnTo>
                <a:lnTo>
                  <a:pt x="85142" y="5144617"/>
                </a:lnTo>
                <a:close/>
              </a:path>
              <a:path w="171450" h="5220334">
                <a:moveTo>
                  <a:pt x="154816" y="5049629"/>
                </a:moveTo>
                <a:lnTo>
                  <a:pt x="147502" y="5050062"/>
                </a:lnTo>
                <a:lnTo>
                  <a:pt x="140902" y="5053196"/>
                </a:lnTo>
                <a:lnTo>
                  <a:pt x="135850" y="5058816"/>
                </a:lnTo>
                <a:lnTo>
                  <a:pt x="85142" y="5144617"/>
                </a:lnTo>
                <a:lnTo>
                  <a:pt x="101433" y="5172913"/>
                </a:lnTo>
                <a:lnTo>
                  <a:pt x="112629" y="5172913"/>
                </a:lnTo>
                <a:lnTo>
                  <a:pt x="168616" y="5078209"/>
                </a:lnTo>
                <a:lnTo>
                  <a:pt x="171156" y="5071064"/>
                </a:lnTo>
                <a:lnTo>
                  <a:pt x="170743" y="5063774"/>
                </a:lnTo>
                <a:lnTo>
                  <a:pt x="167616" y="5057176"/>
                </a:lnTo>
                <a:lnTo>
                  <a:pt x="162012" y="5052110"/>
                </a:lnTo>
                <a:lnTo>
                  <a:pt x="154816" y="5049629"/>
                </a:lnTo>
                <a:close/>
              </a:path>
              <a:path w="171450" h="5220334">
                <a:moveTo>
                  <a:pt x="66762" y="5029111"/>
                </a:moveTo>
                <a:lnTo>
                  <a:pt x="66508" y="5067211"/>
                </a:lnTo>
                <a:lnTo>
                  <a:pt x="104608" y="5067452"/>
                </a:lnTo>
                <a:lnTo>
                  <a:pt x="104862" y="5029352"/>
                </a:lnTo>
                <a:lnTo>
                  <a:pt x="66762" y="50291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LATAR BELAKANG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83126" y="1149718"/>
            <a:ext cx="18364199" cy="8845181"/>
          </a:xfrm>
          <a:prstGeom prst="rect">
            <a:avLst/>
          </a:prstGeom>
        </p:spPr>
        <p:txBody>
          <a:bodyPr/>
          <a:lstStyle/>
          <a:p>
            <a:pPr lvl="0" algn="ctr"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897884"/>
              </p:ext>
            </p:extLst>
          </p:nvPr>
        </p:nvGraphicFramePr>
        <p:xfrm>
          <a:off x="1219200" y="0"/>
          <a:ext cx="15697202" cy="1024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5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6385" y="2619882"/>
            <a:ext cx="21990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PROGRAM  SARJANA 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RUB</a:t>
            </a:r>
            <a:r>
              <a:rPr sz="2800" b="1" spc="-22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21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9318" y="1457909"/>
            <a:ext cx="36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9E01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4780" y="1232916"/>
            <a:ext cx="1376680" cy="1376680"/>
          </a:xfrm>
          <a:custGeom>
            <a:avLst/>
            <a:gdLst/>
            <a:ahLst/>
            <a:cxnLst/>
            <a:rect l="l" t="t" r="r" b="b"/>
            <a:pathLst>
              <a:path w="1376679" h="1376680">
                <a:moveTo>
                  <a:pt x="688086" y="0"/>
                </a:moveTo>
                <a:lnTo>
                  <a:pt x="639359" y="1746"/>
                </a:lnTo>
                <a:lnTo>
                  <a:pt x="591491" y="6904"/>
                </a:lnTo>
                <a:lnTo>
                  <a:pt x="544604" y="15353"/>
                </a:lnTo>
                <a:lnTo>
                  <a:pt x="498819" y="26970"/>
                </a:lnTo>
                <a:lnTo>
                  <a:pt x="454258" y="41635"/>
                </a:lnTo>
                <a:lnTo>
                  <a:pt x="411042" y="59225"/>
                </a:lnTo>
                <a:lnTo>
                  <a:pt x="369293" y="79619"/>
                </a:lnTo>
                <a:lnTo>
                  <a:pt x="329132" y="102696"/>
                </a:lnTo>
                <a:lnTo>
                  <a:pt x="290682" y="128334"/>
                </a:lnTo>
                <a:lnTo>
                  <a:pt x="254063" y="156411"/>
                </a:lnTo>
                <a:lnTo>
                  <a:pt x="219397" y="186806"/>
                </a:lnTo>
                <a:lnTo>
                  <a:pt x="186806" y="219397"/>
                </a:lnTo>
                <a:lnTo>
                  <a:pt x="156411" y="254063"/>
                </a:lnTo>
                <a:lnTo>
                  <a:pt x="128334" y="290682"/>
                </a:lnTo>
                <a:lnTo>
                  <a:pt x="102696" y="329132"/>
                </a:lnTo>
                <a:lnTo>
                  <a:pt x="79619" y="369293"/>
                </a:lnTo>
                <a:lnTo>
                  <a:pt x="59225" y="411042"/>
                </a:lnTo>
                <a:lnTo>
                  <a:pt x="41635" y="454258"/>
                </a:lnTo>
                <a:lnTo>
                  <a:pt x="26970" y="498819"/>
                </a:lnTo>
                <a:lnTo>
                  <a:pt x="15353" y="544604"/>
                </a:lnTo>
                <a:lnTo>
                  <a:pt x="6904" y="591491"/>
                </a:lnTo>
                <a:lnTo>
                  <a:pt x="1746" y="639359"/>
                </a:lnTo>
                <a:lnTo>
                  <a:pt x="0" y="688085"/>
                </a:lnTo>
                <a:lnTo>
                  <a:pt x="1604" y="735542"/>
                </a:lnTo>
                <a:lnTo>
                  <a:pt x="6347" y="782088"/>
                </a:lnTo>
                <a:lnTo>
                  <a:pt x="14121" y="827624"/>
                </a:lnTo>
                <a:lnTo>
                  <a:pt x="24819" y="872052"/>
                </a:lnTo>
                <a:lnTo>
                  <a:pt x="38334" y="915274"/>
                </a:lnTo>
                <a:lnTo>
                  <a:pt x="54560" y="957191"/>
                </a:lnTo>
                <a:lnTo>
                  <a:pt x="73388" y="997704"/>
                </a:lnTo>
                <a:lnTo>
                  <a:pt x="94713" y="1036715"/>
                </a:lnTo>
                <a:lnTo>
                  <a:pt x="118427" y="1074125"/>
                </a:lnTo>
                <a:lnTo>
                  <a:pt x="144423" y="1109836"/>
                </a:lnTo>
                <a:lnTo>
                  <a:pt x="172595" y="1143749"/>
                </a:lnTo>
                <a:lnTo>
                  <a:pt x="202834" y="1175765"/>
                </a:lnTo>
                <a:lnTo>
                  <a:pt x="235035" y="1205787"/>
                </a:lnTo>
                <a:lnTo>
                  <a:pt x="269090" y="1233715"/>
                </a:lnTo>
                <a:lnTo>
                  <a:pt x="304893" y="1259452"/>
                </a:lnTo>
                <a:lnTo>
                  <a:pt x="342335" y="1282897"/>
                </a:lnTo>
                <a:lnTo>
                  <a:pt x="381311" y="1303953"/>
                </a:lnTo>
                <a:lnTo>
                  <a:pt x="421713" y="1322522"/>
                </a:lnTo>
                <a:lnTo>
                  <a:pt x="463434" y="1338504"/>
                </a:lnTo>
                <a:lnTo>
                  <a:pt x="506368" y="1351802"/>
                </a:lnTo>
                <a:lnTo>
                  <a:pt x="550407" y="1362316"/>
                </a:lnTo>
                <a:lnTo>
                  <a:pt x="595444" y="1369948"/>
                </a:lnTo>
                <a:lnTo>
                  <a:pt x="641373" y="1374599"/>
                </a:lnTo>
                <a:lnTo>
                  <a:pt x="688086" y="1376171"/>
                </a:lnTo>
                <a:lnTo>
                  <a:pt x="735542" y="1374599"/>
                </a:lnTo>
                <a:lnTo>
                  <a:pt x="782088" y="1369948"/>
                </a:lnTo>
                <a:lnTo>
                  <a:pt x="827624" y="1362316"/>
                </a:lnTo>
                <a:lnTo>
                  <a:pt x="872052" y="1351802"/>
                </a:lnTo>
                <a:lnTo>
                  <a:pt x="915274" y="1338504"/>
                </a:lnTo>
                <a:lnTo>
                  <a:pt x="957191" y="1322522"/>
                </a:lnTo>
                <a:lnTo>
                  <a:pt x="997704" y="1303953"/>
                </a:lnTo>
                <a:lnTo>
                  <a:pt x="1036715" y="1282897"/>
                </a:lnTo>
                <a:lnTo>
                  <a:pt x="1074125" y="1259452"/>
                </a:lnTo>
                <a:lnTo>
                  <a:pt x="1092266" y="1246377"/>
                </a:lnTo>
                <a:lnTo>
                  <a:pt x="688086" y="1246377"/>
                </a:lnTo>
                <a:lnTo>
                  <a:pt x="640379" y="1244353"/>
                </a:lnTo>
                <a:lnTo>
                  <a:pt x="593710" y="1238387"/>
                </a:lnTo>
                <a:lnTo>
                  <a:pt x="548255" y="1228638"/>
                </a:lnTo>
                <a:lnTo>
                  <a:pt x="504189" y="1215265"/>
                </a:lnTo>
                <a:lnTo>
                  <a:pt x="461689" y="1198428"/>
                </a:lnTo>
                <a:lnTo>
                  <a:pt x="420932" y="1178285"/>
                </a:lnTo>
                <a:lnTo>
                  <a:pt x="382093" y="1154997"/>
                </a:lnTo>
                <a:lnTo>
                  <a:pt x="345348" y="1128721"/>
                </a:lnTo>
                <a:lnTo>
                  <a:pt x="310875" y="1099618"/>
                </a:lnTo>
                <a:lnTo>
                  <a:pt x="278848" y="1067846"/>
                </a:lnTo>
                <a:lnTo>
                  <a:pt x="249444" y="1033565"/>
                </a:lnTo>
                <a:lnTo>
                  <a:pt x="222840" y="996934"/>
                </a:lnTo>
                <a:lnTo>
                  <a:pt x="199211" y="958112"/>
                </a:lnTo>
                <a:lnTo>
                  <a:pt x="178735" y="917258"/>
                </a:lnTo>
                <a:lnTo>
                  <a:pt x="161586" y="874532"/>
                </a:lnTo>
                <a:lnTo>
                  <a:pt x="147941" y="830092"/>
                </a:lnTo>
                <a:lnTo>
                  <a:pt x="137976" y="784098"/>
                </a:lnTo>
                <a:lnTo>
                  <a:pt x="131869" y="736710"/>
                </a:lnTo>
                <a:lnTo>
                  <a:pt x="129794" y="688085"/>
                </a:lnTo>
                <a:lnTo>
                  <a:pt x="131869" y="640379"/>
                </a:lnTo>
                <a:lnTo>
                  <a:pt x="137976" y="593710"/>
                </a:lnTo>
                <a:lnTo>
                  <a:pt x="147941" y="548255"/>
                </a:lnTo>
                <a:lnTo>
                  <a:pt x="161586" y="504189"/>
                </a:lnTo>
                <a:lnTo>
                  <a:pt x="178735" y="461689"/>
                </a:lnTo>
                <a:lnTo>
                  <a:pt x="199211" y="420932"/>
                </a:lnTo>
                <a:lnTo>
                  <a:pt x="222840" y="382093"/>
                </a:lnTo>
                <a:lnTo>
                  <a:pt x="249444" y="345348"/>
                </a:lnTo>
                <a:lnTo>
                  <a:pt x="278848" y="310875"/>
                </a:lnTo>
                <a:lnTo>
                  <a:pt x="310875" y="278848"/>
                </a:lnTo>
                <a:lnTo>
                  <a:pt x="345348" y="249444"/>
                </a:lnTo>
                <a:lnTo>
                  <a:pt x="382093" y="222840"/>
                </a:lnTo>
                <a:lnTo>
                  <a:pt x="420932" y="199211"/>
                </a:lnTo>
                <a:lnTo>
                  <a:pt x="461689" y="178735"/>
                </a:lnTo>
                <a:lnTo>
                  <a:pt x="504189" y="161586"/>
                </a:lnTo>
                <a:lnTo>
                  <a:pt x="548255" y="147941"/>
                </a:lnTo>
                <a:lnTo>
                  <a:pt x="593710" y="137976"/>
                </a:lnTo>
                <a:lnTo>
                  <a:pt x="640379" y="131869"/>
                </a:lnTo>
                <a:lnTo>
                  <a:pt x="688086" y="129793"/>
                </a:lnTo>
                <a:lnTo>
                  <a:pt x="1089739" y="129793"/>
                </a:lnTo>
                <a:lnTo>
                  <a:pt x="1074125" y="118427"/>
                </a:lnTo>
                <a:lnTo>
                  <a:pt x="1036715" y="94713"/>
                </a:lnTo>
                <a:lnTo>
                  <a:pt x="997704" y="73388"/>
                </a:lnTo>
                <a:lnTo>
                  <a:pt x="957191" y="54560"/>
                </a:lnTo>
                <a:lnTo>
                  <a:pt x="915274" y="38334"/>
                </a:lnTo>
                <a:lnTo>
                  <a:pt x="872052" y="24819"/>
                </a:lnTo>
                <a:lnTo>
                  <a:pt x="827624" y="14121"/>
                </a:lnTo>
                <a:lnTo>
                  <a:pt x="782088" y="6347"/>
                </a:lnTo>
                <a:lnTo>
                  <a:pt x="735542" y="1604"/>
                </a:lnTo>
                <a:lnTo>
                  <a:pt x="688086" y="0"/>
                </a:lnTo>
                <a:close/>
              </a:path>
              <a:path w="1376679" h="1376680">
                <a:moveTo>
                  <a:pt x="1089739" y="129793"/>
                </a:moveTo>
                <a:lnTo>
                  <a:pt x="688086" y="129793"/>
                </a:lnTo>
                <a:lnTo>
                  <a:pt x="736710" y="131869"/>
                </a:lnTo>
                <a:lnTo>
                  <a:pt x="784098" y="137976"/>
                </a:lnTo>
                <a:lnTo>
                  <a:pt x="830092" y="147941"/>
                </a:lnTo>
                <a:lnTo>
                  <a:pt x="874532" y="161586"/>
                </a:lnTo>
                <a:lnTo>
                  <a:pt x="917258" y="178735"/>
                </a:lnTo>
                <a:lnTo>
                  <a:pt x="958112" y="199211"/>
                </a:lnTo>
                <a:lnTo>
                  <a:pt x="996934" y="222840"/>
                </a:lnTo>
                <a:lnTo>
                  <a:pt x="1033565" y="249444"/>
                </a:lnTo>
                <a:lnTo>
                  <a:pt x="1067846" y="278848"/>
                </a:lnTo>
                <a:lnTo>
                  <a:pt x="1099618" y="310875"/>
                </a:lnTo>
                <a:lnTo>
                  <a:pt x="1128721" y="345348"/>
                </a:lnTo>
                <a:lnTo>
                  <a:pt x="1154997" y="382093"/>
                </a:lnTo>
                <a:lnTo>
                  <a:pt x="1178285" y="420932"/>
                </a:lnTo>
                <a:lnTo>
                  <a:pt x="1198428" y="461689"/>
                </a:lnTo>
                <a:lnTo>
                  <a:pt x="1215265" y="504189"/>
                </a:lnTo>
                <a:lnTo>
                  <a:pt x="1228638" y="548255"/>
                </a:lnTo>
                <a:lnTo>
                  <a:pt x="1238387" y="593710"/>
                </a:lnTo>
                <a:lnTo>
                  <a:pt x="1244353" y="640379"/>
                </a:lnTo>
                <a:lnTo>
                  <a:pt x="1246377" y="688085"/>
                </a:lnTo>
                <a:lnTo>
                  <a:pt x="1244353" y="736710"/>
                </a:lnTo>
                <a:lnTo>
                  <a:pt x="1238387" y="784098"/>
                </a:lnTo>
                <a:lnTo>
                  <a:pt x="1228638" y="830092"/>
                </a:lnTo>
                <a:lnTo>
                  <a:pt x="1215265" y="874532"/>
                </a:lnTo>
                <a:lnTo>
                  <a:pt x="1198428" y="917258"/>
                </a:lnTo>
                <a:lnTo>
                  <a:pt x="1178285" y="958112"/>
                </a:lnTo>
                <a:lnTo>
                  <a:pt x="1154997" y="996934"/>
                </a:lnTo>
                <a:lnTo>
                  <a:pt x="1128721" y="1033565"/>
                </a:lnTo>
                <a:lnTo>
                  <a:pt x="1099618" y="1067846"/>
                </a:lnTo>
                <a:lnTo>
                  <a:pt x="1067846" y="1099618"/>
                </a:lnTo>
                <a:lnTo>
                  <a:pt x="1033565" y="1128721"/>
                </a:lnTo>
                <a:lnTo>
                  <a:pt x="996934" y="1154997"/>
                </a:lnTo>
                <a:lnTo>
                  <a:pt x="958112" y="1178285"/>
                </a:lnTo>
                <a:lnTo>
                  <a:pt x="917258" y="1198428"/>
                </a:lnTo>
                <a:lnTo>
                  <a:pt x="874532" y="1215265"/>
                </a:lnTo>
                <a:lnTo>
                  <a:pt x="830092" y="1228638"/>
                </a:lnTo>
                <a:lnTo>
                  <a:pt x="784098" y="1238387"/>
                </a:lnTo>
                <a:lnTo>
                  <a:pt x="736710" y="1244353"/>
                </a:lnTo>
                <a:lnTo>
                  <a:pt x="688086" y="1246377"/>
                </a:lnTo>
                <a:lnTo>
                  <a:pt x="1092266" y="1246377"/>
                </a:lnTo>
                <a:lnTo>
                  <a:pt x="1143749" y="1205787"/>
                </a:lnTo>
                <a:lnTo>
                  <a:pt x="1175766" y="1175765"/>
                </a:lnTo>
                <a:lnTo>
                  <a:pt x="1205787" y="1143749"/>
                </a:lnTo>
                <a:lnTo>
                  <a:pt x="1233715" y="1109836"/>
                </a:lnTo>
                <a:lnTo>
                  <a:pt x="1259452" y="1074125"/>
                </a:lnTo>
                <a:lnTo>
                  <a:pt x="1282897" y="1036715"/>
                </a:lnTo>
                <a:lnTo>
                  <a:pt x="1303953" y="997704"/>
                </a:lnTo>
                <a:lnTo>
                  <a:pt x="1322522" y="957191"/>
                </a:lnTo>
                <a:lnTo>
                  <a:pt x="1338504" y="915274"/>
                </a:lnTo>
                <a:lnTo>
                  <a:pt x="1351802" y="872052"/>
                </a:lnTo>
                <a:lnTo>
                  <a:pt x="1362316" y="827624"/>
                </a:lnTo>
                <a:lnTo>
                  <a:pt x="1369948" y="782088"/>
                </a:lnTo>
                <a:lnTo>
                  <a:pt x="1374599" y="735542"/>
                </a:lnTo>
                <a:lnTo>
                  <a:pt x="1376172" y="688085"/>
                </a:lnTo>
                <a:lnTo>
                  <a:pt x="1374599" y="641373"/>
                </a:lnTo>
                <a:lnTo>
                  <a:pt x="1369948" y="595444"/>
                </a:lnTo>
                <a:lnTo>
                  <a:pt x="1362316" y="550407"/>
                </a:lnTo>
                <a:lnTo>
                  <a:pt x="1351802" y="506368"/>
                </a:lnTo>
                <a:lnTo>
                  <a:pt x="1338504" y="463434"/>
                </a:lnTo>
                <a:lnTo>
                  <a:pt x="1322522" y="421713"/>
                </a:lnTo>
                <a:lnTo>
                  <a:pt x="1303953" y="381311"/>
                </a:lnTo>
                <a:lnTo>
                  <a:pt x="1282897" y="342335"/>
                </a:lnTo>
                <a:lnTo>
                  <a:pt x="1259452" y="304893"/>
                </a:lnTo>
                <a:lnTo>
                  <a:pt x="1233715" y="269090"/>
                </a:lnTo>
                <a:lnTo>
                  <a:pt x="1205787" y="235035"/>
                </a:lnTo>
                <a:lnTo>
                  <a:pt x="1175766" y="202834"/>
                </a:lnTo>
                <a:lnTo>
                  <a:pt x="1143749" y="172595"/>
                </a:lnTo>
                <a:lnTo>
                  <a:pt x="1109836" y="144423"/>
                </a:lnTo>
                <a:lnTo>
                  <a:pt x="1089739" y="129793"/>
                </a:lnTo>
                <a:close/>
              </a:path>
            </a:pathLst>
          </a:custGeom>
          <a:solidFill>
            <a:srgbClr val="FF9E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725400" y="1333500"/>
            <a:ext cx="2971800" cy="53340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MY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KESELURUHAN </a:t>
            </a:r>
            <a:r>
              <a:rPr lang="en-MY" sz="16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5,094 </a:t>
            </a:r>
            <a:r>
              <a:rPr lang="en-MY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</a:t>
            </a:r>
            <a:endParaRPr lang="ms-MY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337907"/>
              </p:ext>
            </p:extLst>
          </p:nvPr>
        </p:nvGraphicFramePr>
        <p:xfrm>
          <a:off x="152400" y="728980"/>
          <a:ext cx="17678400" cy="936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4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27513" y="1723502"/>
            <a:ext cx="5555260" cy="2346807"/>
            <a:chOff x="2109982" y="3891133"/>
            <a:chExt cx="5035343" cy="2127168"/>
          </a:xfrm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3977627" y="3891133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7114" tIns="68557" rIns="137114" bIns="68557" numCol="1" anchor="t" anchorCtr="0" compatLnSpc="1"/>
            <a:lstStyle/>
            <a:p>
              <a:endParaRPr lang="id-ID" sz="2699" dirty="0">
                <a:latin typeface="Calibri Light" panose="020F030202020403020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09982" y="5111686"/>
              <a:ext cx="5035343" cy="906615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en-MY" sz="2800" b="1" dirty="0">
                  <a:latin typeface="Lato Regular"/>
                  <a:cs typeface="Lato Regular"/>
                </a:rPr>
                <a:t>PENGENALAN BAHAGIAN PENGURUSAN LATIHAN (BPL)</a:t>
              </a:r>
              <a:endParaRPr lang="en-US" sz="2800" b="1" dirty="0">
                <a:latin typeface="Lato Regular"/>
                <a:cs typeface="Lato Regular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061518" y="4085139"/>
              <a:ext cx="1039812" cy="795027"/>
            </a:xfrm>
            <a:prstGeom prst="rect">
              <a:avLst/>
            </a:prstGeom>
            <a:noFill/>
          </p:spPr>
          <p:txBody>
            <a:bodyPr wrap="square" lIns="137114" tIns="68557" rIns="137114" bIns="68557" rtlCol="0">
              <a:spAutoFit/>
            </a:bodyPr>
            <a:lstStyle/>
            <a:p>
              <a:pPr algn="ctr"/>
              <a:r>
                <a:rPr lang="id-ID" sz="4800" b="1" dirty="0">
                  <a:solidFill>
                    <a:schemeClr val="accent1"/>
                  </a:solidFill>
                  <a:latin typeface="Lato Regular"/>
                  <a:cs typeface="Lato Regular"/>
                </a:rPr>
                <a:t>1</a:t>
              </a:r>
              <a:endParaRPr lang="en-US" sz="4800" b="1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8473481" y="4004676"/>
            <a:ext cx="31663" cy="522000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97726"/>
              </p:ext>
            </p:extLst>
          </p:nvPr>
        </p:nvGraphicFramePr>
        <p:xfrm>
          <a:off x="152400" y="-4"/>
          <a:ext cx="17983198" cy="1028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038">
                  <a:extLst>
                    <a:ext uri="{9D8B030D-6E8A-4147-A177-3AD203B41FA5}">
                      <a16:colId xmlns:a16="http://schemas.microsoft.com/office/drawing/2014/main" val="3314810566"/>
                    </a:ext>
                  </a:extLst>
                </a:gridCol>
                <a:gridCol w="3076454">
                  <a:extLst>
                    <a:ext uri="{9D8B030D-6E8A-4147-A177-3AD203B41FA5}">
                      <a16:colId xmlns:a16="http://schemas.microsoft.com/office/drawing/2014/main" val="397755930"/>
                    </a:ext>
                  </a:extLst>
                </a:gridCol>
                <a:gridCol w="2580252">
                  <a:extLst>
                    <a:ext uri="{9D8B030D-6E8A-4147-A177-3AD203B41FA5}">
                      <a16:colId xmlns:a16="http://schemas.microsoft.com/office/drawing/2014/main" val="3246309259"/>
                    </a:ext>
                  </a:extLst>
                </a:gridCol>
                <a:gridCol w="2580252">
                  <a:extLst>
                    <a:ext uri="{9D8B030D-6E8A-4147-A177-3AD203B41FA5}">
                      <a16:colId xmlns:a16="http://schemas.microsoft.com/office/drawing/2014/main" val="1646013447"/>
                    </a:ext>
                  </a:extLst>
                </a:gridCol>
                <a:gridCol w="2117132">
                  <a:extLst>
                    <a:ext uri="{9D8B030D-6E8A-4147-A177-3AD203B41FA5}">
                      <a16:colId xmlns:a16="http://schemas.microsoft.com/office/drawing/2014/main" val="3314182781"/>
                    </a:ext>
                  </a:extLst>
                </a:gridCol>
                <a:gridCol w="1703627">
                  <a:extLst>
                    <a:ext uri="{9D8B030D-6E8A-4147-A177-3AD203B41FA5}">
                      <a16:colId xmlns:a16="http://schemas.microsoft.com/office/drawing/2014/main" val="4164871307"/>
                    </a:ext>
                  </a:extLst>
                </a:gridCol>
                <a:gridCol w="1703627">
                  <a:extLst>
                    <a:ext uri="{9D8B030D-6E8A-4147-A177-3AD203B41FA5}">
                      <a16:colId xmlns:a16="http://schemas.microsoft.com/office/drawing/2014/main" val="773249720"/>
                    </a:ext>
                  </a:extLst>
                </a:gridCol>
                <a:gridCol w="1703627">
                  <a:extLst>
                    <a:ext uri="{9D8B030D-6E8A-4147-A177-3AD203B41FA5}">
                      <a16:colId xmlns:a16="http://schemas.microsoft.com/office/drawing/2014/main" val="3740431709"/>
                    </a:ext>
                  </a:extLst>
                </a:gridCol>
                <a:gridCol w="1935189">
                  <a:extLst>
                    <a:ext uri="{9D8B030D-6E8A-4147-A177-3AD203B41FA5}">
                      <a16:colId xmlns:a16="http://schemas.microsoft.com/office/drawing/2014/main" val="3213841208"/>
                    </a:ext>
                  </a:extLst>
                </a:gridCol>
              </a:tblGrid>
              <a:tr h="78478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sv-SE" sz="2000" b="1" u="none" strike="noStrike" dirty="0">
                          <a:effectLst/>
                        </a:rPr>
                        <a:t>Analisa  Bilangan Pakar dan Keperluan Kepakaran Tahun 2020 berdasarkan unjuran Bahagian Perkembangan Perubatan KKM ( Data adalah sehingga 31 Dec 2019 ) 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98205"/>
                  </a:ext>
                </a:extLst>
              </a:tr>
              <a:tr h="117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BIDANG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UNJURAN KEPERLUAN PAKAR BERDASARKAN NISBAH POPULASI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BILANGAN PAKAR  (2019)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KEPERLUAN PAKAR MINIMA PADA TAHUN 2020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>
                          <a:effectLst/>
                        </a:rPr>
                        <a:t>KEPERLUAN PAKAR MINIMA PADA TAHUN 2021</a:t>
                      </a:r>
                      <a:endParaRPr lang="fi-FI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KEPERLUAN PAKAR MINIMA PADA TAHUN 2022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KEPERLUAN PAKAR MINIMA PADA TAHUN 2023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KEPERLUAN PAKAR MINIMA PADA TAHUN 2024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853368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Obstetrik</a:t>
                      </a:r>
                      <a:r>
                        <a:rPr lang="en-US" sz="1800" b="1" u="none" strike="noStrike" dirty="0">
                          <a:effectLst/>
                        </a:rPr>
                        <a:t>&amp; </a:t>
                      </a:r>
                      <a:r>
                        <a:rPr lang="en-US" sz="1800" b="1" u="none" strike="noStrike" dirty="0" err="1">
                          <a:effectLst/>
                        </a:rPr>
                        <a:t>Ginekologi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 : 25,000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389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348110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Anestesiologi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 : 25,000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558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764680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Pediatrik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25,000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498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434648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Perubatan Dalaman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25,000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830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1351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995379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Psikiatri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100,000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257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338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342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347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356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8928465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Radiologi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50,000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676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685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694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703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712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8965170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Surgeri Am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25,000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1370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671669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Oftalmologi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33,000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294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1038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1051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1065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1078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0725499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Ortopedik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50,000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358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676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685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694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703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712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656519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Otorinolaringologi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67,000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183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504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511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518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525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531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568769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Patologi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50,000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422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676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685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694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703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712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1340253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Perubatan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Keluarga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4,000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496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8446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8559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8673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8786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8896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2532690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Kesihatan Awam / Masyarakat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25,000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487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1370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1388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1423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067087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Perubatan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Sukan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400,000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972465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Perubatan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Pemulihan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167,000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06196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Perubatan Kecemasan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20,000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1689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1712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1735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1757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1779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251293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Neurosurgeri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250,000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333788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Plastik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Surgeri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150,000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228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234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237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2316014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Klinikal Onkologi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:100,000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338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342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347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356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873926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Pembedahan</a:t>
                      </a:r>
                      <a:r>
                        <a:rPr lang="en-US" sz="1800" b="1" u="none" strike="noStrike" dirty="0">
                          <a:effectLst/>
                        </a:rPr>
                        <a:t> Kanak-</a:t>
                      </a:r>
                      <a:r>
                        <a:rPr lang="en-US" sz="1800" b="1" u="none" strike="noStrike" dirty="0" err="1">
                          <a:effectLst/>
                        </a:rPr>
                        <a:t>kanak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 250,000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098549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Perubatan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Transfusi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 : 250,000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48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141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5154555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Perubatan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Nuklear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167,000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30068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</a:rPr>
                        <a:t>Forensik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 : 25,000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33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1388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1406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1423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942457"/>
                  </a:ext>
                </a:extLst>
              </a:tr>
              <a:tr h="3210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JUMLAH KESELURUHAN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6183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24942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25284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25620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25951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26271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8" marR="6158" marT="6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689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532" y="4004183"/>
            <a:ext cx="171450" cy="5220335"/>
          </a:xfrm>
          <a:custGeom>
            <a:avLst/>
            <a:gdLst/>
            <a:ahLst/>
            <a:cxnLst/>
            <a:rect l="l" t="t" r="r" b="b"/>
            <a:pathLst>
              <a:path w="171450" h="5220334">
                <a:moveTo>
                  <a:pt x="97242" y="0"/>
                </a:moveTo>
                <a:lnTo>
                  <a:pt x="97115" y="38100"/>
                </a:lnTo>
                <a:lnTo>
                  <a:pt x="135088" y="38353"/>
                </a:lnTo>
                <a:lnTo>
                  <a:pt x="135342" y="253"/>
                </a:lnTo>
                <a:lnTo>
                  <a:pt x="97242" y="0"/>
                </a:lnTo>
                <a:close/>
              </a:path>
              <a:path w="171450" h="5220334">
                <a:moveTo>
                  <a:pt x="96353" y="152400"/>
                </a:moveTo>
                <a:lnTo>
                  <a:pt x="96099" y="190500"/>
                </a:lnTo>
                <a:lnTo>
                  <a:pt x="134199" y="190753"/>
                </a:lnTo>
                <a:lnTo>
                  <a:pt x="134453" y="152653"/>
                </a:lnTo>
                <a:lnTo>
                  <a:pt x="96353" y="152400"/>
                </a:lnTo>
                <a:close/>
              </a:path>
              <a:path w="171450" h="5220334">
                <a:moveTo>
                  <a:pt x="95464" y="304800"/>
                </a:moveTo>
                <a:lnTo>
                  <a:pt x="95210" y="342900"/>
                </a:lnTo>
                <a:lnTo>
                  <a:pt x="133310" y="343153"/>
                </a:lnTo>
                <a:lnTo>
                  <a:pt x="133564" y="305053"/>
                </a:lnTo>
                <a:lnTo>
                  <a:pt x="95464" y="304800"/>
                </a:lnTo>
                <a:close/>
              </a:path>
              <a:path w="171450" h="5220334">
                <a:moveTo>
                  <a:pt x="94448" y="457200"/>
                </a:moveTo>
                <a:lnTo>
                  <a:pt x="94321" y="495300"/>
                </a:lnTo>
                <a:lnTo>
                  <a:pt x="132421" y="495553"/>
                </a:lnTo>
                <a:lnTo>
                  <a:pt x="132548" y="457453"/>
                </a:lnTo>
                <a:lnTo>
                  <a:pt x="94448" y="457200"/>
                </a:lnTo>
                <a:close/>
              </a:path>
              <a:path w="171450" h="5220334">
                <a:moveTo>
                  <a:pt x="93559" y="609600"/>
                </a:moveTo>
                <a:lnTo>
                  <a:pt x="93305" y="647700"/>
                </a:lnTo>
                <a:lnTo>
                  <a:pt x="131405" y="647953"/>
                </a:lnTo>
                <a:lnTo>
                  <a:pt x="131659" y="609853"/>
                </a:lnTo>
                <a:lnTo>
                  <a:pt x="93559" y="609600"/>
                </a:lnTo>
                <a:close/>
              </a:path>
              <a:path w="171450" h="5220334">
                <a:moveTo>
                  <a:pt x="92670" y="762000"/>
                </a:moveTo>
                <a:lnTo>
                  <a:pt x="92416" y="800100"/>
                </a:lnTo>
                <a:lnTo>
                  <a:pt x="130516" y="800353"/>
                </a:lnTo>
                <a:lnTo>
                  <a:pt x="130770" y="762253"/>
                </a:lnTo>
                <a:lnTo>
                  <a:pt x="92670" y="762000"/>
                </a:lnTo>
                <a:close/>
              </a:path>
              <a:path w="171450" h="5220334">
                <a:moveTo>
                  <a:pt x="91781" y="914400"/>
                </a:moveTo>
                <a:lnTo>
                  <a:pt x="91527" y="952500"/>
                </a:lnTo>
                <a:lnTo>
                  <a:pt x="129627" y="952753"/>
                </a:lnTo>
                <a:lnTo>
                  <a:pt x="129881" y="914653"/>
                </a:lnTo>
                <a:lnTo>
                  <a:pt x="91781" y="914400"/>
                </a:lnTo>
                <a:close/>
              </a:path>
              <a:path w="171450" h="5220334">
                <a:moveTo>
                  <a:pt x="90765" y="1066800"/>
                </a:moveTo>
                <a:lnTo>
                  <a:pt x="90638" y="1104900"/>
                </a:lnTo>
                <a:lnTo>
                  <a:pt x="128738" y="1105153"/>
                </a:lnTo>
                <a:lnTo>
                  <a:pt x="128865" y="1067053"/>
                </a:lnTo>
                <a:lnTo>
                  <a:pt x="90765" y="1066800"/>
                </a:lnTo>
                <a:close/>
              </a:path>
              <a:path w="171450" h="5220334">
                <a:moveTo>
                  <a:pt x="89876" y="1219200"/>
                </a:moveTo>
                <a:lnTo>
                  <a:pt x="89622" y="1257300"/>
                </a:lnTo>
                <a:lnTo>
                  <a:pt x="127722" y="1257553"/>
                </a:lnTo>
                <a:lnTo>
                  <a:pt x="127976" y="1219453"/>
                </a:lnTo>
                <a:lnTo>
                  <a:pt x="89876" y="1219200"/>
                </a:lnTo>
                <a:close/>
              </a:path>
              <a:path w="171450" h="5220334">
                <a:moveTo>
                  <a:pt x="88987" y="1371600"/>
                </a:moveTo>
                <a:lnTo>
                  <a:pt x="88733" y="1409700"/>
                </a:lnTo>
                <a:lnTo>
                  <a:pt x="126833" y="1409953"/>
                </a:lnTo>
                <a:lnTo>
                  <a:pt x="127087" y="1371853"/>
                </a:lnTo>
                <a:lnTo>
                  <a:pt x="88987" y="1371600"/>
                </a:lnTo>
                <a:close/>
              </a:path>
              <a:path w="171450" h="5220334">
                <a:moveTo>
                  <a:pt x="88098" y="1524000"/>
                </a:moveTo>
                <a:lnTo>
                  <a:pt x="87844" y="1562100"/>
                </a:lnTo>
                <a:lnTo>
                  <a:pt x="125944" y="1562353"/>
                </a:lnTo>
                <a:lnTo>
                  <a:pt x="126198" y="1524253"/>
                </a:lnTo>
                <a:lnTo>
                  <a:pt x="88098" y="1524000"/>
                </a:lnTo>
                <a:close/>
              </a:path>
              <a:path w="171450" h="5220334">
                <a:moveTo>
                  <a:pt x="87082" y="1676400"/>
                </a:moveTo>
                <a:lnTo>
                  <a:pt x="86828" y="1714500"/>
                </a:lnTo>
                <a:lnTo>
                  <a:pt x="124928" y="1714753"/>
                </a:lnTo>
                <a:lnTo>
                  <a:pt x="125182" y="1676653"/>
                </a:lnTo>
                <a:lnTo>
                  <a:pt x="87082" y="1676400"/>
                </a:lnTo>
                <a:close/>
              </a:path>
              <a:path w="171450" h="5220334">
                <a:moveTo>
                  <a:pt x="86193" y="1828800"/>
                </a:moveTo>
                <a:lnTo>
                  <a:pt x="85939" y="1866900"/>
                </a:lnTo>
                <a:lnTo>
                  <a:pt x="124039" y="1867153"/>
                </a:lnTo>
                <a:lnTo>
                  <a:pt x="124293" y="1829053"/>
                </a:lnTo>
                <a:lnTo>
                  <a:pt x="86193" y="1828800"/>
                </a:lnTo>
                <a:close/>
              </a:path>
              <a:path w="171450" h="5220334">
                <a:moveTo>
                  <a:pt x="85304" y="1981200"/>
                </a:moveTo>
                <a:lnTo>
                  <a:pt x="85050" y="2019300"/>
                </a:lnTo>
                <a:lnTo>
                  <a:pt x="123150" y="2019553"/>
                </a:lnTo>
                <a:lnTo>
                  <a:pt x="123404" y="1981453"/>
                </a:lnTo>
                <a:lnTo>
                  <a:pt x="85304" y="1981200"/>
                </a:lnTo>
                <a:close/>
              </a:path>
              <a:path w="171450" h="5220334">
                <a:moveTo>
                  <a:pt x="84288" y="2133600"/>
                </a:moveTo>
                <a:lnTo>
                  <a:pt x="84161" y="2171700"/>
                </a:lnTo>
                <a:lnTo>
                  <a:pt x="122261" y="2171954"/>
                </a:lnTo>
                <a:lnTo>
                  <a:pt x="122388" y="2133854"/>
                </a:lnTo>
                <a:lnTo>
                  <a:pt x="84288" y="2133600"/>
                </a:lnTo>
                <a:close/>
              </a:path>
              <a:path w="171450" h="5220334">
                <a:moveTo>
                  <a:pt x="83399" y="2286000"/>
                </a:moveTo>
                <a:lnTo>
                  <a:pt x="83145" y="2324100"/>
                </a:lnTo>
                <a:lnTo>
                  <a:pt x="121245" y="2324354"/>
                </a:lnTo>
                <a:lnTo>
                  <a:pt x="121499" y="2286254"/>
                </a:lnTo>
                <a:lnTo>
                  <a:pt x="83399" y="2286000"/>
                </a:lnTo>
                <a:close/>
              </a:path>
              <a:path w="171450" h="5220334">
                <a:moveTo>
                  <a:pt x="82510" y="2438400"/>
                </a:moveTo>
                <a:lnTo>
                  <a:pt x="82256" y="2476500"/>
                </a:lnTo>
                <a:lnTo>
                  <a:pt x="120356" y="2476754"/>
                </a:lnTo>
                <a:lnTo>
                  <a:pt x="120610" y="2438654"/>
                </a:lnTo>
                <a:lnTo>
                  <a:pt x="82510" y="2438400"/>
                </a:lnTo>
                <a:close/>
              </a:path>
              <a:path w="171450" h="5220334">
                <a:moveTo>
                  <a:pt x="81621" y="2590800"/>
                </a:moveTo>
                <a:lnTo>
                  <a:pt x="81367" y="2628900"/>
                </a:lnTo>
                <a:lnTo>
                  <a:pt x="119467" y="2629154"/>
                </a:lnTo>
                <a:lnTo>
                  <a:pt x="119721" y="2591054"/>
                </a:lnTo>
                <a:lnTo>
                  <a:pt x="81621" y="2590800"/>
                </a:lnTo>
                <a:close/>
              </a:path>
              <a:path w="171450" h="5220334">
                <a:moveTo>
                  <a:pt x="80605" y="2743200"/>
                </a:moveTo>
                <a:lnTo>
                  <a:pt x="80351" y="2781300"/>
                </a:lnTo>
                <a:lnTo>
                  <a:pt x="118451" y="2781427"/>
                </a:lnTo>
                <a:lnTo>
                  <a:pt x="118705" y="2743327"/>
                </a:lnTo>
                <a:lnTo>
                  <a:pt x="80605" y="2743200"/>
                </a:lnTo>
                <a:close/>
              </a:path>
              <a:path w="171450" h="5220334">
                <a:moveTo>
                  <a:pt x="79716" y="2895600"/>
                </a:moveTo>
                <a:lnTo>
                  <a:pt x="79462" y="2933700"/>
                </a:lnTo>
                <a:lnTo>
                  <a:pt x="117562" y="2933827"/>
                </a:lnTo>
                <a:lnTo>
                  <a:pt x="117816" y="2895727"/>
                </a:lnTo>
                <a:lnTo>
                  <a:pt x="79716" y="2895600"/>
                </a:lnTo>
                <a:close/>
              </a:path>
              <a:path w="171450" h="5220334">
                <a:moveTo>
                  <a:pt x="78827" y="3047999"/>
                </a:moveTo>
                <a:lnTo>
                  <a:pt x="78573" y="3086099"/>
                </a:lnTo>
                <a:lnTo>
                  <a:pt x="116673" y="3086226"/>
                </a:lnTo>
                <a:lnTo>
                  <a:pt x="116927" y="3048126"/>
                </a:lnTo>
                <a:lnTo>
                  <a:pt x="78827" y="3047999"/>
                </a:lnTo>
                <a:close/>
              </a:path>
              <a:path w="171450" h="5220334">
                <a:moveTo>
                  <a:pt x="77811" y="3200399"/>
                </a:moveTo>
                <a:lnTo>
                  <a:pt x="77684" y="3238499"/>
                </a:lnTo>
                <a:lnTo>
                  <a:pt x="115784" y="3238626"/>
                </a:lnTo>
                <a:lnTo>
                  <a:pt x="115911" y="3200526"/>
                </a:lnTo>
                <a:lnTo>
                  <a:pt x="77811" y="3200399"/>
                </a:lnTo>
                <a:close/>
              </a:path>
              <a:path w="171450" h="5220334">
                <a:moveTo>
                  <a:pt x="76922" y="3352800"/>
                </a:moveTo>
                <a:lnTo>
                  <a:pt x="76668" y="3390900"/>
                </a:lnTo>
                <a:lnTo>
                  <a:pt x="114768" y="3391027"/>
                </a:lnTo>
                <a:lnTo>
                  <a:pt x="115022" y="3352927"/>
                </a:lnTo>
                <a:lnTo>
                  <a:pt x="76922" y="3352800"/>
                </a:lnTo>
                <a:close/>
              </a:path>
              <a:path w="171450" h="5220334">
                <a:moveTo>
                  <a:pt x="76033" y="3505200"/>
                </a:moveTo>
                <a:lnTo>
                  <a:pt x="75779" y="3543300"/>
                </a:lnTo>
                <a:lnTo>
                  <a:pt x="113879" y="3543427"/>
                </a:lnTo>
                <a:lnTo>
                  <a:pt x="114133" y="3505327"/>
                </a:lnTo>
                <a:lnTo>
                  <a:pt x="76033" y="3505200"/>
                </a:lnTo>
                <a:close/>
              </a:path>
              <a:path w="171450" h="5220334">
                <a:moveTo>
                  <a:pt x="75144" y="3657600"/>
                </a:moveTo>
                <a:lnTo>
                  <a:pt x="74890" y="3695700"/>
                </a:lnTo>
                <a:lnTo>
                  <a:pt x="112990" y="3695827"/>
                </a:lnTo>
                <a:lnTo>
                  <a:pt x="113244" y="3657727"/>
                </a:lnTo>
                <a:lnTo>
                  <a:pt x="75144" y="3657600"/>
                </a:lnTo>
                <a:close/>
              </a:path>
              <a:path w="171450" h="5220334">
                <a:moveTo>
                  <a:pt x="74128" y="3810000"/>
                </a:moveTo>
                <a:lnTo>
                  <a:pt x="74001" y="3848100"/>
                </a:lnTo>
                <a:lnTo>
                  <a:pt x="112101" y="3848227"/>
                </a:lnTo>
                <a:lnTo>
                  <a:pt x="112228" y="3810127"/>
                </a:lnTo>
                <a:lnTo>
                  <a:pt x="74128" y="3810000"/>
                </a:lnTo>
                <a:close/>
              </a:path>
              <a:path w="171450" h="5220334">
                <a:moveTo>
                  <a:pt x="73239" y="3962273"/>
                </a:moveTo>
                <a:lnTo>
                  <a:pt x="72985" y="4000373"/>
                </a:lnTo>
                <a:lnTo>
                  <a:pt x="111085" y="4000627"/>
                </a:lnTo>
                <a:lnTo>
                  <a:pt x="111339" y="3962527"/>
                </a:lnTo>
                <a:lnTo>
                  <a:pt x="73239" y="3962273"/>
                </a:lnTo>
                <a:close/>
              </a:path>
              <a:path w="171450" h="5220334">
                <a:moveTo>
                  <a:pt x="72350" y="4114673"/>
                </a:moveTo>
                <a:lnTo>
                  <a:pt x="72096" y="4152773"/>
                </a:lnTo>
                <a:lnTo>
                  <a:pt x="110196" y="4153027"/>
                </a:lnTo>
                <a:lnTo>
                  <a:pt x="110450" y="4114927"/>
                </a:lnTo>
                <a:lnTo>
                  <a:pt x="72350" y="4114673"/>
                </a:lnTo>
                <a:close/>
              </a:path>
              <a:path w="171450" h="5220334">
                <a:moveTo>
                  <a:pt x="71461" y="4267073"/>
                </a:moveTo>
                <a:lnTo>
                  <a:pt x="71207" y="4305173"/>
                </a:lnTo>
                <a:lnTo>
                  <a:pt x="109307" y="4305427"/>
                </a:lnTo>
                <a:lnTo>
                  <a:pt x="109561" y="4267327"/>
                </a:lnTo>
                <a:lnTo>
                  <a:pt x="71461" y="4267073"/>
                </a:lnTo>
                <a:close/>
              </a:path>
              <a:path w="171450" h="5220334">
                <a:moveTo>
                  <a:pt x="70445" y="4419473"/>
                </a:moveTo>
                <a:lnTo>
                  <a:pt x="70191" y="4457573"/>
                </a:lnTo>
                <a:lnTo>
                  <a:pt x="108291" y="4457827"/>
                </a:lnTo>
                <a:lnTo>
                  <a:pt x="108545" y="4419727"/>
                </a:lnTo>
                <a:lnTo>
                  <a:pt x="70445" y="4419473"/>
                </a:lnTo>
                <a:close/>
              </a:path>
              <a:path w="171450" h="5220334">
                <a:moveTo>
                  <a:pt x="69556" y="4571873"/>
                </a:moveTo>
                <a:lnTo>
                  <a:pt x="69302" y="4609973"/>
                </a:lnTo>
                <a:lnTo>
                  <a:pt x="107402" y="4610227"/>
                </a:lnTo>
                <a:lnTo>
                  <a:pt x="107656" y="4572127"/>
                </a:lnTo>
                <a:lnTo>
                  <a:pt x="69556" y="4571873"/>
                </a:lnTo>
                <a:close/>
              </a:path>
              <a:path w="171450" h="5220334">
                <a:moveTo>
                  <a:pt x="68667" y="4724273"/>
                </a:moveTo>
                <a:lnTo>
                  <a:pt x="68413" y="4762373"/>
                </a:lnTo>
                <a:lnTo>
                  <a:pt x="106513" y="4762627"/>
                </a:lnTo>
                <a:lnTo>
                  <a:pt x="106767" y="4724527"/>
                </a:lnTo>
                <a:lnTo>
                  <a:pt x="68667" y="4724273"/>
                </a:lnTo>
                <a:close/>
              </a:path>
              <a:path w="171450" h="5220334">
                <a:moveTo>
                  <a:pt x="67651" y="4876673"/>
                </a:moveTo>
                <a:lnTo>
                  <a:pt x="67524" y="4914773"/>
                </a:lnTo>
                <a:lnTo>
                  <a:pt x="105624" y="4915027"/>
                </a:lnTo>
                <a:lnTo>
                  <a:pt x="105751" y="4876927"/>
                </a:lnTo>
                <a:lnTo>
                  <a:pt x="67651" y="4876673"/>
                </a:lnTo>
                <a:close/>
              </a:path>
              <a:path w="171450" h="5220334">
                <a:moveTo>
                  <a:pt x="16551" y="5048791"/>
                </a:moveTo>
                <a:lnTo>
                  <a:pt x="9358" y="5051196"/>
                </a:lnTo>
                <a:lnTo>
                  <a:pt x="3730" y="5056190"/>
                </a:lnTo>
                <a:lnTo>
                  <a:pt x="531" y="5062748"/>
                </a:lnTo>
                <a:lnTo>
                  <a:pt x="0" y="5070032"/>
                </a:lnTo>
                <a:lnTo>
                  <a:pt x="2373" y="5077206"/>
                </a:lnTo>
                <a:lnTo>
                  <a:pt x="84669" y="5220208"/>
                </a:lnTo>
                <a:lnTo>
                  <a:pt x="106915" y="5182577"/>
                </a:lnTo>
                <a:lnTo>
                  <a:pt x="103973" y="5182577"/>
                </a:lnTo>
                <a:lnTo>
                  <a:pt x="65873" y="5182349"/>
                </a:lnTo>
                <a:lnTo>
                  <a:pt x="65873" y="5181511"/>
                </a:lnTo>
                <a:lnTo>
                  <a:pt x="107546" y="5181511"/>
                </a:lnTo>
                <a:lnTo>
                  <a:pt x="112629" y="5172913"/>
                </a:lnTo>
                <a:lnTo>
                  <a:pt x="101433" y="5172913"/>
                </a:lnTo>
                <a:lnTo>
                  <a:pt x="68540" y="5172709"/>
                </a:lnTo>
                <a:lnTo>
                  <a:pt x="85142" y="5144617"/>
                </a:lnTo>
                <a:lnTo>
                  <a:pt x="35393" y="5058206"/>
                </a:lnTo>
                <a:lnTo>
                  <a:pt x="30414" y="5052525"/>
                </a:lnTo>
                <a:lnTo>
                  <a:pt x="23852" y="5049310"/>
                </a:lnTo>
                <a:lnTo>
                  <a:pt x="16551" y="5048791"/>
                </a:lnTo>
                <a:close/>
              </a:path>
              <a:path w="171450" h="5220334">
                <a:moveTo>
                  <a:pt x="65873" y="5181511"/>
                </a:moveTo>
                <a:lnTo>
                  <a:pt x="65873" y="5182349"/>
                </a:lnTo>
                <a:lnTo>
                  <a:pt x="103973" y="5182577"/>
                </a:lnTo>
                <a:lnTo>
                  <a:pt x="103973" y="5181752"/>
                </a:lnTo>
                <a:lnTo>
                  <a:pt x="65873" y="5181511"/>
                </a:lnTo>
                <a:close/>
              </a:path>
              <a:path w="171450" h="5220334">
                <a:moveTo>
                  <a:pt x="107546" y="5181511"/>
                </a:moveTo>
                <a:lnTo>
                  <a:pt x="65873" y="5181511"/>
                </a:lnTo>
                <a:lnTo>
                  <a:pt x="103973" y="5181752"/>
                </a:lnTo>
                <a:lnTo>
                  <a:pt x="103973" y="5182577"/>
                </a:lnTo>
                <a:lnTo>
                  <a:pt x="106915" y="5182577"/>
                </a:lnTo>
                <a:lnTo>
                  <a:pt x="107546" y="5181511"/>
                </a:lnTo>
                <a:close/>
              </a:path>
              <a:path w="171450" h="5220334">
                <a:moveTo>
                  <a:pt x="85142" y="5144617"/>
                </a:moveTo>
                <a:lnTo>
                  <a:pt x="68540" y="5172709"/>
                </a:lnTo>
                <a:lnTo>
                  <a:pt x="101433" y="5172913"/>
                </a:lnTo>
                <a:lnTo>
                  <a:pt x="85142" y="5144617"/>
                </a:lnTo>
                <a:close/>
              </a:path>
              <a:path w="171450" h="5220334">
                <a:moveTo>
                  <a:pt x="154816" y="5049629"/>
                </a:moveTo>
                <a:lnTo>
                  <a:pt x="147502" y="5050062"/>
                </a:lnTo>
                <a:lnTo>
                  <a:pt x="140902" y="5053196"/>
                </a:lnTo>
                <a:lnTo>
                  <a:pt x="135850" y="5058816"/>
                </a:lnTo>
                <a:lnTo>
                  <a:pt x="85142" y="5144617"/>
                </a:lnTo>
                <a:lnTo>
                  <a:pt x="101433" y="5172913"/>
                </a:lnTo>
                <a:lnTo>
                  <a:pt x="112629" y="5172913"/>
                </a:lnTo>
                <a:lnTo>
                  <a:pt x="168616" y="5078209"/>
                </a:lnTo>
                <a:lnTo>
                  <a:pt x="171156" y="5071064"/>
                </a:lnTo>
                <a:lnTo>
                  <a:pt x="170743" y="5063774"/>
                </a:lnTo>
                <a:lnTo>
                  <a:pt x="167616" y="5057176"/>
                </a:lnTo>
                <a:lnTo>
                  <a:pt x="162012" y="5052110"/>
                </a:lnTo>
                <a:lnTo>
                  <a:pt x="154816" y="5049629"/>
                </a:lnTo>
                <a:close/>
              </a:path>
              <a:path w="171450" h="5220334">
                <a:moveTo>
                  <a:pt x="66762" y="5029111"/>
                </a:moveTo>
                <a:lnTo>
                  <a:pt x="66508" y="5067211"/>
                </a:lnTo>
                <a:lnTo>
                  <a:pt x="104608" y="5067452"/>
                </a:lnTo>
                <a:lnTo>
                  <a:pt x="104862" y="5029352"/>
                </a:lnTo>
                <a:lnTo>
                  <a:pt x="66762" y="50291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8683" y="736092"/>
            <a:ext cx="1437640" cy="1435735"/>
          </a:xfrm>
          <a:custGeom>
            <a:avLst/>
            <a:gdLst/>
            <a:ahLst/>
            <a:cxnLst/>
            <a:rect l="l" t="t" r="r" b="b"/>
            <a:pathLst>
              <a:path w="1437640" h="1435735">
                <a:moveTo>
                  <a:pt x="718566" y="0"/>
                </a:moveTo>
                <a:lnTo>
                  <a:pt x="671724" y="1543"/>
                </a:lnTo>
                <a:lnTo>
                  <a:pt x="625633" y="6108"/>
                </a:lnTo>
                <a:lnTo>
                  <a:pt x="580391" y="13595"/>
                </a:lnTo>
                <a:lnTo>
                  <a:pt x="536097" y="23906"/>
                </a:lnTo>
                <a:lnTo>
                  <a:pt x="492849" y="36941"/>
                </a:lnTo>
                <a:lnTo>
                  <a:pt x="450747" y="52603"/>
                </a:lnTo>
                <a:lnTo>
                  <a:pt x="409889" y="70792"/>
                </a:lnTo>
                <a:lnTo>
                  <a:pt x="370374" y="91410"/>
                </a:lnTo>
                <a:lnTo>
                  <a:pt x="332302" y="114358"/>
                </a:lnTo>
                <a:lnTo>
                  <a:pt x="295771" y="139537"/>
                </a:lnTo>
                <a:lnTo>
                  <a:pt x="260880" y="166848"/>
                </a:lnTo>
                <a:lnTo>
                  <a:pt x="227728" y="196193"/>
                </a:lnTo>
                <a:lnTo>
                  <a:pt x="196414" y="227473"/>
                </a:lnTo>
                <a:lnTo>
                  <a:pt x="167037" y="260589"/>
                </a:lnTo>
                <a:lnTo>
                  <a:pt x="139695" y="295442"/>
                </a:lnTo>
                <a:lnTo>
                  <a:pt x="114488" y="331934"/>
                </a:lnTo>
                <a:lnTo>
                  <a:pt x="91515" y="369966"/>
                </a:lnTo>
                <a:lnTo>
                  <a:pt x="70874" y="409439"/>
                </a:lnTo>
                <a:lnTo>
                  <a:pt x="52664" y="450254"/>
                </a:lnTo>
                <a:lnTo>
                  <a:pt x="36984" y="492312"/>
                </a:lnTo>
                <a:lnTo>
                  <a:pt x="23933" y="535516"/>
                </a:lnTo>
                <a:lnTo>
                  <a:pt x="13611" y="579766"/>
                </a:lnTo>
                <a:lnTo>
                  <a:pt x="6115" y="624963"/>
                </a:lnTo>
                <a:lnTo>
                  <a:pt x="1545" y="671008"/>
                </a:lnTo>
                <a:lnTo>
                  <a:pt x="0" y="717803"/>
                </a:lnTo>
                <a:lnTo>
                  <a:pt x="1545" y="765343"/>
                </a:lnTo>
                <a:lnTo>
                  <a:pt x="6115" y="812012"/>
                </a:lnTo>
                <a:lnTo>
                  <a:pt x="13611" y="857718"/>
                </a:lnTo>
                <a:lnTo>
                  <a:pt x="23933" y="902371"/>
                </a:lnTo>
                <a:lnTo>
                  <a:pt x="36997" y="945913"/>
                </a:lnTo>
                <a:lnTo>
                  <a:pt x="52664" y="988153"/>
                </a:lnTo>
                <a:lnTo>
                  <a:pt x="70874" y="1029099"/>
                </a:lnTo>
                <a:lnTo>
                  <a:pt x="91515" y="1068629"/>
                </a:lnTo>
                <a:lnTo>
                  <a:pt x="114488" y="1106651"/>
                </a:lnTo>
                <a:lnTo>
                  <a:pt x="139695" y="1143073"/>
                </a:lnTo>
                <a:lnTo>
                  <a:pt x="167037" y="1177804"/>
                </a:lnTo>
                <a:lnTo>
                  <a:pt x="196414" y="1210755"/>
                </a:lnTo>
                <a:lnTo>
                  <a:pt x="227728" y="1241833"/>
                </a:lnTo>
                <a:lnTo>
                  <a:pt x="260880" y="1270948"/>
                </a:lnTo>
                <a:lnTo>
                  <a:pt x="295771" y="1298009"/>
                </a:lnTo>
                <a:lnTo>
                  <a:pt x="332302" y="1322924"/>
                </a:lnTo>
                <a:lnTo>
                  <a:pt x="370374" y="1345603"/>
                </a:lnTo>
                <a:lnTo>
                  <a:pt x="409889" y="1365955"/>
                </a:lnTo>
                <a:lnTo>
                  <a:pt x="450747" y="1383888"/>
                </a:lnTo>
                <a:lnTo>
                  <a:pt x="492849" y="1399312"/>
                </a:lnTo>
                <a:lnTo>
                  <a:pt x="536097" y="1412136"/>
                </a:lnTo>
                <a:lnTo>
                  <a:pt x="580391" y="1422268"/>
                </a:lnTo>
                <a:lnTo>
                  <a:pt x="625633" y="1429618"/>
                </a:lnTo>
                <a:lnTo>
                  <a:pt x="671724" y="1434095"/>
                </a:lnTo>
                <a:lnTo>
                  <a:pt x="718566" y="1435607"/>
                </a:lnTo>
                <a:lnTo>
                  <a:pt x="766151" y="1434095"/>
                </a:lnTo>
                <a:lnTo>
                  <a:pt x="812865" y="1429618"/>
                </a:lnTo>
                <a:lnTo>
                  <a:pt x="858616" y="1422268"/>
                </a:lnTo>
                <a:lnTo>
                  <a:pt x="903314" y="1412136"/>
                </a:lnTo>
                <a:lnTo>
                  <a:pt x="946867" y="1399312"/>
                </a:lnTo>
                <a:lnTo>
                  <a:pt x="989184" y="1383888"/>
                </a:lnTo>
                <a:lnTo>
                  <a:pt x="1030173" y="1365955"/>
                </a:lnTo>
                <a:lnTo>
                  <a:pt x="1069744" y="1345603"/>
                </a:lnTo>
                <a:lnTo>
                  <a:pt x="1107806" y="1322924"/>
                </a:lnTo>
                <a:lnTo>
                  <a:pt x="1141023" y="1300226"/>
                </a:lnTo>
                <a:lnTo>
                  <a:pt x="718566" y="1300226"/>
                </a:lnTo>
                <a:lnTo>
                  <a:pt x="671203" y="1298319"/>
                </a:lnTo>
                <a:lnTo>
                  <a:pt x="624813" y="1292692"/>
                </a:lnTo>
                <a:lnTo>
                  <a:pt x="579554" y="1283490"/>
                </a:lnTo>
                <a:lnTo>
                  <a:pt x="535582" y="1270853"/>
                </a:lnTo>
                <a:lnTo>
                  <a:pt x="493055" y="1254924"/>
                </a:lnTo>
                <a:lnTo>
                  <a:pt x="452131" y="1235846"/>
                </a:lnTo>
                <a:lnTo>
                  <a:pt x="412967" y="1213761"/>
                </a:lnTo>
                <a:lnTo>
                  <a:pt x="375720" y="1188811"/>
                </a:lnTo>
                <a:lnTo>
                  <a:pt x="340549" y="1161139"/>
                </a:lnTo>
                <a:lnTo>
                  <a:pt x="307609" y="1130887"/>
                </a:lnTo>
                <a:lnTo>
                  <a:pt x="277060" y="1098197"/>
                </a:lnTo>
                <a:lnTo>
                  <a:pt x="249058" y="1063213"/>
                </a:lnTo>
                <a:lnTo>
                  <a:pt x="223760" y="1026076"/>
                </a:lnTo>
                <a:lnTo>
                  <a:pt x="201325" y="986929"/>
                </a:lnTo>
                <a:lnTo>
                  <a:pt x="181896" y="945879"/>
                </a:lnTo>
                <a:lnTo>
                  <a:pt x="165670" y="903173"/>
                </a:lnTo>
                <a:lnTo>
                  <a:pt x="152766" y="858849"/>
                </a:lnTo>
                <a:lnTo>
                  <a:pt x="143354" y="813085"/>
                </a:lnTo>
                <a:lnTo>
                  <a:pt x="137591" y="766022"/>
                </a:lnTo>
                <a:lnTo>
                  <a:pt x="135636" y="717803"/>
                </a:lnTo>
                <a:lnTo>
                  <a:pt x="137591" y="670496"/>
                </a:lnTo>
                <a:lnTo>
                  <a:pt x="143354" y="624158"/>
                </a:lnTo>
                <a:lnTo>
                  <a:pt x="152766" y="578946"/>
                </a:lnTo>
                <a:lnTo>
                  <a:pt x="165670" y="535019"/>
                </a:lnTo>
                <a:lnTo>
                  <a:pt x="181909" y="492533"/>
                </a:lnTo>
                <a:lnTo>
                  <a:pt x="201325" y="451647"/>
                </a:lnTo>
                <a:lnTo>
                  <a:pt x="223760" y="412517"/>
                </a:lnTo>
                <a:lnTo>
                  <a:pt x="249058" y="375302"/>
                </a:lnTo>
                <a:lnTo>
                  <a:pt x="277060" y="340158"/>
                </a:lnTo>
                <a:lnTo>
                  <a:pt x="307609" y="307244"/>
                </a:lnTo>
                <a:lnTo>
                  <a:pt x="340549" y="276717"/>
                </a:lnTo>
                <a:lnTo>
                  <a:pt x="375720" y="248735"/>
                </a:lnTo>
                <a:lnTo>
                  <a:pt x="412967" y="223454"/>
                </a:lnTo>
                <a:lnTo>
                  <a:pt x="452131" y="201033"/>
                </a:lnTo>
                <a:lnTo>
                  <a:pt x="493055" y="181629"/>
                </a:lnTo>
                <a:lnTo>
                  <a:pt x="535582" y="165400"/>
                </a:lnTo>
                <a:lnTo>
                  <a:pt x="579554" y="152503"/>
                </a:lnTo>
                <a:lnTo>
                  <a:pt x="624813" y="143096"/>
                </a:lnTo>
                <a:lnTo>
                  <a:pt x="671203" y="137336"/>
                </a:lnTo>
                <a:lnTo>
                  <a:pt x="718566" y="135381"/>
                </a:lnTo>
                <a:lnTo>
                  <a:pt x="1138250" y="135381"/>
                </a:lnTo>
                <a:lnTo>
                  <a:pt x="1107806" y="114358"/>
                </a:lnTo>
                <a:lnTo>
                  <a:pt x="1069744" y="91410"/>
                </a:lnTo>
                <a:lnTo>
                  <a:pt x="1030173" y="70792"/>
                </a:lnTo>
                <a:lnTo>
                  <a:pt x="989184" y="52603"/>
                </a:lnTo>
                <a:lnTo>
                  <a:pt x="946867" y="36941"/>
                </a:lnTo>
                <a:lnTo>
                  <a:pt x="903314" y="23906"/>
                </a:lnTo>
                <a:lnTo>
                  <a:pt x="858616" y="13595"/>
                </a:lnTo>
                <a:lnTo>
                  <a:pt x="812865" y="6108"/>
                </a:lnTo>
                <a:lnTo>
                  <a:pt x="766151" y="1543"/>
                </a:lnTo>
                <a:lnTo>
                  <a:pt x="718566" y="0"/>
                </a:lnTo>
                <a:close/>
              </a:path>
              <a:path w="1437640" h="1435735">
                <a:moveTo>
                  <a:pt x="1138250" y="135381"/>
                </a:moveTo>
                <a:lnTo>
                  <a:pt x="718566" y="135381"/>
                </a:lnTo>
                <a:lnTo>
                  <a:pt x="766839" y="137336"/>
                </a:lnTo>
                <a:lnTo>
                  <a:pt x="813953" y="143096"/>
                </a:lnTo>
                <a:lnTo>
                  <a:pt x="859766" y="152503"/>
                </a:lnTo>
                <a:lnTo>
                  <a:pt x="904134" y="165400"/>
                </a:lnTo>
                <a:lnTo>
                  <a:pt x="946915" y="181629"/>
                </a:lnTo>
                <a:lnTo>
                  <a:pt x="987968" y="201033"/>
                </a:lnTo>
                <a:lnTo>
                  <a:pt x="1027150" y="223454"/>
                </a:lnTo>
                <a:lnTo>
                  <a:pt x="1064318" y="248735"/>
                </a:lnTo>
                <a:lnTo>
                  <a:pt x="1099331" y="276717"/>
                </a:lnTo>
                <a:lnTo>
                  <a:pt x="1132046" y="307244"/>
                </a:lnTo>
                <a:lnTo>
                  <a:pt x="1162320" y="340158"/>
                </a:lnTo>
                <a:lnTo>
                  <a:pt x="1190012" y="375302"/>
                </a:lnTo>
                <a:lnTo>
                  <a:pt x="1214979" y="412517"/>
                </a:lnTo>
                <a:lnTo>
                  <a:pt x="1237078" y="451647"/>
                </a:lnTo>
                <a:lnTo>
                  <a:pt x="1256168" y="492533"/>
                </a:lnTo>
                <a:lnTo>
                  <a:pt x="1272107" y="535019"/>
                </a:lnTo>
                <a:lnTo>
                  <a:pt x="1284751" y="578946"/>
                </a:lnTo>
                <a:lnTo>
                  <a:pt x="1293959" y="624158"/>
                </a:lnTo>
                <a:lnTo>
                  <a:pt x="1299588" y="670496"/>
                </a:lnTo>
                <a:lnTo>
                  <a:pt x="1301496" y="717803"/>
                </a:lnTo>
                <a:lnTo>
                  <a:pt x="1299588" y="766022"/>
                </a:lnTo>
                <a:lnTo>
                  <a:pt x="1293959" y="813085"/>
                </a:lnTo>
                <a:lnTo>
                  <a:pt x="1284751" y="858849"/>
                </a:lnTo>
                <a:lnTo>
                  <a:pt x="1272107" y="903173"/>
                </a:lnTo>
                <a:lnTo>
                  <a:pt x="1256168" y="945913"/>
                </a:lnTo>
                <a:lnTo>
                  <a:pt x="1237078" y="986929"/>
                </a:lnTo>
                <a:lnTo>
                  <a:pt x="1214979" y="1026076"/>
                </a:lnTo>
                <a:lnTo>
                  <a:pt x="1190012" y="1063213"/>
                </a:lnTo>
                <a:lnTo>
                  <a:pt x="1162320" y="1098197"/>
                </a:lnTo>
                <a:lnTo>
                  <a:pt x="1132046" y="1130887"/>
                </a:lnTo>
                <a:lnTo>
                  <a:pt x="1099331" y="1161139"/>
                </a:lnTo>
                <a:lnTo>
                  <a:pt x="1064318" y="1188811"/>
                </a:lnTo>
                <a:lnTo>
                  <a:pt x="1027150" y="1213761"/>
                </a:lnTo>
                <a:lnTo>
                  <a:pt x="987968" y="1235846"/>
                </a:lnTo>
                <a:lnTo>
                  <a:pt x="946915" y="1254924"/>
                </a:lnTo>
                <a:lnTo>
                  <a:pt x="904134" y="1270853"/>
                </a:lnTo>
                <a:lnTo>
                  <a:pt x="859766" y="1283490"/>
                </a:lnTo>
                <a:lnTo>
                  <a:pt x="813953" y="1292692"/>
                </a:lnTo>
                <a:lnTo>
                  <a:pt x="766839" y="1298319"/>
                </a:lnTo>
                <a:lnTo>
                  <a:pt x="718566" y="1300226"/>
                </a:lnTo>
                <a:lnTo>
                  <a:pt x="1141023" y="1300226"/>
                </a:lnTo>
                <a:lnTo>
                  <a:pt x="1179145" y="1270853"/>
                </a:lnTo>
                <a:lnTo>
                  <a:pt x="1212023" y="1241833"/>
                </a:lnTo>
                <a:lnTo>
                  <a:pt x="1243136" y="1210755"/>
                </a:lnTo>
                <a:lnTo>
                  <a:pt x="1272283" y="1177804"/>
                </a:lnTo>
                <a:lnTo>
                  <a:pt x="1299374" y="1143073"/>
                </a:lnTo>
                <a:lnTo>
                  <a:pt x="1324318" y="1106651"/>
                </a:lnTo>
                <a:lnTo>
                  <a:pt x="1347022" y="1068629"/>
                </a:lnTo>
                <a:lnTo>
                  <a:pt x="1367397" y="1029099"/>
                </a:lnTo>
                <a:lnTo>
                  <a:pt x="1385351" y="988153"/>
                </a:lnTo>
                <a:lnTo>
                  <a:pt x="1400793" y="945879"/>
                </a:lnTo>
                <a:lnTo>
                  <a:pt x="1413632" y="902371"/>
                </a:lnTo>
                <a:lnTo>
                  <a:pt x="1423776" y="857718"/>
                </a:lnTo>
                <a:lnTo>
                  <a:pt x="1431135" y="812012"/>
                </a:lnTo>
                <a:lnTo>
                  <a:pt x="1435617" y="765343"/>
                </a:lnTo>
                <a:lnTo>
                  <a:pt x="1437132" y="717803"/>
                </a:lnTo>
                <a:lnTo>
                  <a:pt x="1435617" y="671008"/>
                </a:lnTo>
                <a:lnTo>
                  <a:pt x="1431135" y="624963"/>
                </a:lnTo>
                <a:lnTo>
                  <a:pt x="1423776" y="579766"/>
                </a:lnTo>
                <a:lnTo>
                  <a:pt x="1413632" y="535516"/>
                </a:lnTo>
                <a:lnTo>
                  <a:pt x="1400793" y="492312"/>
                </a:lnTo>
                <a:lnTo>
                  <a:pt x="1385351" y="450254"/>
                </a:lnTo>
                <a:lnTo>
                  <a:pt x="1367397" y="409439"/>
                </a:lnTo>
                <a:lnTo>
                  <a:pt x="1347022" y="369966"/>
                </a:lnTo>
                <a:lnTo>
                  <a:pt x="1324318" y="331934"/>
                </a:lnTo>
                <a:lnTo>
                  <a:pt x="1299374" y="295442"/>
                </a:lnTo>
                <a:lnTo>
                  <a:pt x="1272283" y="260589"/>
                </a:lnTo>
                <a:lnTo>
                  <a:pt x="1243136" y="227473"/>
                </a:lnTo>
                <a:lnTo>
                  <a:pt x="1212023" y="196193"/>
                </a:lnTo>
                <a:lnTo>
                  <a:pt x="1179037" y="166848"/>
                </a:lnTo>
                <a:lnTo>
                  <a:pt x="1144267" y="139537"/>
                </a:lnTo>
                <a:lnTo>
                  <a:pt x="1138250" y="135381"/>
                </a:lnTo>
                <a:close/>
              </a:path>
            </a:pathLst>
          </a:custGeom>
          <a:solidFill>
            <a:srgbClr val="07B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06131" y="2188844"/>
            <a:ext cx="21990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5875" algn="ctr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44536A"/>
                </a:solidFill>
                <a:latin typeface="Arial"/>
                <a:cs typeface="Arial"/>
              </a:rPr>
              <a:t>FASA 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PROGRAM  SARJANA 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RUB</a:t>
            </a:r>
            <a:r>
              <a:rPr sz="2800" b="1" spc="-22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21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74557" y="1003554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7BCF9"/>
                </a:solidFill>
              </a:rPr>
              <a:t>3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492" y="381127"/>
            <a:ext cx="1347596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FASA </a:t>
            </a:r>
            <a:r>
              <a:rPr dirty="0"/>
              <a:t>PROGRAM </a:t>
            </a:r>
            <a:r>
              <a:rPr spc="-5" dirty="0"/>
              <a:t>SARJANA</a:t>
            </a:r>
            <a:r>
              <a:rPr spc="-360" dirty="0"/>
              <a:t> </a:t>
            </a:r>
            <a:r>
              <a:rPr spc="-90" dirty="0"/>
              <a:t>PERUBATAN</a:t>
            </a:r>
          </a:p>
        </p:txBody>
      </p:sp>
      <p:sp>
        <p:nvSpPr>
          <p:cNvPr id="3" name="object 3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C18212-00D2-4C19-A164-7A02327D85B1}"/>
              </a:ext>
            </a:extLst>
          </p:cNvPr>
          <p:cNvGrpSpPr/>
          <p:nvPr/>
        </p:nvGrpSpPr>
        <p:grpSpPr>
          <a:xfrm>
            <a:off x="304799" y="1807158"/>
            <a:ext cx="17338789" cy="8252923"/>
            <a:chOff x="428040" y="1166245"/>
            <a:chExt cx="12034745" cy="5046560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1738123A-4913-4AF3-B1DE-CEB571CB8A7A}"/>
                </a:ext>
              </a:extLst>
            </p:cNvPr>
            <p:cNvSpPr/>
            <p:nvPr/>
          </p:nvSpPr>
          <p:spPr>
            <a:xfrm>
              <a:off x="9995374" y="2440847"/>
              <a:ext cx="2467411" cy="2467411"/>
            </a:xfrm>
            <a:prstGeom prst="arc">
              <a:avLst>
                <a:gd name="adj1" fmla="val 16199998"/>
                <a:gd name="adj2" fmla="val 540526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8E2F31-D864-44C3-AE2C-10CD7DFB069F}"/>
                </a:ext>
              </a:extLst>
            </p:cNvPr>
            <p:cNvCxnSpPr>
              <a:cxnSpLocks/>
              <a:stCxn id="49" idx="6"/>
              <a:endCxn id="44" idx="2"/>
            </p:cNvCxnSpPr>
            <p:nvPr/>
          </p:nvCxnSpPr>
          <p:spPr>
            <a:xfrm>
              <a:off x="1996440" y="4918577"/>
              <a:ext cx="81991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E52B37-34D4-4CB3-AD29-254C9453DF88}"/>
                </a:ext>
              </a:extLst>
            </p:cNvPr>
            <p:cNvCxnSpPr/>
            <p:nvPr/>
          </p:nvCxnSpPr>
          <p:spPr>
            <a:xfrm>
              <a:off x="1996440" y="2440847"/>
              <a:ext cx="81991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625296-6AB8-49AD-992C-3C73467874B1}"/>
                </a:ext>
              </a:extLst>
            </p:cNvPr>
            <p:cNvSpPr/>
            <p:nvPr/>
          </p:nvSpPr>
          <p:spPr>
            <a:xfrm>
              <a:off x="10195560" y="192408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A497F6-D151-4C86-A011-757145D2356A}"/>
                </a:ext>
              </a:extLst>
            </p:cNvPr>
            <p:cNvSpPr/>
            <p:nvPr/>
          </p:nvSpPr>
          <p:spPr>
            <a:xfrm>
              <a:off x="8349032" y="192408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55C797-364C-42D0-9146-6E6BD3982605}"/>
                </a:ext>
              </a:extLst>
            </p:cNvPr>
            <p:cNvSpPr/>
            <p:nvPr/>
          </p:nvSpPr>
          <p:spPr>
            <a:xfrm>
              <a:off x="6502504" y="192408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F71DD7-4939-43CD-8670-1640CB20D72F}"/>
                </a:ext>
              </a:extLst>
            </p:cNvPr>
            <p:cNvSpPr/>
            <p:nvPr/>
          </p:nvSpPr>
          <p:spPr>
            <a:xfrm>
              <a:off x="4655976" y="192408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DD548D-3616-490A-8757-5E6D1A334C3D}"/>
                </a:ext>
              </a:extLst>
            </p:cNvPr>
            <p:cNvSpPr/>
            <p:nvPr/>
          </p:nvSpPr>
          <p:spPr>
            <a:xfrm>
              <a:off x="2809448" y="192408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68086E-8ABE-4537-8773-733ADB4D252D}"/>
                </a:ext>
              </a:extLst>
            </p:cNvPr>
            <p:cNvSpPr/>
            <p:nvPr/>
          </p:nvSpPr>
          <p:spPr>
            <a:xfrm>
              <a:off x="962920" y="192408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9A1293-E37D-40BD-881C-63941C160BE8}"/>
                </a:ext>
              </a:extLst>
            </p:cNvPr>
            <p:cNvSpPr/>
            <p:nvPr/>
          </p:nvSpPr>
          <p:spPr>
            <a:xfrm>
              <a:off x="1035180" y="1996347"/>
              <a:ext cx="889000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E9508E-C53F-4726-B644-D0D7A0762D53}"/>
                </a:ext>
              </a:extLst>
            </p:cNvPr>
            <p:cNvSpPr/>
            <p:nvPr/>
          </p:nvSpPr>
          <p:spPr>
            <a:xfrm>
              <a:off x="2881708" y="1996347"/>
              <a:ext cx="889000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17BEF8-2228-4A4F-947A-BCB741DE9AF5}"/>
                </a:ext>
              </a:extLst>
            </p:cNvPr>
            <p:cNvSpPr/>
            <p:nvPr/>
          </p:nvSpPr>
          <p:spPr>
            <a:xfrm>
              <a:off x="4728236" y="1996347"/>
              <a:ext cx="889000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A47C74-F5C6-49F4-A5EF-80742E07BF70}"/>
                </a:ext>
              </a:extLst>
            </p:cNvPr>
            <p:cNvSpPr/>
            <p:nvPr/>
          </p:nvSpPr>
          <p:spPr>
            <a:xfrm>
              <a:off x="6574764" y="1996347"/>
              <a:ext cx="889000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92F159-33CB-4062-9D09-1C8A24ADD65E}"/>
                </a:ext>
              </a:extLst>
            </p:cNvPr>
            <p:cNvSpPr/>
            <p:nvPr/>
          </p:nvSpPr>
          <p:spPr>
            <a:xfrm>
              <a:off x="8421292" y="1996347"/>
              <a:ext cx="889000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F7DDF6-15D8-4046-A737-77D8DCE5300E}"/>
                </a:ext>
              </a:extLst>
            </p:cNvPr>
            <p:cNvSpPr/>
            <p:nvPr/>
          </p:nvSpPr>
          <p:spPr>
            <a:xfrm>
              <a:off x="10267820" y="1996347"/>
              <a:ext cx="889000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554C60-EDAD-455F-AEBC-83EA781C394A}"/>
                </a:ext>
              </a:extLst>
            </p:cNvPr>
            <p:cNvSpPr txBox="1"/>
            <p:nvPr/>
          </p:nvSpPr>
          <p:spPr>
            <a:xfrm>
              <a:off x="2332080" y="1403591"/>
              <a:ext cx="1622649" cy="39522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Penyelarasan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senarai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calon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berjaya</a:t>
              </a:r>
              <a:endParaRPr lang="en-US" sz="21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2FA114-B674-44C6-B268-9D6293DAE623}"/>
                </a:ext>
              </a:extLst>
            </p:cNvPr>
            <p:cNvSpPr txBox="1"/>
            <p:nvPr/>
          </p:nvSpPr>
          <p:spPr>
            <a:xfrm>
              <a:off x="4544216" y="1205980"/>
              <a:ext cx="1257041" cy="59283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Mesyuarat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Penyelarasan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Penempatan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sz="21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D00776-FCE2-4C13-9B64-36A97A18EC3A}"/>
                </a:ext>
              </a:extLst>
            </p:cNvPr>
            <p:cNvSpPr txBox="1"/>
            <p:nvPr/>
          </p:nvSpPr>
          <p:spPr>
            <a:xfrm>
              <a:off x="5907648" y="1166245"/>
              <a:ext cx="2272446" cy="98805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Pertimbangan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kelulusan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Pengurusan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Tertinggi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KKM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pengumuman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keputusan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melaui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</a:t>
              </a:r>
              <a:endParaRPr lang="en-US" sz="2100" kern="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 algn="ctr">
                <a:defRPr/>
              </a:pPr>
              <a:endParaRPr lang="en-US" sz="21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105788-0EC1-4BFD-B26A-06EDAC4E120D}"/>
                </a:ext>
              </a:extLst>
            </p:cNvPr>
            <p:cNvSpPr txBox="1"/>
            <p:nvPr/>
          </p:nvSpPr>
          <p:spPr>
            <a:xfrm>
              <a:off x="8351571" y="1245996"/>
              <a:ext cx="1257041" cy="59283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Sesi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taklimat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kepada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calon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berjaya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sz="21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A54DDC-E4F7-4460-8F2E-B30CD1CA5EB4}"/>
                </a:ext>
              </a:extLst>
            </p:cNvPr>
            <p:cNvSpPr txBox="1"/>
            <p:nvPr/>
          </p:nvSpPr>
          <p:spPr>
            <a:xfrm>
              <a:off x="10133013" y="1245110"/>
              <a:ext cx="1257041" cy="59283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Pendaftaran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calon</a:t>
              </a:r>
              <a:r>
                <a:rPr lang="en-US" sz="21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sz="21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Universiti</a:t>
              </a:r>
              <a:endParaRPr lang="en-US" sz="21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F411299-37B3-4DEB-B322-112C700F8098}"/>
                </a:ext>
              </a:extLst>
            </p:cNvPr>
            <p:cNvGrpSpPr/>
            <p:nvPr/>
          </p:nvGrpSpPr>
          <p:grpSpPr>
            <a:xfrm>
              <a:off x="1370143" y="2297178"/>
              <a:ext cx="219075" cy="287338"/>
              <a:chOff x="1490663" y="1360488"/>
              <a:chExt cx="219075" cy="287338"/>
            </a:xfrm>
            <a:solidFill>
              <a:schemeClr val="bg1"/>
            </a:solidFill>
          </p:grpSpPr>
          <p:sp>
            <p:nvSpPr>
              <p:cNvPr id="116" name="Freeform 156">
                <a:extLst>
                  <a:ext uri="{FF2B5EF4-FFF2-40B4-BE49-F238E27FC236}">
                    <a16:creationId xmlns:a16="http://schemas.microsoft.com/office/drawing/2014/main" id="{2E2A4AE1-3BC2-4688-916B-54BF0AB3F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663" y="1360488"/>
                <a:ext cx="219075" cy="287338"/>
              </a:xfrm>
              <a:custGeom>
                <a:avLst/>
                <a:gdLst>
                  <a:gd name="T0" fmla="*/ 661 w 692"/>
                  <a:gd name="T1" fmla="*/ 825 h 903"/>
                  <a:gd name="T2" fmla="*/ 655 w 692"/>
                  <a:gd name="T3" fmla="*/ 842 h 903"/>
                  <a:gd name="T4" fmla="*/ 645 w 692"/>
                  <a:gd name="T5" fmla="*/ 856 h 903"/>
                  <a:gd name="T6" fmla="*/ 631 w 692"/>
                  <a:gd name="T7" fmla="*/ 867 h 903"/>
                  <a:gd name="T8" fmla="*/ 614 w 692"/>
                  <a:gd name="T9" fmla="*/ 872 h 903"/>
                  <a:gd name="T10" fmla="*/ 90 w 692"/>
                  <a:gd name="T11" fmla="*/ 873 h 903"/>
                  <a:gd name="T12" fmla="*/ 72 w 692"/>
                  <a:gd name="T13" fmla="*/ 871 h 903"/>
                  <a:gd name="T14" fmla="*/ 57 w 692"/>
                  <a:gd name="T15" fmla="*/ 863 h 903"/>
                  <a:gd name="T16" fmla="*/ 44 w 692"/>
                  <a:gd name="T17" fmla="*/ 852 h 903"/>
                  <a:gd name="T18" fmla="*/ 35 w 692"/>
                  <a:gd name="T19" fmla="*/ 837 h 903"/>
                  <a:gd name="T20" fmla="*/ 30 w 692"/>
                  <a:gd name="T21" fmla="*/ 819 h 903"/>
                  <a:gd name="T22" fmla="*/ 30 w 692"/>
                  <a:gd name="T23" fmla="*/ 85 h 903"/>
                  <a:gd name="T24" fmla="*/ 35 w 692"/>
                  <a:gd name="T25" fmla="*/ 68 h 903"/>
                  <a:gd name="T26" fmla="*/ 44 w 692"/>
                  <a:gd name="T27" fmla="*/ 52 h 903"/>
                  <a:gd name="T28" fmla="*/ 57 w 692"/>
                  <a:gd name="T29" fmla="*/ 41 h 903"/>
                  <a:gd name="T30" fmla="*/ 72 w 692"/>
                  <a:gd name="T31" fmla="*/ 33 h 903"/>
                  <a:gd name="T32" fmla="*/ 90 w 692"/>
                  <a:gd name="T33" fmla="*/ 30 h 903"/>
                  <a:gd name="T34" fmla="*/ 614 w 692"/>
                  <a:gd name="T35" fmla="*/ 32 h 903"/>
                  <a:gd name="T36" fmla="*/ 631 w 692"/>
                  <a:gd name="T37" fmla="*/ 37 h 903"/>
                  <a:gd name="T38" fmla="*/ 645 w 692"/>
                  <a:gd name="T39" fmla="*/ 48 h 903"/>
                  <a:gd name="T40" fmla="*/ 655 w 692"/>
                  <a:gd name="T41" fmla="*/ 62 h 903"/>
                  <a:gd name="T42" fmla="*/ 661 w 692"/>
                  <a:gd name="T43" fmla="*/ 78 h 903"/>
                  <a:gd name="T44" fmla="*/ 662 w 692"/>
                  <a:gd name="T45" fmla="*/ 813 h 903"/>
                  <a:gd name="T46" fmla="*/ 81 w 692"/>
                  <a:gd name="T47" fmla="*/ 1 h 903"/>
                  <a:gd name="T48" fmla="*/ 55 w 692"/>
                  <a:gd name="T49" fmla="*/ 7 h 903"/>
                  <a:gd name="T50" fmla="*/ 33 w 692"/>
                  <a:gd name="T51" fmla="*/ 21 h 903"/>
                  <a:gd name="T52" fmla="*/ 15 w 692"/>
                  <a:gd name="T53" fmla="*/ 40 h 903"/>
                  <a:gd name="T54" fmla="*/ 4 w 692"/>
                  <a:gd name="T55" fmla="*/ 64 h 903"/>
                  <a:gd name="T56" fmla="*/ 0 w 692"/>
                  <a:gd name="T57" fmla="*/ 91 h 903"/>
                  <a:gd name="T58" fmla="*/ 1 w 692"/>
                  <a:gd name="T59" fmla="*/ 831 h 903"/>
                  <a:gd name="T60" fmla="*/ 11 w 692"/>
                  <a:gd name="T61" fmla="*/ 856 h 903"/>
                  <a:gd name="T62" fmla="*/ 26 w 692"/>
                  <a:gd name="T63" fmla="*/ 877 h 903"/>
                  <a:gd name="T64" fmla="*/ 48 w 692"/>
                  <a:gd name="T65" fmla="*/ 892 h 903"/>
                  <a:gd name="T66" fmla="*/ 72 w 692"/>
                  <a:gd name="T67" fmla="*/ 902 h 903"/>
                  <a:gd name="T68" fmla="*/ 602 w 692"/>
                  <a:gd name="T69" fmla="*/ 903 h 903"/>
                  <a:gd name="T70" fmla="*/ 629 w 692"/>
                  <a:gd name="T71" fmla="*/ 900 h 903"/>
                  <a:gd name="T72" fmla="*/ 652 w 692"/>
                  <a:gd name="T73" fmla="*/ 888 h 903"/>
                  <a:gd name="T74" fmla="*/ 672 w 692"/>
                  <a:gd name="T75" fmla="*/ 871 h 903"/>
                  <a:gd name="T76" fmla="*/ 686 w 692"/>
                  <a:gd name="T77" fmla="*/ 848 h 903"/>
                  <a:gd name="T78" fmla="*/ 692 w 692"/>
                  <a:gd name="T79" fmla="*/ 823 h 903"/>
                  <a:gd name="T80" fmla="*/ 692 w 692"/>
                  <a:gd name="T81" fmla="*/ 81 h 903"/>
                  <a:gd name="T82" fmla="*/ 686 w 692"/>
                  <a:gd name="T83" fmla="*/ 56 h 903"/>
                  <a:gd name="T84" fmla="*/ 672 w 692"/>
                  <a:gd name="T85" fmla="*/ 33 h 903"/>
                  <a:gd name="T86" fmla="*/ 652 w 692"/>
                  <a:gd name="T87" fmla="*/ 16 h 903"/>
                  <a:gd name="T88" fmla="*/ 629 w 692"/>
                  <a:gd name="T89" fmla="*/ 4 h 903"/>
                  <a:gd name="T90" fmla="*/ 602 w 692"/>
                  <a:gd name="T91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2" h="903">
                    <a:moveTo>
                      <a:pt x="662" y="813"/>
                    </a:moveTo>
                    <a:lnTo>
                      <a:pt x="662" y="819"/>
                    </a:lnTo>
                    <a:lnTo>
                      <a:pt x="661" y="825"/>
                    </a:lnTo>
                    <a:lnTo>
                      <a:pt x="660" y="831"/>
                    </a:lnTo>
                    <a:lnTo>
                      <a:pt x="658" y="837"/>
                    </a:lnTo>
                    <a:lnTo>
                      <a:pt x="655" y="842"/>
                    </a:lnTo>
                    <a:lnTo>
                      <a:pt x="652" y="847"/>
                    </a:lnTo>
                    <a:lnTo>
                      <a:pt x="648" y="852"/>
                    </a:lnTo>
                    <a:lnTo>
                      <a:pt x="645" y="856"/>
                    </a:lnTo>
                    <a:lnTo>
                      <a:pt x="641" y="859"/>
                    </a:lnTo>
                    <a:lnTo>
                      <a:pt x="635" y="863"/>
                    </a:lnTo>
                    <a:lnTo>
                      <a:pt x="631" y="867"/>
                    </a:lnTo>
                    <a:lnTo>
                      <a:pt x="626" y="869"/>
                    </a:lnTo>
                    <a:lnTo>
                      <a:pt x="620" y="871"/>
                    </a:lnTo>
                    <a:lnTo>
                      <a:pt x="614" y="872"/>
                    </a:lnTo>
                    <a:lnTo>
                      <a:pt x="608" y="873"/>
                    </a:lnTo>
                    <a:lnTo>
                      <a:pt x="602" y="873"/>
                    </a:lnTo>
                    <a:lnTo>
                      <a:pt x="90" y="873"/>
                    </a:lnTo>
                    <a:lnTo>
                      <a:pt x="84" y="873"/>
                    </a:lnTo>
                    <a:lnTo>
                      <a:pt x="79" y="872"/>
                    </a:lnTo>
                    <a:lnTo>
                      <a:pt x="72" y="871"/>
                    </a:lnTo>
                    <a:lnTo>
                      <a:pt x="67" y="869"/>
                    </a:lnTo>
                    <a:lnTo>
                      <a:pt x="62" y="867"/>
                    </a:lnTo>
                    <a:lnTo>
                      <a:pt x="57" y="863"/>
                    </a:lnTo>
                    <a:lnTo>
                      <a:pt x="52" y="859"/>
                    </a:lnTo>
                    <a:lnTo>
                      <a:pt x="48" y="856"/>
                    </a:lnTo>
                    <a:lnTo>
                      <a:pt x="44" y="852"/>
                    </a:lnTo>
                    <a:lnTo>
                      <a:pt x="40" y="847"/>
                    </a:lnTo>
                    <a:lnTo>
                      <a:pt x="38" y="842"/>
                    </a:lnTo>
                    <a:lnTo>
                      <a:pt x="35" y="837"/>
                    </a:lnTo>
                    <a:lnTo>
                      <a:pt x="33" y="831"/>
                    </a:lnTo>
                    <a:lnTo>
                      <a:pt x="31" y="826"/>
                    </a:lnTo>
                    <a:lnTo>
                      <a:pt x="30" y="819"/>
                    </a:lnTo>
                    <a:lnTo>
                      <a:pt x="30" y="81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3" y="73"/>
                    </a:lnTo>
                    <a:lnTo>
                      <a:pt x="35" y="68"/>
                    </a:lnTo>
                    <a:lnTo>
                      <a:pt x="38" y="62"/>
                    </a:lnTo>
                    <a:lnTo>
                      <a:pt x="40" y="57"/>
                    </a:lnTo>
                    <a:lnTo>
                      <a:pt x="44" y="52"/>
                    </a:lnTo>
                    <a:lnTo>
                      <a:pt x="48" y="48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7"/>
                    </a:lnTo>
                    <a:lnTo>
                      <a:pt x="67" y="35"/>
                    </a:lnTo>
                    <a:lnTo>
                      <a:pt x="72" y="33"/>
                    </a:lnTo>
                    <a:lnTo>
                      <a:pt x="79" y="32"/>
                    </a:lnTo>
                    <a:lnTo>
                      <a:pt x="84" y="31"/>
                    </a:lnTo>
                    <a:lnTo>
                      <a:pt x="90" y="30"/>
                    </a:lnTo>
                    <a:lnTo>
                      <a:pt x="602" y="30"/>
                    </a:lnTo>
                    <a:lnTo>
                      <a:pt x="608" y="31"/>
                    </a:lnTo>
                    <a:lnTo>
                      <a:pt x="614" y="32"/>
                    </a:lnTo>
                    <a:lnTo>
                      <a:pt x="620" y="33"/>
                    </a:lnTo>
                    <a:lnTo>
                      <a:pt x="626" y="35"/>
                    </a:lnTo>
                    <a:lnTo>
                      <a:pt x="631" y="37"/>
                    </a:lnTo>
                    <a:lnTo>
                      <a:pt x="636" y="41"/>
                    </a:lnTo>
                    <a:lnTo>
                      <a:pt x="641" y="44"/>
                    </a:lnTo>
                    <a:lnTo>
                      <a:pt x="645" y="48"/>
                    </a:lnTo>
                    <a:lnTo>
                      <a:pt x="648" y="52"/>
                    </a:lnTo>
                    <a:lnTo>
                      <a:pt x="652" y="57"/>
                    </a:lnTo>
                    <a:lnTo>
                      <a:pt x="655" y="62"/>
                    </a:lnTo>
                    <a:lnTo>
                      <a:pt x="658" y="68"/>
                    </a:lnTo>
                    <a:lnTo>
                      <a:pt x="660" y="73"/>
                    </a:lnTo>
                    <a:lnTo>
                      <a:pt x="661" y="78"/>
                    </a:lnTo>
                    <a:lnTo>
                      <a:pt x="662" y="85"/>
                    </a:lnTo>
                    <a:lnTo>
                      <a:pt x="662" y="91"/>
                    </a:lnTo>
                    <a:lnTo>
                      <a:pt x="662" y="813"/>
                    </a:lnTo>
                    <a:close/>
                    <a:moveTo>
                      <a:pt x="602" y="0"/>
                    </a:moveTo>
                    <a:lnTo>
                      <a:pt x="90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1" y="73"/>
                    </a:lnTo>
                    <a:lnTo>
                      <a:pt x="0" y="81"/>
                    </a:lnTo>
                    <a:lnTo>
                      <a:pt x="0" y="91"/>
                    </a:lnTo>
                    <a:lnTo>
                      <a:pt x="0" y="813"/>
                    </a:lnTo>
                    <a:lnTo>
                      <a:pt x="0" y="823"/>
                    </a:lnTo>
                    <a:lnTo>
                      <a:pt x="1" y="831"/>
                    </a:lnTo>
                    <a:lnTo>
                      <a:pt x="4" y="840"/>
                    </a:lnTo>
                    <a:lnTo>
                      <a:pt x="7" y="848"/>
                    </a:lnTo>
                    <a:lnTo>
                      <a:pt x="11" y="856"/>
                    </a:lnTo>
                    <a:lnTo>
                      <a:pt x="15" y="863"/>
                    </a:lnTo>
                    <a:lnTo>
                      <a:pt x="21" y="871"/>
                    </a:lnTo>
                    <a:lnTo>
                      <a:pt x="26" y="877"/>
                    </a:lnTo>
                    <a:lnTo>
                      <a:pt x="33" y="883"/>
                    </a:lnTo>
                    <a:lnTo>
                      <a:pt x="40" y="888"/>
                    </a:lnTo>
                    <a:lnTo>
                      <a:pt x="48" y="892"/>
                    </a:lnTo>
                    <a:lnTo>
                      <a:pt x="55" y="897"/>
                    </a:lnTo>
                    <a:lnTo>
                      <a:pt x="64" y="900"/>
                    </a:lnTo>
                    <a:lnTo>
                      <a:pt x="72" y="902"/>
                    </a:lnTo>
                    <a:lnTo>
                      <a:pt x="81" y="903"/>
                    </a:lnTo>
                    <a:lnTo>
                      <a:pt x="90" y="903"/>
                    </a:lnTo>
                    <a:lnTo>
                      <a:pt x="602" y="903"/>
                    </a:lnTo>
                    <a:lnTo>
                      <a:pt x="612" y="903"/>
                    </a:lnTo>
                    <a:lnTo>
                      <a:pt x="620" y="902"/>
                    </a:lnTo>
                    <a:lnTo>
                      <a:pt x="629" y="900"/>
                    </a:lnTo>
                    <a:lnTo>
                      <a:pt x="637" y="897"/>
                    </a:lnTo>
                    <a:lnTo>
                      <a:pt x="645" y="892"/>
                    </a:lnTo>
                    <a:lnTo>
                      <a:pt x="652" y="888"/>
                    </a:lnTo>
                    <a:lnTo>
                      <a:pt x="660" y="883"/>
                    </a:lnTo>
                    <a:lnTo>
                      <a:pt x="666" y="877"/>
                    </a:lnTo>
                    <a:lnTo>
                      <a:pt x="672" y="871"/>
                    </a:lnTo>
                    <a:lnTo>
                      <a:pt x="677" y="863"/>
                    </a:lnTo>
                    <a:lnTo>
                      <a:pt x="681" y="856"/>
                    </a:lnTo>
                    <a:lnTo>
                      <a:pt x="686" y="848"/>
                    </a:lnTo>
                    <a:lnTo>
                      <a:pt x="689" y="840"/>
                    </a:lnTo>
                    <a:lnTo>
                      <a:pt x="691" y="831"/>
                    </a:lnTo>
                    <a:lnTo>
                      <a:pt x="692" y="823"/>
                    </a:lnTo>
                    <a:lnTo>
                      <a:pt x="692" y="813"/>
                    </a:lnTo>
                    <a:lnTo>
                      <a:pt x="692" y="91"/>
                    </a:lnTo>
                    <a:lnTo>
                      <a:pt x="692" y="81"/>
                    </a:lnTo>
                    <a:lnTo>
                      <a:pt x="691" y="73"/>
                    </a:lnTo>
                    <a:lnTo>
                      <a:pt x="689" y="63"/>
                    </a:lnTo>
                    <a:lnTo>
                      <a:pt x="686" y="56"/>
                    </a:lnTo>
                    <a:lnTo>
                      <a:pt x="681" y="47"/>
                    </a:lnTo>
                    <a:lnTo>
                      <a:pt x="677" y="40"/>
                    </a:lnTo>
                    <a:lnTo>
                      <a:pt x="672" y="33"/>
                    </a:lnTo>
                    <a:lnTo>
                      <a:pt x="666" y="27"/>
                    </a:lnTo>
                    <a:lnTo>
                      <a:pt x="660" y="21"/>
                    </a:lnTo>
                    <a:lnTo>
                      <a:pt x="652" y="16"/>
                    </a:lnTo>
                    <a:lnTo>
                      <a:pt x="645" y="12"/>
                    </a:lnTo>
                    <a:lnTo>
                      <a:pt x="637" y="7"/>
                    </a:lnTo>
                    <a:lnTo>
                      <a:pt x="629" y="4"/>
                    </a:lnTo>
                    <a:lnTo>
                      <a:pt x="620" y="2"/>
                    </a:lnTo>
                    <a:lnTo>
                      <a:pt x="612" y="1"/>
                    </a:lnTo>
                    <a:lnTo>
                      <a:pt x="602" y="0"/>
                    </a:lnTo>
                    <a:lnTo>
                      <a:pt x="6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7" name="Freeform 157">
                <a:extLst>
                  <a:ext uri="{FF2B5EF4-FFF2-40B4-BE49-F238E27FC236}">
                    <a16:creationId xmlns:a16="http://schemas.microsoft.com/office/drawing/2014/main" id="{92469610-6F10-4B84-9CDA-D4D0E2F2E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9238" y="1398588"/>
                <a:ext cx="161925" cy="192088"/>
              </a:xfrm>
              <a:custGeom>
                <a:avLst/>
                <a:gdLst>
                  <a:gd name="T0" fmla="*/ 30 w 512"/>
                  <a:gd name="T1" fmla="*/ 30 h 602"/>
                  <a:gd name="T2" fmla="*/ 482 w 512"/>
                  <a:gd name="T3" fmla="*/ 30 h 602"/>
                  <a:gd name="T4" fmla="*/ 482 w 512"/>
                  <a:gd name="T5" fmla="*/ 572 h 602"/>
                  <a:gd name="T6" fmla="*/ 30 w 512"/>
                  <a:gd name="T7" fmla="*/ 572 h 602"/>
                  <a:gd name="T8" fmla="*/ 30 w 512"/>
                  <a:gd name="T9" fmla="*/ 30 h 602"/>
                  <a:gd name="T10" fmla="*/ 0 w 512"/>
                  <a:gd name="T11" fmla="*/ 602 h 602"/>
                  <a:gd name="T12" fmla="*/ 512 w 512"/>
                  <a:gd name="T13" fmla="*/ 602 h 602"/>
                  <a:gd name="T14" fmla="*/ 512 w 512"/>
                  <a:gd name="T15" fmla="*/ 0 h 602"/>
                  <a:gd name="T16" fmla="*/ 0 w 512"/>
                  <a:gd name="T17" fmla="*/ 0 h 602"/>
                  <a:gd name="T18" fmla="*/ 0 w 512"/>
                  <a:gd name="T19" fmla="*/ 60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602">
                    <a:moveTo>
                      <a:pt x="30" y="30"/>
                    </a:moveTo>
                    <a:lnTo>
                      <a:pt x="482" y="30"/>
                    </a:lnTo>
                    <a:lnTo>
                      <a:pt x="482" y="572"/>
                    </a:lnTo>
                    <a:lnTo>
                      <a:pt x="30" y="572"/>
                    </a:lnTo>
                    <a:lnTo>
                      <a:pt x="30" y="30"/>
                    </a:lnTo>
                    <a:close/>
                    <a:moveTo>
                      <a:pt x="0" y="602"/>
                    </a:moveTo>
                    <a:lnTo>
                      <a:pt x="512" y="602"/>
                    </a:lnTo>
                    <a:lnTo>
                      <a:pt x="512" y="0"/>
                    </a:lnTo>
                    <a:lnTo>
                      <a:pt x="0" y="0"/>
                    </a:lnTo>
                    <a:lnTo>
                      <a:pt x="0" y="6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8" name="Freeform 158">
                <a:extLst>
                  <a:ext uri="{FF2B5EF4-FFF2-40B4-BE49-F238E27FC236}">
                    <a16:creationId xmlns:a16="http://schemas.microsoft.com/office/drawing/2014/main" id="{1254DF98-779E-402E-A31D-B56F1D804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1379538"/>
                <a:ext cx="9525" cy="9525"/>
              </a:xfrm>
              <a:custGeom>
                <a:avLst/>
                <a:gdLst>
                  <a:gd name="T0" fmla="*/ 16 w 31"/>
                  <a:gd name="T1" fmla="*/ 30 h 30"/>
                  <a:gd name="T2" fmla="*/ 18 w 31"/>
                  <a:gd name="T3" fmla="*/ 29 h 30"/>
                  <a:gd name="T4" fmla="*/ 21 w 31"/>
                  <a:gd name="T5" fmla="*/ 28 h 30"/>
                  <a:gd name="T6" fmla="*/ 23 w 31"/>
                  <a:gd name="T7" fmla="*/ 27 h 30"/>
                  <a:gd name="T8" fmla="*/ 25 w 31"/>
                  <a:gd name="T9" fmla="*/ 25 h 30"/>
                  <a:gd name="T10" fmla="*/ 28 w 31"/>
                  <a:gd name="T11" fmla="*/ 23 h 30"/>
                  <a:gd name="T12" fmla="*/ 29 w 31"/>
                  <a:gd name="T13" fmla="*/ 20 h 30"/>
                  <a:gd name="T14" fmla="*/ 30 w 31"/>
                  <a:gd name="T15" fmla="*/ 17 h 30"/>
                  <a:gd name="T16" fmla="*/ 31 w 31"/>
                  <a:gd name="T17" fmla="*/ 15 h 30"/>
                  <a:gd name="T18" fmla="*/ 30 w 31"/>
                  <a:gd name="T19" fmla="*/ 12 h 30"/>
                  <a:gd name="T20" fmla="*/ 29 w 31"/>
                  <a:gd name="T21" fmla="*/ 9 h 30"/>
                  <a:gd name="T22" fmla="*/ 28 w 31"/>
                  <a:gd name="T23" fmla="*/ 7 h 30"/>
                  <a:gd name="T24" fmla="*/ 25 w 31"/>
                  <a:gd name="T25" fmla="*/ 4 h 30"/>
                  <a:gd name="T26" fmla="*/ 23 w 31"/>
                  <a:gd name="T27" fmla="*/ 2 h 30"/>
                  <a:gd name="T28" fmla="*/ 21 w 31"/>
                  <a:gd name="T29" fmla="*/ 1 h 30"/>
                  <a:gd name="T30" fmla="*/ 18 w 31"/>
                  <a:gd name="T31" fmla="*/ 0 h 30"/>
                  <a:gd name="T32" fmla="*/ 16 w 31"/>
                  <a:gd name="T33" fmla="*/ 0 h 30"/>
                  <a:gd name="T34" fmla="*/ 13 w 31"/>
                  <a:gd name="T35" fmla="*/ 0 h 30"/>
                  <a:gd name="T36" fmla="*/ 9 w 31"/>
                  <a:gd name="T37" fmla="*/ 1 h 30"/>
                  <a:gd name="T38" fmla="*/ 7 w 31"/>
                  <a:gd name="T39" fmla="*/ 2 h 30"/>
                  <a:gd name="T40" fmla="*/ 5 w 31"/>
                  <a:gd name="T41" fmla="*/ 4 h 30"/>
                  <a:gd name="T42" fmla="*/ 3 w 31"/>
                  <a:gd name="T43" fmla="*/ 7 h 30"/>
                  <a:gd name="T44" fmla="*/ 2 w 31"/>
                  <a:gd name="T45" fmla="*/ 9 h 30"/>
                  <a:gd name="T46" fmla="*/ 1 w 31"/>
                  <a:gd name="T47" fmla="*/ 12 h 30"/>
                  <a:gd name="T48" fmla="*/ 0 w 31"/>
                  <a:gd name="T49" fmla="*/ 15 h 30"/>
                  <a:gd name="T50" fmla="*/ 1 w 31"/>
                  <a:gd name="T51" fmla="*/ 17 h 30"/>
                  <a:gd name="T52" fmla="*/ 2 w 31"/>
                  <a:gd name="T53" fmla="*/ 20 h 30"/>
                  <a:gd name="T54" fmla="*/ 3 w 31"/>
                  <a:gd name="T55" fmla="*/ 23 h 30"/>
                  <a:gd name="T56" fmla="*/ 5 w 31"/>
                  <a:gd name="T57" fmla="*/ 25 h 30"/>
                  <a:gd name="T58" fmla="*/ 7 w 31"/>
                  <a:gd name="T59" fmla="*/ 27 h 30"/>
                  <a:gd name="T60" fmla="*/ 9 w 31"/>
                  <a:gd name="T61" fmla="*/ 28 h 30"/>
                  <a:gd name="T62" fmla="*/ 13 w 31"/>
                  <a:gd name="T63" fmla="*/ 29 h 30"/>
                  <a:gd name="T64" fmla="*/ 16 w 31"/>
                  <a:gd name="T65" fmla="*/ 30 h 30"/>
                  <a:gd name="T66" fmla="*/ 16 w 31"/>
                  <a:gd name="T6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18" y="29"/>
                    </a:lnTo>
                    <a:lnTo>
                      <a:pt x="21" y="28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8" y="23"/>
                    </a:lnTo>
                    <a:lnTo>
                      <a:pt x="29" y="20"/>
                    </a:lnTo>
                    <a:lnTo>
                      <a:pt x="30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7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9" y="28"/>
                    </a:lnTo>
                    <a:lnTo>
                      <a:pt x="13" y="29"/>
                    </a:lnTo>
                    <a:lnTo>
                      <a:pt x="16" y="30"/>
                    </a:ln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9" name="Freeform 159">
                <a:extLst>
                  <a:ext uri="{FF2B5EF4-FFF2-40B4-BE49-F238E27FC236}">
                    <a16:creationId xmlns:a16="http://schemas.microsoft.com/office/drawing/2014/main" id="{F5CE7FC5-D3B8-4CDD-901E-D1E4B48E4D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5913" y="1600200"/>
                <a:ext cx="28575" cy="28575"/>
              </a:xfrm>
              <a:custGeom>
                <a:avLst/>
                <a:gdLst>
                  <a:gd name="T0" fmla="*/ 43 w 91"/>
                  <a:gd name="T1" fmla="*/ 60 h 90"/>
                  <a:gd name="T2" fmla="*/ 37 w 91"/>
                  <a:gd name="T3" fmla="*/ 58 h 90"/>
                  <a:gd name="T4" fmla="*/ 33 w 91"/>
                  <a:gd name="T5" fmla="*/ 54 h 90"/>
                  <a:gd name="T6" fmla="*/ 31 w 91"/>
                  <a:gd name="T7" fmla="*/ 48 h 90"/>
                  <a:gd name="T8" fmla="*/ 31 w 91"/>
                  <a:gd name="T9" fmla="*/ 42 h 90"/>
                  <a:gd name="T10" fmla="*/ 33 w 91"/>
                  <a:gd name="T11" fmla="*/ 36 h 90"/>
                  <a:gd name="T12" fmla="*/ 37 w 91"/>
                  <a:gd name="T13" fmla="*/ 33 h 90"/>
                  <a:gd name="T14" fmla="*/ 43 w 91"/>
                  <a:gd name="T15" fmla="*/ 30 h 90"/>
                  <a:gd name="T16" fmla="*/ 48 w 91"/>
                  <a:gd name="T17" fmla="*/ 30 h 90"/>
                  <a:gd name="T18" fmla="*/ 53 w 91"/>
                  <a:gd name="T19" fmla="*/ 33 h 90"/>
                  <a:gd name="T20" fmla="*/ 58 w 91"/>
                  <a:gd name="T21" fmla="*/ 36 h 90"/>
                  <a:gd name="T22" fmla="*/ 60 w 91"/>
                  <a:gd name="T23" fmla="*/ 42 h 90"/>
                  <a:gd name="T24" fmla="*/ 60 w 91"/>
                  <a:gd name="T25" fmla="*/ 48 h 90"/>
                  <a:gd name="T26" fmla="*/ 58 w 91"/>
                  <a:gd name="T27" fmla="*/ 54 h 90"/>
                  <a:gd name="T28" fmla="*/ 53 w 91"/>
                  <a:gd name="T29" fmla="*/ 58 h 90"/>
                  <a:gd name="T30" fmla="*/ 48 w 91"/>
                  <a:gd name="T31" fmla="*/ 60 h 90"/>
                  <a:gd name="T32" fmla="*/ 46 w 91"/>
                  <a:gd name="T33" fmla="*/ 60 h 90"/>
                  <a:gd name="T34" fmla="*/ 36 w 91"/>
                  <a:gd name="T35" fmla="*/ 1 h 90"/>
                  <a:gd name="T36" fmla="*/ 20 w 91"/>
                  <a:gd name="T37" fmla="*/ 7 h 90"/>
                  <a:gd name="T38" fmla="*/ 8 w 91"/>
                  <a:gd name="T39" fmla="*/ 20 h 90"/>
                  <a:gd name="T40" fmla="*/ 1 w 91"/>
                  <a:gd name="T41" fmla="*/ 36 h 90"/>
                  <a:gd name="T42" fmla="*/ 1 w 91"/>
                  <a:gd name="T43" fmla="*/ 55 h 90"/>
                  <a:gd name="T44" fmla="*/ 8 w 91"/>
                  <a:gd name="T45" fmla="*/ 71 h 90"/>
                  <a:gd name="T46" fmla="*/ 20 w 91"/>
                  <a:gd name="T47" fmla="*/ 82 h 90"/>
                  <a:gd name="T48" fmla="*/ 36 w 91"/>
                  <a:gd name="T49" fmla="*/ 89 h 90"/>
                  <a:gd name="T50" fmla="*/ 54 w 91"/>
                  <a:gd name="T51" fmla="*/ 89 h 90"/>
                  <a:gd name="T52" fmla="*/ 70 w 91"/>
                  <a:gd name="T53" fmla="*/ 82 h 90"/>
                  <a:gd name="T54" fmla="*/ 82 w 91"/>
                  <a:gd name="T55" fmla="*/ 71 h 90"/>
                  <a:gd name="T56" fmla="*/ 90 w 91"/>
                  <a:gd name="T57" fmla="*/ 55 h 90"/>
                  <a:gd name="T58" fmla="*/ 90 w 91"/>
                  <a:gd name="T59" fmla="*/ 36 h 90"/>
                  <a:gd name="T60" fmla="*/ 82 w 91"/>
                  <a:gd name="T61" fmla="*/ 20 h 90"/>
                  <a:gd name="T62" fmla="*/ 70 w 91"/>
                  <a:gd name="T63" fmla="*/ 7 h 90"/>
                  <a:gd name="T64" fmla="*/ 54 w 91"/>
                  <a:gd name="T65" fmla="*/ 1 h 90"/>
                  <a:gd name="T66" fmla="*/ 46 w 91"/>
                  <a:gd name="T6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0">
                    <a:moveTo>
                      <a:pt x="46" y="60"/>
                    </a:moveTo>
                    <a:lnTo>
                      <a:pt x="43" y="60"/>
                    </a:lnTo>
                    <a:lnTo>
                      <a:pt x="39" y="59"/>
                    </a:lnTo>
                    <a:lnTo>
                      <a:pt x="37" y="58"/>
                    </a:lnTo>
                    <a:lnTo>
                      <a:pt x="35" y="56"/>
                    </a:lnTo>
                    <a:lnTo>
                      <a:pt x="33" y="54"/>
                    </a:lnTo>
                    <a:lnTo>
                      <a:pt x="32" y="51"/>
                    </a:lnTo>
                    <a:lnTo>
                      <a:pt x="31" y="48"/>
                    </a:lnTo>
                    <a:lnTo>
                      <a:pt x="30" y="45"/>
                    </a:lnTo>
                    <a:lnTo>
                      <a:pt x="31" y="42"/>
                    </a:lnTo>
                    <a:lnTo>
                      <a:pt x="32" y="40"/>
                    </a:lnTo>
                    <a:lnTo>
                      <a:pt x="33" y="36"/>
                    </a:lnTo>
                    <a:lnTo>
                      <a:pt x="35" y="34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43" y="30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51" y="31"/>
                    </a:lnTo>
                    <a:lnTo>
                      <a:pt x="53" y="33"/>
                    </a:lnTo>
                    <a:lnTo>
                      <a:pt x="55" y="34"/>
                    </a:lnTo>
                    <a:lnTo>
                      <a:pt x="58" y="36"/>
                    </a:lnTo>
                    <a:lnTo>
                      <a:pt x="59" y="40"/>
                    </a:lnTo>
                    <a:lnTo>
                      <a:pt x="60" y="42"/>
                    </a:lnTo>
                    <a:lnTo>
                      <a:pt x="61" y="45"/>
                    </a:lnTo>
                    <a:lnTo>
                      <a:pt x="60" y="48"/>
                    </a:lnTo>
                    <a:lnTo>
                      <a:pt x="59" y="51"/>
                    </a:lnTo>
                    <a:lnTo>
                      <a:pt x="58" y="54"/>
                    </a:lnTo>
                    <a:lnTo>
                      <a:pt x="55" y="56"/>
                    </a:lnTo>
                    <a:lnTo>
                      <a:pt x="53" y="58"/>
                    </a:lnTo>
                    <a:lnTo>
                      <a:pt x="51" y="59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6" y="60"/>
                    </a:lnTo>
                    <a:close/>
                    <a:moveTo>
                      <a:pt x="46" y="0"/>
                    </a:moveTo>
                    <a:lnTo>
                      <a:pt x="36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1"/>
                    </a:lnTo>
                    <a:lnTo>
                      <a:pt x="14" y="77"/>
                    </a:lnTo>
                    <a:lnTo>
                      <a:pt x="20" y="82"/>
                    </a:lnTo>
                    <a:lnTo>
                      <a:pt x="28" y="87"/>
                    </a:lnTo>
                    <a:lnTo>
                      <a:pt x="36" y="89"/>
                    </a:lnTo>
                    <a:lnTo>
                      <a:pt x="46" y="90"/>
                    </a:lnTo>
                    <a:lnTo>
                      <a:pt x="54" y="89"/>
                    </a:lnTo>
                    <a:lnTo>
                      <a:pt x="63" y="87"/>
                    </a:lnTo>
                    <a:lnTo>
                      <a:pt x="70" y="82"/>
                    </a:lnTo>
                    <a:lnTo>
                      <a:pt x="77" y="77"/>
                    </a:lnTo>
                    <a:lnTo>
                      <a:pt x="82" y="71"/>
                    </a:lnTo>
                    <a:lnTo>
                      <a:pt x="87" y="63"/>
                    </a:lnTo>
                    <a:lnTo>
                      <a:pt x="90" y="55"/>
                    </a:lnTo>
                    <a:lnTo>
                      <a:pt x="91" y="45"/>
                    </a:lnTo>
                    <a:lnTo>
                      <a:pt x="90" y="36"/>
                    </a:lnTo>
                    <a:lnTo>
                      <a:pt x="87" y="28"/>
                    </a:lnTo>
                    <a:lnTo>
                      <a:pt x="82" y="20"/>
                    </a:lnTo>
                    <a:lnTo>
                      <a:pt x="77" y="13"/>
                    </a:lnTo>
                    <a:lnTo>
                      <a:pt x="70" y="7"/>
                    </a:lnTo>
                    <a:lnTo>
                      <a:pt x="63" y="3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CB7582F-300B-4C21-9F4F-33FF595BA850}"/>
                </a:ext>
              </a:extLst>
            </p:cNvPr>
            <p:cNvGrpSpPr/>
            <p:nvPr/>
          </p:nvGrpSpPr>
          <p:grpSpPr>
            <a:xfrm>
              <a:off x="3184921" y="2300353"/>
              <a:ext cx="282575" cy="280988"/>
              <a:chOff x="5468938" y="1920875"/>
              <a:chExt cx="282575" cy="280988"/>
            </a:xfrm>
            <a:solidFill>
              <a:schemeClr val="bg1"/>
            </a:solidFill>
          </p:grpSpPr>
          <p:sp>
            <p:nvSpPr>
              <p:cNvPr id="111" name="Freeform 87">
                <a:extLst>
                  <a:ext uri="{FF2B5EF4-FFF2-40B4-BE49-F238E27FC236}">
                    <a16:creationId xmlns:a16="http://schemas.microsoft.com/office/drawing/2014/main" id="{C36EACE5-421C-43F4-98FF-198F38E6C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8938" y="1920875"/>
                <a:ext cx="130175" cy="128588"/>
              </a:xfrm>
              <a:custGeom>
                <a:avLst/>
                <a:gdLst>
                  <a:gd name="T0" fmla="*/ 32 w 407"/>
                  <a:gd name="T1" fmla="*/ 364 h 406"/>
                  <a:gd name="T2" fmla="*/ 46 w 407"/>
                  <a:gd name="T3" fmla="*/ 346 h 406"/>
                  <a:gd name="T4" fmla="*/ 166 w 407"/>
                  <a:gd name="T5" fmla="*/ 271 h 406"/>
                  <a:gd name="T6" fmla="*/ 205 w 407"/>
                  <a:gd name="T7" fmla="*/ 278 h 406"/>
                  <a:gd name="T8" fmla="*/ 241 w 407"/>
                  <a:gd name="T9" fmla="*/ 272 h 406"/>
                  <a:gd name="T10" fmla="*/ 363 w 407"/>
                  <a:gd name="T11" fmla="*/ 346 h 406"/>
                  <a:gd name="T12" fmla="*/ 374 w 407"/>
                  <a:gd name="T13" fmla="*/ 364 h 406"/>
                  <a:gd name="T14" fmla="*/ 202 w 407"/>
                  <a:gd name="T15" fmla="*/ 376 h 406"/>
                  <a:gd name="T16" fmla="*/ 106 w 407"/>
                  <a:gd name="T17" fmla="*/ 136 h 406"/>
                  <a:gd name="T18" fmla="*/ 164 w 407"/>
                  <a:gd name="T19" fmla="*/ 141 h 406"/>
                  <a:gd name="T20" fmla="*/ 221 w 407"/>
                  <a:gd name="T21" fmla="*/ 119 h 406"/>
                  <a:gd name="T22" fmla="*/ 243 w 407"/>
                  <a:gd name="T23" fmla="*/ 135 h 406"/>
                  <a:gd name="T24" fmla="*/ 269 w 407"/>
                  <a:gd name="T25" fmla="*/ 143 h 406"/>
                  <a:gd name="T26" fmla="*/ 304 w 407"/>
                  <a:gd name="T27" fmla="*/ 141 h 406"/>
                  <a:gd name="T28" fmla="*/ 296 w 407"/>
                  <a:gd name="T29" fmla="*/ 183 h 406"/>
                  <a:gd name="T30" fmla="*/ 275 w 407"/>
                  <a:gd name="T31" fmla="*/ 216 h 406"/>
                  <a:gd name="T32" fmla="*/ 244 w 407"/>
                  <a:gd name="T33" fmla="*/ 240 h 406"/>
                  <a:gd name="T34" fmla="*/ 205 w 407"/>
                  <a:gd name="T35" fmla="*/ 248 h 406"/>
                  <a:gd name="T36" fmla="*/ 166 w 407"/>
                  <a:gd name="T37" fmla="*/ 240 h 406"/>
                  <a:gd name="T38" fmla="*/ 135 w 407"/>
                  <a:gd name="T39" fmla="*/ 216 h 406"/>
                  <a:gd name="T40" fmla="*/ 114 w 407"/>
                  <a:gd name="T41" fmla="*/ 181 h 406"/>
                  <a:gd name="T42" fmla="*/ 106 w 407"/>
                  <a:gd name="T43" fmla="*/ 139 h 406"/>
                  <a:gd name="T44" fmla="*/ 230 w 407"/>
                  <a:gd name="T45" fmla="*/ 33 h 406"/>
                  <a:gd name="T46" fmla="*/ 260 w 407"/>
                  <a:gd name="T47" fmla="*/ 48 h 406"/>
                  <a:gd name="T48" fmla="*/ 282 w 407"/>
                  <a:gd name="T49" fmla="*/ 71 h 406"/>
                  <a:gd name="T50" fmla="*/ 298 w 407"/>
                  <a:gd name="T51" fmla="*/ 102 h 406"/>
                  <a:gd name="T52" fmla="*/ 281 w 407"/>
                  <a:gd name="T53" fmla="*/ 114 h 406"/>
                  <a:gd name="T54" fmla="*/ 250 w 407"/>
                  <a:gd name="T55" fmla="*/ 105 h 406"/>
                  <a:gd name="T56" fmla="*/ 235 w 407"/>
                  <a:gd name="T57" fmla="*/ 87 h 406"/>
                  <a:gd name="T58" fmla="*/ 223 w 407"/>
                  <a:gd name="T59" fmla="*/ 82 h 406"/>
                  <a:gd name="T60" fmla="*/ 208 w 407"/>
                  <a:gd name="T61" fmla="*/ 92 h 406"/>
                  <a:gd name="T62" fmla="*/ 181 w 407"/>
                  <a:gd name="T63" fmla="*/ 107 h 406"/>
                  <a:gd name="T64" fmla="*/ 147 w 407"/>
                  <a:gd name="T65" fmla="*/ 113 h 406"/>
                  <a:gd name="T66" fmla="*/ 114 w 407"/>
                  <a:gd name="T67" fmla="*/ 97 h 406"/>
                  <a:gd name="T68" fmla="*/ 130 w 407"/>
                  <a:gd name="T69" fmla="*/ 68 h 406"/>
                  <a:gd name="T70" fmla="*/ 152 w 407"/>
                  <a:gd name="T71" fmla="*/ 47 h 406"/>
                  <a:gd name="T72" fmla="*/ 181 w 407"/>
                  <a:gd name="T73" fmla="*/ 33 h 406"/>
                  <a:gd name="T74" fmla="*/ 239 w 407"/>
                  <a:gd name="T75" fmla="*/ 406 h 406"/>
                  <a:gd name="T76" fmla="*/ 403 w 407"/>
                  <a:gd name="T77" fmla="*/ 354 h 406"/>
                  <a:gd name="T78" fmla="*/ 380 w 407"/>
                  <a:gd name="T79" fmla="*/ 321 h 406"/>
                  <a:gd name="T80" fmla="*/ 271 w 407"/>
                  <a:gd name="T81" fmla="*/ 258 h 406"/>
                  <a:gd name="T82" fmla="*/ 297 w 407"/>
                  <a:gd name="T83" fmla="*/ 236 h 406"/>
                  <a:gd name="T84" fmla="*/ 324 w 407"/>
                  <a:gd name="T85" fmla="*/ 192 h 406"/>
                  <a:gd name="T86" fmla="*/ 333 w 407"/>
                  <a:gd name="T87" fmla="*/ 157 h 406"/>
                  <a:gd name="T88" fmla="*/ 332 w 407"/>
                  <a:gd name="T89" fmla="*/ 111 h 406"/>
                  <a:gd name="T90" fmla="*/ 312 w 407"/>
                  <a:gd name="T91" fmla="*/ 61 h 406"/>
                  <a:gd name="T92" fmla="*/ 277 w 407"/>
                  <a:gd name="T93" fmla="*/ 23 h 406"/>
                  <a:gd name="T94" fmla="*/ 231 w 407"/>
                  <a:gd name="T95" fmla="*/ 3 h 406"/>
                  <a:gd name="T96" fmla="*/ 179 w 407"/>
                  <a:gd name="T97" fmla="*/ 3 h 406"/>
                  <a:gd name="T98" fmla="*/ 133 w 407"/>
                  <a:gd name="T99" fmla="*/ 23 h 406"/>
                  <a:gd name="T100" fmla="*/ 99 w 407"/>
                  <a:gd name="T101" fmla="*/ 61 h 406"/>
                  <a:gd name="T102" fmla="*/ 80 w 407"/>
                  <a:gd name="T103" fmla="*/ 111 h 406"/>
                  <a:gd name="T104" fmla="*/ 77 w 407"/>
                  <a:gd name="T105" fmla="*/ 157 h 406"/>
                  <a:gd name="T106" fmla="*/ 92 w 407"/>
                  <a:gd name="T107" fmla="*/ 206 h 406"/>
                  <a:gd name="T108" fmla="*/ 136 w 407"/>
                  <a:gd name="T109" fmla="*/ 256 h 406"/>
                  <a:gd name="T110" fmla="*/ 29 w 407"/>
                  <a:gd name="T111" fmla="*/ 321 h 406"/>
                  <a:gd name="T112" fmla="*/ 5 w 407"/>
                  <a:gd name="T113" fmla="*/ 354 h 406"/>
                  <a:gd name="T114" fmla="*/ 202 w 407"/>
                  <a:gd name="T1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7" h="406">
                    <a:moveTo>
                      <a:pt x="30" y="376"/>
                    </a:move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6" y="359"/>
                    </a:lnTo>
                    <a:lnTo>
                      <a:pt x="39" y="354"/>
                    </a:lnTo>
                    <a:lnTo>
                      <a:pt x="42" y="350"/>
                    </a:lnTo>
                    <a:lnTo>
                      <a:pt x="46" y="346"/>
                    </a:lnTo>
                    <a:lnTo>
                      <a:pt x="51" y="343"/>
                    </a:lnTo>
                    <a:lnTo>
                      <a:pt x="56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5" y="274"/>
                    </a:lnTo>
                    <a:lnTo>
                      <a:pt x="186" y="276"/>
                    </a:lnTo>
                    <a:lnTo>
                      <a:pt x="195" y="277"/>
                    </a:lnTo>
                    <a:lnTo>
                      <a:pt x="205" y="278"/>
                    </a:lnTo>
                    <a:lnTo>
                      <a:pt x="215" y="277"/>
                    </a:lnTo>
                    <a:lnTo>
                      <a:pt x="223" y="276"/>
                    </a:lnTo>
                    <a:lnTo>
                      <a:pt x="233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4" y="340"/>
                    </a:lnTo>
                    <a:lnTo>
                      <a:pt x="358" y="343"/>
                    </a:lnTo>
                    <a:lnTo>
                      <a:pt x="363" y="346"/>
                    </a:lnTo>
                    <a:lnTo>
                      <a:pt x="367" y="349"/>
                    </a:lnTo>
                    <a:lnTo>
                      <a:pt x="370" y="353"/>
                    </a:lnTo>
                    <a:lnTo>
                      <a:pt x="373" y="359"/>
                    </a:lnTo>
                    <a:lnTo>
                      <a:pt x="374" y="364"/>
                    </a:lnTo>
                    <a:lnTo>
                      <a:pt x="377" y="369"/>
                    </a:lnTo>
                    <a:lnTo>
                      <a:pt x="377" y="376"/>
                    </a:lnTo>
                    <a:lnTo>
                      <a:pt x="239" y="376"/>
                    </a:lnTo>
                    <a:lnTo>
                      <a:pt x="202" y="376"/>
                    </a:lnTo>
                    <a:lnTo>
                      <a:pt x="30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9" y="142"/>
                    </a:lnTo>
                    <a:lnTo>
                      <a:pt x="164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2" y="128"/>
                    </a:lnTo>
                    <a:lnTo>
                      <a:pt x="237" y="131"/>
                    </a:lnTo>
                    <a:lnTo>
                      <a:pt x="243" y="135"/>
                    </a:lnTo>
                    <a:lnTo>
                      <a:pt x="249" y="138"/>
                    </a:lnTo>
                    <a:lnTo>
                      <a:pt x="255" y="140"/>
                    </a:lnTo>
                    <a:lnTo>
                      <a:pt x="262" y="142"/>
                    </a:lnTo>
                    <a:lnTo>
                      <a:pt x="269" y="143"/>
                    </a:lnTo>
                    <a:lnTo>
                      <a:pt x="276" y="144"/>
                    </a:lnTo>
                    <a:lnTo>
                      <a:pt x="282" y="144"/>
                    </a:lnTo>
                    <a:lnTo>
                      <a:pt x="293" y="143"/>
                    </a:lnTo>
                    <a:lnTo>
                      <a:pt x="304" y="141"/>
                    </a:lnTo>
                    <a:lnTo>
                      <a:pt x="304" y="152"/>
                    </a:lnTo>
                    <a:lnTo>
                      <a:pt x="302" y="162"/>
                    </a:lnTo>
                    <a:lnTo>
                      <a:pt x="299" y="173"/>
                    </a:lnTo>
                    <a:lnTo>
                      <a:pt x="296" y="183"/>
                    </a:lnTo>
                    <a:lnTo>
                      <a:pt x="292" y="191"/>
                    </a:lnTo>
                    <a:lnTo>
                      <a:pt x="287" y="201"/>
                    </a:lnTo>
                    <a:lnTo>
                      <a:pt x="281" y="209"/>
                    </a:lnTo>
                    <a:lnTo>
                      <a:pt x="275" y="216"/>
                    </a:lnTo>
                    <a:lnTo>
                      <a:pt x="267" y="224"/>
                    </a:lnTo>
                    <a:lnTo>
                      <a:pt x="260" y="230"/>
                    </a:lnTo>
                    <a:lnTo>
                      <a:pt x="252" y="235"/>
                    </a:lnTo>
                    <a:lnTo>
                      <a:pt x="244" y="240"/>
                    </a:lnTo>
                    <a:lnTo>
                      <a:pt x="234" y="243"/>
                    </a:lnTo>
                    <a:lnTo>
                      <a:pt x="225" y="246"/>
                    </a:lnTo>
                    <a:lnTo>
                      <a:pt x="216" y="247"/>
                    </a:lnTo>
                    <a:lnTo>
                      <a:pt x="205" y="248"/>
                    </a:lnTo>
                    <a:lnTo>
                      <a:pt x="195" y="247"/>
                    </a:lnTo>
                    <a:lnTo>
                      <a:pt x="186" y="245"/>
                    </a:lnTo>
                    <a:lnTo>
                      <a:pt x="176" y="243"/>
                    </a:lnTo>
                    <a:lnTo>
                      <a:pt x="166" y="240"/>
                    </a:lnTo>
                    <a:lnTo>
                      <a:pt x="158" y="234"/>
                    </a:lnTo>
                    <a:lnTo>
                      <a:pt x="150" y="229"/>
                    </a:lnTo>
                    <a:lnTo>
                      <a:pt x="143" y="223"/>
                    </a:lnTo>
                    <a:lnTo>
                      <a:pt x="135" y="216"/>
                    </a:lnTo>
                    <a:lnTo>
                      <a:pt x="129" y="208"/>
                    </a:lnTo>
                    <a:lnTo>
                      <a:pt x="124" y="200"/>
                    </a:lnTo>
                    <a:lnTo>
                      <a:pt x="118" y="190"/>
                    </a:lnTo>
                    <a:lnTo>
                      <a:pt x="114" y="181"/>
                    </a:lnTo>
                    <a:lnTo>
                      <a:pt x="111" y="171"/>
                    </a:lnTo>
                    <a:lnTo>
                      <a:pt x="109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4" y="30"/>
                    </a:lnTo>
                    <a:lnTo>
                      <a:pt x="222" y="32"/>
                    </a:lnTo>
                    <a:lnTo>
                      <a:pt x="230" y="33"/>
                    </a:lnTo>
                    <a:lnTo>
                      <a:pt x="238" y="36"/>
                    </a:lnTo>
                    <a:lnTo>
                      <a:pt x="246" y="39"/>
                    </a:lnTo>
                    <a:lnTo>
                      <a:pt x="252" y="43"/>
                    </a:lnTo>
                    <a:lnTo>
                      <a:pt x="260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8" y="65"/>
                    </a:lnTo>
                    <a:lnTo>
                      <a:pt x="282" y="71"/>
                    </a:lnTo>
                    <a:lnTo>
                      <a:pt x="288" y="78"/>
                    </a:lnTo>
                    <a:lnTo>
                      <a:pt x="292" y="85"/>
                    </a:lnTo>
                    <a:lnTo>
                      <a:pt x="295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5" y="112"/>
                    </a:lnTo>
                    <a:lnTo>
                      <a:pt x="289" y="113"/>
                    </a:lnTo>
                    <a:lnTo>
                      <a:pt x="281" y="114"/>
                    </a:lnTo>
                    <a:lnTo>
                      <a:pt x="274" y="113"/>
                    </a:lnTo>
                    <a:lnTo>
                      <a:pt x="265" y="112"/>
                    </a:lnTo>
                    <a:lnTo>
                      <a:pt x="255" y="108"/>
                    </a:lnTo>
                    <a:lnTo>
                      <a:pt x="250" y="105"/>
                    </a:lnTo>
                    <a:lnTo>
                      <a:pt x="246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3" y="84"/>
                    </a:lnTo>
                    <a:lnTo>
                      <a:pt x="230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20" y="83"/>
                    </a:lnTo>
                    <a:lnTo>
                      <a:pt x="217" y="84"/>
                    </a:lnTo>
                    <a:lnTo>
                      <a:pt x="214" y="86"/>
                    </a:lnTo>
                    <a:lnTo>
                      <a:pt x="208" y="92"/>
                    </a:lnTo>
                    <a:lnTo>
                      <a:pt x="202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1"/>
                    </a:lnTo>
                    <a:lnTo>
                      <a:pt x="161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1" y="106"/>
                    </a:lnTo>
                    <a:lnTo>
                      <a:pt x="114" y="97"/>
                    </a:lnTo>
                    <a:lnTo>
                      <a:pt x="117" y="90"/>
                    </a:lnTo>
                    <a:lnTo>
                      <a:pt x="121" y="82"/>
                    </a:lnTo>
                    <a:lnTo>
                      <a:pt x="125" y="76"/>
                    </a:lnTo>
                    <a:lnTo>
                      <a:pt x="130" y="68"/>
                    </a:lnTo>
                    <a:lnTo>
                      <a:pt x="135" y="63"/>
                    </a:lnTo>
                    <a:lnTo>
                      <a:pt x="141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60" y="42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8" y="30"/>
                    </a:lnTo>
                    <a:lnTo>
                      <a:pt x="205" y="30"/>
                    </a:lnTo>
                    <a:close/>
                    <a:moveTo>
                      <a:pt x="239" y="406"/>
                    </a:moveTo>
                    <a:lnTo>
                      <a:pt x="407" y="406"/>
                    </a:lnTo>
                    <a:lnTo>
                      <a:pt x="407" y="376"/>
                    </a:lnTo>
                    <a:lnTo>
                      <a:pt x="406" y="365"/>
                    </a:lnTo>
                    <a:lnTo>
                      <a:pt x="403" y="354"/>
                    </a:lnTo>
                    <a:lnTo>
                      <a:pt x="399" y="345"/>
                    </a:lnTo>
                    <a:lnTo>
                      <a:pt x="394" y="336"/>
                    </a:lnTo>
                    <a:lnTo>
                      <a:pt x="387" y="328"/>
                    </a:lnTo>
                    <a:lnTo>
                      <a:pt x="380" y="321"/>
                    </a:lnTo>
                    <a:lnTo>
                      <a:pt x="371" y="316"/>
                    </a:lnTo>
                    <a:lnTo>
                      <a:pt x="363" y="311"/>
                    </a:lnTo>
                    <a:lnTo>
                      <a:pt x="271" y="289"/>
                    </a:lnTo>
                    <a:lnTo>
                      <a:pt x="271" y="258"/>
                    </a:lnTo>
                    <a:lnTo>
                      <a:pt x="278" y="253"/>
                    </a:lnTo>
                    <a:lnTo>
                      <a:pt x="284" y="248"/>
                    </a:lnTo>
                    <a:lnTo>
                      <a:pt x="291" y="242"/>
                    </a:lnTo>
                    <a:lnTo>
                      <a:pt x="297" y="236"/>
                    </a:lnTo>
                    <a:lnTo>
                      <a:pt x="308" y="223"/>
                    </a:lnTo>
                    <a:lnTo>
                      <a:pt x="317" y="209"/>
                    </a:lnTo>
                    <a:lnTo>
                      <a:pt x="321" y="200"/>
                    </a:lnTo>
                    <a:lnTo>
                      <a:pt x="324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2" y="167"/>
                    </a:lnTo>
                    <a:lnTo>
                      <a:pt x="333" y="157"/>
                    </a:lnTo>
                    <a:lnTo>
                      <a:pt x="334" y="149"/>
                    </a:lnTo>
                    <a:lnTo>
                      <a:pt x="334" y="139"/>
                    </a:lnTo>
                    <a:lnTo>
                      <a:pt x="334" y="125"/>
                    </a:lnTo>
                    <a:lnTo>
                      <a:pt x="332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9" y="72"/>
                    </a:lnTo>
                    <a:lnTo>
                      <a:pt x="312" y="61"/>
                    </a:lnTo>
                    <a:lnTo>
                      <a:pt x="305" y="50"/>
                    </a:lnTo>
                    <a:lnTo>
                      <a:pt x="296" y="40"/>
                    </a:lnTo>
                    <a:lnTo>
                      <a:pt x="288" y="32"/>
                    </a:lnTo>
                    <a:lnTo>
                      <a:pt x="277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4" y="6"/>
                    </a:lnTo>
                    <a:lnTo>
                      <a:pt x="231" y="3"/>
                    </a:lnTo>
                    <a:lnTo>
                      <a:pt x="219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6" y="10"/>
                    </a:lnTo>
                    <a:lnTo>
                      <a:pt x="144" y="17"/>
                    </a:lnTo>
                    <a:lnTo>
                      <a:pt x="133" y="23"/>
                    </a:lnTo>
                    <a:lnTo>
                      <a:pt x="124" y="32"/>
                    </a:lnTo>
                    <a:lnTo>
                      <a:pt x="114" y="40"/>
                    </a:lnTo>
                    <a:lnTo>
                      <a:pt x="106" y="50"/>
                    </a:lnTo>
                    <a:lnTo>
                      <a:pt x="99" y="61"/>
                    </a:lnTo>
                    <a:lnTo>
                      <a:pt x="92" y="72"/>
                    </a:lnTo>
                    <a:lnTo>
                      <a:pt x="87" y="84"/>
                    </a:lnTo>
                    <a:lnTo>
                      <a:pt x="83" y="97"/>
                    </a:lnTo>
                    <a:lnTo>
                      <a:pt x="80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1" y="174"/>
                    </a:lnTo>
                    <a:lnTo>
                      <a:pt x="86" y="190"/>
                    </a:lnTo>
                    <a:lnTo>
                      <a:pt x="92" y="206"/>
                    </a:lnTo>
                    <a:lnTo>
                      <a:pt x="101" y="220"/>
                    </a:lnTo>
                    <a:lnTo>
                      <a:pt x="112" y="234"/>
                    </a:lnTo>
                    <a:lnTo>
                      <a:pt x="124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8" y="313"/>
                    </a:lnTo>
                    <a:lnTo>
                      <a:pt x="39" y="316"/>
                    </a:lnTo>
                    <a:lnTo>
                      <a:pt x="29" y="321"/>
                    </a:lnTo>
                    <a:lnTo>
                      <a:pt x="22" y="328"/>
                    </a:lnTo>
                    <a:lnTo>
                      <a:pt x="14" y="336"/>
                    </a:lnTo>
                    <a:lnTo>
                      <a:pt x="9" y="345"/>
                    </a:lnTo>
                    <a:lnTo>
                      <a:pt x="5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2" y="406"/>
                    </a:lnTo>
                    <a:lnTo>
                      <a:pt x="23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2" name="Freeform 88">
                <a:extLst>
                  <a:ext uri="{FF2B5EF4-FFF2-40B4-BE49-F238E27FC236}">
                    <a16:creationId xmlns:a16="http://schemas.microsoft.com/office/drawing/2014/main" id="{08FFF448-E58F-4AD1-B3D5-341D99D1EA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925" y="1920875"/>
                <a:ext cx="128588" cy="128588"/>
              </a:xfrm>
              <a:custGeom>
                <a:avLst/>
                <a:gdLst>
                  <a:gd name="T0" fmla="*/ 30 w 406"/>
                  <a:gd name="T1" fmla="*/ 375 h 406"/>
                  <a:gd name="T2" fmla="*/ 37 w 406"/>
                  <a:gd name="T3" fmla="*/ 354 h 406"/>
                  <a:gd name="T4" fmla="*/ 55 w 406"/>
                  <a:gd name="T5" fmla="*/ 342 h 406"/>
                  <a:gd name="T6" fmla="*/ 184 w 406"/>
                  <a:gd name="T7" fmla="*/ 276 h 406"/>
                  <a:gd name="T8" fmla="*/ 223 w 406"/>
                  <a:gd name="T9" fmla="*/ 276 h 406"/>
                  <a:gd name="T10" fmla="*/ 353 w 406"/>
                  <a:gd name="T11" fmla="*/ 340 h 406"/>
                  <a:gd name="T12" fmla="*/ 370 w 406"/>
                  <a:gd name="T13" fmla="*/ 353 h 406"/>
                  <a:gd name="T14" fmla="*/ 376 w 406"/>
                  <a:gd name="T15" fmla="*/ 376 h 406"/>
                  <a:gd name="T16" fmla="*/ 106 w 406"/>
                  <a:gd name="T17" fmla="*/ 136 h 406"/>
                  <a:gd name="T18" fmla="*/ 163 w 406"/>
                  <a:gd name="T19" fmla="*/ 141 h 406"/>
                  <a:gd name="T20" fmla="*/ 221 w 406"/>
                  <a:gd name="T21" fmla="*/ 119 h 406"/>
                  <a:gd name="T22" fmla="*/ 242 w 406"/>
                  <a:gd name="T23" fmla="*/ 135 h 406"/>
                  <a:gd name="T24" fmla="*/ 269 w 406"/>
                  <a:gd name="T25" fmla="*/ 143 h 406"/>
                  <a:gd name="T26" fmla="*/ 303 w 406"/>
                  <a:gd name="T27" fmla="*/ 141 h 406"/>
                  <a:gd name="T28" fmla="*/ 294 w 406"/>
                  <a:gd name="T29" fmla="*/ 183 h 406"/>
                  <a:gd name="T30" fmla="*/ 274 w 406"/>
                  <a:gd name="T31" fmla="*/ 216 h 406"/>
                  <a:gd name="T32" fmla="*/ 243 w 406"/>
                  <a:gd name="T33" fmla="*/ 240 h 406"/>
                  <a:gd name="T34" fmla="*/ 204 w 406"/>
                  <a:gd name="T35" fmla="*/ 248 h 406"/>
                  <a:gd name="T36" fmla="*/ 166 w 406"/>
                  <a:gd name="T37" fmla="*/ 240 h 406"/>
                  <a:gd name="T38" fmla="*/ 135 w 406"/>
                  <a:gd name="T39" fmla="*/ 216 h 406"/>
                  <a:gd name="T40" fmla="*/ 113 w 406"/>
                  <a:gd name="T41" fmla="*/ 181 h 406"/>
                  <a:gd name="T42" fmla="*/ 106 w 406"/>
                  <a:gd name="T43" fmla="*/ 139 h 406"/>
                  <a:gd name="T44" fmla="*/ 229 w 406"/>
                  <a:gd name="T45" fmla="*/ 33 h 406"/>
                  <a:gd name="T46" fmla="*/ 259 w 406"/>
                  <a:gd name="T47" fmla="*/ 48 h 406"/>
                  <a:gd name="T48" fmla="*/ 282 w 406"/>
                  <a:gd name="T49" fmla="*/ 71 h 406"/>
                  <a:gd name="T50" fmla="*/ 298 w 406"/>
                  <a:gd name="T51" fmla="*/ 102 h 406"/>
                  <a:gd name="T52" fmla="*/ 281 w 406"/>
                  <a:gd name="T53" fmla="*/ 114 h 406"/>
                  <a:gd name="T54" fmla="*/ 249 w 406"/>
                  <a:gd name="T55" fmla="*/ 105 h 406"/>
                  <a:gd name="T56" fmla="*/ 234 w 406"/>
                  <a:gd name="T57" fmla="*/ 87 h 406"/>
                  <a:gd name="T58" fmla="*/ 223 w 406"/>
                  <a:gd name="T59" fmla="*/ 82 h 406"/>
                  <a:gd name="T60" fmla="*/ 207 w 406"/>
                  <a:gd name="T61" fmla="*/ 92 h 406"/>
                  <a:gd name="T62" fmla="*/ 181 w 406"/>
                  <a:gd name="T63" fmla="*/ 107 h 406"/>
                  <a:gd name="T64" fmla="*/ 147 w 406"/>
                  <a:gd name="T65" fmla="*/ 113 h 406"/>
                  <a:gd name="T66" fmla="*/ 113 w 406"/>
                  <a:gd name="T67" fmla="*/ 97 h 406"/>
                  <a:gd name="T68" fmla="*/ 129 w 406"/>
                  <a:gd name="T69" fmla="*/ 68 h 406"/>
                  <a:gd name="T70" fmla="*/ 152 w 406"/>
                  <a:gd name="T71" fmla="*/ 47 h 406"/>
                  <a:gd name="T72" fmla="*/ 181 w 406"/>
                  <a:gd name="T73" fmla="*/ 33 h 406"/>
                  <a:gd name="T74" fmla="*/ 361 w 406"/>
                  <a:gd name="T75" fmla="*/ 311 h 406"/>
                  <a:gd name="T76" fmla="*/ 284 w 406"/>
                  <a:gd name="T77" fmla="*/ 248 h 406"/>
                  <a:gd name="T78" fmla="*/ 316 w 406"/>
                  <a:gd name="T79" fmla="*/ 209 h 406"/>
                  <a:gd name="T80" fmla="*/ 329 w 406"/>
                  <a:gd name="T81" fmla="*/ 175 h 406"/>
                  <a:gd name="T82" fmla="*/ 333 w 406"/>
                  <a:gd name="T83" fmla="*/ 139 h 406"/>
                  <a:gd name="T84" fmla="*/ 323 w 406"/>
                  <a:gd name="T85" fmla="*/ 84 h 406"/>
                  <a:gd name="T86" fmla="*/ 296 w 406"/>
                  <a:gd name="T87" fmla="*/ 40 h 406"/>
                  <a:gd name="T88" fmla="*/ 255 w 406"/>
                  <a:gd name="T89" fmla="*/ 10 h 406"/>
                  <a:gd name="T90" fmla="*/ 204 w 406"/>
                  <a:gd name="T91" fmla="*/ 0 h 406"/>
                  <a:gd name="T92" fmla="*/ 154 w 406"/>
                  <a:gd name="T93" fmla="*/ 10 h 406"/>
                  <a:gd name="T94" fmla="*/ 113 w 406"/>
                  <a:gd name="T95" fmla="*/ 40 h 406"/>
                  <a:gd name="T96" fmla="*/ 85 w 406"/>
                  <a:gd name="T97" fmla="*/ 84 h 406"/>
                  <a:gd name="T98" fmla="*/ 76 w 406"/>
                  <a:gd name="T99" fmla="*/ 139 h 406"/>
                  <a:gd name="T100" fmla="*/ 80 w 406"/>
                  <a:gd name="T101" fmla="*/ 174 h 406"/>
                  <a:gd name="T102" fmla="*/ 111 w 406"/>
                  <a:gd name="T103" fmla="*/ 234 h 406"/>
                  <a:gd name="T104" fmla="*/ 47 w 406"/>
                  <a:gd name="T105" fmla="*/ 313 h 406"/>
                  <a:gd name="T106" fmla="*/ 14 w 406"/>
                  <a:gd name="T107" fmla="*/ 336 h 406"/>
                  <a:gd name="T108" fmla="*/ 0 w 406"/>
                  <a:gd name="T109" fmla="*/ 375 h 406"/>
                  <a:gd name="T110" fmla="*/ 406 w 406"/>
                  <a:gd name="T111" fmla="*/ 406 h 406"/>
                  <a:gd name="T112" fmla="*/ 398 w 406"/>
                  <a:gd name="T113" fmla="*/ 345 h 406"/>
                  <a:gd name="T114" fmla="*/ 371 w 406"/>
                  <a:gd name="T115" fmla="*/ 31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6" h="406">
                    <a:moveTo>
                      <a:pt x="239" y="376"/>
                    </a:moveTo>
                    <a:lnTo>
                      <a:pt x="201" y="376"/>
                    </a:lnTo>
                    <a:lnTo>
                      <a:pt x="30" y="376"/>
                    </a:ln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4" y="359"/>
                    </a:lnTo>
                    <a:lnTo>
                      <a:pt x="37" y="354"/>
                    </a:lnTo>
                    <a:lnTo>
                      <a:pt x="41" y="350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5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4" y="274"/>
                    </a:lnTo>
                    <a:lnTo>
                      <a:pt x="184" y="276"/>
                    </a:lnTo>
                    <a:lnTo>
                      <a:pt x="195" y="277"/>
                    </a:lnTo>
                    <a:lnTo>
                      <a:pt x="204" y="278"/>
                    </a:lnTo>
                    <a:lnTo>
                      <a:pt x="214" y="277"/>
                    </a:lnTo>
                    <a:lnTo>
                      <a:pt x="223" y="276"/>
                    </a:lnTo>
                    <a:lnTo>
                      <a:pt x="232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3" y="340"/>
                    </a:lnTo>
                    <a:lnTo>
                      <a:pt x="358" y="343"/>
                    </a:lnTo>
                    <a:lnTo>
                      <a:pt x="362" y="346"/>
                    </a:lnTo>
                    <a:lnTo>
                      <a:pt x="366" y="349"/>
                    </a:lnTo>
                    <a:lnTo>
                      <a:pt x="370" y="353"/>
                    </a:lnTo>
                    <a:lnTo>
                      <a:pt x="372" y="359"/>
                    </a:lnTo>
                    <a:lnTo>
                      <a:pt x="374" y="364"/>
                    </a:lnTo>
                    <a:lnTo>
                      <a:pt x="376" y="369"/>
                    </a:lnTo>
                    <a:lnTo>
                      <a:pt x="376" y="376"/>
                    </a:lnTo>
                    <a:lnTo>
                      <a:pt x="239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19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8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0" y="128"/>
                    </a:lnTo>
                    <a:lnTo>
                      <a:pt x="237" y="131"/>
                    </a:lnTo>
                    <a:lnTo>
                      <a:pt x="242" y="135"/>
                    </a:lnTo>
                    <a:lnTo>
                      <a:pt x="248" y="138"/>
                    </a:lnTo>
                    <a:lnTo>
                      <a:pt x="255" y="140"/>
                    </a:lnTo>
                    <a:lnTo>
                      <a:pt x="261" y="142"/>
                    </a:lnTo>
                    <a:lnTo>
                      <a:pt x="269" y="143"/>
                    </a:lnTo>
                    <a:lnTo>
                      <a:pt x="275" y="144"/>
                    </a:lnTo>
                    <a:lnTo>
                      <a:pt x="282" y="144"/>
                    </a:lnTo>
                    <a:lnTo>
                      <a:pt x="292" y="143"/>
                    </a:lnTo>
                    <a:lnTo>
                      <a:pt x="303" y="141"/>
                    </a:lnTo>
                    <a:lnTo>
                      <a:pt x="303" y="152"/>
                    </a:lnTo>
                    <a:lnTo>
                      <a:pt x="301" y="162"/>
                    </a:lnTo>
                    <a:lnTo>
                      <a:pt x="299" y="173"/>
                    </a:lnTo>
                    <a:lnTo>
                      <a:pt x="294" y="183"/>
                    </a:lnTo>
                    <a:lnTo>
                      <a:pt x="290" y="191"/>
                    </a:lnTo>
                    <a:lnTo>
                      <a:pt x="286" y="201"/>
                    </a:lnTo>
                    <a:lnTo>
                      <a:pt x="279" y="209"/>
                    </a:lnTo>
                    <a:lnTo>
                      <a:pt x="274" y="216"/>
                    </a:lnTo>
                    <a:lnTo>
                      <a:pt x="267" y="224"/>
                    </a:lnTo>
                    <a:lnTo>
                      <a:pt x="259" y="230"/>
                    </a:lnTo>
                    <a:lnTo>
                      <a:pt x="251" y="235"/>
                    </a:lnTo>
                    <a:lnTo>
                      <a:pt x="243" y="240"/>
                    </a:lnTo>
                    <a:lnTo>
                      <a:pt x="233" y="243"/>
                    </a:lnTo>
                    <a:lnTo>
                      <a:pt x="224" y="246"/>
                    </a:lnTo>
                    <a:lnTo>
                      <a:pt x="214" y="247"/>
                    </a:lnTo>
                    <a:lnTo>
                      <a:pt x="204" y="248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5" y="243"/>
                    </a:lnTo>
                    <a:lnTo>
                      <a:pt x="166" y="240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200"/>
                    </a:lnTo>
                    <a:lnTo>
                      <a:pt x="118" y="190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6" y="150"/>
                    </a:lnTo>
                    <a:lnTo>
                      <a:pt x="106" y="139"/>
                    </a:lnTo>
                    <a:close/>
                    <a:moveTo>
                      <a:pt x="204" y="30"/>
                    </a:moveTo>
                    <a:lnTo>
                      <a:pt x="213" y="30"/>
                    </a:lnTo>
                    <a:lnTo>
                      <a:pt x="222" y="32"/>
                    </a:lnTo>
                    <a:lnTo>
                      <a:pt x="229" y="33"/>
                    </a:lnTo>
                    <a:lnTo>
                      <a:pt x="238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9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6" y="65"/>
                    </a:lnTo>
                    <a:lnTo>
                      <a:pt x="282" y="71"/>
                    </a:lnTo>
                    <a:lnTo>
                      <a:pt x="287" y="78"/>
                    </a:lnTo>
                    <a:lnTo>
                      <a:pt x="291" y="85"/>
                    </a:lnTo>
                    <a:lnTo>
                      <a:pt x="294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4" y="112"/>
                    </a:lnTo>
                    <a:lnTo>
                      <a:pt x="288" y="113"/>
                    </a:lnTo>
                    <a:lnTo>
                      <a:pt x="281" y="114"/>
                    </a:lnTo>
                    <a:lnTo>
                      <a:pt x="273" y="113"/>
                    </a:lnTo>
                    <a:lnTo>
                      <a:pt x="264" y="112"/>
                    </a:lnTo>
                    <a:lnTo>
                      <a:pt x="255" y="108"/>
                    </a:lnTo>
                    <a:lnTo>
                      <a:pt x="249" y="105"/>
                    </a:lnTo>
                    <a:lnTo>
                      <a:pt x="245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4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8" y="83"/>
                    </a:lnTo>
                    <a:lnTo>
                      <a:pt x="216" y="84"/>
                    </a:lnTo>
                    <a:lnTo>
                      <a:pt x="213" y="86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8" y="104"/>
                    </a:lnTo>
                    <a:lnTo>
                      <a:pt x="181" y="107"/>
                    </a:lnTo>
                    <a:lnTo>
                      <a:pt x="174" y="109"/>
                    </a:lnTo>
                    <a:lnTo>
                      <a:pt x="167" y="111"/>
                    </a:lnTo>
                    <a:lnTo>
                      <a:pt x="160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0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6"/>
                    </a:lnTo>
                    <a:lnTo>
                      <a:pt x="129" y="68"/>
                    </a:lnTo>
                    <a:lnTo>
                      <a:pt x="135" y="63"/>
                    </a:lnTo>
                    <a:lnTo>
                      <a:pt x="140" y="56"/>
                    </a:lnTo>
                    <a:lnTo>
                      <a:pt x="145" y="51"/>
                    </a:lnTo>
                    <a:lnTo>
                      <a:pt x="152" y="47"/>
                    </a:lnTo>
                    <a:lnTo>
                      <a:pt x="158" y="42"/>
                    </a:lnTo>
                    <a:lnTo>
                      <a:pt x="166" y="38"/>
                    </a:lnTo>
                    <a:lnTo>
                      <a:pt x="173" y="35"/>
                    </a:lnTo>
                    <a:lnTo>
                      <a:pt x="181" y="33"/>
                    </a:lnTo>
                    <a:lnTo>
                      <a:pt x="188" y="31"/>
                    </a:lnTo>
                    <a:lnTo>
                      <a:pt x="197" y="30"/>
                    </a:lnTo>
                    <a:lnTo>
                      <a:pt x="204" y="30"/>
                    </a:lnTo>
                    <a:close/>
                    <a:moveTo>
                      <a:pt x="361" y="311"/>
                    </a:moveTo>
                    <a:lnTo>
                      <a:pt x="271" y="289"/>
                    </a:lnTo>
                    <a:lnTo>
                      <a:pt x="271" y="258"/>
                    </a:lnTo>
                    <a:lnTo>
                      <a:pt x="277" y="253"/>
                    </a:lnTo>
                    <a:lnTo>
                      <a:pt x="284" y="248"/>
                    </a:lnTo>
                    <a:lnTo>
                      <a:pt x="290" y="242"/>
                    </a:lnTo>
                    <a:lnTo>
                      <a:pt x="297" y="236"/>
                    </a:lnTo>
                    <a:lnTo>
                      <a:pt x="307" y="223"/>
                    </a:lnTo>
                    <a:lnTo>
                      <a:pt x="316" y="209"/>
                    </a:lnTo>
                    <a:lnTo>
                      <a:pt x="320" y="200"/>
                    </a:lnTo>
                    <a:lnTo>
                      <a:pt x="323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1" y="167"/>
                    </a:lnTo>
                    <a:lnTo>
                      <a:pt x="332" y="157"/>
                    </a:lnTo>
                    <a:lnTo>
                      <a:pt x="333" y="149"/>
                    </a:lnTo>
                    <a:lnTo>
                      <a:pt x="333" y="139"/>
                    </a:lnTo>
                    <a:lnTo>
                      <a:pt x="333" y="125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3" y="84"/>
                    </a:lnTo>
                    <a:lnTo>
                      <a:pt x="318" y="72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4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6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2"/>
                    </a:lnTo>
                    <a:lnTo>
                      <a:pt x="85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0" y="174"/>
                    </a:lnTo>
                    <a:lnTo>
                      <a:pt x="85" y="190"/>
                    </a:lnTo>
                    <a:lnTo>
                      <a:pt x="92" y="206"/>
                    </a:lnTo>
                    <a:lnTo>
                      <a:pt x="100" y="220"/>
                    </a:lnTo>
                    <a:lnTo>
                      <a:pt x="111" y="234"/>
                    </a:lnTo>
                    <a:lnTo>
                      <a:pt x="123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7" y="313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1" y="406"/>
                    </a:lnTo>
                    <a:lnTo>
                      <a:pt x="239" y="406"/>
                    </a:lnTo>
                    <a:lnTo>
                      <a:pt x="406" y="406"/>
                    </a:lnTo>
                    <a:lnTo>
                      <a:pt x="406" y="376"/>
                    </a:lnTo>
                    <a:lnTo>
                      <a:pt x="405" y="365"/>
                    </a:lnTo>
                    <a:lnTo>
                      <a:pt x="403" y="354"/>
                    </a:lnTo>
                    <a:lnTo>
                      <a:pt x="398" y="345"/>
                    </a:lnTo>
                    <a:lnTo>
                      <a:pt x="393" y="336"/>
                    </a:lnTo>
                    <a:lnTo>
                      <a:pt x="387" y="328"/>
                    </a:lnTo>
                    <a:lnTo>
                      <a:pt x="379" y="321"/>
                    </a:lnTo>
                    <a:lnTo>
                      <a:pt x="371" y="316"/>
                    </a:lnTo>
                    <a:lnTo>
                      <a:pt x="361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3" name="Freeform 89">
                <a:extLst>
                  <a:ext uri="{FF2B5EF4-FFF2-40B4-BE49-F238E27FC236}">
                    <a16:creationId xmlns:a16="http://schemas.microsoft.com/office/drawing/2014/main" id="{CADE31EB-43A6-4D26-8D7C-BF76C5F919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3550" y="2073275"/>
                <a:ext cx="130175" cy="128588"/>
              </a:xfrm>
              <a:custGeom>
                <a:avLst/>
                <a:gdLst>
                  <a:gd name="T0" fmla="*/ 30 w 409"/>
                  <a:gd name="T1" fmla="*/ 379 h 409"/>
                  <a:gd name="T2" fmla="*/ 35 w 409"/>
                  <a:gd name="T3" fmla="*/ 359 h 409"/>
                  <a:gd name="T4" fmla="*/ 50 w 409"/>
                  <a:gd name="T5" fmla="*/ 343 h 409"/>
                  <a:gd name="T6" fmla="*/ 172 w 409"/>
                  <a:gd name="T7" fmla="*/ 273 h 409"/>
                  <a:gd name="T8" fmla="*/ 215 w 409"/>
                  <a:gd name="T9" fmla="*/ 277 h 409"/>
                  <a:gd name="T10" fmla="*/ 246 w 409"/>
                  <a:gd name="T11" fmla="*/ 311 h 409"/>
                  <a:gd name="T12" fmla="*/ 368 w 409"/>
                  <a:gd name="T13" fmla="*/ 349 h 409"/>
                  <a:gd name="T14" fmla="*/ 379 w 409"/>
                  <a:gd name="T15" fmla="*/ 370 h 409"/>
                  <a:gd name="T16" fmla="*/ 106 w 409"/>
                  <a:gd name="T17" fmla="*/ 137 h 409"/>
                  <a:gd name="T18" fmla="*/ 148 w 409"/>
                  <a:gd name="T19" fmla="*/ 142 h 409"/>
                  <a:gd name="T20" fmla="*/ 208 w 409"/>
                  <a:gd name="T21" fmla="*/ 127 h 409"/>
                  <a:gd name="T22" fmla="*/ 236 w 409"/>
                  <a:gd name="T23" fmla="*/ 132 h 409"/>
                  <a:gd name="T24" fmla="*/ 260 w 409"/>
                  <a:gd name="T25" fmla="*/ 141 h 409"/>
                  <a:gd name="T26" fmla="*/ 293 w 409"/>
                  <a:gd name="T27" fmla="*/ 142 h 409"/>
                  <a:gd name="T28" fmla="*/ 299 w 409"/>
                  <a:gd name="T29" fmla="*/ 172 h 409"/>
                  <a:gd name="T30" fmla="*/ 281 w 409"/>
                  <a:gd name="T31" fmla="*/ 209 h 409"/>
                  <a:gd name="T32" fmla="*/ 252 w 409"/>
                  <a:gd name="T33" fmla="*/ 234 h 409"/>
                  <a:gd name="T34" fmla="*/ 215 w 409"/>
                  <a:gd name="T35" fmla="*/ 247 h 409"/>
                  <a:gd name="T36" fmla="*/ 176 w 409"/>
                  <a:gd name="T37" fmla="*/ 243 h 409"/>
                  <a:gd name="T38" fmla="*/ 142 w 409"/>
                  <a:gd name="T39" fmla="*/ 223 h 409"/>
                  <a:gd name="T40" fmla="*/ 118 w 409"/>
                  <a:gd name="T41" fmla="*/ 191 h 409"/>
                  <a:gd name="T42" fmla="*/ 107 w 409"/>
                  <a:gd name="T43" fmla="*/ 150 h 409"/>
                  <a:gd name="T44" fmla="*/ 222 w 409"/>
                  <a:gd name="T45" fmla="*/ 31 h 409"/>
                  <a:gd name="T46" fmla="*/ 252 w 409"/>
                  <a:gd name="T47" fmla="*/ 43 h 409"/>
                  <a:gd name="T48" fmla="*/ 276 w 409"/>
                  <a:gd name="T49" fmla="*/ 64 h 409"/>
                  <a:gd name="T50" fmla="*/ 295 w 409"/>
                  <a:gd name="T51" fmla="*/ 93 h 409"/>
                  <a:gd name="T52" fmla="*/ 287 w 409"/>
                  <a:gd name="T53" fmla="*/ 113 h 409"/>
                  <a:gd name="T54" fmla="*/ 254 w 409"/>
                  <a:gd name="T55" fmla="*/ 107 h 409"/>
                  <a:gd name="T56" fmla="*/ 237 w 409"/>
                  <a:gd name="T57" fmla="*/ 90 h 409"/>
                  <a:gd name="T58" fmla="*/ 226 w 409"/>
                  <a:gd name="T59" fmla="*/ 82 h 409"/>
                  <a:gd name="T60" fmla="*/ 213 w 409"/>
                  <a:gd name="T61" fmla="*/ 87 h 409"/>
                  <a:gd name="T62" fmla="*/ 189 w 409"/>
                  <a:gd name="T63" fmla="*/ 104 h 409"/>
                  <a:gd name="T64" fmla="*/ 161 w 409"/>
                  <a:gd name="T65" fmla="*/ 112 h 409"/>
                  <a:gd name="T66" fmla="*/ 111 w 409"/>
                  <a:gd name="T67" fmla="*/ 106 h 409"/>
                  <a:gd name="T68" fmla="*/ 124 w 409"/>
                  <a:gd name="T69" fmla="*/ 75 h 409"/>
                  <a:gd name="T70" fmla="*/ 146 w 409"/>
                  <a:gd name="T71" fmla="*/ 51 h 409"/>
                  <a:gd name="T72" fmla="*/ 174 w 409"/>
                  <a:gd name="T73" fmla="*/ 35 h 409"/>
                  <a:gd name="T74" fmla="*/ 205 w 409"/>
                  <a:gd name="T75" fmla="*/ 30 h 409"/>
                  <a:gd name="T76" fmla="*/ 289 w 409"/>
                  <a:gd name="T77" fmla="*/ 244 h 409"/>
                  <a:gd name="T78" fmla="*/ 325 w 409"/>
                  <a:gd name="T79" fmla="*/ 189 h 409"/>
                  <a:gd name="T80" fmla="*/ 333 w 409"/>
                  <a:gd name="T81" fmla="*/ 124 h 409"/>
                  <a:gd name="T82" fmla="*/ 318 w 409"/>
                  <a:gd name="T83" fmla="*/ 73 h 409"/>
                  <a:gd name="T84" fmla="*/ 287 w 409"/>
                  <a:gd name="T85" fmla="*/ 32 h 409"/>
                  <a:gd name="T86" fmla="*/ 243 w 409"/>
                  <a:gd name="T87" fmla="*/ 6 h 409"/>
                  <a:gd name="T88" fmla="*/ 192 w 409"/>
                  <a:gd name="T89" fmla="*/ 1 h 409"/>
                  <a:gd name="T90" fmla="*/ 143 w 409"/>
                  <a:gd name="T91" fmla="*/ 17 h 409"/>
                  <a:gd name="T92" fmla="*/ 105 w 409"/>
                  <a:gd name="T93" fmla="*/ 50 h 409"/>
                  <a:gd name="T94" fmla="*/ 81 w 409"/>
                  <a:gd name="T95" fmla="*/ 97 h 409"/>
                  <a:gd name="T96" fmla="*/ 77 w 409"/>
                  <a:gd name="T97" fmla="*/ 156 h 409"/>
                  <a:gd name="T98" fmla="*/ 100 w 409"/>
                  <a:gd name="T99" fmla="*/ 219 h 409"/>
                  <a:gd name="T100" fmla="*/ 133 w 409"/>
                  <a:gd name="T101" fmla="*/ 288 h 409"/>
                  <a:gd name="T102" fmla="*/ 21 w 409"/>
                  <a:gd name="T103" fmla="*/ 328 h 409"/>
                  <a:gd name="T104" fmla="*/ 1 w 409"/>
                  <a:gd name="T105" fmla="*/ 364 h 409"/>
                  <a:gd name="T106" fmla="*/ 224 w 409"/>
                  <a:gd name="T107" fmla="*/ 409 h 409"/>
                  <a:gd name="T108" fmla="*/ 406 w 409"/>
                  <a:gd name="T109" fmla="*/ 355 h 409"/>
                  <a:gd name="T110" fmla="*/ 380 w 409"/>
                  <a:gd name="T111" fmla="*/ 32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9">
                    <a:moveTo>
                      <a:pt x="379" y="379"/>
                    </a:moveTo>
                    <a:lnTo>
                      <a:pt x="224" y="379"/>
                    </a:lnTo>
                    <a:lnTo>
                      <a:pt x="186" y="379"/>
                    </a:lnTo>
                    <a:lnTo>
                      <a:pt x="30" y="379"/>
                    </a:lnTo>
                    <a:lnTo>
                      <a:pt x="30" y="375"/>
                    </a:lnTo>
                    <a:lnTo>
                      <a:pt x="31" y="370"/>
                    </a:lnTo>
                    <a:lnTo>
                      <a:pt x="32" y="364"/>
                    </a:lnTo>
                    <a:lnTo>
                      <a:pt x="35" y="359"/>
                    </a:lnTo>
                    <a:lnTo>
                      <a:pt x="37" y="355"/>
                    </a:lnTo>
                    <a:lnTo>
                      <a:pt x="42" y="349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6" y="341"/>
                    </a:lnTo>
                    <a:lnTo>
                      <a:pt x="163" y="311"/>
                    </a:lnTo>
                    <a:lnTo>
                      <a:pt x="163" y="270"/>
                    </a:lnTo>
                    <a:lnTo>
                      <a:pt x="172" y="273"/>
                    </a:lnTo>
                    <a:lnTo>
                      <a:pt x="183" y="275"/>
                    </a:lnTo>
                    <a:lnTo>
                      <a:pt x="194" y="277"/>
                    </a:lnTo>
                    <a:lnTo>
                      <a:pt x="205" y="277"/>
                    </a:lnTo>
                    <a:lnTo>
                      <a:pt x="215" y="277"/>
                    </a:lnTo>
                    <a:lnTo>
                      <a:pt x="226" y="275"/>
                    </a:lnTo>
                    <a:lnTo>
                      <a:pt x="237" y="273"/>
                    </a:lnTo>
                    <a:lnTo>
                      <a:pt x="246" y="270"/>
                    </a:lnTo>
                    <a:lnTo>
                      <a:pt x="246" y="311"/>
                    </a:lnTo>
                    <a:lnTo>
                      <a:pt x="354" y="341"/>
                    </a:lnTo>
                    <a:lnTo>
                      <a:pt x="359" y="343"/>
                    </a:lnTo>
                    <a:lnTo>
                      <a:pt x="363" y="346"/>
                    </a:lnTo>
                    <a:lnTo>
                      <a:pt x="368" y="349"/>
                    </a:lnTo>
                    <a:lnTo>
                      <a:pt x="372" y="355"/>
                    </a:lnTo>
                    <a:lnTo>
                      <a:pt x="375" y="359"/>
                    </a:lnTo>
                    <a:lnTo>
                      <a:pt x="377" y="364"/>
                    </a:lnTo>
                    <a:lnTo>
                      <a:pt x="379" y="370"/>
                    </a:lnTo>
                    <a:lnTo>
                      <a:pt x="379" y="375"/>
                    </a:lnTo>
                    <a:lnTo>
                      <a:pt x="379" y="379"/>
                    </a:lnTo>
                    <a:close/>
                    <a:moveTo>
                      <a:pt x="106" y="139"/>
                    </a:moveTo>
                    <a:lnTo>
                      <a:pt x="106" y="137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3"/>
                    </a:lnTo>
                    <a:lnTo>
                      <a:pt x="230" y="127"/>
                    </a:lnTo>
                    <a:lnTo>
                      <a:pt x="236" y="132"/>
                    </a:lnTo>
                    <a:lnTo>
                      <a:pt x="242" y="135"/>
                    </a:lnTo>
                    <a:lnTo>
                      <a:pt x="247" y="137"/>
                    </a:lnTo>
                    <a:lnTo>
                      <a:pt x="254" y="139"/>
                    </a:lnTo>
                    <a:lnTo>
                      <a:pt x="260" y="141"/>
                    </a:lnTo>
                    <a:lnTo>
                      <a:pt x="268" y="142"/>
                    </a:lnTo>
                    <a:lnTo>
                      <a:pt x="273" y="143"/>
                    </a:lnTo>
                    <a:lnTo>
                      <a:pt x="280" y="143"/>
                    </a:lnTo>
                    <a:lnTo>
                      <a:pt x="293" y="142"/>
                    </a:lnTo>
                    <a:lnTo>
                      <a:pt x="303" y="140"/>
                    </a:lnTo>
                    <a:lnTo>
                      <a:pt x="303" y="151"/>
                    </a:lnTo>
                    <a:lnTo>
                      <a:pt x="301" y="162"/>
                    </a:lnTo>
                    <a:lnTo>
                      <a:pt x="299" y="172"/>
                    </a:lnTo>
                    <a:lnTo>
                      <a:pt x="296" y="182"/>
                    </a:lnTo>
                    <a:lnTo>
                      <a:pt x="291" y="192"/>
                    </a:lnTo>
                    <a:lnTo>
                      <a:pt x="286" y="200"/>
                    </a:lnTo>
                    <a:lnTo>
                      <a:pt x="281" y="209"/>
                    </a:lnTo>
                    <a:lnTo>
                      <a:pt x="274" y="216"/>
                    </a:lnTo>
                    <a:lnTo>
                      <a:pt x="267" y="223"/>
                    </a:lnTo>
                    <a:lnTo>
                      <a:pt x="259" y="229"/>
                    </a:lnTo>
                    <a:lnTo>
                      <a:pt x="252" y="234"/>
                    </a:lnTo>
                    <a:lnTo>
                      <a:pt x="243" y="239"/>
                    </a:lnTo>
                    <a:lnTo>
                      <a:pt x="234" y="243"/>
                    </a:lnTo>
                    <a:lnTo>
                      <a:pt x="225" y="245"/>
                    </a:lnTo>
                    <a:lnTo>
                      <a:pt x="215" y="247"/>
                    </a:lnTo>
                    <a:lnTo>
                      <a:pt x="205" y="247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6" y="243"/>
                    </a:lnTo>
                    <a:lnTo>
                      <a:pt x="166" y="239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199"/>
                    </a:lnTo>
                    <a:lnTo>
                      <a:pt x="118" y="191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3" y="30"/>
                    </a:lnTo>
                    <a:lnTo>
                      <a:pt x="222" y="31"/>
                    </a:lnTo>
                    <a:lnTo>
                      <a:pt x="229" y="33"/>
                    </a:lnTo>
                    <a:lnTo>
                      <a:pt x="237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8" y="47"/>
                    </a:lnTo>
                    <a:lnTo>
                      <a:pt x="265" y="52"/>
                    </a:lnTo>
                    <a:lnTo>
                      <a:pt x="271" y="58"/>
                    </a:lnTo>
                    <a:lnTo>
                      <a:pt x="276" y="64"/>
                    </a:lnTo>
                    <a:lnTo>
                      <a:pt x="282" y="70"/>
                    </a:lnTo>
                    <a:lnTo>
                      <a:pt x="286" y="78"/>
                    </a:lnTo>
                    <a:lnTo>
                      <a:pt x="290" y="85"/>
                    </a:lnTo>
                    <a:lnTo>
                      <a:pt x="295" y="93"/>
                    </a:lnTo>
                    <a:lnTo>
                      <a:pt x="297" y="100"/>
                    </a:lnTo>
                    <a:lnTo>
                      <a:pt x="300" y="109"/>
                    </a:lnTo>
                    <a:lnTo>
                      <a:pt x="294" y="111"/>
                    </a:lnTo>
                    <a:lnTo>
                      <a:pt x="287" y="113"/>
                    </a:lnTo>
                    <a:lnTo>
                      <a:pt x="280" y="113"/>
                    </a:lnTo>
                    <a:lnTo>
                      <a:pt x="272" y="112"/>
                    </a:lnTo>
                    <a:lnTo>
                      <a:pt x="264" y="111"/>
                    </a:lnTo>
                    <a:lnTo>
                      <a:pt x="254" y="107"/>
                    </a:lnTo>
                    <a:lnTo>
                      <a:pt x="250" y="104"/>
                    </a:lnTo>
                    <a:lnTo>
                      <a:pt x="245" y="100"/>
                    </a:lnTo>
                    <a:lnTo>
                      <a:pt x="241" y="95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9" y="82"/>
                    </a:lnTo>
                    <a:lnTo>
                      <a:pt x="216" y="84"/>
                    </a:lnTo>
                    <a:lnTo>
                      <a:pt x="213" y="87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0"/>
                    </a:lnTo>
                    <a:lnTo>
                      <a:pt x="161" y="112"/>
                    </a:lnTo>
                    <a:lnTo>
                      <a:pt x="147" y="112"/>
                    </a:lnTo>
                    <a:lnTo>
                      <a:pt x="134" y="112"/>
                    </a:lnTo>
                    <a:lnTo>
                      <a:pt x="121" y="109"/>
                    </a:lnTo>
                    <a:lnTo>
                      <a:pt x="111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5"/>
                    </a:lnTo>
                    <a:lnTo>
                      <a:pt x="130" y="68"/>
                    </a:lnTo>
                    <a:lnTo>
                      <a:pt x="135" y="62"/>
                    </a:lnTo>
                    <a:lnTo>
                      <a:pt x="140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59" y="43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7" y="30"/>
                    </a:lnTo>
                    <a:lnTo>
                      <a:pt x="205" y="30"/>
                    </a:lnTo>
                    <a:close/>
                    <a:moveTo>
                      <a:pt x="362" y="312"/>
                    </a:moveTo>
                    <a:lnTo>
                      <a:pt x="276" y="288"/>
                    </a:lnTo>
                    <a:lnTo>
                      <a:pt x="276" y="254"/>
                    </a:lnTo>
                    <a:lnTo>
                      <a:pt x="289" y="244"/>
                    </a:lnTo>
                    <a:lnTo>
                      <a:pt x="300" y="232"/>
                    </a:lnTo>
                    <a:lnTo>
                      <a:pt x="310" y="219"/>
                    </a:lnTo>
                    <a:lnTo>
                      <a:pt x="318" y="204"/>
                    </a:lnTo>
                    <a:lnTo>
                      <a:pt x="325" y="189"/>
                    </a:lnTo>
                    <a:lnTo>
                      <a:pt x="329" y="173"/>
                    </a:lnTo>
                    <a:lnTo>
                      <a:pt x="332" y="156"/>
                    </a:lnTo>
                    <a:lnTo>
                      <a:pt x="333" y="139"/>
                    </a:lnTo>
                    <a:lnTo>
                      <a:pt x="333" y="124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8" y="73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3"/>
                    </a:lnTo>
                    <a:lnTo>
                      <a:pt x="86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4"/>
                    </a:lnTo>
                    <a:lnTo>
                      <a:pt x="76" y="139"/>
                    </a:lnTo>
                    <a:lnTo>
                      <a:pt x="77" y="156"/>
                    </a:lnTo>
                    <a:lnTo>
                      <a:pt x="80" y="173"/>
                    </a:lnTo>
                    <a:lnTo>
                      <a:pt x="85" y="189"/>
                    </a:lnTo>
                    <a:lnTo>
                      <a:pt x="92" y="204"/>
                    </a:lnTo>
                    <a:lnTo>
                      <a:pt x="100" y="219"/>
                    </a:lnTo>
                    <a:lnTo>
                      <a:pt x="109" y="232"/>
                    </a:lnTo>
                    <a:lnTo>
                      <a:pt x="121" y="244"/>
                    </a:lnTo>
                    <a:lnTo>
                      <a:pt x="133" y="254"/>
                    </a:lnTo>
                    <a:lnTo>
                      <a:pt x="133" y="288"/>
                    </a:lnTo>
                    <a:lnTo>
                      <a:pt x="47" y="312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5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9"/>
                    </a:lnTo>
                    <a:lnTo>
                      <a:pt x="186" y="409"/>
                    </a:lnTo>
                    <a:lnTo>
                      <a:pt x="224" y="409"/>
                    </a:lnTo>
                    <a:lnTo>
                      <a:pt x="409" y="409"/>
                    </a:lnTo>
                    <a:lnTo>
                      <a:pt x="409" y="375"/>
                    </a:lnTo>
                    <a:lnTo>
                      <a:pt x="408" y="364"/>
                    </a:lnTo>
                    <a:lnTo>
                      <a:pt x="406" y="355"/>
                    </a:lnTo>
                    <a:lnTo>
                      <a:pt x="402" y="345"/>
                    </a:lnTo>
                    <a:lnTo>
                      <a:pt x="395" y="336"/>
                    </a:lnTo>
                    <a:lnTo>
                      <a:pt x="389" y="328"/>
                    </a:lnTo>
                    <a:lnTo>
                      <a:pt x="380" y="321"/>
                    </a:lnTo>
                    <a:lnTo>
                      <a:pt x="372" y="316"/>
                    </a:lnTo>
                    <a:lnTo>
                      <a:pt x="362" y="3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4" name="Freeform 90">
                <a:extLst>
                  <a:ext uri="{FF2B5EF4-FFF2-40B4-BE49-F238E27FC236}">
                    <a16:creationId xmlns:a16="http://schemas.microsoft.com/office/drawing/2014/main" id="{822D29A4-1D53-436F-BDC0-5A0C9246B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2060575"/>
                <a:ext cx="39688" cy="39688"/>
              </a:xfrm>
              <a:custGeom>
                <a:avLst/>
                <a:gdLst>
                  <a:gd name="T0" fmla="*/ 121 w 126"/>
                  <a:gd name="T1" fmla="*/ 99 h 125"/>
                  <a:gd name="T2" fmla="*/ 26 w 126"/>
                  <a:gd name="T3" fmla="*/ 4 h 125"/>
                  <a:gd name="T4" fmla="*/ 24 w 126"/>
                  <a:gd name="T5" fmla="*/ 2 h 125"/>
                  <a:gd name="T6" fmla="*/ 21 w 126"/>
                  <a:gd name="T7" fmla="*/ 1 h 125"/>
                  <a:gd name="T8" fmla="*/ 18 w 126"/>
                  <a:gd name="T9" fmla="*/ 0 h 125"/>
                  <a:gd name="T10" fmla="*/ 15 w 126"/>
                  <a:gd name="T11" fmla="*/ 0 h 125"/>
                  <a:gd name="T12" fmla="*/ 13 w 126"/>
                  <a:gd name="T13" fmla="*/ 0 h 125"/>
                  <a:gd name="T14" fmla="*/ 10 w 126"/>
                  <a:gd name="T15" fmla="*/ 1 h 125"/>
                  <a:gd name="T16" fmla="*/ 7 w 126"/>
                  <a:gd name="T17" fmla="*/ 2 h 125"/>
                  <a:gd name="T18" fmla="*/ 4 w 126"/>
                  <a:gd name="T19" fmla="*/ 4 h 125"/>
                  <a:gd name="T20" fmla="*/ 2 w 126"/>
                  <a:gd name="T21" fmla="*/ 7 h 125"/>
                  <a:gd name="T22" fmla="*/ 1 w 126"/>
                  <a:gd name="T23" fmla="*/ 9 h 125"/>
                  <a:gd name="T24" fmla="*/ 0 w 126"/>
                  <a:gd name="T25" fmla="*/ 12 h 125"/>
                  <a:gd name="T26" fmla="*/ 0 w 126"/>
                  <a:gd name="T27" fmla="*/ 15 h 125"/>
                  <a:gd name="T28" fmla="*/ 0 w 126"/>
                  <a:gd name="T29" fmla="*/ 17 h 125"/>
                  <a:gd name="T30" fmla="*/ 1 w 126"/>
                  <a:gd name="T31" fmla="*/ 21 h 125"/>
                  <a:gd name="T32" fmla="*/ 2 w 126"/>
                  <a:gd name="T33" fmla="*/ 23 h 125"/>
                  <a:gd name="T34" fmla="*/ 4 w 126"/>
                  <a:gd name="T35" fmla="*/ 26 h 125"/>
                  <a:gd name="T36" fmla="*/ 100 w 126"/>
                  <a:gd name="T37" fmla="*/ 120 h 125"/>
                  <a:gd name="T38" fmla="*/ 102 w 126"/>
                  <a:gd name="T39" fmla="*/ 122 h 125"/>
                  <a:gd name="T40" fmla="*/ 104 w 126"/>
                  <a:gd name="T41" fmla="*/ 123 h 125"/>
                  <a:gd name="T42" fmla="*/ 107 w 126"/>
                  <a:gd name="T43" fmla="*/ 125 h 125"/>
                  <a:gd name="T44" fmla="*/ 111 w 126"/>
                  <a:gd name="T45" fmla="*/ 125 h 125"/>
                  <a:gd name="T46" fmla="*/ 113 w 126"/>
                  <a:gd name="T47" fmla="*/ 125 h 125"/>
                  <a:gd name="T48" fmla="*/ 116 w 126"/>
                  <a:gd name="T49" fmla="*/ 123 h 125"/>
                  <a:gd name="T50" fmla="*/ 118 w 126"/>
                  <a:gd name="T51" fmla="*/ 122 h 125"/>
                  <a:gd name="T52" fmla="*/ 121 w 126"/>
                  <a:gd name="T53" fmla="*/ 120 h 125"/>
                  <a:gd name="T54" fmla="*/ 122 w 126"/>
                  <a:gd name="T55" fmla="*/ 118 h 125"/>
                  <a:gd name="T56" fmla="*/ 125 w 126"/>
                  <a:gd name="T57" fmla="*/ 115 h 125"/>
                  <a:gd name="T58" fmla="*/ 125 w 126"/>
                  <a:gd name="T59" fmla="*/ 113 h 125"/>
                  <a:gd name="T60" fmla="*/ 126 w 126"/>
                  <a:gd name="T61" fmla="*/ 110 h 125"/>
                  <a:gd name="T62" fmla="*/ 125 w 126"/>
                  <a:gd name="T63" fmla="*/ 106 h 125"/>
                  <a:gd name="T64" fmla="*/ 125 w 126"/>
                  <a:gd name="T65" fmla="*/ 104 h 125"/>
                  <a:gd name="T66" fmla="*/ 122 w 126"/>
                  <a:gd name="T67" fmla="*/ 101 h 125"/>
                  <a:gd name="T68" fmla="*/ 121 w 126"/>
                  <a:gd name="T69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" h="125">
                    <a:moveTo>
                      <a:pt x="121" y="99"/>
                    </a:move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100" y="120"/>
                    </a:lnTo>
                    <a:lnTo>
                      <a:pt x="102" y="122"/>
                    </a:lnTo>
                    <a:lnTo>
                      <a:pt x="104" y="123"/>
                    </a:lnTo>
                    <a:lnTo>
                      <a:pt x="107" y="125"/>
                    </a:lnTo>
                    <a:lnTo>
                      <a:pt x="111" y="125"/>
                    </a:lnTo>
                    <a:lnTo>
                      <a:pt x="113" y="125"/>
                    </a:lnTo>
                    <a:lnTo>
                      <a:pt x="116" y="123"/>
                    </a:lnTo>
                    <a:lnTo>
                      <a:pt x="118" y="122"/>
                    </a:lnTo>
                    <a:lnTo>
                      <a:pt x="121" y="120"/>
                    </a:lnTo>
                    <a:lnTo>
                      <a:pt x="122" y="118"/>
                    </a:lnTo>
                    <a:lnTo>
                      <a:pt x="125" y="115"/>
                    </a:lnTo>
                    <a:lnTo>
                      <a:pt x="125" y="113"/>
                    </a:lnTo>
                    <a:lnTo>
                      <a:pt x="126" y="110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2" y="101"/>
                    </a:lnTo>
                    <a:lnTo>
                      <a:pt x="121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5" name="Freeform 91">
                <a:extLst>
                  <a:ext uri="{FF2B5EF4-FFF2-40B4-BE49-F238E27FC236}">
                    <a16:creationId xmlns:a16="http://schemas.microsoft.com/office/drawing/2014/main" id="{3B2C37FA-46EB-4E63-93A8-BC80963A6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060575"/>
                <a:ext cx="38100" cy="39688"/>
              </a:xfrm>
              <a:custGeom>
                <a:avLst/>
                <a:gdLst>
                  <a:gd name="T0" fmla="*/ 98 w 124"/>
                  <a:gd name="T1" fmla="*/ 4 h 125"/>
                  <a:gd name="T2" fmla="*/ 4 w 124"/>
                  <a:gd name="T3" fmla="*/ 99 h 125"/>
                  <a:gd name="T4" fmla="*/ 2 w 124"/>
                  <a:gd name="T5" fmla="*/ 101 h 125"/>
                  <a:gd name="T6" fmla="*/ 1 w 124"/>
                  <a:gd name="T7" fmla="*/ 104 h 125"/>
                  <a:gd name="T8" fmla="*/ 0 w 124"/>
                  <a:gd name="T9" fmla="*/ 106 h 125"/>
                  <a:gd name="T10" fmla="*/ 0 w 124"/>
                  <a:gd name="T11" fmla="*/ 110 h 125"/>
                  <a:gd name="T12" fmla="*/ 0 w 124"/>
                  <a:gd name="T13" fmla="*/ 113 h 125"/>
                  <a:gd name="T14" fmla="*/ 1 w 124"/>
                  <a:gd name="T15" fmla="*/ 115 h 125"/>
                  <a:gd name="T16" fmla="*/ 2 w 124"/>
                  <a:gd name="T17" fmla="*/ 118 h 125"/>
                  <a:gd name="T18" fmla="*/ 4 w 124"/>
                  <a:gd name="T19" fmla="*/ 120 h 125"/>
                  <a:gd name="T20" fmla="*/ 6 w 124"/>
                  <a:gd name="T21" fmla="*/ 122 h 125"/>
                  <a:gd name="T22" fmla="*/ 8 w 124"/>
                  <a:gd name="T23" fmla="*/ 123 h 125"/>
                  <a:gd name="T24" fmla="*/ 11 w 124"/>
                  <a:gd name="T25" fmla="*/ 125 h 125"/>
                  <a:gd name="T26" fmla="*/ 15 w 124"/>
                  <a:gd name="T27" fmla="*/ 125 h 125"/>
                  <a:gd name="T28" fmla="*/ 17 w 124"/>
                  <a:gd name="T29" fmla="*/ 125 h 125"/>
                  <a:gd name="T30" fmla="*/ 20 w 124"/>
                  <a:gd name="T31" fmla="*/ 123 h 125"/>
                  <a:gd name="T32" fmla="*/ 22 w 124"/>
                  <a:gd name="T33" fmla="*/ 122 h 125"/>
                  <a:gd name="T34" fmla="*/ 25 w 124"/>
                  <a:gd name="T35" fmla="*/ 120 h 125"/>
                  <a:gd name="T36" fmla="*/ 120 w 124"/>
                  <a:gd name="T37" fmla="*/ 25 h 125"/>
                  <a:gd name="T38" fmla="*/ 122 w 124"/>
                  <a:gd name="T39" fmla="*/ 23 h 125"/>
                  <a:gd name="T40" fmla="*/ 123 w 124"/>
                  <a:gd name="T41" fmla="*/ 21 h 125"/>
                  <a:gd name="T42" fmla="*/ 124 w 124"/>
                  <a:gd name="T43" fmla="*/ 17 h 125"/>
                  <a:gd name="T44" fmla="*/ 124 w 124"/>
                  <a:gd name="T45" fmla="*/ 15 h 125"/>
                  <a:gd name="T46" fmla="*/ 124 w 124"/>
                  <a:gd name="T47" fmla="*/ 12 h 125"/>
                  <a:gd name="T48" fmla="*/ 123 w 124"/>
                  <a:gd name="T49" fmla="*/ 9 h 125"/>
                  <a:gd name="T50" fmla="*/ 122 w 124"/>
                  <a:gd name="T51" fmla="*/ 7 h 125"/>
                  <a:gd name="T52" fmla="*/ 120 w 124"/>
                  <a:gd name="T53" fmla="*/ 4 h 125"/>
                  <a:gd name="T54" fmla="*/ 118 w 124"/>
                  <a:gd name="T55" fmla="*/ 2 h 125"/>
                  <a:gd name="T56" fmla="*/ 114 w 124"/>
                  <a:gd name="T57" fmla="*/ 1 h 125"/>
                  <a:gd name="T58" fmla="*/ 112 w 124"/>
                  <a:gd name="T59" fmla="*/ 0 h 125"/>
                  <a:gd name="T60" fmla="*/ 109 w 124"/>
                  <a:gd name="T61" fmla="*/ 0 h 125"/>
                  <a:gd name="T62" fmla="*/ 107 w 124"/>
                  <a:gd name="T63" fmla="*/ 0 h 125"/>
                  <a:gd name="T64" fmla="*/ 104 w 124"/>
                  <a:gd name="T65" fmla="*/ 1 h 125"/>
                  <a:gd name="T66" fmla="*/ 100 w 124"/>
                  <a:gd name="T67" fmla="*/ 2 h 125"/>
                  <a:gd name="T68" fmla="*/ 98 w 124"/>
                  <a:gd name="T6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25">
                    <a:moveTo>
                      <a:pt x="98" y="4"/>
                    </a:moveTo>
                    <a:lnTo>
                      <a:pt x="4" y="99"/>
                    </a:lnTo>
                    <a:lnTo>
                      <a:pt x="2" y="101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11" y="125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5" y="120"/>
                    </a:lnTo>
                    <a:lnTo>
                      <a:pt x="120" y="25"/>
                    </a:lnTo>
                    <a:lnTo>
                      <a:pt x="122" y="23"/>
                    </a:lnTo>
                    <a:lnTo>
                      <a:pt x="123" y="21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20" y="4"/>
                    </a:lnTo>
                    <a:lnTo>
                      <a:pt x="118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0" y="2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884998-824F-43C6-9E3D-CB5CC25E5F75}"/>
                </a:ext>
              </a:extLst>
            </p:cNvPr>
            <p:cNvGrpSpPr/>
            <p:nvPr/>
          </p:nvGrpSpPr>
          <p:grpSpPr>
            <a:xfrm>
              <a:off x="5029861" y="2297178"/>
              <a:ext cx="285750" cy="287338"/>
              <a:chOff x="10455275" y="2498725"/>
              <a:chExt cx="285750" cy="287338"/>
            </a:xfrm>
            <a:solidFill>
              <a:schemeClr val="bg1"/>
            </a:solidFill>
          </p:grpSpPr>
          <p:sp>
            <p:nvSpPr>
              <p:cNvPr id="109" name="Freeform 214">
                <a:extLst>
                  <a:ext uri="{FF2B5EF4-FFF2-40B4-BE49-F238E27FC236}">
                    <a16:creationId xmlns:a16="http://schemas.microsoft.com/office/drawing/2014/main" id="{2E05AEA3-72AA-4B74-94B6-266CFEAE75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0" name="Freeform 215">
                <a:extLst>
                  <a:ext uri="{FF2B5EF4-FFF2-40B4-BE49-F238E27FC236}">
                    <a16:creationId xmlns:a16="http://schemas.microsoft.com/office/drawing/2014/main" id="{8E0CDBF7-6339-4587-ADA4-41F7164FC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CA150F2-65E8-4797-9E15-E7E7873A97A2}"/>
                </a:ext>
              </a:extLst>
            </p:cNvPr>
            <p:cNvGrpSpPr/>
            <p:nvPr/>
          </p:nvGrpSpPr>
          <p:grpSpPr>
            <a:xfrm>
              <a:off x="6876389" y="2312260"/>
              <a:ext cx="285750" cy="257175"/>
              <a:chOff x="8162925" y="1953895"/>
              <a:chExt cx="285750" cy="257175"/>
            </a:xfrm>
            <a:solidFill>
              <a:schemeClr val="bg1"/>
            </a:solidFill>
          </p:grpSpPr>
          <p:sp>
            <p:nvSpPr>
              <p:cNvPr id="97" name="Freeform 276">
                <a:extLst>
                  <a:ext uri="{FF2B5EF4-FFF2-40B4-BE49-F238E27FC236}">
                    <a16:creationId xmlns:a16="http://schemas.microsoft.com/office/drawing/2014/main" id="{551ADFB8-93C5-4409-88BC-5FA47753C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55013" y="2093595"/>
                <a:ext cx="22225" cy="20638"/>
              </a:xfrm>
              <a:custGeom>
                <a:avLst/>
                <a:gdLst>
                  <a:gd name="T0" fmla="*/ 31 w 68"/>
                  <a:gd name="T1" fmla="*/ 35 h 69"/>
                  <a:gd name="T2" fmla="*/ 31 w 68"/>
                  <a:gd name="T3" fmla="*/ 34 h 69"/>
                  <a:gd name="T4" fmla="*/ 32 w 68"/>
                  <a:gd name="T5" fmla="*/ 31 h 69"/>
                  <a:gd name="T6" fmla="*/ 33 w 68"/>
                  <a:gd name="T7" fmla="*/ 31 h 69"/>
                  <a:gd name="T8" fmla="*/ 34 w 68"/>
                  <a:gd name="T9" fmla="*/ 30 h 69"/>
                  <a:gd name="T10" fmla="*/ 36 w 68"/>
                  <a:gd name="T11" fmla="*/ 31 h 69"/>
                  <a:gd name="T12" fmla="*/ 37 w 68"/>
                  <a:gd name="T13" fmla="*/ 31 h 69"/>
                  <a:gd name="T14" fmla="*/ 38 w 68"/>
                  <a:gd name="T15" fmla="*/ 34 h 69"/>
                  <a:gd name="T16" fmla="*/ 38 w 68"/>
                  <a:gd name="T17" fmla="*/ 35 h 69"/>
                  <a:gd name="T18" fmla="*/ 38 w 68"/>
                  <a:gd name="T19" fmla="*/ 36 h 69"/>
                  <a:gd name="T20" fmla="*/ 37 w 68"/>
                  <a:gd name="T21" fmla="*/ 37 h 69"/>
                  <a:gd name="T22" fmla="*/ 36 w 68"/>
                  <a:gd name="T23" fmla="*/ 38 h 69"/>
                  <a:gd name="T24" fmla="*/ 34 w 68"/>
                  <a:gd name="T25" fmla="*/ 38 h 69"/>
                  <a:gd name="T26" fmla="*/ 33 w 68"/>
                  <a:gd name="T27" fmla="*/ 38 h 69"/>
                  <a:gd name="T28" fmla="*/ 32 w 68"/>
                  <a:gd name="T29" fmla="*/ 37 h 69"/>
                  <a:gd name="T30" fmla="*/ 31 w 68"/>
                  <a:gd name="T31" fmla="*/ 36 h 69"/>
                  <a:gd name="T32" fmla="*/ 31 w 68"/>
                  <a:gd name="T33" fmla="*/ 35 h 69"/>
                  <a:gd name="T34" fmla="*/ 34 w 68"/>
                  <a:gd name="T35" fmla="*/ 0 h 69"/>
                  <a:gd name="T36" fmla="*/ 27 w 68"/>
                  <a:gd name="T37" fmla="*/ 1 h 69"/>
                  <a:gd name="T38" fmla="*/ 21 w 68"/>
                  <a:gd name="T39" fmla="*/ 4 h 69"/>
                  <a:gd name="T40" fmla="*/ 15 w 68"/>
                  <a:gd name="T41" fmla="*/ 7 h 69"/>
                  <a:gd name="T42" fmla="*/ 10 w 68"/>
                  <a:gd name="T43" fmla="*/ 11 h 69"/>
                  <a:gd name="T44" fmla="*/ 6 w 68"/>
                  <a:gd name="T45" fmla="*/ 15 h 69"/>
                  <a:gd name="T46" fmla="*/ 3 w 68"/>
                  <a:gd name="T47" fmla="*/ 22 h 69"/>
                  <a:gd name="T48" fmla="*/ 0 w 68"/>
                  <a:gd name="T49" fmla="*/ 28 h 69"/>
                  <a:gd name="T50" fmla="*/ 0 w 68"/>
                  <a:gd name="T51" fmla="*/ 35 h 69"/>
                  <a:gd name="T52" fmla="*/ 0 w 68"/>
                  <a:gd name="T53" fmla="*/ 41 h 69"/>
                  <a:gd name="T54" fmla="*/ 3 w 68"/>
                  <a:gd name="T55" fmla="*/ 48 h 69"/>
                  <a:gd name="T56" fmla="*/ 6 w 68"/>
                  <a:gd name="T57" fmla="*/ 54 h 69"/>
                  <a:gd name="T58" fmla="*/ 10 w 68"/>
                  <a:gd name="T59" fmla="*/ 58 h 69"/>
                  <a:gd name="T60" fmla="*/ 15 w 68"/>
                  <a:gd name="T61" fmla="*/ 63 h 69"/>
                  <a:gd name="T62" fmla="*/ 21 w 68"/>
                  <a:gd name="T63" fmla="*/ 66 h 69"/>
                  <a:gd name="T64" fmla="*/ 27 w 68"/>
                  <a:gd name="T65" fmla="*/ 68 h 69"/>
                  <a:gd name="T66" fmla="*/ 34 w 68"/>
                  <a:gd name="T67" fmla="*/ 69 h 69"/>
                  <a:gd name="T68" fmla="*/ 41 w 68"/>
                  <a:gd name="T69" fmla="*/ 68 h 69"/>
                  <a:gd name="T70" fmla="*/ 48 w 68"/>
                  <a:gd name="T71" fmla="*/ 66 h 69"/>
                  <a:gd name="T72" fmla="*/ 53 w 68"/>
                  <a:gd name="T73" fmla="*/ 63 h 69"/>
                  <a:gd name="T74" fmla="*/ 58 w 68"/>
                  <a:gd name="T75" fmla="*/ 58 h 69"/>
                  <a:gd name="T76" fmla="*/ 63 w 68"/>
                  <a:gd name="T77" fmla="*/ 54 h 69"/>
                  <a:gd name="T78" fmla="*/ 65 w 68"/>
                  <a:gd name="T79" fmla="*/ 48 h 69"/>
                  <a:gd name="T80" fmla="*/ 67 w 68"/>
                  <a:gd name="T81" fmla="*/ 41 h 69"/>
                  <a:gd name="T82" fmla="*/ 68 w 68"/>
                  <a:gd name="T83" fmla="*/ 35 h 69"/>
                  <a:gd name="T84" fmla="*/ 67 w 68"/>
                  <a:gd name="T85" fmla="*/ 28 h 69"/>
                  <a:gd name="T86" fmla="*/ 65 w 68"/>
                  <a:gd name="T87" fmla="*/ 22 h 69"/>
                  <a:gd name="T88" fmla="*/ 63 w 68"/>
                  <a:gd name="T89" fmla="*/ 15 h 69"/>
                  <a:gd name="T90" fmla="*/ 58 w 68"/>
                  <a:gd name="T91" fmla="*/ 11 h 69"/>
                  <a:gd name="T92" fmla="*/ 53 w 68"/>
                  <a:gd name="T93" fmla="*/ 7 h 69"/>
                  <a:gd name="T94" fmla="*/ 48 w 68"/>
                  <a:gd name="T95" fmla="*/ 4 h 69"/>
                  <a:gd name="T96" fmla="*/ 41 w 68"/>
                  <a:gd name="T97" fmla="*/ 1 h 69"/>
                  <a:gd name="T98" fmla="*/ 34 w 68"/>
                  <a:gd name="T9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69">
                    <a:moveTo>
                      <a:pt x="31" y="35"/>
                    </a:moveTo>
                    <a:lnTo>
                      <a:pt x="31" y="34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4" y="30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4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2" y="37"/>
                    </a:lnTo>
                    <a:lnTo>
                      <a:pt x="31" y="36"/>
                    </a:lnTo>
                    <a:lnTo>
                      <a:pt x="31" y="35"/>
                    </a:lnTo>
                    <a:close/>
                    <a:moveTo>
                      <a:pt x="34" y="0"/>
                    </a:moveTo>
                    <a:lnTo>
                      <a:pt x="27" y="1"/>
                    </a:lnTo>
                    <a:lnTo>
                      <a:pt x="21" y="4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3" y="48"/>
                    </a:lnTo>
                    <a:lnTo>
                      <a:pt x="6" y="54"/>
                    </a:lnTo>
                    <a:lnTo>
                      <a:pt x="10" y="58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7" y="68"/>
                    </a:lnTo>
                    <a:lnTo>
                      <a:pt x="34" y="69"/>
                    </a:lnTo>
                    <a:lnTo>
                      <a:pt x="41" y="68"/>
                    </a:lnTo>
                    <a:lnTo>
                      <a:pt x="48" y="66"/>
                    </a:lnTo>
                    <a:lnTo>
                      <a:pt x="53" y="63"/>
                    </a:lnTo>
                    <a:lnTo>
                      <a:pt x="58" y="58"/>
                    </a:lnTo>
                    <a:lnTo>
                      <a:pt x="63" y="54"/>
                    </a:lnTo>
                    <a:lnTo>
                      <a:pt x="65" y="48"/>
                    </a:lnTo>
                    <a:lnTo>
                      <a:pt x="67" y="41"/>
                    </a:lnTo>
                    <a:lnTo>
                      <a:pt x="68" y="35"/>
                    </a:lnTo>
                    <a:lnTo>
                      <a:pt x="67" y="28"/>
                    </a:lnTo>
                    <a:lnTo>
                      <a:pt x="65" y="22"/>
                    </a:lnTo>
                    <a:lnTo>
                      <a:pt x="63" y="15"/>
                    </a:lnTo>
                    <a:lnTo>
                      <a:pt x="58" y="11"/>
                    </a:lnTo>
                    <a:lnTo>
                      <a:pt x="53" y="7"/>
                    </a:lnTo>
                    <a:lnTo>
                      <a:pt x="48" y="4"/>
                    </a:lnTo>
                    <a:lnTo>
                      <a:pt x="41" y="1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8" name="Freeform 277">
                <a:extLst>
                  <a:ext uri="{FF2B5EF4-FFF2-40B4-BE49-F238E27FC236}">
                    <a16:creationId xmlns:a16="http://schemas.microsoft.com/office/drawing/2014/main" id="{52FC61D4-1592-4F41-9C85-38F852BBD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0550" y="2020570"/>
                <a:ext cx="22225" cy="9525"/>
              </a:xfrm>
              <a:custGeom>
                <a:avLst/>
                <a:gdLst>
                  <a:gd name="T0" fmla="*/ 53 w 68"/>
                  <a:gd name="T1" fmla="*/ 0 h 30"/>
                  <a:gd name="T2" fmla="*/ 15 w 68"/>
                  <a:gd name="T3" fmla="*/ 0 h 30"/>
                  <a:gd name="T4" fmla="*/ 13 w 68"/>
                  <a:gd name="T5" fmla="*/ 0 h 30"/>
                  <a:gd name="T6" fmla="*/ 9 w 68"/>
                  <a:gd name="T7" fmla="*/ 1 h 30"/>
                  <a:gd name="T8" fmla="*/ 7 w 68"/>
                  <a:gd name="T9" fmla="*/ 2 h 30"/>
                  <a:gd name="T10" fmla="*/ 4 w 68"/>
                  <a:gd name="T11" fmla="*/ 4 h 30"/>
                  <a:gd name="T12" fmla="*/ 3 w 68"/>
                  <a:gd name="T13" fmla="*/ 6 h 30"/>
                  <a:gd name="T14" fmla="*/ 1 w 68"/>
                  <a:gd name="T15" fmla="*/ 8 h 30"/>
                  <a:gd name="T16" fmla="*/ 1 w 68"/>
                  <a:gd name="T17" fmla="*/ 12 h 30"/>
                  <a:gd name="T18" fmla="*/ 0 w 68"/>
                  <a:gd name="T19" fmla="*/ 15 h 30"/>
                  <a:gd name="T20" fmla="*/ 1 w 68"/>
                  <a:gd name="T21" fmla="*/ 18 h 30"/>
                  <a:gd name="T22" fmla="*/ 1 w 68"/>
                  <a:gd name="T23" fmla="*/ 20 h 30"/>
                  <a:gd name="T24" fmla="*/ 3 w 68"/>
                  <a:gd name="T25" fmla="*/ 23 h 30"/>
                  <a:gd name="T26" fmla="*/ 4 w 68"/>
                  <a:gd name="T27" fmla="*/ 26 h 30"/>
                  <a:gd name="T28" fmla="*/ 7 w 68"/>
                  <a:gd name="T29" fmla="*/ 27 h 30"/>
                  <a:gd name="T30" fmla="*/ 9 w 68"/>
                  <a:gd name="T31" fmla="*/ 29 h 30"/>
                  <a:gd name="T32" fmla="*/ 13 w 68"/>
                  <a:gd name="T33" fmla="*/ 30 h 30"/>
                  <a:gd name="T34" fmla="*/ 15 w 68"/>
                  <a:gd name="T35" fmla="*/ 30 h 30"/>
                  <a:gd name="T36" fmla="*/ 53 w 68"/>
                  <a:gd name="T37" fmla="*/ 30 h 30"/>
                  <a:gd name="T38" fmla="*/ 57 w 68"/>
                  <a:gd name="T39" fmla="*/ 30 h 30"/>
                  <a:gd name="T40" fmla="*/ 59 w 68"/>
                  <a:gd name="T41" fmla="*/ 29 h 30"/>
                  <a:gd name="T42" fmla="*/ 62 w 68"/>
                  <a:gd name="T43" fmla="*/ 27 h 30"/>
                  <a:gd name="T44" fmla="*/ 64 w 68"/>
                  <a:gd name="T45" fmla="*/ 26 h 30"/>
                  <a:gd name="T46" fmla="*/ 65 w 68"/>
                  <a:gd name="T47" fmla="*/ 23 h 30"/>
                  <a:gd name="T48" fmla="*/ 67 w 68"/>
                  <a:gd name="T49" fmla="*/ 20 h 30"/>
                  <a:gd name="T50" fmla="*/ 67 w 68"/>
                  <a:gd name="T51" fmla="*/ 18 h 30"/>
                  <a:gd name="T52" fmla="*/ 68 w 68"/>
                  <a:gd name="T53" fmla="*/ 15 h 30"/>
                  <a:gd name="T54" fmla="*/ 67 w 68"/>
                  <a:gd name="T55" fmla="*/ 12 h 30"/>
                  <a:gd name="T56" fmla="*/ 67 w 68"/>
                  <a:gd name="T57" fmla="*/ 8 h 30"/>
                  <a:gd name="T58" fmla="*/ 65 w 68"/>
                  <a:gd name="T59" fmla="*/ 6 h 30"/>
                  <a:gd name="T60" fmla="*/ 64 w 68"/>
                  <a:gd name="T61" fmla="*/ 4 h 30"/>
                  <a:gd name="T62" fmla="*/ 62 w 68"/>
                  <a:gd name="T63" fmla="*/ 2 h 30"/>
                  <a:gd name="T64" fmla="*/ 59 w 68"/>
                  <a:gd name="T65" fmla="*/ 1 h 30"/>
                  <a:gd name="T66" fmla="*/ 57 w 68"/>
                  <a:gd name="T67" fmla="*/ 0 h 30"/>
                  <a:gd name="T68" fmla="*/ 53 w 68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30">
                    <a:moveTo>
                      <a:pt x="53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53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2" y="27"/>
                    </a:lnTo>
                    <a:lnTo>
                      <a:pt x="64" y="26"/>
                    </a:lnTo>
                    <a:lnTo>
                      <a:pt x="65" y="23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8" y="15"/>
                    </a:lnTo>
                    <a:lnTo>
                      <a:pt x="67" y="12"/>
                    </a:lnTo>
                    <a:lnTo>
                      <a:pt x="67" y="8"/>
                    </a:lnTo>
                    <a:lnTo>
                      <a:pt x="65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9" name="Freeform 278">
                <a:extLst>
                  <a:ext uri="{FF2B5EF4-FFF2-40B4-BE49-F238E27FC236}">
                    <a16:creationId xmlns:a16="http://schemas.microsoft.com/office/drawing/2014/main" id="{BD09E7B5-6E09-4526-B6AF-091AC7EC4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063" y="2020570"/>
                <a:ext cx="22225" cy="9525"/>
              </a:xfrm>
              <a:custGeom>
                <a:avLst/>
                <a:gdLst>
                  <a:gd name="T0" fmla="*/ 54 w 69"/>
                  <a:gd name="T1" fmla="*/ 0 h 30"/>
                  <a:gd name="T2" fmla="*/ 15 w 69"/>
                  <a:gd name="T3" fmla="*/ 0 h 30"/>
                  <a:gd name="T4" fmla="*/ 13 w 69"/>
                  <a:gd name="T5" fmla="*/ 0 h 30"/>
                  <a:gd name="T6" fmla="*/ 10 w 69"/>
                  <a:gd name="T7" fmla="*/ 1 h 30"/>
                  <a:gd name="T8" fmla="*/ 8 w 69"/>
                  <a:gd name="T9" fmla="*/ 2 h 30"/>
                  <a:gd name="T10" fmla="*/ 5 w 69"/>
                  <a:gd name="T11" fmla="*/ 4 h 30"/>
                  <a:gd name="T12" fmla="*/ 4 w 69"/>
                  <a:gd name="T13" fmla="*/ 6 h 30"/>
                  <a:gd name="T14" fmla="*/ 2 w 69"/>
                  <a:gd name="T15" fmla="*/ 8 h 30"/>
                  <a:gd name="T16" fmla="*/ 2 w 69"/>
                  <a:gd name="T17" fmla="*/ 12 h 30"/>
                  <a:gd name="T18" fmla="*/ 0 w 69"/>
                  <a:gd name="T19" fmla="*/ 15 h 30"/>
                  <a:gd name="T20" fmla="*/ 2 w 69"/>
                  <a:gd name="T21" fmla="*/ 18 h 30"/>
                  <a:gd name="T22" fmla="*/ 2 w 69"/>
                  <a:gd name="T23" fmla="*/ 20 h 30"/>
                  <a:gd name="T24" fmla="*/ 4 w 69"/>
                  <a:gd name="T25" fmla="*/ 23 h 30"/>
                  <a:gd name="T26" fmla="*/ 5 w 69"/>
                  <a:gd name="T27" fmla="*/ 26 h 30"/>
                  <a:gd name="T28" fmla="*/ 8 w 69"/>
                  <a:gd name="T29" fmla="*/ 27 h 30"/>
                  <a:gd name="T30" fmla="*/ 10 w 69"/>
                  <a:gd name="T31" fmla="*/ 29 h 30"/>
                  <a:gd name="T32" fmla="*/ 13 w 69"/>
                  <a:gd name="T33" fmla="*/ 30 h 30"/>
                  <a:gd name="T34" fmla="*/ 15 w 69"/>
                  <a:gd name="T35" fmla="*/ 30 h 30"/>
                  <a:gd name="T36" fmla="*/ 54 w 69"/>
                  <a:gd name="T37" fmla="*/ 30 h 30"/>
                  <a:gd name="T38" fmla="*/ 57 w 69"/>
                  <a:gd name="T39" fmla="*/ 30 h 30"/>
                  <a:gd name="T40" fmla="*/ 59 w 69"/>
                  <a:gd name="T41" fmla="*/ 29 h 30"/>
                  <a:gd name="T42" fmla="*/ 63 w 69"/>
                  <a:gd name="T43" fmla="*/ 27 h 30"/>
                  <a:gd name="T44" fmla="*/ 65 w 69"/>
                  <a:gd name="T45" fmla="*/ 26 h 30"/>
                  <a:gd name="T46" fmla="*/ 66 w 69"/>
                  <a:gd name="T47" fmla="*/ 23 h 30"/>
                  <a:gd name="T48" fmla="*/ 68 w 69"/>
                  <a:gd name="T49" fmla="*/ 20 h 30"/>
                  <a:gd name="T50" fmla="*/ 68 w 69"/>
                  <a:gd name="T51" fmla="*/ 18 h 30"/>
                  <a:gd name="T52" fmla="*/ 69 w 69"/>
                  <a:gd name="T53" fmla="*/ 15 h 30"/>
                  <a:gd name="T54" fmla="*/ 68 w 69"/>
                  <a:gd name="T55" fmla="*/ 12 h 30"/>
                  <a:gd name="T56" fmla="*/ 68 w 69"/>
                  <a:gd name="T57" fmla="*/ 8 h 30"/>
                  <a:gd name="T58" fmla="*/ 66 w 69"/>
                  <a:gd name="T59" fmla="*/ 6 h 30"/>
                  <a:gd name="T60" fmla="*/ 65 w 69"/>
                  <a:gd name="T61" fmla="*/ 4 h 30"/>
                  <a:gd name="T62" fmla="*/ 63 w 69"/>
                  <a:gd name="T63" fmla="*/ 2 h 30"/>
                  <a:gd name="T64" fmla="*/ 59 w 69"/>
                  <a:gd name="T65" fmla="*/ 1 h 30"/>
                  <a:gd name="T66" fmla="*/ 57 w 69"/>
                  <a:gd name="T67" fmla="*/ 0 h 30"/>
                  <a:gd name="T68" fmla="*/ 54 w 69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30">
                    <a:moveTo>
                      <a:pt x="54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54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3" y="27"/>
                    </a:lnTo>
                    <a:lnTo>
                      <a:pt x="65" y="26"/>
                    </a:lnTo>
                    <a:lnTo>
                      <a:pt x="66" y="23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6" y="6"/>
                    </a:lnTo>
                    <a:lnTo>
                      <a:pt x="65" y="4"/>
                    </a:lnTo>
                    <a:lnTo>
                      <a:pt x="63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0" name="Freeform 279">
                <a:extLst>
                  <a:ext uri="{FF2B5EF4-FFF2-40B4-BE49-F238E27FC236}">
                    <a16:creationId xmlns:a16="http://schemas.microsoft.com/office/drawing/2014/main" id="{816AC8F8-CF5B-405D-A687-94F215C25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3575" y="2020570"/>
                <a:ext cx="22225" cy="9525"/>
              </a:xfrm>
              <a:custGeom>
                <a:avLst/>
                <a:gdLst>
                  <a:gd name="T0" fmla="*/ 54 w 69"/>
                  <a:gd name="T1" fmla="*/ 0 h 30"/>
                  <a:gd name="T2" fmla="*/ 15 w 69"/>
                  <a:gd name="T3" fmla="*/ 0 h 30"/>
                  <a:gd name="T4" fmla="*/ 13 w 69"/>
                  <a:gd name="T5" fmla="*/ 0 h 30"/>
                  <a:gd name="T6" fmla="*/ 10 w 69"/>
                  <a:gd name="T7" fmla="*/ 1 h 30"/>
                  <a:gd name="T8" fmla="*/ 8 w 69"/>
                  <a:gd name="T9" fmla="*/ 2 h 30"/>
                  <a:gd name="T10" fmla="*/ 5 w 69"/>
                  <a:gd name="T11" fmla="*/ 4 h 30"/>
                  <a:gd name="T12" fmla="*/ 3 w 69"/>
                  <a:gd name="T13" fmla="*/ 6 h 30"/>
                  <a:gd name="T14" fmla="*/ 2 w 69"/>
                  <a:gd name="T15" fmla="*/ 8 h 30"/>
                  <a:gd name="T16" fmla="*/ 1 w 69"/>
                  <a:gd name="T17" fmla="*/ 12 h 30"/>
                  <a:gd name="T18" fmla="*/ 0 w 69"/>
                  <a:gd name="T19" fmla="*/ 15 h 30"/>
                  <a:gd name="T20" fmla="*/ 1 w 69"/>
                  <a:gd name="T21" fmla="*/ 18 h 30"/>
                  <a:gd name="T22" fmla="*/ 2 w 69"/>
                  <a:gd name="T23" fmla="*/ 20 h 30"/>
                  <a:gd name="T24" fmla="*/ 3 w 69"/>
                  <a:gd name="T25" fmla="*/ 23 h 30"/>
                  <a:gd name="T26" fmla="*/ 5 w 69"/>
                  <a:gd name="T27" fmla="*/ 26 h 30"/>
                  <a:gd name="T28" fmla="*/ 8 w 69"/>
                  <a:gd name="T29" fmla="*/ 27 h 30"/>
                  <a:gd name="T30" fmla="*/ 10 w 69"/>
                  <a:gd name="T31" fmla="*/ 29 h 30"/>
                  <a:gd name="T32" fmla="*/ 13 w 69"/>
                  <a:gd name="T33" fmla="*/ 30 h 30"/>
                  <a:gd name="T34" fmla="*/ 15 w 69"/>
                  <a:gd name="T35" fmla="*/ 30 h 30"/>
                  <a:gd name="T36" fmla="*/ 54 w 69"/>
                  <a:gd name="T37" fmla="*/ 30 h 30"/>
                  <a:gd name="T38" fmla="*/ 57 w 69"/>
                  <a:gd name="T39" fmla="*/ 30 h 30"/>
                  <a:gd name="T40" fmla="*/ 59 w 69"/>
                  <a:gd name="T41" fmla="*/ 29 h 30"/>
                  <a:gd name="T42" fmla="*/ 62 w 69"/>
                  <a:gd name="T43" fmla="*/ 27 h 30"/>
                  <a:gd name="T44" fmla="*/ 64 w 69"/>
                  <a:gd name="T45" fmla="*/ 26 h 30"/>
                  <a:gd name="T46" fmla="*/ 66 w 69"/>
                  <a:gd name="T47" fmla="*/ 23 h 30"/>
                  <a:gd name="T48" fmla="*/ 68 w 69"/>
                  <a:gd name="T49" fmla="*/ 20 h 30"/>
                  <a:gd name="T50" fmla="*/ 69 w 69"/>
                  <a:gd name="T51" fmla="*/ 18 h 30"/>
                  <a:gd name="T52" fmla="*/ 69 w 69"/>
                  <a:gd name="T53" fmla="*/ 15 h 30"/>
                  <a:gd name="T54" fmla="*/ 69 w 69"/>
                  <a:gd name="T55" fmla="*/ 12 h 30"/>
                  <a:gd name="T56" fmla="*/ 68 w 69"/>
                  <a:gd name="T57" fmla="*/ 8 h 30"/>
                  <a:gd name="T58" fmla="*/ 66 w 69"/>
                  <a:gd name="T59" fmla="*/ 6 h 30"/>
                  <a:gd name="T60" fmla="*/ 64 w 69"/>
                  <a:gd name="T61" fmla="*/ 4 h 30"/>
                  <a:gd name="T62" fmla="*/ 62 w 69"/>
                  <a:gd name="T63" fmla="*/ 2 h 30"/>
                  <a:gd name="T64" fmla="*/ 59 w 69"/>
                  <a:gd name="T65" fmla="*/ 1 h 30"/>
                  <a:gd name="T66" fmla="*/ 57 w 69"/>
                  <a:gd name="T67" fmla="*/ 0 h 30"/>
                  <a:gd name="T68" fmla="*/ 54 w 69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30">
                    <a:moveTo>
                      <a:pt x="54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54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2" y="27"/>
                    </a:lnTo>
                    <a:lnTo>
                      <a:pt x="64" y="26"/>
                    </a:lnTo>
                    <a:lnTo>
                      <a:pt x="66" y="23"/>
                    </a:lnTo>
                    <a:lnTo>
                      <a:pt x="68" y="20"/>
                    </a:lnTo>
                    <a:lnTo>
                      <a:pt x="69" y="18"/>
                    </a:lnTo>
                    <a:lnTo>
                      <a:pt x="69" y="15"/>
                    </a:lnTo>
                    <a:lnTo>
                      <a:pt x="69" y="12"/>
                    </a:lnTo>
                    <a:lnTo>
                      <a:pt x="68" y="8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1" name="Freeform 280">
                <a:extLst>
                  <a:ext uri="{FF2B5EF4-FFF2-40B4-BE49-F238E27FC236}">
                    <a16:creationId xmlns:a16="http://schemas.microsoft.com/office/drawing/2014/main" id="{E3C8C5A2-C1FF-4B83-BC67-FB879DAB8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0088" y="2020570"/>
                <a:ext cx="20638" cy="9525"/>
              </a:xfrm>
              <a:custGeom>
                <a:avLst/>
                <a:gdLst>
                  <a:gd name="T0" fmla="*/ 15 w 67"/>
                  <a:gd name="T1" fmla="*/ 30 h 30"/>
                  <a:gd name="T2" fmla="*/ 52 w 67"/>
                  <a:gd name="T3" fmla="*/ 30 h 30"/>
                  <a:gd name="T4" fmla="*/ 56 w 67"/>
                  <a:gd name="T5" fmla="*/ 30 h 30"/>
                  <a:gd name="T6" fmla="*/ 58 w 67"/>
                  <a:gd name="T7" fmla="*/ 29 h 30"/>
                  <a:gd name="T8" fmla="*/ 61 w 67"/>
                  <a:gd name="T9" fmla="*/ 27 h 30"/>
                  <a:gd name="T10" fmla="*/ 63 w 67"/>
                  <a:gd name="T11" fmla="*/ 26 h 30"/>
                  <a:gd name="T12" fmla="*/ 64 w 67"/>
                  <a:gd name="T13" fmla="*/ 23 h 30"/>
                  <a:gd name="T14" fmla="*/ 66 w 67"/>
                  <a:gd name="T15" fmla="*/ 20 h 30"/>
                  <a:gd name="T16" fmla="*/ 67 w 67"/>
                  <a:gd name="T17" fmla="*/ 18 h 30"/>
                  <a:gd name="T18" fmla="*/ 67 w 67"/>
                  <a:gd name="T19" fmla="*/ 15 h 30"/>
                  <a:gd name="T20" fmla="*/ 67 w 67"/>
                  <a:gd name="T21" fmla="*/ 12 h 30"/>
                  <a:gd name="T22" fmla="*/ 66 w 67"/>
                  <a:gd name="T23" fmla="*/ 8 h 30"/>
                  <a:gd name="T24" fmla="*/ 64 w 67"/>
                  <a:gd name="T25" fmla="*/ 6 h 30"/>
                  <a:gd name="T26" fmla="*/ 63 w 67"/>
                  <a:gd name="T27" fmla="*/ 4 h 30"/>
                  <a:gd name="T28" fmla="*/ 61 w 67"/>
                  <a:gd name="T29" fmla="*/ 2 h 30"/>
                  <a:gd name="T30" fmla="*/ 58 w 67"/>
                  <a:gd name="T31" fmla="*/ 1 h 30"/>
                  <a:gd name="T32" fmla="*/ 56 w 67"/>
                  <a:gd name="T33" fmla="*/ 0 h 30"/>
                  <a:gd name="T34" fmla="*/ 52 w 67"/>
                  <a:gd name="T35" fmla="*/ 0 h 30"/>
                  <a:gd name="T36" fmla="*/ 15 w 67"/>
                  <a:gd name="T37" fmla="*/ 0 h 30"/>
                  <a:gd name="T38" fmla="*/ 12 w 67"/>
                  <a:gd name="T39" fmla="*/ 0 h 30"/>
                  <a:gd name="T40" fmla="*/ 8 w 67"/>
                  <a:gd name="T41" fmla="*/ 1 h 30"/>
                  <a:gd name="T42" fmla="*/ 6 w 67"/>
                  <a:gd name="T43" fmla="*/ 2 h 30"/>
                  <a:gd name="T44" fmla="*/ 4 w 67"/>
                  <a:gd name="T45" fmla="*/ 4 h 30"/>
                  <a:gd name="T46" fmla="*/ 2 w 67"/>
                  <a:gd name="T47" fmla="*/ 6 h 30"/>
                  <a:gd name="T48" fmla="*/ 1 w 67"/>
                  <a:gd name="T49" fmla="*/ 8 h 30"/>
                  <a:gd name="T50" fmla="*/ 0 w 67"/>
                  <a:gd name="T51" fmla="*/ 12 h 30"/>
                  <a:gd name="T52" fmla="*/ 0 w 67"/>
                  <a:gd name="T53" fmla="*/ 15 h 30"/>
                  <a:gd name="T54" fmla="*/ 0 w 67"/>
                  <a:gd name="T55" fmla="*/ 18 h 30"/>
                  <a:gd name="T56" fmla="*/ 1 w 67"/>
                  <a:gd name="T57" fmla="*/ 20 h 30"/>
                  <a:gd name="T58" fmla="*/ 2 w 67"/>
                  <a:gd name="T59" fmla="*/ 23 h 30"/>
                  <a:gd name="T60" fmla="*/ 4 w 67"/>
                  <a:gd name="T61" fmla="*/ 26 h 30"/>
                  <a:gd name="T62" fmla="*/ 6 w 67"/>
                  <a:gd name="T63" fmla="*/ 27 h 30"/>
                  <a:gd name="T64" fmla="*/ 8 w 67"/>
                  <a:gd name="T65" fmla="*/ 29 h 30"/>
                  <a:gd name="T66" fmla="*/ 12 w 67"/>
                  <a:gd name="T67" fmla="*/ 30 h 30"/>
                  <a:gd name="T68" fmla="*/ 15 w 67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30">
                    <a:moveTo>
                      <a:pt x="15" y="30"/>
                    </a:moveTo>
                    <a:lnTo>
                      <a:pt x="52" y="30"/>
                    </a:lnTo>
                    <a:lnTo>
                      <a:pt x="56" y="30"/>
                    </a:lnTo>
                    <a:lnTo>
                      <a:pt x="58" y="29"/>
                    </a:lnTo>
                    <a:lnTo>
                      <a:pt x="61" y="27"/>
                    </a:lnTo>
                    <a:lnTo>
                      <a:pt x="63" y="26"/>
                    </a:lnTo>
                    <a:lnTo>
                      <a:pt x="64" y="23"/>
                    </a:lnTo>
                    <a:lnTo>
                      <a:pt x="66" y="20"/>
                    </a:lnTo>
                    <a:lnTo>
                      <a:pt x="67" y="18"/>
                    </a:lnTo>
                    <a:lnTo>
                      <a:pt x="67" y="15"/>
                    </a:lnTo>
                    <a:lnTo>
                      <a:pt x="67" y="12"/>
                    </a:lnTo>
                    <a:lnTo>
                      <a:pt x="66" y="8"/>
                    </a:lnTo>
                    <a:lnTo>
                      <a:pt x="64" y="6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58" y="1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2" name="Freeform 281">
                <a:extLst>
                  <a:ext uri="{FF2B5EF4-FFF2-40B4-BE49-F238E27FC236}">
                    <a16:creationId xmlns:a16="http://schemas.microsoft.com/office/drawing/2014/main" id="{8CA2F140-3F1E-4154-8FBD-E40072D79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5013" y="2020570"/>
                <a:ext cx="22225" cy="9525"/>
              </a:xfrm>
              <a:custGeom>
                <a:avLst/>
                <a:gdLst>
                  <a:gd name="T0" fmla="*/ 15 w 68"/>
                  <a:gd name="T1" fmla="*/ 30 h 30"/>
                  <a:gd name="T2" fmla="*/ 53 w 68"/>
                  <a:gd name="T3" fmla="*/ 30 h 30"/>
                  <a:gd name="T4" fmla="*/ 56 w 68"/>
                  <a:gd name="T5" fmla="*/ 30 h 30"/>
                  <a:gd name="T6" fmla="*/ 58 w 68"/>
                  <a:gd name="T7" fmla="*/ 29 h 30"/>
                  <a:gd name="T8" fmla="*/ 62 w 68"/>
                  <a:gd name="T9" fmla="*/ 27 h 30"/>
                  <a:gd name="T10" fmla="*/ 64 w 68"/>
                  <a:gd name="T11" fmla="*/ 26 h 30"/>
                  <a:gd name="T12" fmla="*/ 66 w 68"/>
                  <a:gd name="T13" fmla="*/ 23 h 30"/>
                  <a:gd name="T14" fmla="*/ 67 w 68"/>
                  <a:gd name="T15" fmla="*/ 20 h 30"/>
                  <a:gd name="T16" fmla="*/ 68 w 68"/>
                  <a:gd name="T17" fmla="*/ 18 h 30"/>
                  <a:gd name="T18" fmla="*/ 68 w 68"/>
                  <a:gd name="T19" fmla="*/ 15 h 30"/>
                  <a:gd name="T20" fmla="*/ 68 w 68"/>
                  <a:gd name="T21" fmla="*/ 12 h 30"/>
                  <a:gd name="T22" fmla="*/ 67 w 68"/>
                  <a:gd name="T23" fmla="*/ 8 h 30"/>
                  <a:gd name="T24" fmla="*/ 66 w 68"/>
                  <a:gd name="T25" fmla="*/ 6 h 30"/>
                  <a:gd name="T26" fmla="*/ 64 w 68"/>
                  <a:gd name="T27" fmla="*/ 4 h 30"/>
                  <a:gd name="T28" fmla="*/ 62 w 68"/>
                  <a:gd name="T29" fmla="*/ 2 h 30"/>
                  <a:gd name="T30" fmla="*/ 58 w 68"/>
                  <a:gd name="T31" fmla="*/ 1 h 30"/>
                  <a:gd name="T32" fmla="*/ 56 w 68"/>
                  <a:gd name="T33" fmla="*/ 0 h 30"/>
                  <a:gd name="T34" fmla="*/ 53 w 68"/>
                  <a:gd name="T35" fmla="*/ 0 h 30"/>
                  <a:gd name="T36" fmla="*/ 15 w 68"/>
                  <a:gd name="T37" fmla="*/ 0 h 30"/>
                  <a:gd name="T38" fmla="*/ 12 w 68"/>
                  <a:gd name="T39" fmla="*/ 0 h 30"/>
                  <a:gd name="T40" fmla="*/ 9 w 68"/>
                  <a:gd name="T41" fmla="*/ 1 h 30"/>
                  <a:gd name="T42" fmla="*/ 7 w 68"/>
                  <a:gd name="T43" fmla="*/ 2 h 30"/>
                  <a:gd name="T44" fmla="*/ 5 w 68"/>
                  <a:gd name="T45" fmla="*/ 4 h 30"/>
                  <a:gd name="T46" fmla="*/ 3 w 68"/>
                  <a:gd name="T47" fmla="*/ 6 h 30"/>
                  <a:gd name="T48" fmla="*/ 2 w 68"/>
                  <a:gd name="T49" fmla="*/ 8 h 30"/>
                  <a:gd name="T50" fmla="*/ 0 w 68"/>
                  <a:gd name="T51" fmla="*/ 12 h 30"/>
                  <a:gd name="T52" fmla="*/ 0 w 68"/>
                  <a:gd name="T53" fmla="*/ 15 h 30"/>
                  <a:gd name="T54" fmla="*/ 0 w 68"/>
                  <a:gd name="T55" fmla="*/ 18 h 30"/>
                  <a:gd name="T56" fmla="*/ 2 w 68"/>
                  <a:gd name="T57" fmla="*/ 20 h 30"/>
                  <a:gd name="T58" fmla="*/ 3 w 68"/>
                  <a:gd name="T59" fmla="*/ 23 h 30"/>
                  <a:gd name="T60" fmla="*/ 5 w 68"/>
                  <a:gd name="T61" fmla="*/ 26 h 30"/>
                  <a:gd name="T62" fmla="*/ 7 w 68"/>
                  <a:gd name="T63" fmla="*/ 27 h 30"/>
                  <a:gd name="T64" fmla="*/ 9 w 68"/>
                  <a:gd name="T65" fmla="*/ 29 h 30"/>
                  <a:gd name="T66" fmla="*/ 12 w 68"/>
                  <a:gd name="T67" fmla="*/ 30 h 30"/>
                  <a:gd name="T68" fmla="*/ 15 w 68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30">
                    <a:moveTo>
                      <a:pt x="15" y="30"/>
                    </a:moveTo>
                    <a:lnTo>
                      <a:pt x="53" y="30"/>
                    </a:lnTo>
                    <a:lnTo>
                      <a:pt x="56" y="30"/>
                    </a:lnTo>
                    <a:lnTo>
                      <a:pt x="58" y="29"/>
                    </a:lnTo>
                    <a:lnTo>
                      <a:pt x="62" y="27"/>
                    </a:lnTo>
                    <a:lnTo>
                      <a:pt x="64" y="26"/>
                    </a:lnTo>
                    <a:lnTo>
                      <a:pt x="66" y="23"/>
                    </a:lnTo>
                    <a:lnTo>
                      <a:pt x="67" y="20"/>
                    </a:lnTo>
                    <a:lnTo>
                      <a:pt x="68" y="18"/>
                    </a:lnTo>
                    <a:lnTo>
                      <a:pt x="68" y="15"/>
                    </a:lnTo>
                    <a:lnTo>
                      <a:pt x="68" y="12"/>
                    </a:lnTo>
                    <a:lnTo>
                      <a:pt x="67" y="8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8" y="1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3" name="Freeform 282">
                <a:extLst>
                  <a:ext uri="{FF2B5EF4-FFF2-40B4-BE49-F238E27FC236}">
                    <a16:creationId xmlns:a16="http://schemas.microsoft.com/office/drawing/2014/main" id="{6E96292F-670E-4F7B-BEDB-FA0B72408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0550" y="2172970"/>
                <a:ext cx="22225" cy="9525"/>
              </a:xfrm>
              <a:custGeom>
                <a:avLst/>
                <a:gdLst>
                  <a:gd name="T0" fmla="*/ 53 w 68"/>
                  <a:gd name="T1" fmla="*/ 0 h 31"/>
                  <a:gd name="T2" fmla="*/ 15 w 68"/>
                  <a:gd name="T3" fmla="*/ 0 h 31"/>
                  <a:gd name="T4" fmla="*/ 13 w 68"/>
                  <a:gd name="T5" fmla="*/ 1 h 31"/>
                  <a:gd name="T6" fmla="*/ 9 w 68"/>
                  <a:gd name="T7" fmla="*/ 2 h 31"/>
                  <a:gd name="T8" fmla="*/ 7 w 68"/>
                  <a:gd name="T9" fmla="*/ 4 h 31"/>
                  <a:gd name="T10" fmla="*/ 4 w 68"/>
                  <a:gd name="T11" fmla="*/ 6 h 31"/>
                  <a:gd name="T12" fmla="*/ 3 w 68"/>
                  <a:gd name="T13" fmla="*/ 8 h 31"/>
                  <a:gd name="T14" fmla="*/ 1 w 68"/>
                  <a:gd name="T15" fmla="*/ 10 h 31"/>
                  <a:gd name="T16" fmla="*/ 1 w 68"/>
                  <a:gd name="T17" fmla="*/ 13 h 31"/>
                  <a:gd name="T18" fmla="*/ 0 w 68"/>
                  <a:gd name="T19" fmla="*/ 15 h 31"/>
                  <a:gd name="T20" fmla="*/ 1 w 68"/>
                  <a:gd name="T21" fmla="*/ 19 h 31"/>
                  <a:gd name="T22" fmla="*/ 1 w 68"/>
                  <a:gd name="T23" fmla="*/ 22 h 31"/>
                  <a:gd name="T24" fmla="*/ 3 w 68"/>
                  <a:gd name="T25" fmla="*/ 24 h 31"/>
                  <a:gd name="T26" fmla="*/ 4 w 68"/>
                  <a:gd name="T27" fmla="*/ 26 h 31"/>
                  <a:gd name="T28" fmla="*/ 7 w 68"/>
                  <a:gd name="T29" fmla="*/ 28 h 31"/>
                  <a:gd name="T30" fmla="*/ 9 w 68"/>
                  <a:gd name="T31" fmla="*/ 29 h 31"/>
                  <a:gd name="T32" fmla="*/ 13 w 68"/>
                  <a:gd name="T33" fmla="*/ 30 h 31"/>
                  <a:gd name="T34" fmla="*/ 15 w 68"/>
                  <a:gd name="T35" fmla="*/ 31 h 31"/>
                  <a:gd name="T36" fmla="*/ 53 w 68"/>
                  <a:gd name="T37" fmla="*/ 30 h 31"/>
                  <a:gd name="T38" fmla="*/ 57 w 68"/>
                  <a:gd name="T39" fmla="*/ 30 h 31"/>
                  <a:gd name="T40" fmla="*/ 59 w 68"/>
                  <a:gd name="T41" fmla="*/ 29 h 31"/>
                  <a:gd name="T42" fmla="*/ 62 w 68"/>
                  <a:gd name="T43" fmla="*/ 28 h 31"/>
                  <a:gd name="T44" fmla="*/ 64 w 68"/>
                  <a:gd name="T45" fmla="*/ 26 h 31"/>
                  <a:gd name="T46" fmla="*/ 65 w 68"/>
                  <a:gd name="T47" fmla="*/ 24 h 31"/>
                  <a:gd name="T48" fmla="*/ 67 w 68"/>
                  <a:gd name="T49" fmla="*/ 22 h 31"/>
                  <a:gd name="T50" fmla="*/ 67 w 68"/>
                  <a:gd name="T51" fmla="*/ 19 h 31"/>
                  <a:gd name="T52" fmla="*/ 68 w 68"/>
                  <a:gd name="T53" fmla="*/ 15 h 31"/>
                  <a:gd name="T54" fmla="*/ 67 w 68"/>
                  <a:gd name="T55" fmla="*/ 13 h 31"/>
                  <a:gd name="T56" fmla="*/ 67 w 68"/>
                  <a:gd name="T57" fmla="*/ 10 h 31"/>
                  <a:gd name="T58" fmla="*/ 65 w 68"/>
                  <a:gd name="T59" fmla="*/ 8 h 31"/>
                  <a:gd name="T60" fmla="*/ 64 w 68"/>
                  <a:gd name="T61" fmla="*/ 6 h 31"/>
                  <a:gd name="T62" fmla="*/ 62 w 68"/>
                  <a:gd name="T63" fmla="*/ 4 h 31"/>
                  <a:gd name="T64" fmla="*/ 59 w 68"/>
                  <a:gd name="T65" fmla="*/ 2 h 31"/>
                  <a:gd name="T66" fmla="*/ 57 w 68"/>
                  <a:gd name="T67" fmla="*/ 1 h 31"/>
                  <a:gd name="T68" fmla="*/ 53 w 68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31">
                    <a:moveTo>
                      <a:pt x="53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53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5" y="24"/>
                    </a:lnTo>
                    <a:lnTo>
                      <a:pt x="67" y="22"/>
                    </a:lnTo>
                    <a:lnTo>
                      <a:pt x="67" y="19"/>
                    </a:lnTo>
                    <a:lnTo>
                      <a:pt x="68" y="15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8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59" y="2"/>
                    </a:lnTo>
                    <a:lnTo>
                      <a:pt x="57" y="1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4" name="Freeform 283">
                <a:extLst>
                  <a:ext uri="{FF2B5EF4-FFF2-40B4-BE49-F238E27FC236}">
                    <a16:creationId xmlns:a16="http://schemas.microsoft.com/office/drawing/2014/main" id="{95F0B8B2-3D77-44BE-B8D9-4240CAFB3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063" y="2172970"/>
                <a:ext cx="22225" cy="9525"/>
              </a:xfrm>
              <a:custGeom>
                <a:avLst/>
                <a:gdLst>
                  <a:gd name="T0" fmla="*/ 54 w 69"/>
                  <a:gd name="T1" fmla="*/ 0 h 31"/>
                  <a:gd name="T2" fmla="*/ 15 w 69"/>
                  <a:gd name="T3" fmla="*/ 0 h 31"/>
                  <a:gd name="T4" fmla="*/ 13 w 69"/>
                  <a:gd name="T5" fmla="*/ 1 h 31"/>
                  <a:gd name="T6" fmla="*/ 10 w 69"/>
                  <a:gd name="T7" fmla="*/ 2 h 31"/>
                  <a:gd name="T8" fmla="*/ 8 w 69"/>
                  <a:gd name="T9" fmla="*/ 4 h 31"/>
                  <a:gd name="T10" fmla="*/ 5 w 69"/>
                  <a:gd name="T11" fmla="*/ 6 h 31"/>
                  <a:gd name="T12" fmla="*/ 4 w 69"/>
                  <a:gd name="T13" fmla="*/ 8 h 31"/>
                  <a:gd name="T14" fmla="*/ 2 w 69"/>
                  <a:gd name="T15" fmla="*/ 10 h 31"/>
                  <a:gd name="T16" fmla="*/ 2 w 69"/>
                  <a:gd name="T17" fmla="*/ 13 h 31"/>
                  <a:gd name="T18" fmla="*/ 0 w 69"/>
                  <a:gd name="T19" fmla="*/ 15 h 31"/>
                  <a:gd name="T20" fmla="*/ 2 w 69"/>
                  <a:gd name="T21" fmla="*/ 19 h 31"/>
                  <a:gd name="T22" fmla="*/ 2 w 69"/>
                  <a:gd name="T23" fmla="*/ 22 h 31"/>
                  <a:gd name="T24" fmla="*/ 4 w 69"/>
                  <a:gd name="T25" fmla="*/ 24 h 31"/>
                  <a:gd name="T26" fmla="*/ 5 w 69"/>
                  <a:gd name="T27" fmla="*/ 26 h 31"/>
                  <a:gd name="T28" fmla="*/ 8 w 69"/>
                  <a:gd name="T29" fmla="*/ 28 h 31"/>
                  <a:gd name="T30" fmla="*/ 10 w 69"/>
                  <a:gd name="T31" fmla="*/ 29 h 31"/>
                  <a:gd name="T32" fmla="*/ 13 w 69"/>
                  <a:gd name="T33" fmla="*/ 30 h 31"/>
                  <a:gd name="T34" fmla="*/ 15 w 69"/>
                  <a:gd name="T35" fmla="*/ 31 h 31"/>
                  <a:gd name="T36" fmla="*/ 54 w 69"/>
                  <a:gd name="T37" fmla="*/ 30 h 31"/>
                  <a:gd name="T38" fmla="*/ 57 w 69"/>
                  <a:gd name="T39" fmla="*/ 30 h 31"/>
                  <a:gd name="T40" fmla="*/ 59 w 69"/>
                  <a:gd name="T41" fmla="*/ 29 h 31"/>
                  <a:gd name="T42" fmla="*/ 63 w 69"/>
                  <a:gd name="T43" fmla="*/ 28 h 31"/>
                  <a:gd name="T44" fmla="*/ 65 w 69"/>
                  <a:gd name="T45" fmla="*/ 26 h 31"/>
                  <a:gd name="T46" fmla="*/ 66 w 69"/>
                  <a:gd name="T47" fmla="*/ 24 h 31"/>
                  <a:gd name="T48" fmla="*/ 68 w 69"/>
                  <a:gd name="T49" fmla="*/ 22 h 31"/>
                  <a:gd name="T50" fmla="*/ 68 w 69"/>
                  <a:gd name="T51" fmla="*/ 19 h 31"/>
                  <a:gd name="T52" fmla="*/ 69 w 69"/>
                  <a:gd name="T53" fmla="*/ 15 h 31"/>
                  <a:gd name="T54" fmla="*/ 68 w 69"/>
                  <a:gd name="T55" fmla="*/ 13 h 31"/>
                  <a:gd name="T56" fmla="*/ 68 w 69"/>
                  <a:gd name="T57" fmla="*/ 10 h 31"/>
                  <a:gd name="T58" fmla="*/ 66 w 69"/>
                  <a:gd name="T59" fmla="*/ 8 h 31"/>
                  <a:gd name="T60" fmla="*/ 65 w 69"/>
                  <a:gd name="T61" fmla="*/ 6 h 31"/>
                  <a:gd name="T62" fmla="*/ 63 w 69"/>
                  <a:gd name="T63" fmla="*/ 4 h 31"/>
                  <a:gd name="T64" fmla="*/ 59 w 69"/>
                  <a:gd name="T65" fmla="*/ 2 h 31"/>
                  <a:gd name="T66" fmla="*/ 57 w 69"/>
                  <a:gd name="T67" fmla="*/ 1 h 31"/>
                  <a:gd name="T68" fmla="*/ 54 w 69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31">
                    <a:moveTo>
                      <a:pt x="54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8" y="28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54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3" y="28"/>
                    </a:lnTo>
                    <a:lnTo>
                      <a:pt x="65" y="26"/>
                    </a:lnTo>
                    <a:lnTo>
                      <a:pt x="66" y="24"/>
                    </a:lnTo>
                    <a:lnTo>
                      <a:pt x="68" y="22"/>
                    </a:lnTo>
                    <a:lnTo>
                      <a:pt x="68" y="19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5" y="6"/>
                    </a:lnTo>
                    <a:lnTo>
                      <a:pt x="63" y="4"/>
                    </a:lnTo>
                    <a:lnTo>
                      <a:pt x="59" y="2"/>
                    </a:lnTo>
                    <a:lnTo>
                      <a:pt x="57" y="1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5" name="Freeform 284">
                <a:extLst>
                  <a:ext uri="{FF2B5EF4-FFF2-40B4-BE49-F238E27FC236}">
                    <a16:creationId xmlns:a16="http://schemas.microsoft.com/office/drawing/2014/main" id="{026F2318-5636-4758-87EF-6781E52BA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3575" y="2172970"/>
                <a:ext cx="22225" cy="9525"/>
              </a:xfrm>
              <a:custGeom>
                <a:avLst/>
                <a:gdLst>
                  <a:gd name="T0" fmla="*/ 54 w 69"/>
                  <a:gd name="T1" fmla="*/ 0 h 31"/>
                  <a:gd name="T2" fmla="*/ 15 w 69"/>
                  <a:gd name="T3" fmla="*/ 0 h 31"/>
                  <a:gd name="T4" fmla="*/ 13 w 69"/>
                  <a:gd name="T5" fmla="*/ 1 h 31"/>
                  <a:gd name="T6" fmla="*/ 10 w 69"/>
                  <a:gd name="T7" fmla="*/ 2 h 31"/>
                  <a:gd name="T8" fmla="*/ 8 w 69"/>
                  <a:gd name="T9" fmla="*/ 4 h 31"/>
                  <a:gd name="T10" fmla="*/ 5 w 69"/>
                  <a:gd name="T11" fmla="*/ 6 h 31"/>
                  <a:gd name="T12" fmla="*/ 3 w 69"/>
                  <a:gd name="T13" fmla="*/ 8 h 31"/>
                  <a:gd name="T14" fmla="*/ 2 w 69"/>
                  <a:gd name="T15" fmla="*/ 10 h 31"/>
                  <a:gd name="T16" fmla="*/ 1 w 69"/>
                  <a:gd name="T17" fmla="*/ 13 h 31"/>
                  <a:gd name="T18" fmla="*/ 0 w 69"/>
                  <a:gd name="T19" fmla="*/ 15 h 31"/>
                  <a:gd name="T20" fmla="*/ 1 w 69"/>
                  <a:gd name="T21" fmla="*/ 19 h 31"/>
                  <a:gd name="T22" fmla="*/ 2 w 69"/>
                  <a:gd name="T23" fmla="*/ 22 h 31"/>
                  <a:gd name="T24" fmla="*/ 3 w 69"/>
                  <a:gd name="T25" fmla="*/ 24 h 31"/>
                  <a:gd name="T26" fmla="*/ 5 w 69"/>
                  <a:gd name="T27" fmla="*/ 26 h 31"/>
                  <a:gd name="T28" fmla="*/ 8 w 69"/>
                  <a:gd name="T29" fmla="*/ 28 h 31"/>
                  <a:gd name="T30" fmla="*/ 10 w 69"/>
                  <a:gd name="T31" fmla="*/ 29 h 31"/>
                  <a:gd name="T32" fmla="*/ 13 w 69"/>
                  <a:gd name="T33" fmla="*/ 30 h 31"/>
                  <a:gd name="T34" fmla="*/ 15 w 69"/>
                  <a:gd name="T35" fmla="*/ 31 h 31"/>
                  <a:gd name="T36" fmla="*/ 54 w 69"/>
                  <a:gd name="T37" fmla="*/ 30 h 31"/>
                  <a:gd name="T38" fmla="*/ 57 w 69"/>
                  <a:gd name="T39" fmla="*/ 30 h 31"/>
                  <a:gd name="T40" fmla="*/ 59 w 69"/>
                  <a:gd name="T41" fmla="*/ 29 h 31"/>
                  <a:gd name="T42" fmla="*/ 62 w 69"/>
                  <a:gd name="T43" fmla="*/ 28 h 31"/>
                  <a:gd name="T44" fmla="*/ 64 w 69"/>
                  <a:gd name="T45" fmla="*/ 26 h 31"/>
                  <a:gd name="T46" fmla="*/ 66 w 69"/>
                  <a:gd name="T47" fmla="*/ 24 h 31"/>
                  <a:gd name="T48" fmla="*/ 68 w 69"/>
                  <a:gd name="T49" fmla="*/ 22 h 31"/>
                  <a:gd name="T50" fmla="*/ 69 w 69"/>
                  <a:gd name="T51" fmla="*/ 19 h 31"/>
                  <a:gd name="T52" fmla="*/ 69 w 69"/>
                  <a:gd name="T53" fmla="*/ 15 h 31"/>
                  <a:gd name="T54" fmla="*/ 69 w 69"/>
                  <a:gd name="T55" fmla="*/ 13 h 31"/>
                  <a:gd name="T56" fmla="*/ 68 w 69"/>
                  <a:gd name="T57" fmla="*/ 10 h 31"/>
                  <a:gd name="T58" fmla="*/ 66 w 69"/>
                  <a:gd name="T59" fmla="*/ 8 h 31"/>
                  <a:gd name="T60" fmla="*/ 64 w 69"/>
                  <a:gd name="T61" fmla="*/ 6 h 31"/>
                  <a:gd name="T62" fmla="*/ 62 w 69"/>
                  <a:gd name="T63" fmla="*/ 4 h 31"/>
                  <a:gd name="T64" fmla="*/ 59 w 69"/>
                  <a:gd name="T65" fmla="*/ 2 h 31"/>
                  <a:gd name="T66" fmla="*/ 57 w 69"/>
                  <a:gd name="T67" fmla="*/ 1 h 31"/>
                  <a:gd name="T68" fmla="*/ 54 w 69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31">
                    <a:moveTo>
                      <a:pt x="54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8" y="28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54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6" y="24"/>
                    </a:lnTo>
                    <a:lnTo>
                      <a:pt x="68" y="22"/>
                    </a:lnTo>
                    <a:lnTo>
                      <a:pt x="69" y="19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59" y="2"/>
                    </a:lnTo>
                    <a:lnTo>
                      <a:pt x="57" y="1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6" name="Freeform 285">
                <a:extLst>
                  <a:ext uri="{FF2B5EF4-FFF2-40B4-BE49-F238E27FC236}">
                    <a16:creationId xmlns:a16="http://schemas.microsoft.com/office/drawing/2014/main" id="{E6021F87-5F39-449B-939A-6C9FA69DE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0088" y="2172970"/>
                <a:ext cx="20638" cy="9525"/>
              </a:xfrm>
              <a:custGeom>
                <a:avLst/>
                <a:gdLst>
                  <a:gd name="T0" fmla="*/ 52 w 67"/>
                  <a:gd name="T1" fmla="*/ 0 h 31"/>
                  <a:gd name="T2" fmla="*/ 15 w 67"/>
                  <a:gd name="T3" fmla="*/ 0 h 31"/>
                  <a:gd name="T4" fmla="*/ 12 w 67"/>
                  <a:gd name="T5" fmla="*/ 1 h 31"/>
                  <a:gd name="T6" fmla="*/ 8 w 67"/>
                  <a:gd name="T7" fmla="*/ 2 h 31"/>
                  <a:gd name="T8" fmla="*/ 6 w 67"/>
                  <a:gd name="T9" fmla="*/ 4 h 31"/>
                  <a:gd name="T10" fmla="*/ 4 w 67"/>
                  <a:gd name="T11" fmla="*/ 6 h 31"/>
                  <a:gd name="T12" fmla="*/ 2 w 67"/>
                  <a:gd name="T13" fmla="*/ 8 h 31"/>
                  <a:gd name="T14" fmla="*/ 1 w 67"/>
                  <a:gd name="T15" fmla="*/ 10 h 31"/>
                  <a:gd name="T16" fmla="*/ 0 w 67"/>
                  <a:gd name="T17" fmla="*/ 13 h 31"/>
                  <a:gd name="T18" fmla="*/ 0 w 67"/>
                  <a:gd name="T19" fmla="*/ 15 h 31"/>
                  <a:gd name="T20" fmla="*/ 0 w 67"/>
                  <a:gd name="T21" fmla="*/ 19 h 31"/>
                  <a:gd name="T22" fmla="*/ 1 w 67"/>
                  <a:gd name="T23" fmla="*/ 22 h 31"/>
                  <a:gd name="T24" fmla="*/ 2 w 67"/>
                  <a:gd name="T25" fmla="*/ 24 h 31"/>
                  <a:gd name="T26" fmla="*/ 4 w 67"/>
                  <a:gd name="T27" fmla="*/ 26 h 31"/>
                  <a:gd name="T28" fmla="*/ 6 w 67"/>
                  <a:gd name="T29" fmla="*/ 28 h 31"/>
                  <a:gd name="T30" fmla="*/ 8 w 67"/>
                  <a:gd name="T31" fmla="*/ 29 h 31"/>
                  <a:gd name="T32" fmla="*/ 12 w 67"/>
                  <a:gd name="T33" fmla="*/ 30 h 31"/>
                  <a:gd name="T34" fmla="*/ 15 w 67"/>
                  <a:gd name="T35" fmla="*/ 31 h 31"/>
                  <a:gd name="T36" fmla="*/ 52 w 67"/>
                  <a:gd name="T37" fmla="*/ 30 h 31"/>
                  <a:gd name="T38" fmla="*/ 56 w 67"/>
                  <a:gd name="T39" fmla="*/ 30 h 31"/>
                  <a:gd name="T40" fmla="*/ 58 w 67"/>
                  <a:gd name="T41" fmla="*/ 29 h 31"/>
                  <a:gd name="T42" fmla="*/ 61 w 67"/>
                  <a:gd name="T43" fmla="*/ 28 h 31"/>
                  <a:gd name="T44" fmla="*/ 63 w 67"/>
                  <a:gd name="T45" fmla="*/ 26 h 31"/>
                  <a:gd name="T46" fmla="*/ 64 w 67"/>
                  <a:gd name="T47" fmla="*/ 24 h 31"/>
                  <a:gd name="T48" fmla="*/ 66 w 67"/>
                  <a:gd name="T49" fmla="*/ 22 h 31"/>
                  <a:gd name="T50" fmla="*/ 67 w 67"/>
                  <a:gd name="T51" fmla="*/ 19 h 31"/>
                  <a:gd name="T52" fmla="*/ 67 w 67"/>
                  <a:gd name="T53" fmla="*/ 15 h 31"/>
                  <a:gd name="T54" fmla="*/ 67 w 67"/>
                  <a:gd name="T55" fmla="*/ 13 h 31"/>
                  <a:gd name="T56" fmla="*/ 66 w 67"/>
                  <a:gd name="T57" fmla="*/ 10 h 31"/>
                  <a:gd name="T58" fmla="*/ 64 w 67"/>
                  <a:gd name="T59" fmla="*/ 8 h 31"/>
                  <a:gd name="T60" fmla="*/ 63 w 67"/>
                  <a:gd name="T61" fmla="*/ 6 h 31"/>
                  <a:gd name="T62" fmla="*/ 61 w 67"/>
                  <a:gd name="T63" fmla="*/ 4 h 31"/>
                  <a:gd name="T64" fmla="*/ 58 w 67"/>
                  <a:gd name="T65" fmla="*/ 2 h 31"/>
                  <a:gd name="T66" fmla="*/ 56 w 67"/>
                  <a:gd name="T67" fmla="*/ 1 h 31"/>
                  <a:gd name="T68" fmla="*/ 52 w 67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31">
                    <a:moveTo>
                      <a:pt x="52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2" y="30"/>
                    </a:lnTo>
                    <a:lnTo>
                      <a:pt x="15" y="31"/>
                    </a:lnTo>
                    <a:lnTo>
                      <a:pt x="52" y="30"/>
                    </a:lnTo>
                    <a:lnTo>
                      <a:pt x="56" y="30"/>
                    </a:lnTo>
                    <a:lnTo>
                      <a:pt x="58" y="29"/>
                    </a:lnTo>
                    <a:lnTo>
                      <a:pt x="61" y="28"/>
                    </a:lnTo>
                    <a:lnTo>
                      <a:pt x="63" y="26"/>
                    </a:lnTo>
                    <a:lnTo>
                      <a:pt x="64" y="24"/>
                    </a:lnTo>
                    <a:lnTo>
                      <a:pt x="66" y="22"/>
                    </a:lnTo>
                    <a:lnTo>
                      <a:pt x="67" y="19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63" y="6"/>
                    </a:lnTo>
                    <a:lnTo>
                      <a:pt x="61" y="4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7" name="Freeform 286">
                <a:extLst>
                  <a:ext uri="{FF2B5EF4-FFF2-40B4-BE49-F238E27FC236}">
                    <a16:creationId xmlns:a16="http://schemas.microsoft.com/office/drawing/2014/main" id="{53477190-8DF8-4846-9CE6-648949B2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5013" y="2172970"/>
                <a:ext cx="22225" cy="9525"/>
              </a:xfrm>
              <a:custGeom>
                <a:avLst/>
                <a:gdLst>
                  <a:gd name="T0" fmla="*/ 0 w 68"/>
                  <a:gd name="T1" fmla="*/ 15 h 31"/>
                  <a:gd name="T2" fmla="*/ 0 w 68"/>
                  <a:gd name="T3" fmla="*/ 19 h 31"/>
                  <a:gd name="T4" fmla="*/ 2 w 68"/>
                  <a:gd name="T5" fmla="*/ 22 h 31"/>
                  <a:gd name="T6" fmla="*/ 3 w 68"/>
                  <a:gd name="T7" fmla="*/ 24 h 31"/>
                  <a:gd name="T8" fmla="*/ 5 w 68"/>
                  <a:gd name="T9" fmla="*/ 26 h 31"/>
                  <a:gd name="T10" fmla="*/ 7 w 68"/>
                  <a:gd name="T11" fmla="*/ 28 h 31"/>
                  <a:gd name="T12" fmla="*/ 9 w 68"/>
                  <a:gd name="T13" fmla="*/ 29 h 31"/>
                  <a:gd name="T14" fmla="*/ 12 w 68"/>
                  <a:gd name="T15" fmla="*/ 30 h 31"/>
                  <a:gd name="T16" fmla="*/ 15 w 68"/>
                  <a:gd name="T17" fmla="*/ 31 h 31"/>
                  <a:gd name="T18" fmla="*/ 53 w 68"/>
                  <a:gd name="T19" fmla="*/ 30 h 31"/>
                  <a:gd name="T20" fmla="*/ 56 w 68"/>
                  <a:gd name="T21" fmla="*/ 30 h 31"/>
                  <a:gd name="T22" fmla="*/ 58 w 68"/>
                  <a:gd name="T23" fmla="*/ 29 h 31"/>
                  <a:gd name="T24" fmla="*/ 62 w 68"/>
                  <a:gd name="T25" fmla="*/ 28 h 31"/>
                  <a:gd name="T26" fmla="*/ 64 w 68"/>
                  <a:gd name="T27" fmla="*/ 26 h 31"/>
                  <a:gd name="T28" fmla="*/ 66 w 68"/>
                  <a:gd name="T29" fmla="*/ 24 h 31"/>
                  <a:gd name="T30" fmla="*/ 67 w 68"/>
                  <a:gd name="T31" fmla="*/ 22 h 31"/>
                  <a:gd name="T32" fmla="*/ 68 w 68"/>
                  <a:gd name="T33" fmla="*/ 19 h 31"/>
                  <a:gd name="T34" fmla="*/ 68 w 68"/>
                  <a:gd name="T35" fmla="*/ 15 h 31"/>
                  <a:gd name="T36" fmla="*/ 68 w 68"/>
                  <a:gd name="T37" fmla="*/ 13 h 31"/>
                  <a:gd name="T38" fmla="*/ 67 w 68"/>
                  <a:gd name="T39" fmla="*/ 10 h 31"/>
                  <a:gd name="T40" fmla="*/ 66 w 68"/>
                  <a:gd name="T41" fmla="*/ 8 h 31"/>
                  <a:gd name="T42" fmla="*/ 64 w 68"/>
                  <a:gd name="T43" fmla="*/ 6 h 31"/>
                  <a:gd name="T44" fmla="*/ 62 w 68"/>
                  <a:gd name="T45" fmla="*/ 4 h 31"/>
                  <a:gd name="T46" fmla="*/ 58 w 68"/>
                  <a:gd name="T47" fmla="*/ 2 h 31"/>
                  <a:gd name="T48" fmla="*/ 56 w 68"/>
                  <a:gd name="T49" fmla="*/ 1 h 31"/>
                  <a:gd name="T50" fmla="*/ 53 w 68"/>
                  <a:gd name="T51" fmla="*/ 0 h 31"/>
                  <a:gd name="T52" fmla="*/ 15 w 68"/>
                  <a:gd name="T53" fmla="*/ 0 h 31"/>
                  <a:gd name="T54" fmla="*/ 12 w 68"/>
                  <a:gd name="T55" fmla="*/ 1 h 31"/>
                  <a:gd name="T56" fmla="*/ 9 w 68"/>
                  <a:gd name="T57" fmla="*/ 2 h 31"/>
                  <a:gd name="T58" fmla="*/ 7 w 68"/>
                  <a:gd name="T59" fmla="*/ 4 h 31"/>
                  <a:gd name="T60" fmla="*/ 5 w 68"/>
                  <a:gd name="T61" fmla="*/ 6 h 31"/>
                  <a:gd name="T62" fmla="*/ 3 w 68"/>
                  <a:gd name="T63" fmla="*/ 8 h 31"/>
                  <a:gd name="T64" fmla="*/ 2 w 68"/>
                  <a:gd name="T65" fmla="*/ 10 h 31"/>
                  <a:gd name="T66" fmla="*/ 0 w 68"/>
                  <a:gd name="T67" fmla="*/ 13 h 31"/>
                  <a:gd name="T68" fmla="*/ 0 w 68"/>
                  <a:gd name="T6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31">
                    <a:moveTo>
                      <a:pt x="0" y="15"/>
                    </a:moveTo>
                    <a:lnTo>
                      <a:pt x="0" y="19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1"/>
                    </a:lnTo>
                    <a:lnTo>
                      <a:pt x="53" y="30"/>
                    </a:lnTo>
                    <a:lnTo>
                      <a:pt x="56" y="30"/>
                    </a:lnTo>
                    <a:lnTo>
                      <a:pt x="58" y="29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6" y="24"/>
                    </a:lnTo>
                    <a:lnTo>
                      <a:pt x="67" y="22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68" y="13"/>
                    </a:lnTo>
                    <a:lnTo>
                      <a:pt x="67" y="10"/>
                    </a:lnTo>
                    <a:lnTo>
                      <a:pt x="66" y="8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3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08" name="Freeform 287">
                <a:extLst>
                  <a:ext uri="{FF2B5EF4-FFF2-40B4-BE49-F238E27FC236}">
                    <a16:creationId xmlns:a16="http://schemas.microsoft.com/office/drawing/2014/main" id="{BFD2C3D1-2A42-4501-8BCF-4FDF728480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62925" y="1953895"/>
                <a:ext cx="285750" cy="257175"/>
              </a:xfrm>
              <a:custGeom>
                <a:avLst/>
                <a:gdLst>
                  <a:gd name="T0" fmla="*/ 851 w 901"/>
                  <a:gd name="T1" fmla="*/ 563 h 811"/>
                  <a:gd name="T2" fmla="*/ 598 w 901"/>
                  <a:gd name="T3" fmla="*/ 567 h 811"/>
                  <a:gd name="T4" fmla="*/ 571 w 901"/>
                  <a:gd name="T5" fmla="*/ 525 h 811"/>
                  <a:gd name="T6" fmla="*/ 590 w 901"/>
                  <a:gd name="T7" fmla="*/ 398 h 811"/>
                  <a:gd name="T8" fmla="*/ 843 w 901"/>
                  <a:gd name="T9" fmla="*/ 393 h 811"/>
                  <a:gd name="T10" fmla="*/ 871 w 901"/>
                  <a:gd name="T11" fmla="*/ 435 h 811"/>
                  <a:gd name="T12" fmla="*/ 746 w 901"/>
                  <a:gd name="T13" fmla="*/ 736 h 811"/>
                  <a:gd name="T14" fmla="*/ 721 w 901"/>
                  <a:gd name="T15" fmla="*/ 770 h 811"/>
                  <a:gd name="T16" fmla="*/ 683 w 901"/>
                  <a:gd name="T17" fmla="*/ 781 h 811"/>
                  <a:gd name="T18" fmla="*/ 69 w 901"/>
                  <a:gd name="T19" fmla="*/ 772 h 811"/>
                  <a:gd name="T20" fmla="*/ 38 w 901"/>
                  <a:gd name="T21" fmla="*/ 742 h 811"/>
                  <a:gd name="T22" fmla="*/ 30 w 901"/>
                  <a:gd name="T23" fmla="*/ 105 h 811"/>
                  <a:gd name="T24" fmla="*/ 43 w 901"/>
                  <a:gd name="T25" fmla="*/ 63 h 811"/>
                  <a:gd name="T26" fmla="*/ 76 w 901"/>
                  <a:gd name="T27" fmla="*/ 35 h 811"/>
                  <a:gd name="T28" fmla="*/ 600 w 901"/>
                  <a:gd name="T29" fmla="*/ 30 h 811"/>
                  <a:gd name="T30" fmla="*/ 652 w 901"/>
                  <a:gd name="T31" fmla="*/ 53 h 811"/>
                  <a:gd name="T32" fmla="*/ 661 w 901"/>
                  <a:gd name="T33" fmla="*/ 120 h 811"/>
                  <a:gd name="T34" fmla="*/ 106 w 901"/>
                  <a:gd name="T35" fmla="*/ 114 h 811"/>
                  <a:gd name="T36" fmla="*/ 106 w 901"/>
                  <a:gd name="T37" fmla="*/ 94 h 811"/>
                  <a:gd name="T38" fmla="*/ 583 w 901"/>
                  <a:gd name="T39" fmla="*/ 91 h 811"/>
                  <a:gd name="T40" fmla="*/ 594 w 901"/>
                  <a:gd name="T41" fmla="*/ 87 h 811"/>
                  <a:gd name="T42" fmla="*/ 597 w 901"/>
                  <a:gd name="T43" fmla="*/ 69 h 811"/>
                  <a:gd name="T44" fmla="*/ 583 w 901"/>
                  <a:gd name="T45" fmla="*/ 61 h 811"/>
                  <a:gd name="T46" fmla="*/ 81 w 901"/>
                  <a:gd name="T47" fmla="*/ 77 h 811"/>
                  <a:gd name="T48" fmla="*/ 81 w 901"/>
                  <a:gd name="T49" fmla="*/ 132 h 811"/>
                  <a:gd name="T50" fmla="*/ 676 w 901"/>
                  <a:gd name="T51" fmla="*/ 150 h 811"/>
                  <a:gd name="T52" fmla="*/ 718 w 901"/>
                  <a:gd name="T53" fmla="*/ 163 h 811"/>
                  <a:gd name="T54" fmla="*/ 745 w 901"/>
                  <a:gd name="T55" fmla="*/ 196 h 811"/>
                  <a:gd name="T56" fmla="*/ 616 w 901"/>
                  <a:gd name="T57" fmla="*/ 360 h 811"/>
                  <a:gd name="T58" fmla="*/ 573 w 901"/>
                  <a:gd name="T59" fmla="*/ 373 h 811"/>
                  <a:gd name="T60" fmla="*/ 546 w 901"/>
                  <a:gd name="T61" fmla="*/ 406 h 811"/>
                  <a:gd name="T62" fmla="*/ 541 w 901"/>
                  <a:gd name="T63" fmla="*/ 533 h 811"/>
                  <a:gd name="T64" fmla="*/ 558 w 901"/>
                  <a:gd name="T65" fmla="*/ 573 h 811"/>
                  <a:gd name="T66" fmla="*/ 594 w 901"/>
                  <a:gd name="T67" fmla="*/ 597 h 811"/>
                  <a:gd name="T68" fmla="*/ 826 w 901"/>
                  <a:gd name="T69" fmla="*/ 360 h 811"/>
                  <a:gd name="T70" fmla="*/ 774 w 901"/>
                  <a:gd name="T71" fmla="*/ 187 h 811"/>
                  <a:gd name="T72" fmla="*/ 742 w 901"/>
                  <a:gd name="T73" fmla="*/ 143 h 811"/>
                  <a:gd name="T74" fmla="*/ 691 w 901"/>
                  <a:gd name="T75" fmla="*/ 121 h 811"/>
                  <a:gd name="T76" fmla="*/ 678 w 901"/>
                  <a:gd name="T77" fmla="*/ 38 h 811"/>
                  <a:gd name="T78" fmla="*/ 635 w 901"/>
                  <a:gd name="T79" fmla="*/ 8 h 811"/>
                  <a:gd name="T80" fmla="*/ 105 w 901"/>
                  <a:gd name="T81" fmla="*/ 0 h 811"/>
                  <a:gd name="T82" fmla="*/ 46 w 901"/>
                  <a:gd name="T83" fmla="*/ 17 h 811"/>
                  <a:gd name="T84" fmla="*/ 8 w 901"/>
                  <a:gd name="T85" fmla="*/ 64 h 811"/>
                  <a:gd name="T86" fmla="*/ 0 w 901"/>
                  <a:gd name="T87" fmla="*/ 716 h 811"/>
                  <a:gd name="T88" fmla="*/ 23 w 901"/>
                  <a:gd name="T89" fmla="*/ 773 h 811"/>
                  <a:gd name="T90" fmla="*/ 74 w 901"/>
                  <a:gd name="T91" fmla="*/ 806 h 811"/>
                  <a:gd name="T92" fmla="*/ 702 w 901"/>
                  <a:gd name="T93" fmla="*/ 809 h 811"/>
                  <a:gd name="T94" fmla="*/ 752 w 901"/>
                  <a:gd name="T95" fmla="*/ 781 h 811"/>
                  <a:gd name="T96" fmla="*/ 780 w 901"/>
                  <a:gd name="T97" fmla="*/ 727 h 811"/>
                  <a:gd name="T98" fmla="*/ 841 w 901"/>
                  <a:gd name="T99" fmla="*/ 599 h 811"/>
                  <a:gd name="T100" fmla="*/ 879 w 901"/>
                  <a:gd name="T101" fmla="*/ 579 h 811"/>
                  <a:gd name="T102" fmla="*/ 900 w 901"/>
                  <a:gd name="T103" fmla="*/ 540 h 811"/>
                  <a:gd name="T104" fmla="*/ 898 w 901"/>
                  <a:gd name="T105" fmla="*/ 413 h 811"/>
                  <a:gd name="T106" fmla="*/ 873 w 901"/>
                  <a:gd name="T107" fmla="*/ 377 h 811"/>
                  <a:gd name="T108" fmla="*/ 834 w 901"/>
                  <a:gd name="T109" fmla="*/ 36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1" h="811">
                    <a:moveTo>
                      <a:pt x="871" y="525"/>
                    </a:moveTo>
                    <a:lnTo>
                      <a:pt x="870" y="535"/>
                    </a:lnTo>
                    <a:lnTo>
                      <a:pt x="868" y="543"/>
                    </a:lnTo>
                    <a:lnTo>
                      <a:pt x="864" y="551"/>
                    </a:lnTo>
                    <a:lnTo>
                      <a:pt x="858" y="557"/>
                    </a:lnTo>
                    <a:lnTo>
                      <a:pt x="851" y="563"/>
                    </a:lnTo>
                    <a:lnTo>
                      <a:pt x="843" y="567"/>
                    </a:lnTo>
                    <a:lnTo>
                      <a:pt x="835" y="569"/>
                    </a:lnTo>
                    <a:lnTo>
                      <a:pt x="826" y="570"/>
                    </a:lnTo>
                    <a:lnTo>
                      <a:pt x="616" y="570"/>
                    </a:lnTo>
                    <a:lnTo>
                      <a:pt x="606" y="569"/>
                    </a:lnTo>
                    <a:lnTo>
                      <a:pt x="598" y="567"/>
                    </a:lnTo>
                    <a:lnTo>
                      <a:pt x="590" y="563"/>
                    </a:lnTo>
                    <a:lnTo>
                      <a:pt x="584" y="557"/>
                    </a:lnTo>
                    <a:lnTo>
                      <a:pt x="579" y="551"/>
                    </a:lnTo>
                    <a:lnTo>
                      <a:pt x="574" y="543"/>
                    </a:lnTo>
                    <a:lnTo>
                      <a:pt x="571" y="535"/>
                    </a:lnTo>
                    <a:lnTo>
                      <a:pt x="571" y="525"/>
                    </a:lnTo>
                    <a:lnTo>
                      <a:pt x="571" y="435"/>
                    </a:lnTo>
                    <a:lnTo>
                      <a:pt x="571" y="427"/>
                    </a:lnTo>
                    <a:lnTo>
                      <a:pt x="574" y="418"/>
                    </a:lnTo>
                    <a:lnTo>
                      <a:pt x="579" y="410"/>
                    </a:lnTo>
                    <a:lnTo>
                      <a:pt x="584" y="403"/>
                    </a:lnTo>
                    <a:lnTo>
                      <a:pt x="590" y="398"/>
                    </a:lnTo>
                    <a:lnTo>
                      <a:pt x="598" y="393"/>
                    </a:lnTo>
                    <a:lnTo>
                      <a:pt x="606" y="391"/>
                    </a:lnTo>
                    <a:lnTo>
                      <a:pt x="616" y="390"/>
                    </a:lnTo>
                    <a:lnTo>
                      <a:pt x="826" y="390"/>
                    </a:lnTo>
                    <a:lnTo>
                      <a:pt x="835" y="391"/>
                    </a:lnTo>
                    <a:lnTo>
                      <a:pt x="843" y="393"/>
                    </a:lnTo>
                    <a:lnTo>
                      <a:pt x="851" y="398"/>
                    </a:lnTo>
                    <a:lnTo>
                      <a:pt x="858" y="403"/>
                    </a:lnTo>
                    <a:lnTo>
                      <a:pt x="864" y="410"/>
                    </a:lnTo>
                    <a:lnTo>
                      <a:pt x="868" y="418"/>
                    </a:lnTo>
                    <a:lnTo>
                      <a:pt x="870" y="427"/>
                    </a:lnTo>
                    <a:lnTo>
                      <a:pt x="871" y="435"/>
                    </a:lnTo>
                    <a:lnTo>
                      <a:pt x="871" y="525"/>
                    </a:lnTo>
                    <a:close/>
                    <a:moveTo>
                      <a:pt x="751" y="706"/>
                    </a:moveTo>
                    <a:lnTo>
                      <a:pt x="751" y="714"/>
                    </a:lnTo>
                    <a:lnTo>
                      <a:pt x="750" y="721"/>
                    </a:lnTo>
                    <a:lnTo>
                      <a:pt x="749" y="729"/>
                    </a:lnTo>
                    <a:lnTo>
                      <a:pt x="746" y="736"/>
                    </a:lnTo>
                    <a:lnTo>
                      <a:pt x="744" y="743"/>
                    </a:lnTo>
                    <a:lnTo>
                      <a:pt x="739" y="749"/>
                    </a:lnTo>
                    <a:lnTo>
                      <a:pt x="736" y="756"/>
                    </a:lnTo>
                    <a:lnTo>
                      <a:pt x="731" y="761"/>
                    </a:lnTo>
                    <a:lnTo>
                      <a:pt x="727" y="765"/>
                    </a:lnTo>
                    <a:lnTo>
                      <a:pt x="721" y="770"/>
                    </a:lnTo>
                    <a:lnTo>
                      <a:pt x="715" y="773"/>
                    </a:lnTo>
                    <a:lnTo>
                      <a:pt x="709" y="776"/>
                    </a:lnTo>
                    <a:lnTo>
                      <a:pt x="703" y="778"/>
                    </a:lnTo>
                    <a:lnTo>
                      <a:pt x="697" y="779"/>
                    </a:lnTo>
                    <a:lnTo>
                      <a:pt x="689" y="780"/>
                    </a:lnTo>
                    <a:lnTo>
                      <a:pt x="683" y="781"/>
                    </a:lnTo>
                    <a:lnTo>
                      <a:pt x="105" y="781"/>
                    </a:lnTo>
                    <a:lnTo>
                      <a:pt x="97" y="780"/>
                    </a:lnTo>
                    <a:lnTo>
                      <a:pt x="90" y="779"/>
                    </a:lnTo>
                    <a:lnTo>
                      <a:pt x="82" y="777"/>
                    </a:lnTo>
                    <a:lnTo>
                      <a:pt x="76" y="775"/>
                    </a:lnTo>
                    <a:lnTo>
                      <a:pt x="69" y="772"/>
                    </a:lnTo>
                    <a:lnTo>
                      <a:pt x="63" y="769"/>
                    </a:lnTo>
                    <a:lnTo>
                      <a:pt x="56" y="764"/>
                    </a:lnTo>
                    <a:lnTo>
                      <a:pt x="52" y="759"/>
                    </a:lnTo>
                    <a:lnTo>
                      <a:pt x="47" y="754"/>
                    </a:lnTo>
                    <a:lnTo>
                      <a:pt x="43" y="748"/>
                    </a:lnTo>
                    <a:lnTo>
                      <a:pt x="38" y="742"/>
                    </a:lnTo>
                    <a:lnTo>
                      <a:pt x="35" y="735"/>
                    </a:lnTo>
                    <a:lnTo>
                      <a:pt x="33" y="728"/>
                    </a:lnTo>
                    <a:lnTo>
                      <a:pt x="31" y="721"/>
                    </a:lnTo>
                    <a:lnTo>
                      <a:pt x="30" y="714"/>
                    </a:lnTo>
                    <a:lnTo>
                      <a:pt x="30" y="705"/>
                    </a:lnTo>
                    <a:lnTo>
                      <a:pt x="30" y="105"/>
                    </a:lnTo>
                    <a:lnTo>
                      <a:pt x="30" y="97"/>
                    </a:lnTo>
                    <a:lnTo>
                      <a:pt x="31" y="90"/>
                    </a:lnTo>
                    <a:lnTo>
                      <a:pt x="33" y="82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43" y="63"/>
                    </a:lnTo>
                    <a:lnTo>
                      <a:pt x="47" y="57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63" y="43"/>
                    </a:lnTo>
                    <a:lnTo>
                      <a:pt x="69" y="38"/>
                    </a:lnTo>
                    <a:lnTo>
                      <a:pt x="76" y="35"/>
                    </a:lnTo>
                    <a:lnTo>
                      <a:pt x="82" y="33"/>
                    </a:lnTo>
                    <a:lnTo>
                      <a:pt x="90" y="31"/>
                    </a:lnTo>
                    <a:lnTo>
                      <a:pt x="97" y="30"/>
                    </a:lnTo>
                    <a:lnTo>
                      <a:pt x="105" y="30"/>
                    </a:lnTo>
                    <a:lnTo>
                      <a:pt x="586" y="30"/>
                    </a:lnTo>
                    <a:lnTo>
                      <a:pt x="600" y="30"/>
                    </a:lnTo>
                    <a:lnTo>
                      <a:pt x="614" y="33"/>
                    </a:lnTo>
                    <a:lnTo>
                      <a:pt x="627" y="37"/>
                    </a:lnTo>
                    <a:lnTo>
                      <a:pt x="639" y="43"/>
                    </a:lnTo>
                    <a:lnTo>
                      <a:pt x="643" y="46"/>
                    </a:lnTo>
                    <a:lnTo>
                      <a:pt x="647" y="50"/>
                    </a:lnTo>
                    <a:lnTo>
                      <a:pt x="652" y="53"/>
                    </a:lnTo>
                    <a:lnTo>
                      <a:pt x="655" y="58"/>
                    </a:lnTo>
                    <a:lnTo>
                      <a:pt x="657" y="61"/>
                    </a:lnTo>
                    <a:lnTo>
                      <a:pt x="659" y="65"/>
                    </a:lnTo>
                    <a:lnTo>
                      <a:pt x="660" y="70"/>
                    </a:lnTo>
                    <a:lnTo>
                      <a:pt x="661" y="75"/>
                    </a:lnTo>
                    <a:lnTo>
                      <a:pt x="661" y="120"/>
                    </a:lnTo>
                    <a:lnTo>
                      <a:pt x="120" y="120"/>
                    </a:lnTo>
                    <a:lnTo>
                      <a:pt x="115" y="120"/>
                    </a:lnTo>
                    <a:lnTo>
                      <a:pt x="112" y="119"/>
                    </a:lnTo>
                    <a:lnTo>
                      <a:pt x="109" y="118"/>
                    </a:lnTo>
                    <a:lnTo>
                      <a:pt x="108" y="117"/>
                    </a:lnTo>
                    <a:lnTo>
                      <a:pt x="106" y="114"/>
                    </a:lnTo>
                    <a:lnTo>
                      <a:pt x="106" y="112"/>
                    </a:lnTo>
                    <a:lnTo>
                      <a:pt x="105" y="109"/>
                    </a:lnTo>
                    <a:lnTo>
                      <a:pt x="105" y="105"/>
                    </a:lnTo>
                    <a:lnTo>
                      <a:pt x="105" y="101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2"/>
                    </a:lnTo>
                    <a:lnTo>
                      <a:pt x="109" y="91"/>
                    </a:lnTo>
                    <a:lnTo>
                      <a:pt x="112" y="90"/>
                    </a:lnTo>
                    <a:lnTo>
                      <a:pt x="115" y="90"/>
                    </a:lnTo>
                    <a:lnTo>
                      <a:pt x="120" y="90"/>
                    </a:lnTo>
                    <a:lnTo>
                      <a:pt x="583" y="91"/>
                    </a:lnTo>
                    <a:lnTo>
                      <a:pt x="583" y="91"/>
                    </a:lnTo>
                    <a:lnTo>
                      <a:pt x="583" y="91"/>
                    </a:lnTo>
                    <a:lnTo>
                      <a:pt x="586" y="91"/>
                    </a:lnTo>
                    <a:lnTo>
                      <a:pt x="589" y="90"/>
                    </a:lnTo>
                    <a:lnTo>
                      <a:pt x="591" y="89"/>
                    </a:lnTo>
                    <a:lnTo>
                      <a:pt x="594" y="87"/>
                    </a:lnTo>
                    <a:lnTo>
                      <a:pt x="596" y="84"/>
                    </a:lnTo>
                    <a:lnTo>
                      <a:pt x="597" y="81"/>
                    </a:lnTo>
                    <a:lnTo>
                      <a:pt x="598" y="79"/>
                    </a:lnTo>
                    <a:lnTo>
                      <a:pt x="598" y="76"/>
                    </a:lnTo>
                    <a:lnTo>
                      <a:pt x="598" y="73"/>
                    </a:lnTo>
                    <a:lnTo>
                      <a:pt x="597" y="69"/>
                    </a:lnTo>
                    <a:lnTo>
                      <a:pt x="596" y="67"/>
                    </a:lnTo>
                    <a:lnTo>
                      <a:pt x="594" y="65"/>
                    </a:lnTo>
                    <a:lnTo>
                      <a:pt x="591" y="63"/>
                    </a:lnTo>
                    <a:lnTo>
                      <a:pt x="589" y="62"/>
                    </a:lnTo>
                    <a:lnTo>
                      <a:pt x="586" y="61"/>
                    </a:lnTo>
                    <a:lnTo>
                      <a:pt x="583" y="61"/>
                    </a:lnTo>
                    <a:lnTo>
                      <a:pt x="120" y="60"/>
                    </a:lnTo>
                    <a:lnTo>
                      <a:pt x="109" y="60"/>
                    </a:lnTo>
                    <a:lnTo>
                      <a:pt x="100" y="62"/>
                    </a:lnTo>
                    <a:lnTo>
                      <a:pt x="93" y="66"/>
                    </a:lnTo>
                    <a:lnTo>
                      <a:pt x="86" y="70"/>
                    </a:lnTo>
                    <a:lnTo>
                      <a:pt x="81" y="77"/>
                    </a:lnTo>
                    <a:lnTo>
                      <a:pt x="78" y="86"/>
                    </a:lnTo>
                    <a:lnTo>
                      <a:pt x="76" y="94"/>
                    </a:lnTo>
                    <a:lnTo>
                      <a:pt x="75" y="105"/>
                    </a:lnTo>
                    <a:lnTo>
                      <a:pt x="76" y="114"/>
                    </a:lnTo>
                    <a:lnTo>
                      <a:pt x="78" y="124"/>
                    </a:lnTo>
                    <a:lnTo>
                      <a:pt x="81" y="132"/>
                    </a:lnTo>
                    <a:lnTo>
                      <a:pt x="86" y="138"/>
                    </a:lnTo>
                    <a:lnTo>
                      <a:pt x="93" y="143"/>
                    </a:lnTo>
                    <a:lnTo>
                      <a:pt x="100" y="147"/>
                    </a:lnTo>
                    <a:lnTo>
                      <a:pt x="109" y="149"/>
                    </a:lnTo>
                    <a:lnTo>
                      <a:pt x="120" y="150"/>
                    </a:lnTo>
                    <a:lnTo>
                      <a:pt x="676" y="150"/>
                    </a:lnTo>
                    <a:lnTo>
                      <a:pt x="684" y="150"/>
                    </a:lnTo>
                    <a:lnTo>
                      <a:pt x="691" y="151"/>
                    </a:lnTo>
                    <a:lnTo>
                      <a:pt x="699" y="153"/>
                    </a:lnTo>
                    <a:lnTo>
                      <a:pt x="705" y="155"/>
                    </a:lnTo>
                    <a:lnTo>
                      <a:pt x="712" y="158"/>
                    </a:lnTo>
                    <a:lnTo>
                      <a:pt x="718" y="163"/>
                    </a:lnTo>
                    <a:lnTo>
                      <a:pt x="723" y="167"/>
                    </a:lnTo>
                    <a:lnTo>
                      <a:pt x="729" y="171"/>
                    </a:lnTo>
                    <a:lnTo>
                      <a:pt x="734" y="177"/>
                    </a:lnTo>
                    <a:lnTo>
                      <a:pt x="738" y="183"/>
                    </a:lnTo>
                    <a:lnTo>
                      <a:pt x="742" y="188"/>
                    </a:lnTo>
                    <a:lnTo>
                      <a:pt x="745" y="196"/>
                    </a:lnTo>
                    <a:lnTo>
                      <a:pt x="748" y="202"/>
                    </a:lnTo>
                    <a:lnTo>
                      <a:pt x="749" y="210"/>
                    </a:lnTo>
                    <a:lnTo>
                      <a:pt x="750" y="217"/>
                    </a:lnTo>
                    <a:lnTo>
                      <a:pt x="751" y="225"/>
                    </a:lnTo>
                    <a:lnTo>
                      <a:pt x="751" y="360"/>
                    </a:lnTo>
                    <a:lnTo>
                      <a:pt x="616" y="360"/>
                    </a:lnTo>
                    <a:lnTo>
                      <a:pt x="609" y="360"/>
                    </a:lnTo>
                    <a:lnTo>
                      <a:pt x="601" y="361"/>
                    </a:lnTo>
                    <a:lnTo>
                      <a:pt x="594" y="363"/>
                    </a:lnTo>
                    <a:lnTo>
                      <a:pt x="586" y="366"/>
                    </a:lnTo>
                    <a:lnTo>
                      <a:pt x="580" y="369"/>
                    </a:lnTo>
                    <a:lnTo>
                      <a:pt x="573" y="373"/>
                    </a:lnTo>
                    <a:lnTo>
                      <a:pt x="568" y="377"/>
                    </a:lnTo>
                    <a:lnTo>
                      <a:pt x="563" y="383"/>
                    </a:lnTo>
                    <a:lnTo>
                      <a:pt x="558" y="388"/>
                    </a:lnTo>
                    <a:lnTo>
                      <a:pt x="554" y="393"/>
                    </a:lnTo>
                    <a:lnTo>
                      <a:pt x="550" y="400"/>
                    </a:lnTo>
                    <a:lnTo>
                      <a:pt x="546" y="406"/>
                    </a:lnTo>
                    <a:lnTo>
                      <a:pt x="544" y="413"/>
                    </a:lnTo>
                    <a:lnTo>
                      <a:pt x="542" y="420"/>
                    </a:lnTo>
                    <a:lnTo>
                      <a:pt x="541" y="428"/>
                    </a:lnTo>
                    <a:lnTo>
                      <a:pt x="541" y="435"/>
                    </a:lnTo>
                    <a:lnTo>
                      <a:pt x="541" y="525"/>
                    </a:lnTo>
                    <a:lnTo>
                      <a:pt x="541" y="533"/>
                    </a:lnTo>
                    <a:lnTo>
                      <a:pt x="542" y="540"/>
                    </a:lnTo>
                    <a:lnTo>
                      <a:pt x="544" y="548"/>
                    </a:lnTo>
                    <a:lnTo>
                      <a:pt x="546" y="554"/>
                    </a:lnTo>
                    <a:lnTo>
                      <a:pt x="550" y="562"/>
                    </a:lnTo>
                    <a:lnTo>
                      <a:pt x="554" y="567"/>
                    </a:lnTo>
                    <a:lnTo>
                      <a:pt x="558" y="573"/>
                    </a:lnTo>
                    <a:lnTo>
                      <a:pt x="563" y="579"/>
                    </a:lnTo>
                    <a:lnTo>
                      <a:pt x="568" y="583"/>
                    </a:lnTo>
                    <a:lnTo>
                      <a:pt x="573" y="587"/>
                    </a:lnTo>
                    <a:lnTo>
                      <a:pt x="580" y="592"/>
                    </a:lnTo>
                    <a:lnTo>
                      <a:pt x="586" y="595"/>
                    </a:lnTo>
                    <a:lnTo>
                      <a:pt x="594" y="597"/>
                    </a:lnTo>
                    <a:lnTo>
                      <a:pt x="601" y="599"/>
                    </a:lnTo>
                    <a:lnTo>
                      <a:pt x="609" y="600"/>
                    </a:lnTo>
                    <a:lnTo>
                      <a:pt x="616" y="600"/>
                    </a:lnTo>
                    <a:lnTo>
                      <a:pt x="751" y="600"/>
                    </a:lnTo>
                    <a:lnTo>
                      <a:pt x="751" y="706"/>
                    </a:lnTo>
                    <a:close/>
                    <a:moveTo>
                      <a:pt x="826" y="360"/>
                    </a:moveTo>
                    <a:lnTo>
                      <a:pt x="781" y="360"/>
                    </a:lnTo>
                    <a:lnTo>
                      <a:pt x="781" y="225"/>
                    </a:lnTo>
                    <a:lnTo>
                      <a:pt x="780" y="215"/>
                    </a:lnTo>
                    <a:lnTo>
                      <a:pt x="779" y="206"/>
                    </a:lnTo>
                    <a:lnTo>
                      <a:pt x="777" y="196"/>
                    </a:lnTo>
                    <a:lnTo>
                      <a:pt x="774" y="187"/>
                    </a:lnTo>
                    <a:lnTo>
                      <a:pt x="771" y="179"/>
                    </a:lnTo>
                    <a:lnTo>
                      <a:pt x="766" y="170"/>
                    </a:lnTo>
                    <a:lnTo>
                      <a:pt x="761" y="163"/>
                    </a:lnTo>
                    <a:lnTo>
                      <a:pt x="756" y="155"/>
                    </a:lnTo>
                    <a:lnTo>
                      <a:pt x="749" y="149"/>
                    </a:lnTo>
                    <a:lnTo>
                      <a:pt x="742" y="143"/>
                    </a:lnTo>
                    <a:lnTo>
                      <a:pt x="734" y="137"/>
                    </a:lnTo>
                    <a:lnTo>
                      <a:pt x="727" y="133"/>
                    </a:lnTo>
                    <a:lnTo>
                      <a:pt x="718" y="128"/>
                    </a:lnTo>
                    <a:lnTo>
                      <a:pt x="709" y="125"/>
                    </a:lnTo>
                    <a:lnTo>
                      <a:pt x="701" y="123"/>
                    </a:lnTo>
                    <a:lnTo>
                      <a:pt x="691" y="121"/>
                    </a:lnTo>
                    <a:lnTo>
                      <a:pt x="691" y="75"/>
                    </a:lnTo>
                    <a:lnTo>
                      <a:pt x="690" y="66"/>
                    </a:lnTo>
                    <a:lnTo>
                      <a:pt x="689" y="60"/>
                    </a:lnTo>
                    <a:lnTo>
                      <a:pt x="686" y="52"/>
                    </a:lnTo>
                    <a:lnTo>
                      <a:pt x="683" y="45"/>
                    </a:lnTo>
                    <a:lnTo>
                      <a:pt x="678" y="38"/>
                    </a:lnTo>
                    <a:lnTo>
                      <a:pt x="673" y="32"/>
                    </a:lnTo>
                    <a:lnTo>
                      <a:pt x="667" y="27"/>
                    </a:lnTo>
                    <a:lnTo>
                      <a:pt x="660" y="21"/>
                    </a:lnTo>
                    <a:lnTo>
                      <a:pt x="653" y="17"/>
                    </a:lnTo>
                    <a:lnTo>
                      <a:pt x="644" y="13"/>
                    </a:lnTo>
                    <a:lnTo>
                      <a:pt x="635" y="8"/>
                    </a:lnTo>
                    <a:lnTo>
                      <a:pt x="627" y="5"/>
                    </a:lnTo>
                    <a:lnTo>
                      <a:pt x="617" y="3"/>
                    </a:lnTo>
                    <a:lnTo>
                      <a:pt x="606" y="1"/>
                    </a:lnTo>
                    <a:lnTo>
                      <a:pt x="597" y="0"/>
                    </a:lnTo>
                    <a:lnTo>
                      <a:pt x="586" y="0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83" y="2"/>
                    </a:lnTo>
                    <a:lnTo>
                      <a:pt x="74" y="4"/>
                    </a:lnTo>
                    <a:lnTo>
                      <a:pt x="64" y="7"/>
                    </a:lnTo>
                    <a:lnTo>
                      <a:pt x="54" y="12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31" y="30"/>
                    </a:lnTo>
                    <a:lnTo>
                      <a:pt x="23" y="37"/>
                    </a:lnTo>
                    <a:lnTo>
                      <a:pt x="18" y="46"/>
                    </a:lnTo>
                    <a:lnTo>
                      <a:pt x="12" y="54"/>
                    </a:lnTo>
                    <a:lnTo>
                      <a:pt x="8" y="64"/>
                    </a:lnTo>
                    <a:lnTo>
                      <a:pt x="4" y="74"/>
                    </a:lnTo>
                    <a:lnTo>
                      <a:pt x="2" y="83"/>
                    </a:lnTo>
                    <a:lnTo>
                      <a:pt x="0" y="94"/>
                    </a:lnTo>
                    <a:lnTo>
                      <a:pt x="0" y="105"/>
                    </a:lnTo>
                    <a:lnTo>
                      <a:pt x="0" y="705"/>
                    </a:lnTo>
                    <a:lnTo>
                      <a:pt x="0" y="716"/>
                    </a:lnTo>
                    <a:lnTo>
                      <a:pt x="2" y="727"/>
                    </a:lnTo>
                    <a:lnTo>
                      <a:pt x="4" y="737"/>
                    </a:lnTo>
                    <a:lnTo>
                      <a:pt x="8" y="747"/>
                    </a:lnTo>
                    <a:lnTo>
                      <a:pt x="12" y="756"/>
                    </a:lnTo>
                    <a:lnTo>
                      <a:pt x="18" y="764"/>
                    </a:lnTo>
                    <a:lnTo>
                      <a:pt x="23" y="773"/>
                    </a:lnTo>
                    <a:lnTo>
                      <a:pt x="31" y="780"/>
                    </a:lnTo>
                    <a:lnTo>
                      <a:pt x="38" y="787"/>
                    </a:lnTo>
                    <a:lnTo>
                      <a:pt x="46" y="793"/>
                    </a:lnTo>
                    <a:lnTo>
                      <a:pt x="54" y="799"/>
                    </a:lnTo>
                    <a:lnTo>
                      <a:pt x="64" y="803"/>
                    </a:lnTo>
                    <a:lnTo>
                      <a:pt x="74" y="806"/>
                    </a:lnTo>
                    <a:lnTo>
                      <a:pt x="83" y="809"/>
                    </a:lnTo>
                    <a:lnTo>
                      <a:pt x="94" y="810"/>
                    </a:lnTo>
                    <a:lnTo>
                      <a:pt x="105" y="811"/>
                    </a:lnTo>
                    <a:lnTo>
                      <a:pt x="683" y="811"/>
                    </a:lnTo>
                    <a:lnTo>
                      <a:pt x="692" y="810"/>
                    </a:lnTo>
                    <a:lnTo>
                      <a:pt x="702" y="809"/>
                    </a:lnTo>
                    <a:lnTo>
                      <a:pt x="712" y="807"/>
                    </a:lnTo>
                    <a:lnTo>
                      <a:pt x="721" y="804"/>
                    </a:lnTo>
                    <a:lnTo>
                      <a:pt x="730" y="800"/>
                    </a:lnTo>
                    <a:lnTo>
                      <a:pt x="737" y="794"/>
                    </a:lnTo>
                    <a:lnTo>
                      <a:pt x="746" y="789"/>
                    </a:lnTo>
                    <a:lnTo>
                      <a:pt x="752" y="781"/>
                    </a:lnTo>
                    <a:lnTo>
                      <a:pt x="760" y="774"/>
                    </a:lnTo>
                    <a:lnTo>
                      <a:pt x="765" y="765"/>
                    </a:lnTo>
                    <a:lnTo>
                      <a:pt x="771" y="757"/>
                    </a:lnTo>
                    <a:lnTo>
                      <a:pt x="775" y="747"/>
                    </a:lnTo>
                    <a:lnTo>
                      <a:pt x="778" y="737"/>
                    </a:lnTo>
                    <a:lnTo>
                      <a:pt x="780" y="727"/>
                    </a:lnTo>
                    <a:lnTo>
                      <a:pt x="781" y="716"/>
                    </a:lnTo>
                    <a:lnTo>
                      <a:pt x="781" y="705"/>
                    </a:lnTo>
                    <a:lnTo>
                      <a:pt x="781" y="600"/>
                    </a:lnTo>
                    <a:lnTo>
                      <a:pt x="826" y="600"/>
                    </a:lnTo>
                    <a:lnTo>
                      <a:pt x="834" y="600"/>
                    </a:lnTo>
                    <a:lnTo>
                      <a:pt x="841" y="599"/>
                    </a:lnTo>
                    <a:lnTo>
                      <a:pt x="849" y="597"/>
                    </a:lnTo>
                    <a:lnTo>
                      <a:pt x="855" y="595"/>
                    </a:lnTo>
                    <a:lnTo>
                      <a:pt x="862" y="592"/>
                    </a:lnTo>
                    <a:lnTo>
                      <a:pt x="868" y="587"/>
                    </a:lnTo>
                    <a:lnTo>
                      <a:pt x="873" y="583"/>
                    </a:lnTo>
                    <a:lnTo>
                      <a:pt x="879" y="579"/>
                    </a:lnTo>
                    <a:lnTo>
                      <a:pt x="884" y="573"/>
                    </a:lnTo>
                    <a:lnTo>
                      <a:pt x="888" y="567"/>
                    </a:lnTo>
                    <a:lnTo>
                      <a:pt x="893" y="562"/>
                    </a:lnTo>
                    <a:lnTo>
                      <a:pt x="896" y="554"/>
                    </a:lnTo>
                    <a:lnTo>
                      <a:pt x="898" y="548"/>
                    </a:lnTo>
                    <a:lnTo>
                      <a:pt x="900" y="540"/>
                    </a:lnTo>
                    <a:lnTo>
                      <a:pt x="901" y="533"/>
                    </a:lnTo>
                    <a:lnTo>
                      <a:pt x="901" y="525"/>
                    </a:lnTo>
                    <a:lnTo>
                      <a:pt x="901" y="435"/>
                    </a:lnTo>
                    <a:lnTo>
                      <a:pt x="901" y="428"/>
                    </a:lnTo>
                    <a:lnTo>
                      <a:pt x="900" y="420"/>
                    </a:lnTo>
                    <a:lnTo>
                      <a:pt x="898" y="413"/>
                    </a:lnTo>
                    <a:lnTo>
                      <a:pt x="896" y="406"/>
                    </a:lnTo>
                    <a:lnTo>
                      <a:pt x="893" y="400"/>
                    </a:lnTo>
                    <a:lnTo>
                      <a:pt x="888" y="393"/>
                    </a:lnTo>
                    <a:lnTo>
                      <a:pt x="884" y="388"/>
                    </a:lnTo>
                    <a:lnTo>
                      <a:pt x="879" y="383"/>
                    </a:lnTo>
                    <a:lnTo>
                      <a:pt x="873" y="377"/>
                    </a:lnTo>
                    <a:lnTo>
                      <a:pt x="868" y="373"/>
                    </a:lnTo>
                    <a:lnTo>
                      <a:pt x="862" y="369"/>
                    </a:lnTo>
                    <a:lnTo>
                      <a:pt x="855" y="366"/>
                    </a:lnTo>
                    <a:lnTo>
                      <a:pt x="849" y="363"/>
                    </a:lnTo>
                    <a:lnTo>
                      <a:pt x="841" y="361"/>
                    </a:lnTo>
                    <a:lnTo>
                      <a:pt x="834" y="360"/>
                    </a:lnTo>
                    <a:lnTo>
                      <a:pt x="826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AD2B216-9BEE-4320-8F13-D81D9F6EFF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5288" y="2299595"/>
              <a:ext cx="281009" cy="282504"/>
            </a:xfrm>
            <a:custGeom>
              <a:avLst/>
              <a:gdLst>
                <a:gd name="T0" fmla="*/ 625 w 753"/>
                <a:gd name="T1" fmla="*/ 395 h 754"/>
                <a:gd name="T2" fmla="*/ 552 w 753"/>
                <a:gd name="T3" fmla="*/ 417 h 754"/>
                <a:gd name="T4" fmla="*/ 510 w 753"/>
                <a:gd name="T5" fmla="*/ 417 h 754"/>
                <a:gd name="T6" fmla="*/ 465 w 753"/>
                <a:gd name="T7" fmla="*/ 405 h 754"/>
                <a:gd name="T8" fmla="*/ 436 w 753"/>
                <a:gd name="T9" fmla="*/ 395 h 754"/>
                <a:gd name="T10" fmla="*/ 105 w 753"/>
                <a:gd name="T11" fmla="*/ 721 h 754"/>
                <a:gd name="T12" fmla="*/ 66 w 753"/>
                <a:gd name="T13" fmla="*/ 727 h 754"/>
                <a:gd name="T14" fmla="*/ 34 w 753"/>
                <a:gd name="T15" fmla="*/ 707 h 754"/>
                <a:gd name="T16" fmla="*/ 27 w 753"/>
                <a:gd name="T17" fmla="*/ 667 h 754"/>
                <a:gd name="T18" fmla="*/ 356 w 753"/>
                <a:gd name="T19" fmla="*/ 326 h 754"/>
                <a:gd name="T20" fmla="*/ 358 w 753"/>
                <a:gd name="T21" fmla="*/ 310 h 754"/>
                <a:gd name="T22" fmla="*/ 339 w 753"/>
                <a:gd name="T23" fmla="*/ 252 h 754"/>
                <a:gd name="T24" fmla="*/ 339 w 753"/>
                <a:gd name="T25" fmla="*/ 191 h 754"/>
                <a:gd name="T26" fmla="*/ 358 w 753"/>
                <a:gd name="T27" fmla="*/ 133 h 754"/>
                <a:gd name="T28" fmla="*/ 395 w 753"/>
                <a:gd name="T29" fmla="*/ 83 h 754"/>
                <a:gd name="T30" fmla="*/ 458 w 753"/>
                <a:gd name="T31" fmla="*/ 40 h 754"/>
                <a:gd name="T32" fmla="*/ 534 w 753"/>
                <a:gd name="T33" fmla="*/ 26 h 754"/>
                <a:gd name="T34" fmla="*/ 610 w 753"/>
                <a:gd name="T35" fmla="*/ 41 h 754"/>
                <a:gd name="T36" fmla="*/ 525 w 753"/>
                <a:gd name="T37" fmla="*/ 233 h 754"/>
                <a:gd name="T38" fmla="*/ 538 w 753"/>
                <a:gd name="T39" fmla="*/ 246 h 754"/>
                <a:gd name="T40" fmla="*/ 714 w 753"/>
                <a:gd name="T41" fmla="*/ 149 h 754"/>
                <a:gd name="T42" fmla="*/ 728 w 753"/>
                <a:gd name="T43" fmla="*/ 204 h 754"/>
                <a:gd name="T44" fmla="*/ 724 w 753"/>
                <a:gd name="T45" fmla="*/ 260 h 754"/>
                <a:gd name="T46" fmla="*/ 705 w 753"/>
                <a:gd name="T47" fmla="*/ 314 h 754"/>
                <a:gd name="T48" fmla="*/ 671 w 753"/>
                <a:gd name="T49" fmla="*/ 361 h 754"/>
                <a:gd name="T50" fmla="*/ 723 w 753"/>
                <a:gd name="T51" fmla="*/ 115 h 754"/>
                <a:gd name="T52" fmla="*/ 606 w 753"/>
                <a:gd name="T53" fmla="*/ 220 h 754"/>
                <a:gd name="T54" fmla="*/ 641 w 753"/>
                <a:gd name="T55" fmla="*/ 42 h 754"/>
                <a:gd name="T56" fmla="*/ 642 w 753"/>
                <a:gd name="T57" fmla="*/ 30 h 754"/>
                <a:gd name="T58" fmla="*/ 624 w 753"/>
                <a:gd name="T59" fmla="*/ 18 h 754"/>
                <a:gd name="T60" fmla="*/ 574 w 753"/>
                <a:gd name="T61" fmla="*/ 3 h 754"/>
                <a:gd name="T62" fmla="*/ 512 w 753"/>
                <a:gd name="T63" fmla="*/ 1 h 754"/>
                <a:gd name="T64" fmla="*/ 439 w 753"/>
                <a:gd name="T65" fmla="*/ 22 h 754"/>
                <a:gd name="T66" fmla="*/ 402 w 753"/>
                <a:gd name="T67" fmla="*/ 43 h 754"/>
                <a:gd name="T68" fmla="*/ 365 w 753"/>
                <a:gd name="T69" fmla="*/ 77 h 754"/>
                <a:gd name="T70" fmla="*/ 329 w 753"/>
                <a:gd name="T71" fmla="*/ 135 h 754"/>
                <a:gd name="T72" fmla="*/ 313 w 753"/>
                <a:gd name="T73" fmla="*/ 200 h 754"/>
                <a:gd name="T74" fmla="*/ 315 w 753"/>
                <a:gd name="T75" fmla="*/ 266 h 754"/>
                <a:gd name="T76" fmla="*/ 22 w 753"/>
                <a:gd name="T77" fmla="*/ 623 h 754"/>
                <a:gd name="T78" fmla="*/ 6 w 753"/>
                <a:gd name="T79" fmla="*/ 649 h 754"/>
                <a:gd name="T80" fmla="*/ 0 w 753"/>
                <a:gd name="T81" fmla="*/ 678 h 754"/>
                <a:gd name="T82" fmla="*/ 6 w 753"/>
                <a:gd name="T83" fmla="*/ 707 h 754"/>
                <a:gd name="T84" fmla="*/ 22 w 753"/>
                <a:gd name="T85" fmla="*/ 732 h 754"/>
                <a:gd name="T86" fmla="*/ 47 w 753"/>
                <a:gd name="T87" fmla="*/ 748 h 754"/>
                <a:gd name="T88" fmla="*/ 77 w 753"/>
                <a:gd name="T89" fmla="*/ 754 h 754"/>
                <a:gd name="T90" fmla="*/ 106 w 753"/>
                <a:gd name="T91" fmla="*/ 748 h 754"/>
                <a:gd name="T92" fmla="*/ 131 w 753"/>
                <a:gd name="T93" fmla="*/ 732 h 754"/>
                <a:gd name="T94" fmla="*/ 473 w 753"/>
                <a:gd name="T95" fmla="*/ 435 h 754"/>
                <a:gd name="T96" fmla="*/ 520 w 753"/>
                <a:gd name="T97" fmla="*/ 442 h 754"/>
                <a:gd name="T98" fmla="*/ 555 w 753"/>
                <a:gd name="T99" fmla="*/ 442 h 754"/>
                <a:gd name="T100" fmla="*/ 636 w 753"/>
                <a:gd name="T101" fmla="*/ 417 h 754"/>
                <a:gd name="T102" fmla="*/ 680 w 753"/>
                <a:gd name="T103" fmla="*/ 386 h 754"/>
                <a:gd name="T104" fmla="*/ 721 w 753"/>
                <a:gd name="T105" fmla="*/ 337 h 754"/>
                <a:gd name="T106" fmla="*/ 748 w 753"/>
                <a:gd name="T107" fmla="*/ 273 h 754"/>
                <a:gd name="T108" fmla="*/ 753 w 753"/>
                <a:gd name="T109" fmla="*/ 205 h 754"/>
                <a:gd name="T110" fmla="*/ 737 w 753"/>
                <a:gd name="T111" fmla="*/ 138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3" h="754">
                  <a:moveTo>
                    <a:pt x="671" y="361"/>
                  </a:moveTo>
                  <a:lnTo>
                    <a:pt x="657" y="374"/>
                  </a:lnTo>
                  <a:lnTo>
                    <a:pt x="641" y="384"/>
                  </a:lnTo>
                  <a:lnTo>
                    <a:pt x="625" y="395"/>
                  </a:lnTo>
                  <a:lnTo>
                    <a:pt x="607" y="403"/>
                  </a:lnTo>
                  <a:lnTo>
                    <a:pt x="589" y="409"/>
                  </a:lnTo>
                  <a:lnTo>
                    <a:pt x="571" y="413"/>
                  </a:lnTo>
                  <a:lnTo>
                    <a:pt x="552" y="417"/>
                  </a:lnTo>
                  <a:lnTo>
                    <a:pt x="532" y="418"/>
                  </a:lnTo>
                  <a:lnTo>
                    <a:pt x="532" y="418"/>
                  </a:lnTo>
                  <a:lnTo>
                    <a:pt x="520" y="418"/>
                  </a:lnTo>
                  <a:lnTo>
                    <a:pt x="510" y="417"/>
                  </a:lnTo>
                  <a:lnTo>
                    <a:pt x="498" y="415"/>
                  </a:lnTo>
                  <a:lnTo>
                    <a:pt x="486" y="412"/>
                  </a:lnTo>
                  <a:lnTo>
                    <a:pt x="475" y="409"/>
                  </a:lnTo>
                  <a:lnTo>
                    <a:pt x="465" y="405"/>
                  </a:lnTo>
                  <a:lnTo>
                    <a:pt x="454" y="401"/>
                  </a:lnTo>
                  <a:lnTo>
                    <a:pt x="443" y="396"/>
                  </a:lnTo>
                  <a:lnTo>
                    <a:pt x="439" y="395"/>
                  </a:lnTo>
                  <a:lnTo>
                    <a:pt x="436" y="395"/>
                  </a:lnTo>
                  <a:lnTo>
                    <a:pt x="431" y="396"/>
                  </a:lnTo>
                  <a:lnTo>
                    <a:pt x="428" y="398"/>
                  </a:lnTo>
                  <a:lnTo>
                    <a:pt x="114" y="714"/>
                  </a:lnTo>
                  <a:lnTo>
                    <a:pt x="105" y="721"/>
                  </a:lnTo>
                  <a:lnTo>
                    <a:pt x="96" y="725"/>
                  </a:lnTo>
                  <a:lnTo>
                    <a:pt x="87" y="727"/>
                  </a:lnTo>
                  <a:lnTo>
                    <a:pt x="77" y="728"/>
                  </a:lnTo>
                  <a:lnTo>
                    <a:pt x="66" y="727"/>
                  </a:lnTo>
                  <a:lnTo>
                    <a:pt x="57" y="725"/>
                  </a:lnTo>
                  <a:lnTo>
                    <a:pt x="48" y="721"/>
                  </a:lnTo>
                  <a:lnTo>
                    <a:pt x="41" y="714"/>
                  </a:lnTo>
                  <a:lnTo>
                    <a:pt x="34" y="707"/>
                  </a:lnTo>
                  <a:lnTo>
                    <a:pt x="29" y="697"/>
                  </a:lnTo>
                  <a:lnTo>
                    <a:pt x="27" y="687"/>
                  </a:lnTo>
                  <a:lnTo>
                    <a:pt x="26" y="678"/>
                  </a:lnTo>
                  <a:lnTo>
                    <a:pt x="27" y="667"/>
                  </a:lnTo>
                  <a:lnTo>
                    <a:pt x="30" y="657"/>
                  </a:lnTo>
                  <a:lnTo>
                    <a:pt x="34" y="649"/>
                  </a:lnTo>
                  <a:lnTo>
                    <a:pt x="41" y="640"/>
                  </a:lnTo>
                  <a:lnTo>
                    <a:pt x="356" y="326"/>
                  </a:lnTo>
                  <a:lnTo>
                    <a:pt x="358" y="322"/>
                  </a:lnTo>
                  <a:lnTo>
                    <a:pt x="359" y="319"/>
                  </a:lnTo>
                  <a:lnTo>
                    <a:pt x="359" y="315"/>
                  </a:lnTo>
                  <a:lnTo>
                    <a:pt x="358" y="310"/>
                  </a:lnTo>
                  <a:lnTo>
                    <a:pt x="352" y="296"/>
                  </a:lnTo>
                  <a:lnTo>
                    <a:pt x="347" y="281"/>
                  </a:lnTo>
                  <a:lnTo>
                    <a:pt x="342" y="267"/>
                  </a:lnTo>
                  <a:lnTo>
                    <a:pt x="339" y="252"/>
                  </a:lnTo>
                  <a:lnTo>
                    <a:pt x="338" y="237"/>
                  </a:lnTo>
                  <a:lnTo>
                    <a:pt x="337" y="221"/>
                  </a:lnTo>
                  <a:lnTo>
                    <a:pt x="338" y="206"/>
                  </a:lnTo>
                  <a:lnTo>
                    <a:pt x="339" y="191"/>
                  </a:lnTo>
                  <a:lnTo>
                    <a:pt x="342" y="176"/>
                  </a:lnTo>
                  <a:lnTo>
                    <a:pt x="347" y="162"/>
                  </a:lnTo>
                  <a:lnTo>
                    <a:pt x="352" y="147"/>
                  </a:lnTo>
                  <a:lnTo>
                    <a:pt x="358" y="133"/>
                  </a:lnTo>
                  <a:lnTo>
                    <a:pt x="366" y="120"/>
                  </a:lnTo>
                  <a:lnTo>
                    <a:pt x="374" y="107"/>
                  </a:lnTo>
                  <a:lnTo>
                    <a:pt x="384" y="95"/>
                  </a:lnTo>
                  <a:lnTo>
                    <a:pt x="395" y="83"/>
                  </a:lnTo>
                  <a:lnTo>
                    <a:pt x="410" y="70"/>
                  </a:lnTo>
                  <a:lnTo>
                    <a:pt x="425" y="58"/>
                  </a:lnTo>
                  <a:lnTo>
                    <a:pt x="441" y="48"/>
                  </a:lnTo>
                  <a:lnTo>
                    <a:pt x="458" y="40"/>
                  </a:lnTo>
                  <a:lnTo>
                    <a:pt x="476" y="33"/>
                  </a:lnTo>
                  <a:lnTo>
                    <a:pt x="496" y="29"/>
                  </a:lnTo>
                  <a:lnTo>
                    <a:pt x="515" y="27"/>
                  </a:lnTo>
                  <a:lnTo>
                    <a:pt x="534" y="26"/>
                  </a:lnTo>
                  <a:lnTo>
                    <a:pt x="554" y="27"/>
                  </a:lnTo>
                  <a:lnTo>
                    <a:pt x="572" y="29"/>
                  </a:lnTo>
                  <a:lnTo>
                    <a:pt x="591" y="34"/>
                  </a:lnTo>
                  <a:lnTo>
                    <a:pt x="610" y="41"/>
                  </a:lnTo>
                  <a:lnTo>
                    <a:pt x="528" y="133"/>
                  </a:lnTo>
                  <a:lnTo>
                    <a:pt x="525" y="138"/>
                  </a:lnTo>
                  <a:lnTo>
                    <a:pt x="525" y="143"/>
                  </a:lnTo>
                  <a:lnTo>
                    <a:pt x="525" y="233"/>
                  </a:lnTo>
                  <a:lnTo>
                    <a:pt x="526" y="237"/>
                  </a:lnTo>
                  <a:lnTo>
                    <a:pt x="528" y="242"/>
                  </a:lnTo>
                  <a:lnTo>
                    <a:pt x="532" y="245"/>
                  </a:lnTo>
                  <a:lnTo>
                    <a:pt x="538" y="246"/>
                  </a:lnTo>
                  <a:lnTo>
                    <a:pt x="612" y="246"/>
                  </a:lnTo>
                  <a:lnTo>
                    <a:pt x="617" y="244"/>
                  </a:lnTo>
                  <a:lnTo>
                    <a:pt x="620" y="242"/>
                  </a:lnTo>
                  <a:lnTo>
                    <a:pt x="714" y="149"/>
                  </a:lnTo>
                  <a:lnTo>
                    <a:pt x="719" y="162"/>
                  </a:lnTo>
                  <a:lnTo>
                    <a:pt x="723" y="176"/>
                  </a:lnTo>
                  <a:lnTo>
                    <a:pt x="726" y="190"/>
                  </a:lnTo>
                  <a:lnTo>
                    <a:pt x="728" y="204"/>
                  </a:lnTo>
                  <a:lnTo>
                    <a:pt x="729" y="218"/>
                  </a:lnTo>
                  <a:lnTo>
                    <a:pt x="728" y="232"/>
                  </a:lnTo>
                  <a:lnTo>
                    <a:pt x="727" y="246"/>
                  </a:lnTo>
                  <a:lnTo>
                    <a:pt x="724" y="260"/>
                  </a:lnTo>
                  <a:lnTo>
                    <a:pt x="721" y="274"/>
                  </a:lnTo>
                  <a:lnTo>
                    <a:pt x="717" y="288"/>
                  </a:lnTo>
                  <a:lnTo>
                    <a:pt x="712" y="301"/>
                  </a:lnTo>
                  <a:lnTo>
                    <a:pt x="705" y="314"/>
                  </a:lnTo>
                  <a:lnTo>
                    <a:pt x="699" y="326"/>
                  </a:lnTo>
                  <a:lnTo>
                    <a:pt x="690" y="338"/>
                  </a:lnTo>
                  <a:lnTo>
                    <a:pt x="680" y="349"/>
                  </a:lnTo>
                  <a:lnTo>
                    <a:pt x="671" y="361"/>
                  </a:lnTo>
                  <a:close/>
                  <a:moveTo>
                    <a:pt x="730" y="121"/>
                  </a:moveTo>
                  <a:lnTo>
                    <a:pt x="728" y="118"/>
                  </a:lnTo>
                  <a:lnTo>
                    <a:pt x="726" y="116"/>
                  </a:lnTo>
                  <a:lnTo>
                    <a:pt x="723" y="115"/>
                  </a:lnTo>
                  <a:lnTo>
                    <a:pt x="720" y="113"/>
                  </a:lnTo>
                  <a:lnTo>
                    <a:pt x="714" y="114"/>
                  </a:lnTo>
                  <a:lnTo>
                    <a:pt x="709" y="117"/>
                  </a:lnTo>
                  <a:lnTo>
                    <a:pt x="606" y="220"/>
                  </a:lnTo>
                  <a:lnTo>
                    <a:pt x="549" y="220"/>
                  </a:lnTo>
                  <a:lnTo>
                    <a:pt x="549" y="146"/>
                  </a:lnTo>
                  <a:lnTo>
                    <a:pt x="640" y="44"/>
                  </a:lnTo>
                  <a:lnTo>
                    <a:pt x="641" y="42"/>
                  </a:lnTo>
                  <a:lnTo>
                    <a:pt x="642" y="39"/>
                  </a:lnTo>
                  <a:lnTo>
                    <a:pt x="643" y="36"/>
                  </a:lnTo>
                  <a:lnTo>
                    <a:pt x="643" y="33"/>
                  </a:lnTo>
                  <a:lnTo>
                    <a:pt x="642" y="30"/>
                  </a:lnTo>
                  <a:lnTo>
                    <a:pt x="640" y="28"/>
                  </a:lnTo>
                  <a:lnTo>
                    <a:pt x="639" y="26"/>
                  </a:lnTo>
                  <a:lnTo>
                    <a:pt x="635" y="24"/>
                  </a:lnTo>
                  <a:lnTo>
                    <a:pt x="624" y="18"/>
                  </a:lnTo>
                  <a:lnTo>
                    <a:pt x="612" y="14"/>
                  </a:lnTo>
                  <a:lnTo>
                    <a:pt x="599" y="10"/>
                  </a:lnTo>
                  <a:lnTo>
                    <a:pt x="587" y="7"/>
                  </a:lnTo>
                  <a:lnTo>
                    <a:pt x="574" y="3"/>
                  </a:lnTo>
                  <a:lnTo>
                    <a:pt x="560" y="1"/>
                  </a:lnTo>
                  <a:lnTo>
                    <a:pt x="547" y="0"/>
                  </a:lnTo>
                  <a:lnTo>
                    <a:pt x="534" y="0"/>
                  </a:lnTo>
                  <a:lnTo>
                    <a:pt x="512" y="1"/>
                  </a:lnTo>
                  <a:lnTo>
                    <a:pt x="490" y="4"/>
                  </a:lnTo>
                  <a:lnTo>
                    <a:pt x="469" y="10"/>
                  </a:lnTo>
                  <a:lnTo>
                    <a:pt x="449" y="16"/>
                  </a:lnTo>
                  <a:lnTo>
                    <a:pt x="439" y="22"/>
                  </a:lnTo>
                  <a:lnTo>
                    <a:pt x="429" y="26"/>
                  </a:lnTo>
                  <a:lnTo>
                    <a:pt x="420" y="31"/>
                  </a:lnTo>
                  <a:lnTo>
                    <a:pt x="411" y="37"/>
                  </a:lnTo>
                  <a:lnTo>
                    <a:pt x="402" y="43"/>
                  </a:lnTo>
                  <a:lnTo>
                    <a:pt x="394" y="51"/>
                  </a:lnTo>
                  <a:lnTo>
                    <a:pt x="385" y="57"/>
                  </a:lnTo>
                  <a:lnTo>
                    <a:pt x="377" y="64"/>
                  </a:lnTo>
                  <a:lnTo>
                    <a:pt x="365" y="77"/>
                  </a:lnTo>
                  <a:lnTo>
                    <a:pt x="354" y="91"/>
                  </a:lnTo>
                  <a:lnTo>
                    <a:pt x="344" y="105"/>
                  </a:lnTo>
                  <a:lnTo>
                    <a:pt x="337" y="120"/>
                  </a:lnTo>
                  <a:lnTo>
                    <a:pt x="329" y="135"/>
                  </a:lnTo>
                  <a:lnTo>
                    <a:pt x="323" y="150"/>
                  </a:lnTo>
                  <a:lnTo>
                    <a:pt x="319" y="167"/>
                  </a:lnTo>
                  <a:lnTo>
                    <a:pt x="315" y="183"/>
                  </a:lnTo>
                  <a:lnTo>
                    <a:pt x="313" y="200"/>
                  </a:lnTo>
                  <a:lnTo>
                    <a:pt x="311" y="216"/>
                  </a:lnTo>
                  <a:lnTo>
                    <a:pt x="312" y="233"/>
                  </a:lnTo>
                  <a:lnTo>
                    <a:pt x="313" y="249"/>
                  </a:lnTo>
                  <a:lnTo>
                    <a:pt x="315" y="266"/>
                  </a:lnTo>
                  <a:lnTo>
                    <a:pt x="320" y="282"/>
                  </a:lnTo>
                  <a:lnTo>
                    <a:pt x="325" y="299"/>
                  </a:lnTo>
                  <a:lnTo>
                    <a:pt x="332" y="315"/>
                  </a:lnTo>
                  <a:lnTo>
                    <a:pt x="22" y="623"/>
                  </a:lnTo>
                  <a:lnTo>
                    <a:pt x="17" y="628"/>
                  </a:lnTo>
                  <a:lnTo>
                    <a:pt x="13" y="635"/>
                  </a:lnTo>
                  <a:lnTo>
                    <a:pt x="9" y="641"/>
                  </a:lnTo>
                  <a:lnTo>
                    <a:pt x="6" y="649"/>
                  </a:lnTo>
                  <a:lnTo>
                    <a:pt x="3" y="655"/>
                  </a:lnTo>
                  <a:lnTo>
                    <a:pt x="2" y="663"/>
                  </a:lnTo>
                  <a:lnTo>
                    <a:pt x="1" y="670"/>
                  </a:lnTo>
                  <a:lnTo>
                    <a:pt x="0" y="678"/>
                  </a:lnTo>
                  <a:lnTo>
                    <a:pt x="1" y="685"/>
                  </a:lnTo>
                  <a:lnTo>
                    <a:pt x="2" y="693"/>
                  </a:lnTo>
                  <a:lnTo>
                    <a:pt x="3" y="700"/>
                  </a:lnTo>
                  <a:lnTo>
                    <a:pt x="6" y="707"/>
                  </a:lnTo>
                  <a:lnTo>
                    <a:pt x="9" y="713"/>
                  </a:lnTo>
                  <a:lnTo>
                    <a:pt x="13" y="721"/>
                  </a:lnTo>
                  <a:lnTo>
                    <a:pt x="17" y="726"/>
                  </a:lnTo>
                  <a:lnTo>
                    <a:pt x="22" y="732"/>
                  </a:lnTo>
                  <a:lnTo>
                    <a:pt x="28" y="737"/>
                  </a:lnTo>
                  <a:lnTo>
                    <a:pt x="34" y="741"/>
                  </a:lnTo>
                  <a:lnTo>
                    <a:pt x="41" y="745"/>
                  </a:lnTo>
                  <a:lnTo>
                    <a:pt x="47" y="748"/>
                  </a:lnTo>
                  <a:lnTo>
                    <a:pt x="55" y="751"/>
                  </a:lnTo>
                  <a:lnTo>
                    <a:pt x="62" y="753"/>
                  </a:lnTo>
                  <a:lnTo>
                    <a:pt x="70" y="754"/>
                  </a:lnTo>
                  <a:lnTo>
                    <a:pt x="77" y="754"/>
                  </a:lnTo>
                  <a:lnTo>
                    <a:pt x="85" y="754"/>
                  </a:lnTo>
                  <a:lnTo>
                    <a:pt x="92" y="753"/>
                  </a:lnTo>
                  <a:lnTo>
                    <a:pt x="100" y="751"/>
                  </a:lnTo>
                  <a:lnTo>
                    <a:pt x="106" y="748"/>
                  </a:lnTo>
                  <a:lnTo>
                    <a:pt x="113" y="745"/>
                  </a:lnTo>
                  <a:lnTo>
                    <a:pt x="119" y="741"/>
                  </a:lnTo>
                  <a:lnTo>
                    <a:pt x="125" y="737"/>
                  </a:lnTo>
                  <a:lnTo>
                    <a:pt x="131" y="732"/>
                  </a:lnTo>
                  <a:lnTo>
                    <a:pt x="440" y="423"/>
                  </a:lnTo>
                  <a:lnTo>
                    <a:pt x="451" y="427"/>
                  </a:lnTo>
                  <a:lnTo>
                    <a:pt x="463" y="432"/>
                  </a:lnTo>
                  <a:lnTo>
                    <a:pt x="473" y="435"/>
                  </a:lnTo>
                  <a:lnTo>
                    <a:pt x="485" y="438"/>
                  </a:lnTo>
                  <a:lnTo>
                    <a:pt x="497" y="440"/>
                  </a:lnTo>
                  <a:lnTo>
                    <a:pt x="509" y="441"/>
                  </a:lnTo>
                  <a:lnTo>
                    <a:pt x="520" y="442"/>
                  </a:lnTo>
                  <a:lnTo>
                    <a:pt x="532" y="444"/>
                  </a:lnTo>
                  <a:lnTo>
                    <a:pt x="532" y="444"/>
                  </a:lnTo>
                  <a:lnTo>
                    <a:pt x="532" y="444"/>
                  </a:lnTo>
                  <a:lnTo>
                    <a:pt x="555" y="442"/>
                  </a:lnTo>
                  <a:lnTo>
                    <a:pt x="576" y="439"/>
                  </a:lnTo>
                  <a:lnTo>
                    <a:pt x="597" y="434"/>
                  </a:lnTo>
                  <a:lnTo>
                    <a:pt x="617" y="426"/>
                  </a:lnTo>
                  <a:lnTo>
                    <a:pt x="636" y="417"/>
                  </a:lnTo>
                  <a:lnTo>
                    <a:pt x="655" y="406"/>
                  </a:lnTo>
                  <a:lnTo>
                    <a:pt x="664" y="400"/>
                  </a:lnTo>
                  <a:lnTo>
                    <a:pt x="673" y="393"/>
                  </a:lnTo>
                  <a:lnTo>
                    <a:pt x="680" y="386"/>
                  </a:lnTo>
                  <a:lnTo>
                    <a:pt x="689" y="378"/>
                  </a:lnTo>
                  <a:lnTo>
                    <a:pt x="701" y="365"/>
                  </a:lnTo>
                  <a:lnTo>
                    <a:pt x="712" y="351"/>
                  </a:lnTo>
                  <a:lnTo>
                    <a:pt x="721" y="337"/>
                  </a:lnTo>
                  <a:lnTo>
                    <a:pt x="730" y="321"/>
                  </a:lnTo>
                  <a:lnTo>
                    <a:pt x="737" y="306"/>
                  </a:lnTo>
                  <a:lnTo>
                    <a:pt x="743" y="290"/>
                  </a:lnTo>
                  <a:lnTo>
                    <a:pt x="748" y="273"/>
                  </a:lnTo>
                  <a:lnTo>
                    <a:pt x="751" y="257"/>
                  </a:lnTo>
                  <a:lnTo>
                    <a:pt x="753" y="240"/>
                  </a:lnTo>
                  <a:lnTo>
                    <a:pt x="753" y="222"/>
                  </a:lnTo>
                  <a:lnTo>
                    <a:pt x="753" y="205"/>
                  </a:lnTo>
                  <a:lnTo>
                    <a:pt x="751" y="188"/>
                  </a:lnTo>
                  <a:lnTo>
                    <a:pt x="748" y="171"/>
                  </a:lnTo>
                  <a:lnTo>
                    <a:pt x="743" y="154"/>
                  </a:lnTo>
                  <a:lnTo>
                    <a:pt x="737" y="138"/>
                  </a:lnTo>
                  <a:lnTo>
                    <a:pt x="73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FCDDC90-ED51-43F7-9F04-FCABC41174F7}"/>
                </a:ext>
              </a:extLst>
            </p:cNvPr>
            <p:cNvGrpSpPr/>
            <p:nvPr/>
          </p:nvGrpSpPr>
          <p:grpSpPr>
            <a:xfrm>
              <a:off x="10568651" y="2297178"/>
              <a:ext cx="287338" cy="287338"/>
              <a:chOff x="8736013" y="1925638"/>
              <a:chExt cx="287338" cy="287338"/>
            </a:xfrm>
            <a:solidFill>
              <a:schemeClr val="bg1"/>
            </a:solidFill>
          </p:grpSpPr>
          <p:sp>
            <p:nvSpPr>
              <p:cNvPr id="95" name="Freeform 97">
                <a:extLst>
                  <a:ext uri="{FF2B5EF4-FFF2-40B4-BE49-F238E27FC236}">
                    <a16:creationId xmlns:a16="http://schemas.microsoft.com/office/drawing/2014/main" id="{CB3CB4AC-8B8F-4DC2-9369-1872F0888F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6013" y="1925638"/>
                <a:ext cx="287338" cy="287338"/>
              </a:xfrm>
              <a:custGeom>
                <a:avLst/>
                <a:gdLst>
                  <a:gd name="T0" fmla="*/ 481 w 902"/>
                  <a:gd name="T1" fmla="*/ 863 h 902"/>
                  <a:gd name="T2" fmla="*/ 872 w 902"/>
                  <a:gd name="T3" fmla="*/ 219 h 902"/>
                  <a:gd name="T4" fmla="*/ 30 w 902"/>
                  <a:gd name="T5" fmla="*/ 219 h 902"/>
                  <a:gd name="T6" fmla="*/ 451 w 902"/>
                  <a:gd name="T7" fmla="*/ 864 h 902"/>
                  <a:gd name="T8" fmla="*/ 30 w 902"/>
                  <a:gd name="T9" fmla="*/ 219 h 902"/>
                  <a:gd name="T10" fmla="*/ 54 w 902"/>
                  <a:gd name="T11" fmla="*/ 197 h 902"/>
                  <a:gd name="T12" fmla="*/ 648 w 902"/>
                  <a:gd name="T13" fmla="*/ 290 h 902"/>
                  <a:gd name="T14" fmla="*/ 466 w 902"/>
                  <a:gd name="T15" fmla="*/ 32 h 902"/>
                  <a:gd name="T16" fmla="*/ 683 w 902"/>
                  <a:gd name="T17" fmla="*/ 274 h 902"/>
                  <a:gd name="T18" fmla="*/ 466 w 902"/>
                  <a:gd name="T19" fmla="*/ 32 h 902"/>
                  <a:gd name="T20" fmla="*/ 902 w 902"/>
                  <a:gd name="T21" fmla="*/ 195 h 902"/>
                  <a:gd name="T22" fmla="*/ 901 w 902"/>
                  <a:gd name="T23" fmla="*/ 191 h 902"/>
                  <a:gd name="T24" fmla="*/ 901 w 902"/>
                  <a:gd name="T25" fmla="*/ 190 h 902"/>
                  <a:gd name="T26" fmla="*/ 898 w 902"/>
                  <a:gd name="T27" fmla="*/ 186 h 902"/>
                  <a:gd name="T28" fmla="*/ 898 w 902"/>
                  <a:gd name="T29" fmla="*/ 185 h 902"/>
                  <a:gd name="T30" fmla="*/ 896 w 902"/>
                  <a:gd name="T31" fmla="*/ 184 h 902"/>
                  <a:gd name="T32" fmla="*/ 893 w 902"/>
                  <a:gd name="T33" fmla="*/ 183 h 902"/>
                  <a:gd name="T34" fmla="*/ 892 w 902"/>
                  <a:gd name="T35" fmla="*/ 182 h 902"/>
                  <a:gd name="T36" fmla="*/ 469 w 902"/>
                  <a:gd name="T37" fmla="*/ 0 h 902"/>
                  <a:gd name="T38" fmla="*/ 463 w 902"/>
                  <a:gd name="T39" fmla="*/ 0 h 902"/>
                  <a:gd name="T40" fmla="*/ 10 w 902"/>
                  <a:gd name="T41" fmla="*/ 182 h 902"/>
                  <a:gd name="T42" fmla="*/ 9 w 902"/>
                  <a:gd name="T43" fmla="*/ 183 h 902"/>
                  <a:gd name="T44" fmla="*/ 6 w 902"/>
                  <a:gd name="T45" fmla="*/ 184 h 902"/>
                  <a:gd name="T46" fmla="*/ 4 w 902"/>
                  <a:gd name="T47" fmla="*/ 185 h 902"/>
                  <a:gd name="T48" fmla="*/ 4 w 902"/>
                  <a:gd name="T49" fmla="*/ 186 h 902"/>
                  <a:gd name="T50" fmla="*/ 1 w 902"/>
                  <a:gd name="T51" fmla="*/ 189 h 902"/>
                  <a:gd name="T52" fmla="*/ 1 w 902"/>
                  <a:gd name="T53" fmla="*/ 190 h 902"/>
                  <a:gd name="T54" fmla="*/ 0 w 902"/>
                  <a:gd name="T55" fmla="*/ 195 h 902"/>
                  <a:gd name="T56" fmla="*/ 0 w 902"/>
                  <a:gd name="T57" fmla="*/ 195 h 902"/>
                  <a:gd name="T58" fmla="*/ 0 w 902"/>
                  <a:gd name="T59" fmla="*/ 195 h 902"/>
                  <a:gd name="T60" fmla="*/ 0 w 902"/>
                  <a:gd name="T61" fmla="*/ 681 h 902"/>
                  <a:gd name="T62" fmla="*/ 5 w 902"/>
                  <a:gd name="T63" fmla="*/ 688 h 902"/>
                  <a:gd name="T64" fmla="*/ 460 w 902"/>
                  <a:gd name="T65" fmla="*/ 901 h 902"/>
                  <a:gd name="T66" fmla="*/ 461 w 902"/>
                  <a:gd name="T67" fmla="*/ 901 h 902"/>
                  <a:gd name="T68" fmla="*/ 466 w 902"/>
                  <a:gd name="T69" fmla="*/ 902 h 902"/>
                  <a:gd name="T70" fmla="*/ 472 w 902"/>
                  <a:gd name="T71" fmla="*/ 901 h 902"/>
                  <a:gd name="T72" fmla="*/ 472 w 902"/>
                  <a:gd name="T73" fmla="*/ 900 h 902"/>
                  <a:gd name="T74" fmla="*/ 897 w 902"/>
                  <a:gd name="T75" fmla="*/ 688 h 902"/>
                  <a:gd name="T76" fmla="*/ 901 w 902"/>
                  <a:gd name="T77" fmla="*/ 681 h 902"/>
                  <a:gd name="T78" fmla="*/ 902 w 902"/>
                  <a:gd name="T79" fmla="*/ 195 h 902"/>
                  <a:gd name="T80" fmla="*/ 902 w 902"/>
                  <a:gd name="T81" fmla="*/ 195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2" h="902">
                    <a:moveTo>
                      <a:pt x="872" y="668"/>
                    </a:moveTo>
                    <a:lnTo>
                      <a:pt x="481" y="863"/>
                    </a:lnTo>
                    <a:lnTo>
                      <a:pt x="481" y="401"/>
                    </a:lnTo>
                    <a:lnTo>
                      <a:pt x="872" y="219"/>
                    </a:lnTo>
                    <a:lnTo>
                      <a:pt x="872" y="668"/>
                    </a:lnTo>
                    <a:close/>
                    <a:moveTo>
                      <a:pt x="30" y="219"/>
                    </a:moveTo>
                    <a:lnTo>
                      <a:pt x="451" y="401"/>
                    </a:lnTo>
                    <a:lnTo>
                      <a:pt x="451" y="864"/>
                    </a:lnTo>
                    <a:lnTo>
                      <a:pt x="30" y="667"/>
                    </a:lnTo>
                    <a:lnTo>
                      <a:pt x="30" y="219"/>
                    </a:lnTo>
                    <a:close/>
                    <a:moveTo>
                      <a:pt x="466" y="374"/>
                    </a:moveTo>
                    <a:lnTo>
                      <a:pt x="54" y="197"/>
                    </a:lnTo>
                    <a:lnTo>
                      <a:pt x="266" y="112"/>
                    </a:lnTo>
                    <a:lnTo>
                      <a:pt x="648" y="290"/>
                    </a:lnTo>
                    <a:lnTo>
                      <a:pt x="466" y="374"/>
                    </a:lnTo>
                    <a:close/>
                    <a:moveTo>
                      <a:pt x="466" y="32"/>
                    </a:moveTo>
                    <a:lnTo>
                      <a:pt x="851" y="197"/>
                    </a:lnTo>
                    <a:lnTo>
                      <a:pt x="683" y="274"/>
                    </a:lnTo>
                    <a:lnTo>
                      <a:pt x="304" y="97"/>
                    </a:lnTo>
                    <a:lnTo>
                      <a:pt x="466" y="32"/>
                    </a:lnTo>
                    <a:close/>
                    <a:moveTo>
                      <a:pt x="902" y="195"/>
                    </a:moveTo>
                    <a:lnTo>
                      <a:pt x="902" y="195"/>
                    </a:lnTo>
                    <a:lnTo>
                      <a:pt x="902" y="193"/>
                    </a:lnTo>
                    <a:lnTo>
                      <a:pt x="901" y="191"/>
                    </a:lnTo>
                    <a:lnTo>
                      <a:pt x="901" y="190"/>
                    </a:lnTo>
                    <a:lnTo>
                      <a:pt x="901" y="190"/>
                    </a:lnTo>
                    <a:lnTo>
                      <a:pt x="900" y="188"/>
                    </a:lnTo>
                    <a:lnTo>
                      <a:pt x="898" y="186"/>
                    </a:lnTo>
                    <a:lnTo>
                      <a:pt x="898" y="186"/>
                    </a:lnTo>
                    <a:lnTo>
                      <a:pt x="898" y="185"/>
                    </a:lnTo>
                    <a:lnTo>
                      <a:pt x="897" y="184"/>
                    </a:lnTo>
                    <a:lnTo>
                      <a:pt x="896" y="184"/>
                    </a:lnTo>
                    <a:lnTo>
                      <a:pt x="895" y="183"/>
                    </a:lnTo>
                    <a:lnTo>
                      <a:pt x="893" y="183"/>
                    </a:lnTo>
                    <a:lnTo>
                      <a:pt x="893" y="183"/>
                    </a:lnTo>
                    <a:lnTo>
                      <a:pt x="892" y="182"/>
                    </a:lnTo>
                    <a:lnTo>
                      <a:pt x="471" y="2"/>
                    </a:lnTo>
                    <a:lnTo>
                      <a:pt x="469" y="0"/>
                    </a:lnTo>
                    <a:lnTo>
                      <a:pt x="466" y="0"/>
                    </a:lnTo>
                    <a:lnTo>
                      <a:pt x="463" y="0"/>
                    </a:lnTo>
                    <a:lnTo>
                      <a:pt x="461" y="2"/>
                    </a:lnTo>
                    <a:lnTo>
                      <a:pt x="10" y="182"/>
                    </a:lnTo>
                    <a:lnTo>
                      <a:pt x="9" y="182"/>
                    </a:lnTo>
                    <a:lnTo>
                      <a:pt x="9" y="183"/>
                    </a:lnTo>
                    <a:lnTo>
                      <a:pt x="8" y="183"/>
                    </a:lnTo>
                    <a:lnTo>
                      <a:pt x="6" y="184"/>
                    </a:lnTo>
                    <a:lnTo>
                      <a:pt x="5" y="184"/>
                    </a:lnTo>
                    <a:lnTo>
                      <a:pt x="4" y="185"/>
                    </a:lnTo>
                    <a:lnTo>
                      <a:pt x="4" y="185"/>
                    </a:lnTo>
                    <a:lnTo>
                      <a:pt x="4" y="186"/>
                    </a:lnTo>
                    <a:lnTo>
                      <a:pt x="2" y="187"/>
                    </a:lnTo>
                    <a:lnTo>
                      <a:pt x="1" y="189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676"/>
                    </a:lnTo>
                    <a:lnTo>
                      <a:pt x="0" y="681"/>
                    </a:lnTo>
                    <a:lnTo>
                      <a:pt x="2" y="685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460" y="901"/>
                    </a:lnTo>
                    <a:lnTo>
                      <a:pt x="460" y="901"/>
                    </a:lnTo>
                    <a:lnTo>
                      <a:pt x="461" y="901"/>
                    </a:lnTo>
                    <a:lnTo>
                      <a:pt x="463" y="902"/>
                    </a:lnTo>
                    <a:lnTo>
                      <a:pt x="466" y="902"/>
                    </a:lnTo>
                    <a:lnTo>
                      <a:pt x="469" y="902"/>
                    </a:lnTo>
                    <a:lnTo>
                      <a:pt x="472" y="901"/>
                    </a:lnTo>
                    <a:lnTo>
                      <a:pt x="472" y="901"/>
                    </a:lnTo>
                    <a:lnTo>
                      <a:pt x="472" y="900"/>
                    </a:lnTo>
                    <a:lnTo>
                      <a:pt x="893" y="690"/>
                    </a:lnTo>
                    <a:lnTo>
                      <a:pt x="897" y="688"/>
                    </a:lnTo>
                    <a:lnTo>
                      <a:pt x="900" y="685"/>
                    </a:lnTo>
                    <a:lnTo>
                      <a:pt x="901" y="681"/>
                    </a:lnTo>
                    <a:lnTo>
                      <a:pt x="902" y="676"/>
                    </a:lnTo>
                    <a:lnTo>
                      <a:pt x="902" y="195"/>
                    </a:lnTo>
                    <a:lnTo>
                      <a:pt x="902" y="195"/>
                    </a:lnTo>
                    <a:lnTo>
                      <a:pt x="902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6" name="Freeform 98">
                <a:extLst>
                  <a:ext uri="{FF2B5EF4-FFF2-40B4-BE49-F238E27FC236}">
                    <a16:creationId xmlns:a16="http://schemas.microsoft.com/office/drawing/2014/main" id="{88098160-6233-4DA8-A90E-48EDCE093E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4113" y="2041525"/>
                <a:ext cx="77788" cy="100013"/>
              </a:xfrm>
              <a:custGeom>
                <a:avLst/>
                <a:gdLst>
                  <a:gd name="T0" fmla="*/ 211 w 241"/>
                  <a:gd name="T1" fmla="*/ 278 h 315"/>
                  <a:gd name="T2" fmla="*/ 30 w 241"/>
                  <a:gd name="T3" fmla="*/ 201 h 315"/>
                  <a:gd name="T4" fmla="*/ 30 w 241"/>
                  <a:gd name="T5" fmla="*/ 38 h 315"/>
                  <a:gd name="T6" fmla="*/ 211 w 241"/>
                  <a:gd name="T7" fmla="*/ 115 h 315"/>
                  <a:gd name="T8" fmla="*/ 211 w 241"/>
                  <a:gd name="T9" fmla="*/ 278 h 315"/>
                  <a:gd name="T10" fmla="*/ 231 w 241"/>
                  <a:gd name="T11" fmla="*/ 92 h 315"/>
                  <a:gd name="T12" fmla="*/ 21 w 241"/>
                  <a:gd name="T13" fmla="*/ 2 h 315"/>
                  <a:gd name="T14" fmla="*/ 17 w 241"/>
                  <a:gd name="T15" fmla="*/ 0 h 315"/>
                  <a:gd name="T16" fmla="*/ 14 w 241"/>
                  <a:gd name="T17" fmla="*/ 0 h 315"/>
                  <a:gd name="T18" fmla="*/ 11 w 241"/>
                  <a:gd name="T19" fmla="*/ 0 h 315"/>
                  <a:gd name="T20" fmla="*/ 6 w 241"/>
                  <a:gd name="T21" fmla="*/ 3 h 315"/>
                  <a:gd name="T22" fmla="*/ 4 w 241"/>
                  <a:gd name="T23" fmla="*/ 5 h 315"/>
                  <a:gd name="T24" fmla="*/ 2 w 241"/>
                  <a:gd name="T25" fmla="*/ 8 h 315"/>
                  <a:gd name="T26" fmla="*/ 1 w 241"/>
                  <a:gd name="T27" fmla="*/ 11 h 315"/>
                  <a:gd name="T28" fmla="*/ 0 w 241"/>
                  <a:gd name="T29" fmla="*/ 15 h 315"/>
                  <a:gd name="T30" fmla="*/ 0 w 241"/>
                  <a:gd name="T31" fmla="*/ 210 h 315"/>
                  <a:gd name="T32" fmla="*/ 1 w 241"/>
                  <a:gd name="T33" fmla="*/ 215 h 315"/>
                  <a:gd name="T34" fmla="*/ 2 w 241"/>
                  <a:gd name="T35" fmla="*/ 219 h 315"/>
                  <a:gd name="T36" fmla="*/ 5 w 241"/>
                  <a:gd name="T37" fmla="*/ 222 h 315"/>
                  <a:gd name="T38" fmla="*/ 10 w 241"/>
                  <a:gd name="T39" fmla="*/ 224 h 315"/>
                  <a:gd name="T40" fmla="*/ 220 w 241"/>
                  <a:gd name="T41" fmla="*/ 314 h 315"/>
                  <a:gd name="T42" fmla="*/ 223 w 241"/>
                  <a:gd name="T43" fmla="*/ 315 h 315"/>
                  <a:gd name="T44" fmla="*/ 226 w 241"/>
                  <a:gd name="T45" fmla="*/ 315 h 315"/>
                  <a:gd name="T46" fmla="*/ 230 w 241"/>
                  <a:gd name="T47" fmla="*/ 315 h 315"/>
                  <a:gd name="T48" fmla="*/ 234 w 241"/>
                  <a:gd name="T49" fmla="*/ 313 h 315"/>
                  <a:gd name="T50" fmla="*/ 237 w 241"/>
                  <a:gd name="T51" fmla="*/ 311 h 315"/>
                  <a:gd name="T52" fmla="*/ 239 w 241"/>
                  <a:gd name="T53" fmla="*/ 308 h 315"/>
                  <a:gd name="T54" fmla="*/ 240 w 241"/>
                  <a:gd name="T55" fmla="*/ 305 h 315"/>
                  <a:gd name="T56" fmla="*/ 241 w 241"/>
                  <a:gd name="T57" fmla="*/ 300 h 315"/>
                  <a:gd name="T58" fmla="*/ 241 w 241"/>
                  <a:gd name="T59" fmla="*/ 105 h 315"/>
                  <a:gd name="T60" fmla="*/ 240 w 241"/>
                  <a:gd name="T61" fmla="*/ 101 h 315"/>
                  <a:gd name="T62" fmla="*/ 238 w 241"/>
                  <a:gd name="T63" fmla="*/ 97 h 315"/>
                  <a:gd name="T64" fmla="*/ 236 w 241"/>
                  <a:gd name="T65" fmla="*/ 94 h 315"/>
                  <a:gd name="T66" fmla="*/ 231 w 241"/>
                  <a:gd name="T67" fmla="*/ 92 h 315"/>
                  <a:gd name="T68" fmla="*/ 231 w 241"/>
                  <a:gd name="T69" fmla="*/ 9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1" h="315">
                    <a:moveTo>
                      <a:pt x="211" y="278"/>
                    </a:moveTo>
                    <a:lnTo>
                      <a:pt x="30" y="201"/>
                    </a:lnTo>
                    <a:lnTo>
                      <a:pt x="30" y="38"/>
                    </a:lnTo>
                    <a:lnTo>
                      <a:pt x="211" y="115"/>
                    </a:lnTo>
                    <a:lnTo>
                      <a:pt x="211" y="278"/>
                    </a:lnTo>
                    <a:close/>
                    <a:moveTo>
                      <a:pt x="231" y="92"/>
                    </a:moveTo>
                    <a:lnTo>
                      <a:pt x="21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210"/>
                    </a:lnTo>
                    <a:lnTo>
                      <a:pt x="1" y="215"/>
                    </a:lnTo>
                    <a:lnTo>
                      <a:pt x="2" y="219"/>
                    </a:lnTo>
                    <a:lnTo>
                      <a:pt x="5" y="222"/>
                    </a:lnTo>
                    <a:lnTo>
                      <a:pt x="10" y="224"/>
                    </a:lnTo>
                    <a:lnTo>
                      <a:pt x="220" y="314"/>
                    </a:lnTo>
                    <a:lnTo>
                      <a:pt x="223" y="315"/>
                    </a:lnTo>
                    <a:lnTo>
                      <a:pt x="226" y="315"/>
                    </a:lnTo>
                    <a:lnTo>
                      <a:pt x="230" y="315"/>
                    </a:lnTo>
                    <a:lnTo>
                      <a:pt x="234" y="313"/>
                    </a:lnTo>
                    <a:lnTo>
                      <a:pt x="237" y="311"/>
                    </a:lnTo>
                    <a:lnTo>
                      <a:pt x="239" y="308"/>
                    </a:lnTo>
                    <a:lnTo>
                      <a:pt x="240" y="305"/>
                    </a:lnTo>
                    <a:lnTo>
                      <a:pt x="241" y="300"/>
                    </a:lnTo>
                    <a:lnTo>
                      <a:pt x="241" y="105"/>
                    </a:lnTo>
                    <a:lnTo>
                      <a:pt x="240" y="101"/>
                    </a:lnTo>
                    <a:lnTo>
                      <a:pt x="238" y="97"/>
                    </a:lnTo>
                    <a:lnTo>
                      <a:pt x="236" y="94"/>
                    </a:lnTo>
                    <a:lnTo>
                      <a:pt x="231" y="92"/>
                    </a:lnTo>
                    <a:lnTo>
                      <a:pt x="23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A131A3-9762-47A0-8E5E-995ABF9A98E7}"/>
                </a:ext>
              </a:extLst>
            </p:cNvPr>
            <p:cNvSpPr txBox="1"/>
            <p:nvPr/>
          </p:nvSpPr>
          <p:spPr>
            <a:xfrm>
              <a:off x="851160" y="3026624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CAB4DE-0931-4EE9-AB97-D4F56269C7FD}"/>
                </a:ext>
              </a:extLst>
            </p:cNvPr>
            <p:cNvSpPr txBox="1"/>
            <p:nvPr/>
          </p:nvSpPr>
          <p:spPr>
            <a:xfrm>
              <a:off x="2697688" y="3026624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E828FA-7BD0-401C-8C52-BB777902A9E4}"/>
                </a:ext>
              </a:extLst>
            </p:cNvPr>
            <p:cNvSpPr txBox="1"/>
            <p:nvPr/>
          </p:nvSpPr>
          <p:spPr>
            <a:xfrm>
              <a:off x="4544216" y="3026624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07B8FA-0501-4F7F-B6C5-C9CB27CF8340}"/>
                </a:ext>
              </a:extLst>
            </p:cNvPr>
            <p:cNvSpPr txBox="1"/>
            <p:nvPr/>
          </p:nvSpPr>
          <p:spPr>
            <a:xfrm>
              <a:off x="6390744" y="3026624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F2622C-8CF3-423E-AA87-5C492D092F93}"/>
                </a:ext>
              </a:extLst>
            </p:cNvPr>
            <p:cNvSpPr txBox="1"/>
            <p:nvPr/>
          </p:nvSpPr>
          <p:spPr>
            <a:xfrm>
              <a:off x="8237272" y="3026624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C35B71-EBB3-4015-A62B-82B30D7BBB78}"/>
                </a:ext>
              </a:extLst>
            </p:cNvPr>
            <p:cNvSpPr txBox="1"/>
            <p:nvPr/>
          </p:nvSpPr>
          <p:spPr>
            <a:xfrm>
              <a:off x="10083800" y="3026624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JUN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50EDBDC-CD63-4BEC-B7CD-BC32EE8A5DC6}"/>
                </a:ext>
              </a:extLst>
            </p:cNvPr>
            <p:cNvSpPr/>
            <p:nvPr/>
          </p:nvSpPr>
          <p:spPr>
            <a:xfrm>
              <a:off x="10195560" y="440181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30D69E5-EC36-42C3-B5BA-F27C056BA207}"/>
                </a:ext>
              </a:extLst>
            </p:cNvPr>
            <p:cNvSpPr/>
            <p:nvPr/>
          </p:nvSpPr>
          <p:spPr>
            <a:xfrm>
              <a:off x="8349032" y="440181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3D0D1B1-98D9-4B7B-89B8-8FCE0122C070}"/>
                </a:ext>
              </a:extLst>
            </p:cNvPr>
            <p:cNvSpPr/>
            <p:nvPr/>
          </p:nvSpPr>
          <p:spPr>
            <a:xfrm>
              <a:off x="6502504" y="440181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00B3FAE-692C-4D1E-8199-5CB3A156D7FC}"/>
                </a:ext>
              </a:extLst>
            </p:cNvPr>
            <p:cNvSpPr/>
            <p:nvPr/>
          </p:nvSpPr>
          <p:spPr>
            <a:xfrm>
              <a:off x="4655976" y="440181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2AA6A0-494A-40BD-839F-35E890487738}"/>
                </a:ext>
              </a:extLst>
            </p:cNvPr>
            <p:cNvSpPr/>
            <p:nvPr/>
          </p:nvSpPr>
          <p:spPr>
            <a:xfrm>
              <a:off x="2809448" y="440181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637927-6163-476B-A2C8-2364598EE21D}"/>
                </a:ext>
              </a:extLst>
            </p:cNvPr>
            <p:cNvSpPr/>
            <p:nvPr/>
          </p:nvSpPr>
          <p:spPr>
            <a:xfrm>
              <a:off x="962920" y="4401817"/>
              <a:ext cx="1033520" cy="10335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CAC9152-B6E7-434E-BFD2-4AF019DECE74}"/>
                </a:ext>
              </a:extLst>
            </p:cNvPr>
            <p:cNvSpPr/>
            <p:nvPr/>
          </p:nvSpPr>
          <p:spPr>
            <a:xfrm>
              <a:off x="1035180" y="4474077"/>
              <a:ext cx="889000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CC0040B-F5A6-427B-94C6-D178B7897BF0}"/>
                </a:ext>
              </a:extLst>
            </p:cNvPr>
            <p:cNvSpPr/>
            <p:nvPr/>
          </p:nvSpPr>
          <p:spPr>
            <a:xfrm>
              <a:off x="2881708" y="4474077"/>
              <a:ext cx="889000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A073E8-C894-46FB-8924-12E8E2155E9E}"/>
                </a:ext>
              </a:extLst>
            </p:cNvPr>
            <p:cNvSpPr/>
            <p:nvPr/>
          </p:nvSpPr>
          <p:spPr>
            <a:xfrm>
              <a:off x="4728236" y="4474077"/>
              <a:ext cx="889000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AE3BEA-CE99-42ED-A52C-805A5C443BA8}"/>
                </a:ext>
              </a:extLst>
            </p:cNvPr>
            <p:cNvSpPr/>
            <p:nvPr/>
          </p:nvSpPr>
          <p:spPr>
            <a:xfrm>
              <a:off x="6574764" y="4474077"/>
              <a:ext cx="889000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5E6E50D-C0BE-43F2-BD3C-1F6C30A5AAF0}"/>
                </a:ext>
              </a:extLst>
            </p:cNvPr>
            <p:cNvSpPr/>
            <p:nvPr/>
          </p:nvSpPr>
          <p:spPr>
            <a:xfrm>
              <a:off x="8421292" y="4474077"/>
              <a:ext cx="889000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B4B85C-C567-49A7-A37C-9C768594BC30}"/>
                </a:ext>
              </a:extLst>
            </p:cNvPr>
            <p:cNvSpPr/>
            <p:nvPr/>
          </p:nvSpPr>
          <p:spPr>
            <a:xfrm>
              <a:off x="10267820" y="4474077"/>
              <a:ext cx="889000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DFCB99-3AF9-4818-80F0-D40F11F451DC}"/>
                </a:ext>
              </a:extLst>
            </p:cNvPr>
            <p:cNvSpPr txBox="1"/>
            <p:nvPr/>
          </p:nvSpPr>
          <p:spPr>
            <a:xfrm>
              <a:off x="428040" y="3323821"/>
              <a:ext cx="2240719" cy="50814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defRPr/>
              </a:pPr>
              <a:r>
                <a:rPr lang="en-MY" dirty="0" err="1"/>
                <a:t>Urusan</a:t>
              </a:r>
              <a:r>
                <a:rPr lang="en-MY" dirty="0"/>
                <a:t> </a:t>
              </a:r>
              <a:r>
                <a:rPr lang="en-MY" dirty="0" err="1"/>
                <a:t>temuduga</a:t>
              </a:r>
              <a:r>
                <a:rPr lang="en-MY" dirty="0"/>
                <a:t>/ entrance exam di </a:t>
              </a:r>
              <a:r>
                <a:rPr lang="en-MY" dirty="0" err="1"/>
                <a:t>peringkat</a:t>
              </a:r>
              <a:r>
                <a:rPr lang="en-MY" dirty="0"/>
                <a:t> </a:t>
              </a:r>
              <a:r>
                <a:rPr lang="en-MY" dirty="0" err="1"/>
                <a:t>Universiti</a:t>
              </a:r>
              <a:r>
                <a:rPr lang="en-MY" dirty="0"/>
                <a:t> </a:t>
              </a:r>
              <a:r>
                <a:rPr lang="en-MY" dirty="0" err="1"/>
                <a:t>Awam</a:t>
              </a:r>
              <a:r>
                <a:rPr lang="en-MY" dirty="0"/>
                <a:t> (</a:t>
              </a:r>
              <a:r>
                <a:rPr lang="en-MY" dirty="0" err="1"/>
                <a:t>saringan</a:t>
              </a:r>
              <a:r>
                <a:rPr lang="en-MY" dirty="0"/>
                <a:t> II</a:t>
              </a:r>
              <a:r>
                <a:rPr lang="en-MY" dirty="0" smtClean="0"/>
                <a:t>)</a:t>
              </a:r>
              <a:endParaRPr lang="en-US" sz="21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AB14FBC-E873-4EF8-A714-4AF7C067E7D1}"/>
                </a:ext>
              </a:extLst>
            </p:cNvPr>
            <p:cNvSpPr txBox="1"/>
            <p:nvPr/>
          </p:nvSpPr>
          <p:spPr>
            <a:xfrm>
              <a:off x="2332080" y="5459999"/>
              <a:ext cx="2323896" cy="75280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MY" sz="2000" dirty="0"/>
                <a:t>BPL KKM </a:t>
              </a:r>
              <a:r>
                <a:rPr lang="en-MY" sz="2000" dirty="0" err="1"/>
                <a:t>memaklumkan</a:t>
              </a:r>
              <a:r>
                <a:rPr lang="en-MY" sz="2000" dirty="0"/>
                <a:t> status </a:t>
              </a:r>
              <a:r>
                <a:rPr lang="en-MY" sz="2000" dirty="0" err="1"/>
                <a:t>permohonan</a:t>
              </a:r>
              <a:r>
                <a:rPr lang="en-MY" sz="2000" dirty="0"/>
                <a:t> </a:t>
              </a:r>
              <a:r>
                <a:rPr lang="en-MY" sz="2000" dirty="0" err="1"/>
                <a:t>saringan</a:t>
              </a:r>
              <a:r>
                <a:rPr lang="en-MY" sz="2000" dirty="0"/>
                <a:t> 1 </a:t>
              </a:r>
              <a:r>
                <a:rPr lang="en-MY" sz="2000" dirty="0" err="1"/>
                <a:t>melalui</a:t>
              </a:r>
              <a:r>
                <a:rPr lang="en-MY" sz="2000" dirty="0"/>
                <a:t> </a:t>
              </a:r>
              <a:r>
                <a:rPr lang="en-MY" sz="2000" dirty="0" err="1"/>
                <a:t>sistem</a:t>
              </a:r>
              <a:r>
                <a:rPr lang="en-MY" sz="2000" dirty="0"/>
                <a:t> </a:t>
              </a:r>
              <a:r>
                <a:rPr lang="en-MY" sz="2000" dirty="0" err="1"/>
                <a:t>eHLP</a:t>
              </a:r>
              <a:r>
                <a:rPr lang="en-MY" sz="2000" dirty="0"/>
                <a:t> </a:t>
              </a:r>
              <a:r>
                <a:rPr lang="en-MY" sz="2000" dirty="0" err="1"/>
                <a:t>kepada</a:t>
              </a:r>
              <a:r>
                <a:rPr lang="en-MY" sz="2000" dirty="0"/>
                <a:t> </a:t>
              </a:r>
              <a:r>
                <a:rPr lang="en-MY" sz="2000" dirty="0" err="1"/>
                <a:t>calon</a:t>
              </a:r>
              <a:r>
                <a:rPr lang="en-MY" sz="2000" dirty="0"/>
                <a:t> yang </a:t>
              </a:r>
              <a:r>
                <a:rPr lang="en-MY" sz="2000" dirty="0" err="1"/>
                <a:t>memohon</a:t>
              </a:r>
              <a:r>
                <a:rPr lang="en-MY" sz="2000" dirty="0"/>
                <a:t>.</a:t>
              </a:r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DEF7F2-ED9D-42C6-900D-091ADE5AED54}"/>
                </a:ext>
              </a:extLst>
            </p:cNvPr>
            <p:cNvSpPr txBox="1"/>
            <p:nvPr/>
          </p:nvSpPr>
          <p:spPr>
            <a:xfrm>
              <a:off x="4655976" y="5560609"/>
              <a:ext cx="2991809" cy="56460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defRPr/>
              </a:pPr>
              <a:r>
                <a:rPr lang="en-MY" sz="2000" dirty="0" err="1"/>
                <a:t>Urusan</a:t>
              </a:r>
              <a:r>
                <a:rPr lang="en-MY" sz="2000" dirty="0"/>
                <a:t> </a:t>
              </a:r>
              <a:r>
                <a:rPr lang="en-MY" sz="2000" dirty="0" err="1"/>
                <a:t>semakan</a:t>
              </a:r>
              <a:r>
                <a:rPr lang="en-MY" sz="2000" dirty="0"/>
                <a:t> </a:t>
              </a:r>
              <a:r>
                <a:rPr lang="en-MY" sz="2000" dirty="0" err="1"/>
                <a:t>borang</a:t>
              </a:r>
              <a:r>
                <a:rPr lang="en-MY" sz="2000" dirty="0"/>
                <a:t> </a:t>
              </a:r>
              <a:r>
                <a:rPr lang="en-MY" sz="2000" dirty="0" err="1"/>
                <a:t>permohonan</a:t>
              </a:r>
              <a:r>
                <a:rPr lang="en-MY" sz="2000" dirty="0"/>
                <a:t> </a:t>
              </a:r>
              <a:r>
                <a:rPr lang="en-MY" sz="2000" dirty="0" err="1"/>
                <a:t>kemasukan</a:t>
              </a:r>
              <a:r>
                <a:rPr lang="en-MY" sz="2000" dirty="0"/>
                <a:t> </a:t>
              </a:r>
              <a:r>
                <a:rPr lang="en-MY" sz="2000" dirty="0" err="1"/>
                <a:t>ke</a:t>
              </a:r>
              <a:r>
                <a:rPr lang="en-MY" sz="2000" dirty="0"/>
                <a:t> Program </a:t>
              </a:r>
              <a:r>
                <a:rPr lang="en-MY" sz="2000" dirty="0" err="1"/>
                <a:t>Sarjana</a:t>
              </a:r>
              <a:r>
                <a:rPr lang="en-MY" sz="2000" dirty="0"/>
                <a:t> </a:t>
              </a:r>
              <a:r>
                <a:rPr lang="en-MY" sz="2000" dirty="0" err="1"/>
                <a:t>Perubatan</a:t>
              </a:r>
              <a:r>
                <a:rPr lang="en-MY" sz="2000" dirty="0"/>
                <a:t>.</a:t>
              </a:r>
              <a:r>
                <a:rPr 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FB47466-EE41-468E-B84C-8125C04D516E}"/>
                </a:ext>
              </a:extLst>
            </p:cNvPr>
            <p:cNvSpPr txBox="1"/>
            <p:nvPr/>
          </p:nvSpPr>
          <p:spPr>
            <a:xfrm>
              <a:off x="8101041" y="5505953"/>
              <a:ext cx="1758101" cy="56460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defRPr/>
              </a:pPr>
              <a:r>
                <a:rPr lang="en-MY" sz="2000" dirty="0" err="1"/>
                <a:t>Tarikh</a:t>
              </a:r>
              <a:r>
                <a:rPr lang="en-MY" sz="2000" dirty="0"/>
                <a:t> </a:t>
              </a:r>
              <a:r>
                <a:rPr lang="en-MY" sz="2000" dirty="0" err="1"/>
                <a:t>tutup</a:t>
              </a:r>
              <a:r>
                <a:rPr lang="en-MY" sz="2000" dirty="0"/>
                <a:t> </a:t>
              </a:r>
              <a:r>
                <a:rPr lang="en-MY" sz="2000" dirty="0" err="1"/>
                <a:t>iklan</a:t>
              </a:r>
              <a:r>
                <a:rPr lang="en-MY" sz="2000" dirty="0"/>
                <a:t> HLP </a:t>
              </a:r>
              <a:r>
                <a:rPr lang="en-MY" sz="2000" dirty="0" err="1"/>
                <a:t>bagi</a:t>
              </a:r>
              <a:r>
                <a:rPr lang="en-MY" sz="2000" dirty="0"/>
                <a:t> Program </a:t>
              </a:r>
              <a:r>
                <a:rPr lang="en-MY" sz="2000" dirty="0" err="1"/>
                <a:t>Sarjana</a:t>
              </a:r>
              <a:r>
                <a:rPr lang="en-MY" sz="2000" dirty="0"/>
                <a:t> </a:t>
              </a:r>
              <a:r>
                <a:rPr lang="en-MY" sz="2000" dirty="0" err="1"/>
                <a:t>Perubatan</a:t>
              </a:r>
              <a:r>
                <a:rPr lang="en-MY" sz="2000" dirty="0"/>
                <a:t> </a:t>
              </a:r>
              <a:endPara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9D3714-2FB8-4EF2-88F2-B225E39EB8EC}"/>
                </a:ext>
              </a:extLst>
            </p:cNvPr>
            <p:cNvSpPr txBox="1"/>
            <p:nvPr/>
          </p:nvSpPr>
          <p:spPr>
            <a:xfrm>
              <a:off x="10195560" y="5510172"/>
              <a:ext cx="1556909" cy="56460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defRPr/>
              </a:pPr>
              <a:r>
                <a:rPr lang="en-MY" sz="2000" dirty="0" err="1"/>
                <a:t>Iklan</a:t>
              </a:r>
              <a:r>
                <a:rPr lang="en-MY" sz="2000" dirty="0"/>
                <a:t> HLP </a:t>
              </a:r>
              <a:r>
                <a:rPr lang="en-MY" sz="2000" dirty="0" err="1"/>
                <a:t>bagi</a:t>
              </a:r>
              <a:r>
                <a:rPr lang="en-MY" sz="2000" dirty="0"/>
                <a:t> Program </a:t>
              </a:r>
              <a:r>
                <a:rPr lang="en-MY" sz="2000" dirty="0" err="1"/>
                <a:t>Sarjana</a:t>
              </a:r>
              <a:r>
                <a:rPr lang="en-MY" sz="2000" dirty="0"/>
                <a:t> </a:t>
              </a:r>
              <a:r>
                <a:rPr lang="en-MY" sz="2000" dirty="0" err="1"/>
                <a:t>Perubatan</a:t>
              </a:r>
              <a:r>
                <a:rPr lang="en-MY" sz="2000" dirty="0"/>
                <a:t> </a:t>
              </a:r>
              <a:r>
                <a:rPr 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114">
              <a:extLst>
                <a:ext uri="{FF2B5EF4-FFF2-40B4-BE49-F238E27FC236}">
                  <a16:creationId xmlns:a16="http://schemas.microsoft.com/office/drawing/2014/main" id="{DC2668E9-0709-4F63-9C85-8C41DBDAF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3414" y="4779671"/>
              <a:ext cx="277813" cy="277813"/>
            </a:xfrm>
            <a:custGeom>
              <a:avLst/>
              <a:gdLst>
                <a:gd name="T0" fmla="*/ 752 w 873"/>
                <a:gd name="T1" fmla="*/ 693 h 873"/>
                <a:gd name="T2" fmla="*/ 511 w 873"/>
                <a:gd name="T3" fmla="*/ 693 h 873"/>
                <a:gd name="T4" fmla="*/ 421 w 873"/>
                <a:gd name="T5" fmla="*/ 693 h 873"/>
                <a:gd name="T6" fmla="*/ 180 w 873"/>
                <a:gd name="T7" fmla="*/ 843 h 873"/>
                <a:gd name="T8" fmla="*/ 120 w 873"/>
                <a:gd name="T9" fmla="*/ 693 h 873"/>
                <a:gd name="T10" fmla="*/ 692 w 873"/>
                <a:gd name="T11" fmla="*/ 30 h 873"/>
                <a:gd name="T12" fmla="*/ 180 w 873"/>
                <a:gd name="T13" fmla="*/ 151 h 873"/>
                <a:gd name="T14" fmla="*/ 782 w 873"/>
                <a:gd name="T15" fmla="*/ 435 h 873"/>
                <a:gd name="T16" fmla="*/ 776 w 873"/>
                <a:gd name="T17" fmla="*/ 425 h 873"/>
                <a:gd name="T18" fmla="*/ 451 w 873"/>
                <a:gd name="T19" fmla="*/ 422 h 873"/>
                <a:gd name="T20" fmla="*/ 713 w 873"/>
                <a:gd name="T21" fmla="*/ 180 h 873"/>
                <a:gd name="T22" fmla="*/ 721 w 873"/>
                <a:gd name="T23" fmla="*/ 172 h 873"/>
                <a:gd name="T24" fmla="*/ 721 w 873"/>
                <a:gd name="T25" fmla="*/ 13 h 873"/>
                <a:gd name="T26" fmla="*/ 716 w 873"/>
                <a:gd name="T27" fmla="*/ 3 h 873"/>
                <a:gd name="T28" fmla="*/ 165 w 873"/>
                <a:gd name="T29" fmla="*/ 0 h 873"/>
                <a:gd name="T30" fmla="*/ 155 w 873"/>
                <a:gd name="T31" fmla="*/ 6 h 873"/>
                <a:gd name="T32" fmla="*/ 150 w 873"/>
                <a:gd name="T33" fmla="*/ 15 h 873"/>
                <a:gd name="T34" fmla="*/ 153 w 873"/>
                <a:gd name="T35" fmla="*/ 175 h 873"/>
                <a:gd name="T36" fmla="*/ 163 w 873"/>
                <a:gd name="T37" fmla="*/ 181 h 873"/>
                <a:gd name="T38" fmla="*/ 105 w 873"/>
                <a:gd name="T39" fmla="*/ 422 h 873"/>
                <a:gd name="T40" fmla="*/ 94 w 873"/>
                <a:gd name="T41" fmla="*/ 427 h 873"/>
                <a:gd name="T42" fmla="*/ 90 w 873"/>
                <a:gd name="T43" fmla="*/ 437 h 873"/>
                <a:gd name="T44" fmla="*/ 9 w 873"/>
                <a:gd name="T45" fmla="*/ 664 h 873"/>
                <a:gd name="T46" fmla="*/ 1 w 873"/>
                <a:gd name="T47" fmla="*/ 673 h 873"/>
                <a:gd name="T48" fmla="*/ 0 w 873"/>
                <a:gd name="T49" fmla="*/ 861 h 873"/>
                <a:gd name="T50" fmla="*/ 6 w 873"/>
                <a:gd name="T51" fmla="*/ 871 h 873"/>
                <a:gd name="T52" fmla="*/ 196 w 873"/>
                <a:gd name="T53" fmla="*/ 873 h 873"/>
                <a:gd name="T54" fmla="*/ 205 w 873"/>
                <a:gd name="T55" fmla="*/ 869 h 873"/>
                <a:gd name="T56" fmla="*/ 211 w 873"/>
                <a:gd name="T57" fmla="*/ 858 h 873"/>
                <a:gd name="T58" fmla="*/ 208 w 873"/>
                <a:gd name="T59" fmla="*/ 669 h 873"/>
                <a:gd name="T60" fmla="*/ 198 w 873"/>
                <a:gd name="T61" fmla="*/ 663 h 873"/>
                <a:gd name="T62" fmla="*/ 421 w 873"/>
                <a:gd name="T63" fmla="*/ 452 h 873"/>
                <a:gd name="T64" fmla="*/ 340 w 873"/>
                <a:gd name="T65" fmla="*/ 664 h 873"/>
                <a:gd name="T66" fmla="*/ 332 w 873"/>
                <a:gd name="T67" fmla="*/ 673 h 873"/>
                <a:gd name="T68" fmla="*/ 331 w 873"/>
                <a:gd name="T69" fmla="*/ 861 h 873"/>
                <a:gd name="T70" fmla="*/ 337 w 873"/>
                <a:gd name="T71" fmla="*/ 871 h 873"/>
                <a:gd name="T72" fmla="*/ 526 w 873"/>
                <a:gd name="T73" fmla="*/ 873 h 873"/>
                <a:gd name="T74" fmla="*/ 537 w 873"/>
                <a:gd name="T75" fmla="*/ 869 h 873"/>
                <a:gd name="T76" fmla="*/ 541 w 873"/>
                <a:gd name="T77" fmla="*/ 858 h 873"/>
                <a:gd name="T78" fmla="*/ 539 w 873"/>
                <a:gd name="T79" fmla="*/ 669 h 873"/>
                <a:gd name="T80" fmla="*/ 529 w 873"/>
                <a:gd name="T81" fmla="*/ 663 h 873"/>
                <a:gd name="T82" fmla="*/ 752 w 873"/>
                <a:gd name="T83" fmla="*/ 452 h 873"/>
                <a:gd name="T84" fmla="*/ 671 w 873"/>
                <a:gd name="T85" fmla="*/ 664 h 873"/>
                <a:gd name="T86" fmla="*/ 663 w 873"/>
                <a:gd name="T87" fmla="*/ 673 h 873"/>
                <a:gd name="T88" fmla="*/ 662 w 873"/>
                <a:gd name="T89" fmla="*/ 861 h 873"/>
                <a:gd name="T90" fmla="*/ 669 w 873"/>
                <a:gd name="T91" fmla="*/ 871 h 873"/>
                <a:gd name="T92" fmla="*/ 858 w 873"/>
                <a:gd name="T93" fmla="*/ 873 h 873"/>
                <a:gd name="T94" fmla="*/ 868 w 873"/>
                <a:gd name="T95" fmla="*/ 869 h 873"/>
                <a:gd name="T96" fmla="*/ 873 w 873"/>
                <a:gd name="T97" fmla="*/ 858 h 873"/>
                <a:gd name="T98" fmla="*/ 870 w 873"/>
                <a:gd name="T99" fmla="*/ 669 h 873"/>
                <a:gd name="T100" fmla="*/ 861 w 873"/>
                <a:gd name="T101" fmla="*/ 66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873">
                  <a:moveTo>
                    <a:pt x="843" y="843"/>
                  </a:moveTo>
                  <a:lnTo>
                    <a:pt x="692" y="843"/>
                  </a:lnTo>
                  <a:lnTo>
                    <a:pt x="692" y="693"/>
                  </a:lnTo>
                  <a:lnTo>
                    <a:pt x="752" y="693"/>
                  </a:lnTo>
                  <a:lnTo>
                    <a:pt x="782" y="693"/>
                  </a:lnTo>
                  <a:lnTo>
                    <a:pt x="843" y="693"/>
                  </a:lnTo>
                  <a:lnTo>
                    <a:pt x="843" y="843"/>
                  </a:lnTo>
                  <a:close/>
                  <a:moveTo>
                    <a:pt x="511" y="693"/>
                  </a:moveTo>
                  <a:lnTo>
                    <a:pt x="511" y="843"/>
                  </a:lnTo>
                  <a:lnTo>
                    <a:pt x="361" y="843"/>
                  </a:lnTo>
                  <a:lnTo>
                    <a:pt x="361" y="693"/>
                  </a:lnTo>
                  <a:lnTo>
                    <a:pt x="421" y="693"/>
                  </a:lnTo>
                  <a:lnTo>
                    <a:pt x="451" y="693"/>
                  </a:lnTo>
                  <a:lnTo>
                    <a:pt x="511" y="693"/>
                  </a:lnTo>
                  <a:close/>
                  <a:moveTo>
                    <a:pt x="180" y="693"/>
                  </a:moveTo>
                  <a:lnTo>
                    <a:pt x="180" y="843"/>
                  </a:lnTo>
                  <a:lnTo>
                    <a:pt x="30" y="843"/>
                  </a:lnTo>
                  <a:lnTo>
                    <a:pt x="30" y="693"/>
                  </a:lnTo>
                  <a:lnTo>
                    <a:pt x="90" y="693"/>
                  </a:lnTo>
                  <a:lnTo>
                    <a:pt x="120" y="693"/>
                  </a:lnTo>
                  <a:lnTo>
                    <a:pt x="180" y="693"/>
                  </a:lnTo>
                  <a:close/>
                  <a:moveTo>
                    <a:pt x="180" y="151"/>
                  </a:moveTo>
                  <a:lnTo>
                    <a:pt x="180" y="30"/>
                  </a:lnTo>
                  <a:lnTo>
                    <a:pt x="692" y="30"/>
                  </a:lnTo>
                  <a:lnTo>
                    <a:pt x="692" y="151"/>
                  </a:lnTo>
                  <a:lnTo>
                    <a:pt x="451" y="151"/>
                  </a:lnTo>
                  <a:lnTo>
                    <a:pt x="421" y="151"/>
                  </a:lnTo>
                  <a:lnTo>
                    <a:pt x="180" y="151"/>
                  </a:lnTo>
                  <a:close/>
                  <a:moveTo>
                    <a:pt x="858" y="663"/>
                  </a:moveTo>
                  <a:lnTo>
                    <a:pt x="782" y="663"/>
                  </a:lnTo>
                  <a:lnTo>
                    <a:pt x="782" y="437"/>
                  </a:lnTo>
                  <a:lnTo>
                    <a:pt x="782" y="435"/>
                  </a:lnTo>
                  <a:lnTo>
                    <a:pt x="781" y="431"/>
                  </a:lnTo>
                  <a:lnTo>
                    <a:pt x="779" y="429"/>
                  </a:lnTo>
                  <a:lnTo>
                    <a:pt x="778" y="427"/>
                  </a:lnTo>
                  <a:lnTo>
                    <a:pt x="776" y="425"/>
                  </a:lnTo>
                  <a:lnTo>
                    <a:pt x="773" y="424"/>
                  </a:lnTo>
                  <a:lnTo>
                    <a:pt x="771" y="423"/>
                  </a:lnTo>
                  <a:lnTo>
                    <a:pt x="767" y="422"/>
                  </a:lnTo>
                  <a:lnTo>
                    <a:pt x="451" y="422"/>
                  </a:lnTo>
                  <a:lnTo>
                    <a:pt x="451" y="181"/>
                  </a:lnTo>
                  <a:lnTo>
                    <a:pt x="707" y="181"/>
                  </a:lnTo>
                  <a:lnTo>
                    <a:pt x="711" y="181"/>
                  </a:lnTo>
                  <a:lnTo>
                    <a:pt x="713" y="180"/>
                  </a:lnTo>
                  <a:lnTo>
                    <a:pt x="716" y="178"/>
                  </a:lnTo>
                  <a:lnTo>
                    <a:pt x="718" y="177"/>
                  </a:lnTo>
                  <a:lnTo>
                    <a:pt x="719" y="175"/>
                  </a:lnTo>
                  <a:lnTo>
                    <a:pt x="721" y="172"/>
                  </a:lnTo>
                  <a:lnTo>
                    <a:pt x="721" y="170"/>
                  </a:lnTo>
                  <a:lnTo>
                    <a:pt x="722" y="166"/>
                  </a:lnTo>
                  <a:lnTo>
                    <a:pt x="722" y="15"/>
                  </a:lnTo>
                  <a:lnTo>
                    <a:pt x="721" y="13"/>
                  </a:lnTo>
                  <a:lnTo>
                    <a:pt x="721" y="10"/>
                  </a:lnTo>
                  <a:lnTo>
                    <a:pt x="719" y="8"/>
                  </a:lnTo>
                  <a:lnTo>
                    <a:pt x="718" y="6"/>
                  </a:lnTo>
                  <a:lnTo>
                    <a:pt x="716" y="3"/>
                  </a:lnTo>
                  <a:lnTo>
                    <a:pt x="713" y="2"/>
                  </a:lnTo>
                  <a:lnTo>
                    <a:pt x="711" y="1"/>
                  </a:lnTo>
                  <a:lnTo>
                    <a:pt x="707" y="0"/>
                  </a:lnTo>
                  <a:lnTo>
                    <a:pt x="165" y="0"/>
                  </a:lnTo>
                  <a:lnTo>
                    <a:pt x="163" y="1"/>
                  </a:lnTo>
                  <a:lnTo>
                    <a:pt x="159" y="2"/>
                  </a:lnTo>
                  <a:lnTo>
                    <a:pt x="157" y="3"/>
                  </a:lnTo>
                  <a:lnTo>
                    <a:pt x="155" y="6"/>
                  </a:lnTo>
                  <a:lnTo>
                    <a:pt x="153" y="8"/>
                  </a:lnTo>
                  <a:lnTo>
                    <a:pt x="152" y="10"/>
                  </a:lnTo>
                  <a:lnTo>
                    <a:pt x="151" y="13"/>
                  </a:lnTo>
                  <a:lnTo>
                    <a:pt x="150" y="15"/>
                  </a:lnTo>
                  <a:lnTo>
                    <a:pt x="150" y="166"/>
                  </a:lnTo>
                  <a:lnTo>
                    <a:pt x="151" y="170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5" y="177"/>
                  </a:lnTo>
                  <a:lnTo>
                    <a:pt x="157" y="178"/>
                  </a:lnTo>
                  <a:lnTo>
                    <a:pt x="159" y="180"/>
                  </a:lnTo>
                  <a:lnTo>
                    <a:pt x="163" y="181"/>
                  </a:lnTo>
                  <a:lnTo>
                    <a:pt x="165" y="181"/>
                  </a:lnTo>
                  <a:lnTo>
                    <a:pt x="421" y="181"/>
                  </a:lnTo>
                  <a:lnTo>
                    <a:pt x="421" y="422"/>
                  </a:lnTo>
                  <a:lnTo>
                    <a:pt x="105" y="422"/>
                  </a:lnTo>
                  <a:lnTo>
                    <a:pt x="101" y="423"/>
                  </a:lnTo>
                  <a:lnTo>
                    <a:pt x="99" y="424"/>
                  </a:lnTo>
                  <a:lnTo>
                    <a:pt x="96" y="425"/>
                  </a:lnTo>
                  <a:lnTo>
                    <a:pt x="94" y="427"/>
                  </a:lnTo>
                  <a:lnTo>
                    <a:pt x="93" y="429"/>
                  </a:lnTo>
                  <a:lnTo>
                    <a:pt x="91" y="431"/>
                  </a:lnTo>
                  <a:lnTo>
                    <a:pt x="91" y="435"/>
                  </a:lnTo>
                  <a:lnTo>
                    <a:pt x="90" y="437"/>
                  </a:lnTo>
                  <a:lnTo>
                    <a:pt x="90" y="663"/>
                  </a:lnTo>
                  <a:lnTo>
                    <a:pt x="15" y="663"/>
                  </a:lnTo>
                  <a:lnTo>
                    <a:pt x="11" y="663"/>
                  </a:lnTo>
                  <a:lnTo>
                    <a:pt x="9" y="664"/>
                  </a:lnTo>
                  <a:lnTo>
                    <a:pt x="6" y="665"/>
                  </a:lnTo>
                  <a:lnTo>
                    <a:pt x="4" y="667"/>
                  </a:lnTo>
                  <a:lnTo>
                    <a:pt x="2" y="669"/>
                  </a:lnTo>
                  <a:lnTo>
                    <a:pt x="1" y="673"/>
                  </a:lnTo>
                  <a:lnTo>
                    <a:pt x="0" y="675"/>
                  </a:lnTo>
                  <a:lnTo>
                    <a:pt x="0" y="678"/>
                  </a:lnTo>
                  <a:lnTo>
                    <a:pt x="0" y="858"/>
                  </a:lnTo>
                  <a:lnTo>
                    <a:pt x="0" y="861"/>
                  </a:lnTo>
                  <a:lnTo>
                    <a:pt x="1" y="865"/>
                  </a:lnTo>
                  <a:lnTo>
                    <a:pt x="2" y="867"/>
                  </a:lnTo>
                  <a:lnTo>
                    <a:pt x="4" y="869"/>
                  </a:lnTo>
                  <a:lnTo>
                    <a:pt x="6" y="871"/>
                  </a:lnTo>
                  <a:lnTo>
                    <a:pt x="9" y="872"/>
                  </a:lnTo>
                  <a:lnTo>
                    <a:pt x="11" y="873"/>
                  </a:lnTo>
                  <a:lnTo>
                    <a:pt x="15" y="873"/>
                  </a:lnTo>
                  <a:lnTo>
                    <a:pt x="196" y="873"/>
                  </a:lnTo>
                  <a:lnTo>
                    <a:pt x="198" y="873"/>
                  </a:lnTo>
                  <a:lnTo>
                    <a:pt x="201" y="872"/>
                  </a:lnTo>
                  <a:lnTo>
                    <a:pt x="203" y="871"/>
                  </a:lnTo>
                  <a:lnTo>
                    <a:pt x="205" y="869"/>
                  </a:lnTo>
                  <a:lnTo>
                    <a:pt x="208" y="867"/>
                  </a:lnTo>
                  <a:lnTo>
                    <a:pt x="209" y="865"/>
                  </a:lnTo>
                  <a:lnTo>
                    <a:pt x="210" y="861"/>
                  </a:lnTo>
                  <a:lnTo>
                    <a:pt x="211" y="858"/>
                  </a:lnTo>
                  <a:lnTo>
                    <a:pt x="211" y="678"/>
                  </a:lnTo>
                  <a:lnTo>
                    <a:pt x="210" y="675"/>
                  </a:lnTo>
                  <a:lnTo>
                    <a:pt x="209" y="673"/>
                  </a:lnTo>
                  <a:lnTo>
                    <a:pt x="208" y="669"/>
                  </a:lnTo>
                  <a:lnTo>
                    <a:pt x="205" y="667"/>
                  </a:lnTo>
                  <a:lnTo>
                    <a:pt x="203" y="665"/>
                  </a:lnTo>
                  <a:lnTo>
                    <a:pt x="201" y="664"/>
                  </a:lnTo>
                  <a:lnTo>
                    <a:pt x="198" y="663"/>
                  </a:lnTo>
                  <a:lnTo>
                    <a:pt x="196" y="663"/>
                  </a:lnTo>
                  <a:lnTo>
                    <a:pt x="120" y="663"/>
                  </a:lnTo>
                  <a:lnTo>
                    <a:pt x="120" y="452"/>
                  </a:lnTo>
                  <a:lnTo>
                    <a:pt x="421" y="452"/>
                  </a:lnTo>
                  <a:lnTo>
                    <a:pt x="421" y="663"/>
                  </a:lnTo>
                  <a:lnTo>
                    <a:pt x="346" y="663"/>
                  </a:lnTo>
                  <a:lnTo>
                    <a:pt x="343" y="663"/>
                  </a:lnTo>
                  <a:lnTo>
                    <a:pt x="340" y="664"/>
                  </a:lnTo>
                  <a:lnTo>
                    <a:pt x="337" y="665"/>
                  </a:lnTo>
                  <a:lnTo>
                    <a:pt x="335" y="667"/>
                  </a:lnTo>
                  <a:lnTo>
                    <a:pt x="333" y="669"/>
                  </a:lnTo>
                  <a:lnTo>
                    <a:pt x="332" y="673"/>
                  </a:lnTo>
                  <a:lnTo>
                    <a:pt x="331" y="675"/>
                  </a:lnTo>
                  <a:lnTo>
                    <a:pt x="331" y="678"/>
                  </a:lnTo>
                  <a:lnTo>
                    <a:pt x="331" y="858"/>
                  </a:lnTo>
                  <a:lnTo>
                    <a:pt x="331" y="861"/>
                  </a:lnTo>
                  <a:lnTo>
                    <a:pt x="332" y="865"/>
                  </a:lnTo>
                  <a:lnTo>
                    <a:pt x="333" y="867"/>
                  </a:lnTo>
                  <a:lnTo>
                    <a:pt x="335" y="869"/>
                  </a:lnTo>
                  <a:lnTo>
                    <a:pt x="337" y="871"/>
                  </a:lnTo>
                  <a:lnTo>
                    <a:pt x="340" y="872"/>
                  </a:lnTo>
                  <a:lnTo>
                    <a:pt x="343" y="873"/>
                  </a:lnTo>
                  <a:lnTo>
                    <a:pt x="346" y="873"/>
                  </a:lnTo>
                  <a:lnTo>
                    <a:pt x="526" y="873"/>
                  </a:lnTo>
                  <a:lnTo>
                    <a:pt x="529" y="873"/>
                  </a:lnTo>
                  <a:lnTo>
                    <a:pt x="533" y="872"/>
                  </a:lnTo>
                  <a:lnTo>
                    <a:pt x="535" y="871"/>
                  </a:lnTo>
                  <a:lnTo>
                    <a:pt x="537" y="869"/>
                  </a:lnTo>
                  <a:lnTo>
                    <a:pt x="539" y="867"/>
                  </a:lnTo>
                  <a:lnTo>
                    <a:pt x="540" y="865"/>
                  </a:lnTo>
                  <a:lnTo>
                    <a:pt x="541" y="861"/>
                  </a:lnTo>
                  <a:lnTo>
                    <a:pt x="541" y="858"/>
                  </a:lnTo>
                  <a:lnTo>
                    <a:pt x="541" y="678"/>
                  </a:lnTo>
                  <a:lnTo>
                    <a:pt x="541" y="675"/>
                  </a:lnTo>
                  <a:lnTo>
                    <a:pt x="540" y="673"/>
                  </a:lnTo>
                  <a:lnTo>
                    <a:pt x="539" y="669"/>
                  </a:lnTo>
                  <a:lnTo>
                    <a:pt x="537" y="667"/>
                  </a:lnTo>
                  <a:lnTo>
                    <a:pt x="535" y="665"/>
                  </a:lnTo>
                  <a:lnTo>
                    <a:pt x="533" y="664"/>
                  </a:lnTo>
                  <a:lnTo>
                    <a:pt x="529" y="663"/>
                  </a:lnTo>
                  <a:lnTo>
                    <a:pt x="526" y="663"/>
                  </a:lnTo>
                  <a:lnTo>
                    <a:pt x="451" y="663"/>
                  </a:lnTo>
                  <a:lnTo>
                    <a:pt x="451" y="452"/>
                  </a:lnTo>
                  <a:lnTo>
                    <a:pt x="752" y="452"/>
                  </a:lnTo>
                  <a:lnTo>
                    <a:pt x="752" y="663"/>
                  </a:lnTo>
                  <a:lnTo>
                    <a:pt x="677" y="663"/>
                  </a:lnTo>
                  <a:lnTo>
                    <a:pt x="674" y="663"/>
                  </a:lnTo>
                  <a:lnTo>
                    <a:pt x="671" y="664"/>
                  </a:lnTo>
                  <a:lnTo>
                    <a:pt x="669" y="665"/>
                  </a:lnTo>
                  <a:lnTo>
                    <a:pt x="667" y="667"/>
                  </a:lnTo>
                  <a:lnTo>
                    <a:pt x="664" y="669"/>
                  </a:lnTo>
                  <a:lnTo>
                    <a:pt x="663" y="673"/>
                  </a:lnTo>
                  <a:lnTo>
                    <a:pt x="662" y="675"/>
                  </a:lnTo>
                  <a:lnTo>
                    <a:pt x="662" y="678"/>
                  </a:lnTo>
                  <a:lnTo>
                    <a:pt x="662" y="858"/>
                  </a:lnTo>
                  <a:lnTo>
                    <a:pt x="662" y="861"/>
                  </a:lnTo>
                  <a:lnTo>
                    <a:pt x="663" y="865"/>
                  </a:lnTo>
                  <a:lnTo>
                    <a:pt x="664" y="867"/>
                  </a:lnTo>
                  <a:lnTo>
                    <a:pt x="667" y="869"/>
                  </a:lnTo>
                  <a:lnTo>
                    <a:pt x="669" y="871"/>
                  </a:lnTo>
                  <a:lnTo>
                    <a:pt x="671" y="872"/>
                  </a:lnTo>
                  <a:lnTo>
                    <a:pt x="674" y="873"/>
                  </a:lnTo>
                  <a:lnTo>
                    <a:pt x="677" y="873"/>
                  </a:lnTo>
                  <a:lnTo>
                    <a:pt x="858" y="873"/>
                  </a:lnTo>
                  <a:lnTo>
                    <a:pt x="861" y="873"/>
                  </a:lnTo>
                  <a:lnTo>
                    <a:pt x="864" y="872"/>
                  </a:lnTo>
                  <a:lnTo>
                    <a:pt x="866" y="871"/>
                  </a:lnTo>
                  <a:lnTo>
                    <a:pt x="868" y="869"/>
                  </a:lnTo>
                  <a:lnTo>
                    <a:pt x="870" y="867"/>
                  </a:lnTo>
                  <a:lnTo>
                    <a:pt x="871" y="865"/>
                  </a:lnTo>
                  <a:lnTo>
                    <a:pt x="873" y="861"/>
                  </a:lnTo>
                  <a:lnTo>
                    <a:pt x="873" y="858"/>
                  </a:lnTo>
                  <a:lnTo>
                    <a:pt x="873" y="678"/>
                  </a:lnTo>
                  <a:lnTo>
                    <a:pt x="873" y="675"/>
                  </a:lnTo>
                  <a:lnTo>
                    <a:pt x="871" y="673"/>
                  </a:lnTo>
                  <a:lnTo>
                    <a:pt x="870" y="669"/>
                  </a:lnTo>
                  <a:lnTo>
                    <a:pt x="868" y="667"/>
                  </a:lnTo>
                  <a:lnTo>
                    <a:pt x="866" y="665"/>
                  </a:lnTo>
                  <a:lnTo>
                    <a:pt x="864" y="664"/>
                  </a:lnTo>
                  <a:lnTo>
                    <a:pt x="861" y="663"/>
                  </a:lnTo>
                  <a:lnTo>
                    <a:pt x="858" y="6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FE295C7-D43F-40AD-8F32-7602C552B472}"/>
                </a:ext>
              </a:extLst>
            </p:cNvPr>
            <p:cNvGrpSpPr/>
            <p:nvPr/>
          </p:nvGrpSpPr>
          <p:grpSpPr>
            <a:xfrm>
              <a:off x="8722917" y="4779671"/>
              <a:ext cx="285750" cy="277813"/>
              <a:chOff x="11028363" y="2508250"/>
              <a:chExt cx="285750" cy="277813"/>
            </a:xfrm>
            <a:solidFill>
              <a:schemeClr val="bg1"/>
            </a:solidFill>
          </p:grpSpPr>
          <p:sp>
            <p:nvSpPr>
              <p:cNvPr id="93" name="Freeform 70">
                <a:extLst>
                  <a:ext uri="{FF2B5EF4-FFF2-40B4-BE49-F238E27FC236}">
                    <a16:creationId xmlns:a16="http://schemas.microsoft.com/office/drawing/2014/main" id="{F344A155-FEAE-42C9-84F8-068A5D8D6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0113" y="2508250"/>
                <a:ext cx="225425" cy="157163"/>
              </a:xfrm>
              <a:custGeom>
                <a:avLst/>
                <a:gdLst>
                  <a:gd name="T0" fmla="*/ 19 w 711"/>
                  <a:gd name="T1" fmla="*/ 494 h 494"/>
                  <a:gd name="T2" fmla="*/ 678 w 711"/>
                  <a:gd name="T3" fmla="*/ 60 h 494"/>
                  <a:gd name="T4" fmla="*/ 667 w 711"/>
                  <a:gd name="T5" fmla="*/ 167 h 494"/>
                  <a:gd name="T6" fmla="*/ 668 w 711"/>
                  <a:gd name="T7" fmla="*/ 173 h 494"/>
                  <a:gd name="T8" fmla="*/ 671 w 711"/>
                  <a:gd name="T9" fmla="*/ 177 h 494"/>
                  <a:gd name="T10" fmla="*/ 677 w 711"/>
                  <a:gd name="T11" fmla="*/ 180 h 494"/>
                  <a:gd name="T12" fmla="*/ 681 w 711"/>
                  <a:gd name="T13" fmla="*/ 181 h 494"/>
                  <a:gd name="T14" fmla="*/ 687 w 711"/>
                  <a:gd name="T15" fmla="*/ 180 h 494"/>
                  <a:gd name="T16" fmla="*/ 695 w 711"/>
                  <a:gd name="T17" fmla="*/ 173 h 494"/>
                  <a:gd name="T18" fmla="*/ 711 w 711"/>
                  <a:gd name="T19" fmla="*/ 33 h 494"/>
                  <a:gd name="T20" fmla="*/ 711 w 711"/>
                  <a:gd name="T21" fmla="*/ 30 h 494"/>
                  <a:gd name="T22" fmla="*/ 711 w 711"/>
                  <a:gd name="T23" fmla="*/ 27 h 494"/>
                  <a:gd name="T24" fmla="*/ 710 w 711"/>
                  <a:gd name="T25" fmla="*/ 24 h 494"/>
                  <a:gd name="T26" fmla="*/ 709 w 711"/>
                  <a:gd name="T27" fmla="*/ 22 h 494"/>
                  <a:gd name="T28" fmla="*/ 709 w 711"/>
                  <a:gd name="T29" fmla="*/ 22 h 494"/>
                  <a:gd name="T30" fmla="*/ 707 w 711"/>
                  <a:gd name="T31" fmla="*/ 20 h 494"/>
                  <a:gd name="T32" fmla="*/ 705 w 711"/>
                  <a:gd name="T33" fmla="*/ 18 h 494"/>
                  <a:gd name="T34" fmla="*/ 701 w 711"/>
                  <a:gd name="T35" fmla="*/ 16 h 494"/>
                  <a:gd name="T36" fmla="*/ 699 w 711"/>
                  <a:gd name="T37" fmla="*/ 15 h 494"/>
                  <a:gd name="T38" fmla="*/ 698 w 711"/>
                  <a:gd name="T39" fmla="*/ 15 h 494"/>
                  <a:gd name="T40" fmla="*/ 560 w 711"/>
                  <a:gd name="T41" fmla="*/ 0 h 494"/>
                  <a:gd name="T42" fmla="*/ 555 w 711"/>
                  <a:gd name="T43" fmla="*/ 3 h 494"/>
                  <a:gd name="T44" fmla="*/ 550 w 711"/>
                  <a:gd name="T45" fmla="*/ 6 h 494"/>
                  <a:gd name="T46" fmla="*/ 547 w 711"/>
                  <a:gd name="T47" fmla="*/ 11 h 494"/>
                  <a:gd name="T48" fmla="*/ 546 w 711"/>
                  <a:gd name="T49" fmla="*/ 16 h 494"/>
                  <a:gd name="T50" fmla="*/ 548 w 711"/>
                  <a:gd name="T51" fmla="*/ 23 h 494"/>
                  <a:gd name="T52" fmla="*/ 551 w 711"/>
                  <a:gd name="T53" fmla="*/ 27 h 494"/>
                  <a:gd name="T54" fmla="*/ 557 w 711"/>
                  <a:gd name="T55" fmla="*/ 30 h 494"/>
                  <a:gd name="T56" fmla="*/ 653 w 711"/>
                  <a:gd name="T57" fmla="*/ 41 h 494"/>
                  <a:gd name="T58" fmla="*/ 4 w 711"/>
                  <a:gd name="T59" fmla="*/ 468 h 494"/>
                  <a:gd name="T60" fmla="*/ 1 w 711"/>
                  <a:gd name="T61" fmla="*/ 474 h 494"/>
                  <a:gd name="T62" fmla="*/ 0 w 711"/>
                  <a:gd name="T63" fmla="*/ 479 h 494"/>
                  <a:gd name="T64" fmla="*/ 1 w 711"/>
                  <a:gd name="T65" fmla="*/ 485 h 494"/>
                  <a:gd name="T66" fmla="*/ 5 w 711"/>
                  <a:gd name="T67" fmla="*/ 490 h 494"/>
                  <a:gd name="T68" fmla="*/ 11 w 711"/>
                  <a:gd name="T69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1" h="494">
                    <a:moveTo>
                      <a:pt x="15" y="494"/>
                    </a:moveTo>
                    <a:lnTo>
                      <a:pt x="19" y="494"/>
                    </a:lnTo>
                    <a:lnTo>
                      <a:pt x="23" y="492"/>
                    </a:lnTo>
                    <a:lnTo>
                      <a:pt x="678" y="60"/>
                    </a:lnTo>
                    <a:lnTo>
                      <a:pt x="667" y="164"/>
                    </a:lnTo>
                    <a:lnTo>
                      <a:pt x="667" y="167"/>
                    </a:lnTo>
                    <a:lnTo>
                      <a:pt x="667" y="170"/>
                    </a:lnTo>
                    <a:lnTo>
                      <a:pt x="668" y="173"/>
                    </a:lnTo>
                    <a:lnTo>
                      <a:pt x="670" y="175"/>
                    </a:lnTo>
                    <a:lnTo>
                      <a:pt x="671" y="177"/>
                    </a:lnTo>
                    <a:lnTo>
                      <a:pt x="675" y="179"/>
                    </a:lnTo>
                    <a:lnTo>
                      <a:pt x="677" y="180"/>
                    </a:lnTo>
                    <a:lnTo>
                      <a:pt x="680" y="180"/>
                    </a:lnTo>
                    <a:lnTo>
                      <a:pt x="681" y="181"/>
                    </a:lnTo>
                    <a:lnTo>
                      <a:pt x="682" y="181"/>
                    </a:lnTo>
                    <a:lnTo>
                      <a:pt x="687" y="180"/>
                    </a:lnTo>
                    <a:lnTo>
                      <a:pt x="692" y="177"/>
                    </a:lnTo>
                    <a:lnTo>
                      <a:pt x="695" y="173"/>
                    </a:lnTo>
                    <a:lnTo>
                      <a:pt x="696" y="167"/>
                    </a:lnTo>
                    <a:lnTo>
                      <a:pt x="711" y="33"/>
                    </a:lnTo>
                    <a:lnTo>
                      <a:pt x="711" y="31"/>
                    </a:lnTo>
                    <a:lnTo>
                      <a:pt x="711" y="30"/>
                    </a:lnTo>
                    <a:lnTo>
                      <a:pt x="711" y="28"/>
                    </a:lnTo>
                    <a:lnTo>
                      <a:pt x="711" y="27"/>
                    </a:lnTo>
                    <a:lnTo>
                      <a:pt x="711" y="26"/>
                    </a:lnTo>
                    <a:lnTo>
                      <a:pt x="710" y="24"/>
                    </a:lnTo>
                    <a:lnTo>
                      <a:pt x="710" y="23"/>
                    </a:lnTo>
                    <a:lnTo>
                      <a:pt x="709" y="22"/>
                    </a:lnTo>
                    <a:lnTo>
                      <a:pt x="709" y="22"/>
                    </a:lnTo>
                    <a:lnTo>
                      <a:pt x="709" y="22"/>
                    </a:lnTo>
                    <a:lnTo>
                      <a:pt x="708" y="21"/>
                    </a:lnTo>
                    <a:lnTo>
                      <a:pt x="707" y="20"/>
                    </a:lnTo>
                    <a:lnTo>
                      <a:pt x="706" y="19"/>
                    </a:lnTo>
                    <a:lnTo>
                      <a:pt x="705" y="18"/>
                    </a:lnTo>
                    <a:lnTo>
                      <a:pt x="703" y="18"/>
                    </a:lnTo>
                    <a:lnTo>
                      <a:pt x="701" y="16"/>
                    </a:lnTo>
                    <a:lnTo>
                      <a:pt x="700" y="16"/>
                    </a:lnTo>
                    <a:lnTo>
                      <a:pt x="699" y="15"/>
                    </a:lnTo>
                    <a:lnTo>
                      <a:pt x="698" y="15"/>
                    </a:lnTo>
                    <a:lnTo>
                      <a:pt x="698" y="15"/>
                    </a:lnTo>
                    <a:lnTo>
                      <a:pt x="563" y="0"/>
                    </a:lnTo>
                    <a:lnTo>
                      <a:pt x="560" y="0"/>
                    </a:lnTo>
                    <a:lnTo>
                      <a:pt x="557" y="1"/>
                    </a:lnTo>
                    <a:lnTo>
                      <a:pt x="555" y="3"/>
                    </a:lnTo>
                    <a:lnTo>
                      <a:pt x="552" y="4"/>
                    </a:lnTo>
                    <a:lnTo>
                      <a:pt x="550" y="6"/>
                    </a:lnTo>
                    <a:lnTo>
                      <a:pt x="548" y="8"/>
                    </a:lnTo>
                    <a:lnTo>
                      <a:pt x="547" y="11"/>
                    </a:lnTo>
                    <a:lnTo>
                      <a:pt x="546" y="14"/>
                    </a:lnTo>
                    <a:lnTo>
                      <a:pt x="546" y="16"/>
                    </a:lnTo>
                    <a:lnTo>
                      <a:pt x="547" y="20"/>
                    </a:lnTo>
                    <a:lnTo>
                      <a:pt x="548" y="23"/>
                    </a:lnTo>
                    <a:lnTo>
                      <a:pt x="549" y="25"/>
                    </a:lnTo>
                    <a:lnTo>
                      <a:pt x="551" y="27"/>
                    </a:lnTo>
                    <a:lnTo>
                      <a:pt x="553" y="28"/>
                    </a:lnTo>
                    <a:lnTo>
                      <a:pt x="557" y="30"/>
                    </a:lnTo>
                    <a:lnTo>
                      <a:pt x="560" y="30"/>
                    </a:lnTo>
                    <a:lnTo>
                      <a:pt x="653" y="41"/>
                    </a:lnTo>
                    <a:lnTo>
                      <a:pt x="6" y="466"/>
                    </a:lnTo>
                    <a:lnTo>
                      <a:pt x="4" y="468"/>
                    </a:lnTo>
                    <a:lnTo>
                      <a:pt x="2" y="471"/>
                    </a:lnTo>
                    <a:lnTo>
                      <a:pt x="1" y="474"/>
                    </a:lnTo>
                    <a:lnTo>
                      <a:pt x="0" y="476"/>
                    </a:lnTo>
                    <a:lnTo>
                      <a:pt x="0" y="479"/>
                    </a:lnTo>
                    <a:lnTo>
                      <a:pt x="0" y="482"/>
                    </a:lnTo>
                    <a:lnTo>
                      <a:pt x="1" y="485"/>
                    </a:lnTo>
                    <a:lnTo>
                      <a:pt x="2" y="488"/>
                    </a:lnTo>
                    <a:lnTo>
                      <a:pt x="5" y="490"/>
                    </a:lnTo>
                    <a:lnTo>
                      <a:pt x="8" y="492"/>
                    </a:lnTo>
                    <a:lnTo>
                      <a:pt x="11" y="494"/>
                    </a:lnTo>
                    <a:lnTo>
                      <a:pt x="15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4" name="Freeform 71">
                <a:extLst>
                  <a:ext uri="{FF2B5EF4-FFF2-40B4-BE49-F238E27FC236}">
                    <a16:creationId xmlns:a16="http://schemas.microsoft.com/office/drawing/2014/main" id="{9091C893-8E47-420A-AE99-28A1471210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28363" y="2593975"/>
                <a:ext cx="285750" cy="192088"/>
              </a:xfrm>
              <a:custGeom>
                <a:avLst/>
                <a:gdLst>
                  <a:gd name="T0" fmla="*/ 812 w 902"/>
                  <a:gd name="T1" fmla="*/ 30 h 601"/>
                  <a:gd name="T2" fmla="*/ 511 w 902"/>
                  <a:gd name="T3" fmla="*/ 571 h 601"/>
                  <a:gd name="T4" fmla="*/ 601 w 902"/>
                  <a:gd name="T5" fmla="*/ 571 h 601"/>
                  <a:gd name="T6" fmla="*/ 300 w 902"/>
                  <a:gd name="T7" fmla="*/ 330 h 601"/>
                  <a:gd name="T8" fmla="*/ 300 w 902"/>
                  <a:gd name="T9" fmla="*/ 571 h 601"/>
                  <a:gd name="T10" fmla="*/ 180 w 902"/>
                  <a:gd name="T11" fmla="*/ 481 h 601"/>
                  <a:gd name="T12" fmla="*/ 887 w 902"/>
                  <a:gd name="T13" fmla="*/ 571 h 601"/>
                  <a:gd name="T14" fmla="*/ 841 w 902"/>
                  <a:gd name="T15" fmla="*/ 12 h 601"/>
                  <a:gd name="T16" fmla="*/ 838 w 902"/>
                  <a:gd name="T17" fmla="*/ 5 h 601"/>
                  <a:gd name="T18" fmla="*/ 829 w 902"/>
                  <a:gd name="T19" fmla="*/ 0 h 601"/>
                  <a:gd name="T20" fmla="*/ 704 w 902"/>
                  <a:gd name="T21" fmla="*/ 0 h 601"/>
                  <a:gd name="T22" fmla="*/ 695 w 902"/>
                  <a:gd name="T23" fmla="*/ 5 h 601"/>
                  <a:gd name="T24" fmla="*/ 692 w 902"/>
                  <a:gd name="T25" fmla="*/ 12 h 601"/>
                  <a:gd name="T26" fmla="*/ 631 w 902"/>
                  <a:gd name="T27" fmla="*/ 571 h 601"/>
                  <a:gd name="T28" fmla="*/ 630 w 902"/>
                  <a:gd name="T29" fmla="*/ 160 h 601"/>
                  <a:gd name="T30" fmla="*/ 625 w 902"/>
                  <a:gd name="T31" fmla="*/ 152 h 601"/>
                  <a:gd name="T32" fmla="*/ 616 w 902"/>
                  <a:gd name="T33" fmla="*/ 150 h 601"/>
                  <a:gd name="T34" fmla="*/ 490 w 902"/>
                  <a:gd name="T35" fmla="*/ 151 h 601"/>
                  <a:gd name="T36" fmla="*/ 483 w 902"/>
                  <a:gd name="T37" fmla="*/ 157 h 601"/>
                  <a:gd name="T38" fmla="*/ 481 w 902"/>
                  <a:gd name="T39" fmla="*/ 165 h 601"/>
                  <a:gd name="T40" fmla="*/ 421 w 902"/>
                  <a:gd name="T41" fmla="*/ 315 h 601"/>
                  <a:gd name="T42" fmla="*/ 418 w 902"/>
                  <a:gd name="T43" fmla="*/ 308 h 601"/>
                  <a:gd name="T44" fmla="*/ 411 w 902"/>
                  <a:gd name="T45" fmla="*/ 302 h 601"/>
                  <a:gd name="T46" fmla="*/ 285 w 902"/>
                  <a:gd name="T47" fmla="*/ 300 h 601"/>
                  <a:gd name="T48" fmla="*/ 277 w 902"/>
                  <a:gd name="T49" fmla="*/ 304 h 601"/>
                  <a:gd name="T50" fmla="*/ 271 w 902"/>
                  <a:gd name="T51" fmla="*/ 310 h 601"/>
                  <a:gd name="T52" fmla="*/ 270 w 902"/>
                  <a:gd name="T53" fmla="*/ 571 h 601"/>
                  <a:gd name="T54" fmla="*/ 210 w 902"/>
                  <a:gd name="T55" fmla="*/ 463 h 601"/>
                  <a:gd name="T56" fmla="*/ 206 w 902"/>
                  <a:gd name="T57" fmla="*/ 456 h 601"/>
                  <a:gd name="T58" fmla="*/ 198 w 902"/>
                  <a:gd name="T59" fmla="*/ 451 h 601"/>
                  <a:gd name="T60" fmla="*/ 72 w 902"/>
                  <a:gd name="T61" fmla="*/ 451 h 601"/>
                  <a:gd name="T62" fmla="*/ 64 w 902"/>
                  <a:gd name="T63" fmla="*/ 456 h 601"/>
                  <a:gd name="T64" fmla="*/ 60 w 902"/>
                  <a:gd name="T65" fmla="*/ 463 h 601"/>
                  <a:gd name="T66" fmla="*/ 15 w 902"/>
                  <a:gd name="T67" fmla="*/ 571 h 601"/>
                  <a:gd name="T68" fmla="*/ 6 w 902"/>
                  <a:gd name="T69" fmla="*/ 573 h 601"/>
                  <a:gd name="T70" fmla="*/ 1 w 902"/>
                  <a:gd name="T71" fmla="*/ 581 h 601"/>
                  <a:gd name="T72" fmla="*/ 0 w 902"/>
                  <a:gd name="T73" fmla="*/ 590 h 601"/>
                  <a:gd name="T74" fmla="*/ 4 w 902"/>
                  <a:gd name="T75" fmla="*/ 597 h 601"/>
                  <a:gd name="T76" fmla="*/ 12 w 902"/>
                  <a:gd name="T77" fmla="*/ 601 h 601"/>
                  <a:gd name="T78" fmla="*/ 195 w 902"/>
                  <a:gd name="T79" fmla="*/ 601 h 601"/>
                  <a:gd name="T80" fmla="*/ 496 w 902"/>
                  <a:gd name="T81" fmla="*/ 601 h 601"/>
                  <a:gd name="T82" fmla="*/ 827 w 902"/>
                  <a:gd name="T83" fmla="*/ 601 h 601"/>
                  <a:gd name="T84" fmla="*/ 892 w 902"/>
                  <a:gd name="T85" fmla="*/ 600 h 601"/>
                  <a:gd name="T86" fmla="*/ 899 w 902"/>
                  <a:gd name="T87" fmla="*/ 595 h 601"/>
                  <a:gd name="T88" fmla="*/ 902 w 902"/>
                  <a:gd name="T89" fmla="*/ 586 h 601"/>
                  <a:gd name="T90" fmla="*/ 899 w 902"/>
                  <a:gd name="T91" fmla="*/ 578 h 601"/>
                  <a:gd name="T92" fmla="*/ 892 w 902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2" h="601">
                    <a:moveTo>
                      <a:pt x="721" y="571"/>
                    </a:moveTo>
                    <a:lnTo>
                      <a:pt x="721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1" y="571"/>
                    </a:lnTo>
                    <a:close/>
                    <a:moveTo>
                      <a:pt x="511" y="571"/>
                    </a:moveTo>
                    <a:lnTo>
                      <a:pt x="511" y="180"/>
                    </a:lnTo>
                    <a:lnTo>
                      <a:pt x="601" y="180"/>
                    </a:lnTo>
                    <a:lnTo>
                      <a:pt x="601" y="571"/>
                    </a:lnTo>
                    <a:lnTo>
                      <a:pt x="511" y="571"/>
                    </a:lnTo>
                    <a:close/>
                    <a:moveTo>
                      <a:pt x="300" y="571"/>
                    </a:moveTo>
                    <a:lnTo>
                      <a:pt x="300" y="330"/>
                    </a:lnTo>
                    <a:lnTo>
                      <a:pt x="391" y="330"/>
                    </a:lnTo>
                    <a:lnTo>
                      <a:pt x="391" y="571"/>
                    </a:lnTo>
                    <a:lnTo>
                      <a:pt x="300" y="571"/>
                    </a:lnTo>
                    <a:close/>
                    <a:moveTo>
                      <a:pt x="90" y="571"/>
                    </a:moveTo>
                    <a:lnTo>
                      <a:pt x="90" y="481"/>
                    </a:lnTo>
                    <a:lnTo>
                      <a:pt x="180" y="481"/>
                    </a:lnTo>
                    <a:lnTo>
                      <a:pt x="180" y="571"/>
                    </a:lnTo>
                    <a:lnTo>
                      <a:pt x="90" y="571"/>
                    </a:lnTo>
                    <a:close/>
                    <a:moveTo>
                      <a:pt x="887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1" y="12"/>
                    </a:lnTo>
                    <a:lnTo>
                      <a:pt x="841" y="9"/>
                    </a:lnTo>
                    <a:lnTo>
                      <a:pt x="839" y="7"/>
                    </a:lnTo>
                    <a:lnTo>
                      <a:pt x="838" y="5"/>
                    </a:lnTo>
                    <a:lnTo>
                      <a:pt x="835" y="3"/>
                    </a:lnTo>
                    <a:lnTo>
                      <a:pt x="832" y="1"/>
                    </a:lnTo>
                    <a:lnTo>
                      <a:pt x="829" y="0"/>
                    </a:lnTo>
                    <a:lnTo>
                      <a:pt x="827" y="0"/>
                    </a:lnTo>
                    <a:lnTo>
                      <a:pt x="706" y="0"/>
                    </a:lnTo>
                    <a:lnTo>
                      <a:pt x="704" y="0"/>
                    </a:lnTo>
                    <a:lnTo>
                      <a:pt x="701" y="1"/>
                    </a:lnTo>
                    <a:lnTo>
                      <a:pt x="698" y="3"/>
                    </a:lnTo>
                    <a:lnTo>
                      <a:pt x="695" y="5"/>
                    </a:lnTo>
                    <a:lnTo>
                      <a:pt x="694" y="7"/>
                    </a:lnTo>
                    <a:lnTo>
                      <a:pt x="692" y="9"/>
                    </a:lnTo>
                    <a:lnTo>
                      <a:pt x="692" y="12"/>
                    </a:lnTo>
                    <a:lnTo>
                      <a:pt x="691" y="15"/>
                    </a:lnTo>
                    <a:lnTo>
                      <a:pt x="691" y="571"/>
                    </a:lnTo>
                    <a:lnTo>
                      <a:pt x="631" y="571"/>
                    </a:lnTo>
                    <a:lnTo>
                      <a:pt x="631" y="165"/>
                    </a:lnTo>
                    <a:lnTo>
                      <a:pt x="631" y="162"/>
                    </a:lnTo>
                    <a:lnTo>
                      <a:pt x="630" y="160"/>
                    </a:lnTo>
                    <a:lnTo>
                      <a:pt x="629" y="157"/>
                    </a:lnTo>
                    <a:lnTo>
                      <a:pt x="627" y="155"/>
                    </a:lnTo>
                    <a:lnTo>
                      <a:pt x="625" y="152"/>
                    </a:lnTo>
                    <a:lnTo>
                      <a:pt x="622" y="151"/>
                    </a:lnTo>
                    <a:lnTo>
                      <a:pt x="619" y="150"/>
                    </a:lnTo>
                    <a:lnTo>
                      <a:pt x="616" y="150"/>
                    </a:lnTo>
                    <a:lnTo>
                      <a:pt x="496" y="150"/>
                    </a:lnTo>
                    <a:lnTo>
                      <a:pt x="493" y="150"/>
                    </a:lnTo>
                    <a:lnTo>
                      <a:pt x="490" y="151"/>
                    </a:lnTo>
                    <a:lnTo>
                      <a:pt x="487" y="154"/>
                    </a:lnTo>
                    <a:lnTo>
                      <a:pt x="485" y="155"/>
                    </a:lnTo>
                    <a:lnTo>
                      <a:pt x="483" y="157"/>
                    </a:lnTo>
                    <a:lnTo>
                      <a:pt x="482" y="160"/>
                    </a:lnTo>
                    <a:lnTo>
                      <a:pt x="481" y="162"/>
                    </a:lnTo>
                    <a:lnTo>
                      <a:pt x="481" y="165"/>
                    </a:lnTo>
                    <a:lnTo>
                      <a:pt x="481" y="571"/>
                    </a:lnTo>
                    <a:lnTo>
                      <a:pt x="421" y="571"/>
                    </a:lnTo>
                    <a:lnTo>
                      <a:pt x="421" y="315"/>
                    </a:lnTo>
                    <a:lnTo>
                      <a:pt x="420" y="313"/>
                    </a:lnTo>
                    <a:lnTo>
                      <a:pt x="420" y="310"/>
                    </a:lnTo>
                    <a:lnTo>
                      <a:pt x="418" y="308"/>
                    </a:lnTo>
                    <a:lnTo>
                      <a:pt x="417" y="306"/>
                    </a:lnTo>
                    <a:lnTo>
                      <a:pt x="414" y="304"/>
                    </a:lnTo>
                    <a:lnTo>
                      <a:pt x="411" y="302"/>
                    </a:lnTo>
                    <a:lnTo>
                      <a:pt x="408" y="301"/>
                    </a:lnTo>
                    <a:lnTo>
                      <a:pt x="406" y="300"/>
                    </a:lnTo>
                    <a:lnTo>
                      <a:pt x="285" y="300"/>
                    </a:lnTo>
                    <a:lnTo>
                      <a:pt x="283" y="301"/>
                    </a:lnTo>
                    <a:lnTo>
                      <a:pt x="280" y="302"/>
                    </a:lnTo>
                    <a:lnTo>
                      <a:pt x="277" y="304"/>
                    </a:lnTo>
                    <a:lnTo>
                      <a:pt x="274" y="306"/>
                    </a:lnTo>
                    <a:lnTo>
                      <a:pt x="273" y="308"/>
                    </a:lnTo>
                    <a:lnTo>
                      <a:pt x="271" y="310"/>
                    </a:lnTo>
                    <a:lnTo>
                      <a:pt x="271" y="313"/>
                    </a:lnTo>
                    <a:lnTo>
                      <a:pt x="270" y="316"/>
                    </a:lnTo>
                    <a:lnTo>
                      <a:pt x="270" y="571"/>
                    </a:lnTo>
                    <a:lnTo>
                      <a:pt x="210" y="571"/>
                    </a:lnTo>
                    <a:lnTo>
                      <a:pt x="210" y="466"/>
                    </a:lnTo>
                    <a:lnTo>
                      <a:pt x="210" y="463"/>
                    </a:lnTo>
                    <a:lnTo>
                      <a:pt x="209" y="460"/>
                    </a:lnTo>
                    <a:lnTo>
                      <a:pt x="208" y="458"/>
                    </a:lnTo>
                    <a:lnTo>
                      <a:pt x="206" y="456"/>
                    </a:lnTo>
                    <a:lnTo>
                      <a:pt x="204" y="454"/>
                    </a:lnTo>
                    <a:lnTo>
                      <a:pt x="201" y="452"/>
                    </a:lnTo>
                    <a:lnTo>
                      <a:pt x="198" y="451"/>
                    </a:lnTo>
                    <a:lnTo>
                      <a:pt x="195" y="451"/>
                    </a:lnTo>
                    <a:lnTo>
                      <a:pt x="75" y="451"/>
                    </a:lnTo>
                    <a:lnTo>
                      <a:pt x="72" y="451"/>
                    </a:lnTo>
                    <a:lnTo>
                      <a:pt x="69" y="452"/>
                    </a:lnTo>
                    <a:lnTo>
                      <a:pt x="66" y="454"/>
                    </a:lnTo>
                    <a:lnTo>
                      <a:pt x="64" y="456"/>
                    </a:lnTo>
                    <a:lnTo>
                      <a:pt x="62" y="458"/>
                    </a:lnTo>
                    <a:lnTo>
                      <a:pt x="61" y="460"/>
                    </a:lnTo>
                    <a:lnTo>
                      <a:pt x="60" y="463"/>
                    </a:lnTo>
                    <a:lnTo>
                      <a:pt x="60" y="466"/>
                    </a:lnTo>
                    <a:lnTo>
                      <a:pt x="60" y="571"/>
                    </a:lnTo>
                    <a:lnTo>
                      <a:pt x="15" y="571"/>
                    </a:lnTo>
                    <a:lnTo>
                      <a:pt x="12" y="571"/>
                    </a:lnTo>
                    <a:lnTo>
                      <a:pt x="9" y="572"/>
                    </a:lnTo>
                    <a:lnTo>
                      <a:pt x="6" y="573"/>
                    </a:lnTo>
                    <a:lnTo>
                      <a:pt x="4" y="576"/>
                    </a:lnTo>
                    <a:lnTo>
                      <a:pt x="2" y="578"/>
                    </a:lnTo>
                    <a:lnTo>
                      <a:pt x="1" y="581"/>
                    </a:lnTo>
                    <a:lnTo>
                      <a:pt x="0" y="583"/>
                    </a:lnTo>
                    <a:lnTo>
                      <a:pt x="0" y="586"/>
                    </a:lnTo>
                    <a:lnTo>
                      <a:pt x="0" y="590"/>
                    </a:lnTo>
                    <a:lnTo>
                      <a:pt x="1" y="593"/>
                    </a:lnTo>
                    <a:lnTo>
                      <a:pt x="2" y="595"/>
                    </a:lnTo>
                    <a:lnTo>
                      <a:pt x="4" y="597"/>
                    </a:lnTo>
                    <a:lnTo>
                      <a:pt x="6" y="599"/>
                    </a:lnTo>
                    <a:lnTo>
                      <a:pt x="9" y="600"/>
                    </a:lnTo>
                    <a:lnTo>
                      <a:pt x="12" y="601"/>
                    </a:lnTo>
                    <a:lnTo>
                      <a:pt x="15" y="601"/>
                    </a:lnTo>
                    <a:lnTo>
                      <a:pt x="75" y="601"/>
                    </a:lnTo>
                    <a:lnTo>
                      <a:pt x="195" y="601"/>
                    </a:lnTo>
                    <a:lnTo>
                      <a:pt x="285" y="601"/>
                    </a:lnTo>
                    <a:lnTo>
                      <a:pt x="406" y="601"/>
                    </a:lnTo>
                    <a:lnTo>
                      <a:pt x="496" y="601"/>
                    </a:lnTo>
                    <a:lnTo>
                      <a:pt x="616" y="601"/>
                    </a:lnTo>
                    <a:lnTo>
                      <a:pt x="706" y="601"/>
                    </a:lnTo>
                    <a:lnTo>
                      <a:pt x="827" y="601"/>
                    </a:lnTo>
                    <a:lnTo>
                      <a:pt x="887" y="601"/>
                    </a:lnTo>
                    <a:lnTo>
                      <a:pt x="890" y="601"/>
                    </a:lnTo>
                    <a:lnTo>
                      <a:pt x="892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899" y="595"/>
                    </a:lnTo>
                    <a:lnTo>
                      <a:pt x="901" y="593"/>
                    </a:lnTo>
                    <a:lnTo>
                      <a:pt x="901" y="590"/>
                    </a:lnTo>
                    <a:lnTo>
                      <a:pt x="902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899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2" y="572"/>
                    </a:lnTo>
                    <a:lnTo>
                      <a:pt x="890" y="571"/>
                    </a:lnTo>
                    <a:lnTo>
                      <a:pt x="887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sp>
          <p:nvSpPr>
            <p:cNvPr id="64" name="Freeform 454">
              <a:extLst>
                <a:ext uri="{FF2B5EF4-FFF2-40B4-BE49-F238E27FC236}">
                  <a16:creationId xmlns:a16="http://schemas.microsoft.com/office/drawing/2014/main" id="{A77C8A17-51E1-4452-959E-8116FA671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6389" y="4819358"/>
              <a:ext cx="285750" cy="198438"/>
            </a:xfrm>
            <a:custGeom>
              <a:avLst/>
              <a:gdLst>
                <a:gd name="T0" fmla="*/ 456 w 900"/>
                <a:gd name="T1" fmla="*/ 252 h 629"/>
                <a:gd name="T2" fmla="*/ 464 w 900"/>
                <a:gd name="T3" fmla="*/ 244 h 629"/>
                <a:gd name="T4" fmla="*/ 463 w 900"/>
                <a:gd name="T5" fmla="*/ 232 h 629"/>
                <a:gd name="T6" fmla="*/ 454 w 900"/>
                <a:gd name="T7" fmla="*/ 225 h 629"/>
                <a:gd name="T8" fmla="*/ 164 w 900"/>
                <a:gd name="T9" fmla="*/ 298 h 629"/>
                <a:gd name="T10" fmla="*/ 450 w 900"/>
                <a:gd name="T11" fmla="*/ 447 h 629"/>
                <a:gd name="T12" fmla="*/ 202 w 900"/>
                <a:gd name="T13" fmla="*/ 579 h 629"/>
                <a:gd name="T14" fmla="*/ 173 w 900"/>
                <a:gd name="T15" fmla="*/ 598 h 629"/>
                <a:gd name="T16" fmla="*/ 140 w 900"/>
                <a:gd name="T17" fmla="*/ 591 h 629"/>
                <a:gd name="T18" fmla="*/ 121 w 900"/>
                <a:gd name="T19" fmla="*/ 563 h 629"/>
                <a:gd name="T20" fmla="*/ 127 w 900"/>
                <a:gd name="T21" fmla="*/ 529 h 629"/>
                <a:gd name="T22" fmla="*/ 156 w 900"/>
                <a:gd name="T23" fmla="*/ 509 h 629"/>
                <a:gd name="T24" fmla="*/ 190 w 900"/>
                <a:gd name="T25" fmla="*/ 517 h 629"/>
                <a:gd name="T26" fmla="*/ 209 w 900"/>
                <a:gd name="T27" fmla="*/ 545 h 629"/>
                <a:gd name="T28" fmla="*/ 456 w 900"/>
                <a:gd name="T29" fmla="*/ 1 h 629"/>
                <a:gd name="T30" fmla="*/ 442 w 900"/>
                <a:gd name="T31" fmla="*/ 1 h 629"/>
                <a:gd name="T32" fmla="*/ 1 w 900"/>
                <a:gd name="T33" fmla="*/ 235 h 629"/>
                <a:gd name="T34" fmla="*/ 5 w 900"/>
                <a:gd name="T35" fmla="*/ 250 h 629"/>
                <a:gd name="T36" fmla="*/ 143 w 900"/>
                <a:gd name="T37" fmla="*/ 482 h 629"/>
                <a:gd name="T38" fmla="*/ 116 w 900"/>
                <a:gd name="T39" fmla="*/ 498 h 629"/>
                <a:gd name="T40" fmla="*/ 97 w 900"/>
                <a:gd name="T41" fmla="*/ 522 h 629"/>
                <a:gd name="T42" fmla="*/ 90 w 900"/>
                <a:gd name="T43" fmla="*/ 547 h 629"/>
                <a:gd name="T44" fmla="*/ 93 w 900"/>
                <a:gd name="T45" fmla="*/ 576 h 629"/>
                <a:gd name="T46" fmla="*/ 107 w 900"/>
                <a:gd name="T47" fmla="*/ 602 h 629"/>
                <a:gd name="T48" fmla="*/ 130 w 900"/>
                <a:gd name="T49" fmla="*/ 620 h 629"/>
                <a:gd name="T50" fmla="*/ 157 w 900"/>
                <a:gd name="T51" fmla="*/ 628 h 629"/>
                <a:gd name="T52" fmla="*/ 187 w 900"/>
                <a:gd name="T53" fmla="*/ 625 h 629"/>
                <a:gd name="T54" fmla="*/ 213 w 900"/>
                <a:gd name="T55" fmla="*/ 611 h 629"/>
                <a:gd name="T56" fmla="*/ 231 w 900"/>
                <a:gd name="T57" fmla="*/ 590 h 629"/>
                <a:gd name="T58" fmla="*/ 240 w 900"/>
                <a:gd name="T59" fmla="*/ 562 h 629"/>
                <a:gd name="T60" fmla="*/ 238 w 900"/>
                <a:gd name="T61" fmla="*/ 534 h 629"/>
                <a:gd name="T62" fmla="*/ 227 w 900"/>
                <a:gd name="T63" fmla="*/ 512 h 629"/>
                <a:gd name="T64" fmla="*/ 198 w 900"/>
                <a:gd name="T65" fmla="*/ 487 h 629"/>
                <a:gd name="T66" fmla="*/ 180 w 900"/>
                <a:gd name="T67" fmla="*/ 341 h 629"/>
                <a:gd name="T68" fmla="*/ 453 w 900"/>
                <a:gd name="T69" fmla="*/ 478 h 629"/>
                <a:gd name="T70" fmla="*/ 719 w 900"/>
                <a:gd name="T71" fmla="*/ 411 h 629"/>
                <a:gd name="T72" fmla="*/ 709 w 900"/>
                <a:gd name="T73" fmla="*/ 446 h 629"/>
                <a:gd name="T74" fmla="*/ 663 w 900"/>
                <a:gd name="T75" fmla="*/ 503 h 629"/>
                <a:gd name="T76" fmla="*/ 585 w 900"/>
                <a:gd name="T77" fmla="*/ 551 h 629"/>
                <a:gd name="T78" fmla="*/ 495 w 900"/>
                <a:gd name="T79" fmla="*/ 574 h 629"/>
                <a:gd name="T80" fmla="*/ 434 w 900"/>
                <a:gd name="T81" fmla="*/ 577 h 629"/>
                <a:gd name="T82" fmla="*/ 354 w 900"/>
                <a:gd name="T83" fmla="*/ 566 h 629"/>
                <a:gd name="T84" fmla="*/ 313 w 900"/>
                <a:gd name="T85" fmla="*/ 559 h 629"/>
                <a:gd name="T86" fmla="*/ 304 w 900"/>
                <a:gd name="T87" fmla="*/ 566 h 629"/>
                <a:gd name="T88" fmla="*/ 303 w 900"/>
                <a:gd name="T89" fmla="*/ 578 h 629"/>
                <a:gd name="T90" fmla="*/ 311 w 900"/>
                <a:gd name="T91" fmla="*/ 587 h 629"/>
                <a:gd name="T92" fmla="*/ 366 w 900"/>
                <a:gd name="T93" fmla="*/ 599 h 629"/>
                <a:gd name="T94" fmla="*/ 434 w 900"/>
                <a:gd name="T95" fmla="*/ 607 h 629"/>
                <a:gd name="T96" fmla="*/ 500 w 900"/>
                <a:gd name="T97" fmla="*/ 604 h 629"/>
                <a:gd name="T98" fmla="*/ 561 w 900"/>
                <a:gd name="T99" fmla="*/ 591 h 629"/>
                <a:gd name="T100" fmla="*/ 614 w 900"/>
                <a:gd name="T101" fmla="*/ 571 h 629"/>
                <a:gd name="T102" fmla="*/ 660 w 900"/>
                <a:gd name="T103" fmla="*/ 545 h 629"/>
                <a:gd name="T104" fmla="*/ 718 w 900"/>
                <a:gd name="T105" fmla="*/ 488 h 629"/>
                <a:gd name="T106" fmla="*/ 741 w 900"/>
                <a:gd name="T107" fmla="*/ 445 h 629"/>
                <a:gd name="T108" fmla="*/ 749 w 900"/>
                <a:gd name="T109" fmla="*/ 412 h 629"/>
                <a:gd name="T110" fmla="*/ 894 w 900"/>
                <a:gd name="T111" fmla="*/ 250 h 629"/>
                <a:gd name="T112" fmla="*/ 899 w 900"/>
                <a:gd name="T113" fmla="*/ 23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0" h="629">
                  <a:moveTo>
                    <a:pt x="450" y="447"/>
                  </a:moveTo>
                  <a:lnTo>
                    <a:pt x="203" y="320"/>
                  </a:lnTo>
                  <a:lnTo>
                    <a:pt x="453" y="253"/>
                  </a:lnTo>
                  <a:lnTo>
                    <a:pt x="456" y="252"/>
                  </a:lnTo>
                  <a:lnTo>
                    <a:pt x="458" y="251"/>
                  </a:lnTo>
                  <a:lnTo>
                    <a:pt x="461" y="249"/>
                  </a:lnTo>
                  <a:lnTo>
                    <a:pt x="463" y="247"/>
                  </a:lnTo>
                  <a:lnTo>
                    <a:pt x="464" y="244"/>
                  </a:lnTo>
                  <a:lnTo>
                    <a:pt x="465" y="242"/>
                  </a:lnTo>
                  <a:lnTo>
                    <a:pt x="465" y="238"/>
                  </a:lnTo>
                  <a:lnTo>
                    <a:pt x="464" y="235"/>
                  </a:lnTo>
                  <a:lnTo>
                    <a:pt x="463" y="232"/>
                  </a:lnTo>
                  <a:lnTo>
                    <a:pt x="462" y="230"/>
                  </a:lnTo>
                  <a:lnTo>
                    <a:pt x="459" y="228"/>
                  </a:lnTo>
                  <a:lnTo>
                    <a:pt x="457" y="227"/>
                  </a:lnTo>
                  <a:lnTo>
                    <a:pt x="454" y="225"/>
                  </a:lnTo>
                  <a:lnTo>
                    <a:pt x="452" y="225"/>
                  </a:lnTo>
                  <a:lnTo>
                    <a:pt x="449" y="225"/>
                  </a:lnTo>
                  <a:lnTo>
                    <a:pt x="446" y="225"/>
                  </a:lnTo>
                  <a:lnTo>
                    <a:pt x="164" y="298"/>
                  </a:lnTo>
                  <a:lnTo>
                    <a:pt x="48" y="240"/>
                  </a:lnTo>
                  <a:lnTo>
                    <a:pt x="450" y="31"/>
                  </a:lnTo>
                  <a:lnTo>
                    <a:pt x="852" y="240"/>
                  </a:lnTo>
                  <a:lnTo>
                    <a:pt x="450" y="447"/>
                  </a:lnTo>
                  <a:close/>
                  <a:moveTo>
                    <a:pt x="210" y="554"/>
                  </a:moveTo>
                  <a:lnTo>
                    <a:pt x="209" y="563"/>
                  </a:lnTo>
                  <a:lnTo>
                    <a:pt x="207" y="572"/>
                  </a:lnTo>
                  <a:lnTo>
                    <a:pt x="202" y="579"/>
                  </a:lnTo>
                  <a:lnTo>
                    <a:pt x="197" y="586"/>
                  </a:lnTo>
                  <a:lnTo>
                    <a:pt x="190" y="591"/>
                  </a:lnTo>
                  <a:lnTo>
                    <a:pt x="182" y="595"/>
                  </a:lnTo>
                  <a:lnTo>
                    <a:pt x="173" y="598"/>
                  </a:lnTo>
                  <a:lnTo>
                    <a:pt x="165" y="599"/>
                  </a:lnTo>
                  <a:lnTo>
                    <a:pt x="156" y="598"/>
                  </a:lnTo>
                  <a:lnTo>
                    <a:pt x="148" y="595"/>
                  </a:lnTo>
                  <a:lnTo>
                    <a:pt x="140" y="591"/>
                  </a:lnTo>
                  <a:lnTo>
                    <a:pt x="133" y="586"/>
                  </a:lnTo>
                  <a:lnTo>
                    <a:pt x="127" y="579"/>
                  </a:lnTo>
                  <a:lnTo>
                    <a:pt x="123" y="572"/>
                  </a:lnTo>
                  <a:lnTo>
                    <a:pt x="121" y="563"/>
                  </a:lnTo>
                  <a:lnTo>
                    <a:pt x="120" y="554"/>
                  </a:lnTo>
                  <a:lnTo>
                    <a:pt x="121" y="545"/>
                  </a:lnTo>
                  <a:lnTo>
                    <a:pt x="123" y="536"/>
                  </a:lnTo>
                  <a:lnTo>
                    <a:pt x="127" y="529"/>
                  </a:lnTo>
                  <a:lnTo>
                    <a:pt x="133" y="522"/>
                  </a:lnTo>
                  <a:lnTo>
                    <a:pt x="140" y="517"/>
                  </a:lnTo>
                  <a:lnTo>
                    <a:pt x="148" y="513"/>
                  </a:lnTo>
                  <a:lnTo>
                    <a:pt x="156" y="509"/>
                  </a:lnTo>
                  <a:lnTo>
                    <a:pt x="165" y="509"/>
                  </a:lnTo>
                  <a:lnTo>
                    <a:pt x="173" y="509"/>
                  </a:lnTo>
                  <a:lnTo>
                    <a:pt x="182" y="513"/>
                  </a:lnTo>
                  <a:lnTo>
                    <a:pt x="190" y="517"/>
                  </a:lnTo>
                  <a:lnTo>
                    <a:pt x="197" y="522"/>
                  </a:lnTo>
                  <a:lnTo>
                    <a:pt x="202" y="529"/>
                  </a:lnTo>
                  <a:lnTo>
                    <a:pt x="207" y="536"/>
                  </a:lnTo>
                  <a:lnTo>
                    <a:pt x="209" y="545"/>
                  </a:lnTo>
                  <a:lnTo>
                    <a:pt x="210" y="554"/>
                  </a:lnTo>
                  <a:lnTo>
                    <a:pt x="210" y="554"/>
                  </a:lnTo>
                  <a:close/>
                  <a:moveTo>
                    <a:pt x="891" y="226"/>
                  </a:moveTo>
                  <a:lnTo>
                    <a:pt x="456" y="1"/>
                  </a:lnTo>
                  <a:lnTo>
                    <a:pt x="453" y="0"/>
                  </a:lnTo>
                  <a:lnTo>
                    <a:pt x="450" y="0"/>
                  </a:lnTo>
                  <a:lnTo>
                    <a:pt x="447" y="0"/>
                  </a:lnTo>
                  <a:lnTo>
                    <a:pt x="442" y="1"/>
                  </a:lnTo>
                  <a:lnTo>
                    <a:pt x="8" y="226"/>
                  </a:lnTo>
                  <a:lnTo>
                    <a:pt x="5" y="228"/>
                  </a:lnTo>
                  <a:lnTo>
                    <a:pt x="2" y="231"/>
                  </a:lnTo>
                  <a:lnTo>
                    <a:pt x="1" y="235"/>
                  </a:lnTo>
                  <a:lnTo>
                    <a:pt x="0" y="240"/>
                  </a:lnTo>
                  <a:lnTo>
                    <a:pt x="1" y="243"/>
                  </a:lnTo>
                  <a:lnTo>
                    <a:pt x="2" y="247"/>
                  </a:lnTo>
                  <a:lnTo>
                    <a:pt x="5" y="250"/>
                  </a:lnTo>
                  <a:lnTo>
                    <a:pt x="8" y="252"/>
                  </a:lnTo>
                  <a:lnTo>
                    <a:pt x="150" y="326"/>
                  </a:lnTo>
                  <a:lnTo>
                    <a:pt x="150" y="481"/>
                  </a:lnTo>
                  <a:lnTo>
                    <a:pt x="143" y="482"/>
                  </a:lnTo>
                  <a:lnTo>
                    <a:pt x="137" y="484"/>
                  </a:lnTo>
                  <a:lnTo>
                    <a:pt x="132" y="487"/>
                  </a:lnTo>
                  <a:lnTo>
                    <a:pt x="126" y="490"/>
                  </a:lnTo>
                  <a:lnTo>
                    <a:pt x="116" y="498"/>
                  </a:lnTo>
                  <a:lnTo>
                    <a:pt x="107" y="506"/>
                  </a:lnTo>
                  <a:lnTo>
                    <a:pt x="104" y="512"/>
                  </a:lnTo>
                  <a:lnTo>
                    <a:pt x="100" y="517"/>
                  </a:lnTo>
                  <a:lnTo>
                    <a:pt x="97" y="522"/>
                  </a:lnTo>
                  <a:lnTo>
                    <a:pt x="94" y="528"/>
                  </a:lnTo>
                  <a:lnTo>
                    <a:pt x="92" y="534"/>
                  </a:lnTo>
                  <a:lnTo>
                    <a:pt x="91" y="541"/>
                  </a:lnTo>
                  <a:lnTo>
                    <a:pt x="90" y="547"/>
                  </a:lnTo>
                  <a:lnTo>
                    <a:pt x="90" y="554"/>
                  </a:lnTo>
                  <a:lnTo>
                    <a:pt x="90" y="562"/>
                  </a:lnTo>
                  <a:lnTo>
                    <a:pt x="91" y="569"/>
                  </a:lnTo>
                  <a:lnTo>
                    <a:pt x="93" y="576"/>
                  </a:lnTo>
                  <a:lnTo>
                    <a:pt x="96" y="583"/>
                  </a:lnTo>
                  <a:lnTo>
                    <a:pt x="100" y="590"/>
                  </a:lnTo>
                  <a:lnTo>
                    <a:pt x="103" y="596"/>
                  </a:lnTo>
                  <a:lnTo>
                    <a:pt x="107" y="602"/>
                  </a:lnTo>
                  <a:lnTo>
                    <a:pt x="112" y="607"/>
                  </a:lnTo>
                  <a:lnTo>
                    <a:pt x="118" y="611"/>
                  </a:lnTo>
                  <a:lnTo>
                    <a:pt x="123" y="617"/>
                  </a:lnTo>
                  <a:lnTo>
                    <a:pt x="130" y="620"/>
                  </a:lnTo>
                  <a:lnTo>
                    <a:pt x="136" y="623"/>
                  </a:lnTo>
                  <a:lnTo>
                    <a:pt x="142" y="625"/>
                  </a:lnTo>
                  <a:lnTo>
                    <a:pt x="150" y="627"/>
                  </a:lnTo>
                  <a:lnTo>
                    <a:pt x="157" y="628"/>
                  </a:lnTo>
                  <a:lnTo>
                    <a:pt x="165" y="629"/>
                  </a:lnTo>
                  <a:lnTo>
                    <a:pt x="172" y="628"/>
                  </a:lnTo>
                  <a:lnTo>
                    <a:pt x="180" y="627"/>
                  </a:lnTo>
                  <a:lnTo>
                    <a:pt x="187" y="625"/>
                  </a:lnTo>
                  <a:lnTo>
                    <a:pt x="194" y="623"/>
                  </a:lnTo>
                  <a:lnTo>
                    <a:pt x="200" y="620"/>
                  </a:lnTo>
                  <a:lnTo>
                    <a:pt x="207" y="617"/>
                  </a:lnTo>
                  <a:lnTo>
                    <a:pt x="213" y="611"/>
                  </a:lnTo>
                  <a:lnTo>
                    <a:pt x="217" y="607"/>
                  </a:lnTo>
                  <a:lnTo>
                    <a:pt x="223" y="602"/>
                  </a:lnTo>
                  <a:lnTo>
                    <a:pt x="227" y="596"/>
                  </a:lnTo>
                  <a:lnTo>
                    <a:pt x="231" y="590"/>
                  </a:lnTo>
                  <a:lnTo>
                    <a:pt x="233" y="583"/>
                  </a:lnTo>
                  <a:lnTo>
                    <a:pt x="237" y="576"/>
                  </a:lnTo>
                  <a:lnTo>
                    <a:pt x="239" y="569"/>
                  </a:lnTo>
                  <a:lnTo>
                    <a:pt x="240" y="562"/>
                  </a:lnTo>
                  <a:lnTo>
                    <a:pt x="240" y="554"/>
                  </a:lnTo>
                  <a:lnTo>
                    <a:pt x="240" y="547"/>
                  </a:lnTo>
                  <a:lnTo>
                    <a:pt x="239" y="541"/>
                  </a:lnTo>
                  <a:lnTo>
                    <a:pt x="238" y="534"/>
                  </a:lnTo>
                  <a:lnTo>
                    <a:pt x="236" y="528"/>
                  </a:lnTo>
                  <a:lnTo>
                    <a:pt x="232" y="522"/>
                  </a:lnTo>
                  <a:lnTo>
                    <a:pt x="230" y="517"/>
                  </a:lnTo>
                  <a:lnTo>
                    <a:pt x="227" y="512"/>
                  </a:lnTo>
                  <a:lnTo>
                    <a:pt x="223" y="506"/>
                  </a:lnTo>
                  <a:lnTo>
                    <a:pt x="214" y="498"/>
                  </a:lnTo>
                  <a:lnTo>
                    <a:pt x="203" y="490"/>
                  </a:lnTo>
                  <a:lnTo>
                    <a:pt x="198" y="487"/>
                  </a:lnTo>
                  <a:lnTo>
                    <a:pt x="193" y="484"/>
                  </a:lnTo>
                  <a:lnTo>
                    <a:pt x="186" y="482"/>
                  </a:lnTo>
                  <a:lnTo>
                    <a:pt x="180" y="481"/>
                  </a:lnTo>
                  <a:lnTo>
                    <a:pt x="180" y="341"/>
                  </a:lnTo>
                  <a:lnTo>
                    <a:pt x="442" y="477"/>
                  </a:lnTo>
                  <a:lnTo>
                    <a:pt x="447" y="478"/>
                  </a:lnTo>
                  <a:lnTo>
                    <a:pt x="450" y="479"/>
                  </a:lnTo>
                  <a:lnTo>
                    <a:pt x="453" y="478"/>
                  </a:lnTo>
                  <a:lnTo>
                    <a:pt x="456" y="477"/>
                  </a:lnTo>
                  <a:lnTo>
                    <a:pt x="720" y="341"/>
                  </a:lnTo>
                  <a:lnTo>
                    <a:pt x="720" y="405"/>
                  </a:lnTo>
                  <a:lnTo>
                    <a:pt x="719" y="411"/>
                  </a:lnTo>
                  <a:lnTo>
                    <a:pt x="719" y="417"/>
                  </a:lnTo>
                  <a:lnTo>
                    <a:pt x="717" y="425"/>
                  </a:lnTo>
                  <a:lnTo>
                    <a:pt x="714" y="431"/>
                  </a:lnTo>
                  <a:lnTo>
                    <a:pt x="709" y="446"/>
                  </a:lnTo>
                  <a:lnTo>
                    <a:pt x="700" y="460"/>
                  </a:lnTo>
                  <a:lnTo>
                    <a:pt x="690" y="475"/>
                  </a:lnTo>
                  <a:lnTo>
                    <a:pt x="678" y="489"/>
                  </a:lnTo>
                  <a:lnTo>
                    <a:pt x="663" y="503"/>
                  </a:lnTo>
                  <a:lnTo>
                    <a:pt x="646" y="517"/>
                  </a:lnTo>
                  <a:lnTo>
                    <a:pt x="628" y="529"/>
                  </a:lnTo>
                  <a:lnTo>
                    <a:pt x="607" y="541"/>
                  </a:lnTo>
                  <a:lnTo>
                    <a:pt x="585" y="551"/>
                  </a:lnTo>
                  <a:lnTo>
                    <a:pt x="561" y="560"/>
                  </a:lnTo>
                  <a:lnTo>
                    <a:pt x="536" y="567"/>
                  </a:lnTo>
                  <a:lnTo>
                    <a:pt x="509" y="573"/>
                  </a:lnTo>
                  <a:lnTo>
                    <a:pt x="495" y="574"/>
                  </a:lnTo>
                  <a:lnTo>
                    <a:pt x="480" y="576"/>
                  </a:lnTo>
                  <a:lnTo>
                    <a:pt x="465" y="577"/>
                  </a:lnTo>
                  <a:lnTo>
                    <a:pt x="450" y="577"/>
                  </a:lnTo>
                  <a:lnTo>
                    <a:pt x="434" y="577"/>
                  </a:lnTo>
                  <a:lnTo>
                    <a:pt x="419" y="576"/>
                  </a:lnTo>
                  <a:lnTo>
                    <a:pt x="403" y="574"/>
                  </a:lnTo>
                  <a:lnTo>
                    <a:pt x="387" y="573"/>
                  </a:lnTo>
                  <a:lnTo>
                    <a:pt x="354" y="566"/>
                  </a:lnTo>
                  <a:lnTo>
                    <a:pt x="321" y="559"/>
                  </a:lnTo>
                  <a:lnTo>
                    <a:pt x="318" y="558"/>
                  </a:lnTo>
                  <a:lnTo>
                    <a:pt x="316" y="558"/>
                  </a:lnTo>
                  <a:lnTo>
                    <a:pt x="313" y="559"/>
                  </a:lnTo>
                  <a:lnTo>
                    <a:pt x="309" y="560"/>
                  </a:lnTo>
                  <a:lnTo>
                    <a:pt x="307" y="562"/>
                  </a:lnTo>
                  <a:lnTo>
                    <a:pt x="305" y="563"/>
                  </a:lnTo>
                  <a:lnTo>
                    <a:pt x="304" y="566"/>
                  </a:lnTo>
                  <a:lnTo>
                    <a:pt x="303" y="568"/>
                  </a:lnTo>
                  <a:lnTo>
                    <a:pt x="302" y="572"/>
                  </a:lnTo>
                  <a:lnTo>
                    <a:pt x="302" y="575"/>
                  </a:lnTo>
                  <a:lnTo>
                    <a:pt x="303" y="578"/>
                  </a:lnTo>
                  <a:lnTo>
                    <a:pt x="304" y="580"/>
                  </a:lnTo>
                  <a:lnTo>
                    <a:pt x="306" y="582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4" y="588"/>
                  </a:lnTo>
                  <a:lnTo>
                    <a:pt x="331" y="592"/>
                  </a:lnTo>
                  <a:lnTo>
                    <a:pt x="349" y="596"/>
                  </a:lnTo>
                  <a:lnTo>
                    <a:pt x="366" y="599"/>
                  </a:lnTo>
                  <a:lnTo>
                    <a:pt x="383" y="602"/>
                  </a:lnTo>
                  <a:lnTo>
                    <a:pt x="399" y="604"/>
                  </a:lnTo>
                  <a:lnTo>
                    <a:pt x="417" y="606"/>
                  </a:lnTo>
                  <a:lnTo>
                    <a:pt x="434" y="607"/>
                  </a:lnTo>
                  <a:lnTo>
                    <a:pt x="450" y="607"/>
                  </a:lnTo>
                  <a:lnTo>
                    <a:pt x="467" y="607"/>
                  </a:lnTo>
                  <a:lnTo>
                    <a:pt x="484" y="606"/>
                  </a:lnTo>
                  <a:lnTo>
                    <a:pt x="500" y="604"/>
                  </a:lnTo>
                  <a:lnTo>
                    <a:pt x="516" y="602"/>
                  </a:lnTo>
                  <a:lnTo>
                    <a:pt x="531" y="598"/>
                  </a:lnTo>
                  <a:lnTo>
                    <a:pt x="546" y="595"/>
                  </a:lnTo>
                  <a:lnTo>
                    <a:pt x="561" y="591"/>
                  </a:lnTo>
                  <a:lnTo>
                    <a:pt x="575" y="587"/>
                  </a:lnTo>
                  <a:lnTo>
                    <a:pt x="588" y="582"/>
                  </a:lnTo>
                  <a:lnTo>
                    <a:pt x="602" y="577"/>
                  </a:lnTo>
                  <a:lnTo>
                    <a:pt x="614" y="571"/>
                  </a:lnTo>
                  <a:lnTo>
                    <a:pt x="627" y="565"/>
                  </a:lnTo>
                  <a:lnTo>
                    <a:pt x="637" y="559"/>
                  </a:lnTo>
                  <a:lnTo>
                    <a:pt x="649" y="551"/>
                  </a:lnTo>
                  <a:lnTo>
                    <a:pt x="660" y="545"/>
                  </a:lnTo>
                  <a:lnTo>
                    <a:pt x="669" y="537"/>
                  </a:lnTo>
                  <a:lnTo>
                    <a:pt x="688" y="521"/>
                  </a:lnTo>
                  <a:lnTo>
                    <a:pt x="704" y="505"/>
                  </a:lnTo>
                  <a:lnTo>
                    <a:pt x="718" y="488"/>
                  </a:lnTo>
                  <a:lnTo>
                    <a:pt x="728" y="472"/>
                  </a:lnTo>
                  <a:lnTo>
                    <a:pt x="734" y="462"/>
                  </a:lnTo>
                  <a:lnTo>
                    <a:pt x="738" y="454"/>
                  </a:lnTo>
                  <a:lnTo>
                    <a:pt x="741" y="445"/>
                  </a:lnTo>
                  <a:lnTo>
                    <a:pt x="744" y="437"/>
                  </a:lnTo>
                  <a:lnTo>
                    <a:pt x="747" y="429"/>
                  </a:lnTo>
                  <a:lnTo>
                    <a:pt x="749" y="421"/>
                  </a:lnTo>
                  <a:lnTo>
                    <a:pt x="749" y="412"/>
                  </a:lnTo>
                  <a:lnTo>
                    <a:pt x="750" y="405"/>
                  </a:lnTo>
                  <a:lnTo>
                    <a:pt x="750" y="326"/>
                  </a:lnTo>
                  <a:lnTo>
                    <a:pt x="891" y="252"/>
                  </a:lnTo>
                  <a:lnTo>
                    <a:pt x="894" y="250"/>
                  </a:lnTo>
                  <a:lnTo>
                    <a:pt x="898" y="247"/>
                  </a:lnTo>
                  <a:lnTo>
                    <a:pt x="899" y="243"/>
                  </a:lnTo>
                  <a:lnTo>
                    <a:pt x="900" y="240"/>
                  </a:lnTo>
                  <a:lnTo>
                    <a:pt x="899" y="235"/>
                  </a:lnTo>
                  <a:lnTo>
                    <a:pt x="898" y="231"/>
                  </a:lnTo>
                  <a:lnTo>
                    <a:pt x="894" y="228"/>
                  </a:lnTo>
                  <a:lnTo>
                    <a:pt x="891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148DB8-5FD4-4BC0-99A5-D34BF33A00C7}"/>
                </a:ext>
              </a:extLst>
            </p:cNvPr>
            <p:cNvGrpSpPr/>
            <p:nvPr/>
          </p:nvGrpSpPr>
          <p:grpSpPr>
            <a:xfrm>
              <a:off x="5034624" y="4775702"/>
              <a:ext cx="276225" cy="285750"/>
              <a:chOff x="9317038" y="1924050"/>
              <a:chExt cx="276225" cy="285750"/>
            </a:xfrm>
            <a:solidFill>
              <a:schemeClr val="bg1"/>
            </a:solidFill>
          </p:grpSpPr>
          <p:sp>
            <p:nvSpPr>
              <p:cNvPr id="84" name="Freeform 421">
                <a:extLst>
                  <a:ext uri="{FF2B5EF4-FFF2-40B4-BE49-F238E27FC236}">
                    <a16:creationId xmlns:a16="http://schemas.microsoft.com/office/drawing/2014/main" id="{E77EA207-ADD8-4B15-896E-02A49E0527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17038" y="1924050"/>
                <a:ext cx="87313" cy="285750"/>
              </a:xfrm>
              <a:custGeom>
                <a:avLst/>
                <a:gdLst>
                  <a:gd name="T0" fmla="*/ 66 w 271"/>
                  <a:gd name="T1" fmla="*/ 869 h 899"/>
                  <a:gd name="T2" fmla="*/ 44 w 271"/>
                  <a:gd name="T3" fmla="*/ 857 h 899"/>
                  <a:gd name="T4" fmla="*/ 31 w 271"/>
                  <a:gd name="T5" fmla="*/ 833 h 899"/>
                  <a:gd name="T6" fmla="*/ 241 w 271"/>
                  <a:gd name="T7" fmla="*/ 750 h 899"/>
                  <a:gd name="T8" fmla="*/ 236 w 271"/>
                  <a:gd name="T9" fmla="*/ 842 h 899"/>
                  <a:gd name="T10" fmla="*/ 220 w 271"/>
                  <a:gd name="T11" fmla="*/ 862 h 899"/>
                  <a:gd name="T12" fmla="*/ 196 w 271"/>
                  <a:gd name="T13" fmla="*/ 870 h 899"/>
                  <a:gd name="T14" fmla="*/ 241 w 271"/>
                  <a:gd name="T15" fmla="*/ 720 h 899"/>
                  <a:gd name="T16" fmla="*/ 241 w 271"/>
                  <a:gd name="T17" fmla="*/ 539 h 899"/>
                  <a:gd name="T18" fmla="*/ 30 w 271"/>
                  <a:gd name="T19" fmla="*/ 539 h 899"/>
                  <a:gd name="T20" fmla="*/ 30 w 271"/>
                  <a:gd name="T21" fmla="*/ 450 h 899"/>
                  <a:gd name="T22" fmla="*/ 30 w 271"/>
                  <a:gd name="T23" fmla="*/ 510 h 899"/>
                  <a:gd name="T24" fmla="*/ 208 w 271"/>
                  <a:gd name="T25" fmla="*/ 299 h 899"/>
                  <a:gd name="T26" fmla="*/ 241 w 271"/>
                  <a:gd name="T27" fmla="*/ 284 h 899"/>
                  <a:gd name="T28" fmla="*/ 30 w 271"/>
                  <a:gd name="T29" fmla="*/ 284 h 899"/>
                  <a:gd name="T30" fmla="*/ 63 w 271"/>
                  <a:gd name="T31" fmla="*/ 299 h 899"/>
                  <a:gd name="T32" fmla="*/ 252 w 271"/>
                  <a:gd name="T33" fmla="*/ 0 h 899"/>
                  <a:gd name="T34" fmla="*/ 245 w 271"/>
                  <a:gd name="T35" fmla="*/ 4 h 899"/>
                  <a:gd name="T36" fmla="*/ 241 w 271"/>
                  <a:gd name="T37" fmla="*/ 12 h 899"/>
                  <a:gd name="T38" fmla="*/ 241 w 271"/>
                  <a:gd name="T39" fmla="*/ 225 h 899"/>
                  <a:gd name="T40" fmla="*/ 232 w 271"/>
                  <a:gd name="T41" fmla="*/ 250 h 899"/>
                  <a:gd name="T42" fmla="*/ 213 w 271"/>
                  <a:gd name="T43" fmla="*/ 266 h 899"/>
                  <a:gd name="T44" fmla="*/ 75 w 271"/>
                  <a:gd name="T45" fmla="*/ 270 h 899"/>
                  <a:gd name="T46" fmla="*/ 50 w 271"/>
                  <a:gd name="T47" fmla="*/ 262 h 899"/>
                  <a:gd name="T48" fmla="*/ 34 w 271"/>
                  <a:gd name="T49" fmla="*/ 242 h 899"/>
                  <a:gd name="T50" fmla="*/ 30 w 271"/>
                  <a:gd name="T51" fmla="*/ 194 h 899"/>
                  <a:gd name="T52" fmla="*/ 29 w 271"/>
                  <a:gd name="T53" fmla="*/ 10 h 899"/>
                  <a:gd name="T54" fmla="*/ 24 w 271"/>
                  <a:gd name="T55" fmla="*/ 2 h 899"/>
                  <a:gd name="T56" fmla="*/ 15 w 271"/>
                  <a:gd name="T57" fmla="*/ 0 h 899"/>
                  <a:gd name="T58" fmla="*/ 7 w 271"/>
                  <a:gd name="T59" fmla="*/ 2 h 899"/>
                  <a:gd name="T60" fmla="*/ 1 w 271"/>
                  <a:gd name="T61" fmla="*/ 10 h 899"/>
                  <a:gd name="T62" fmla="*/ 0 w 271"/>
                  <a:gd name="T63" fmla="*/ 194 h 899"/>
                  <a:gd name="T64" fmla="*/ 0 w 271"/>
                  <a:gd name="T65" fmla="*/ 832 h 899"/>
                  <a:gd name="T66" fmla="*/ 7 w 271"/>
                  <a:gd name="T67" fmla="*/ 854 h 899"/>
                  <a:gd name="T68" fmla="*/ 17 w 271"/>
                  <a:gd name="T69" fmla="*/ 873 h 899"/>
                  <a:gd name="T70" fmla="*/ 33 w 271"/>
                  <a:gd name="T71" fmla="*/ 887 h 899"/>
                  <a:gd name="T72" fmla="*/ 53 w 271"/>
                  <a:gd name="T73" fmla="*/ 896 h 899"/>
                  <a:gd name="T74" fmla="*/ 75 w 271"/>
                  <a:gd name="T75" fmla="*/ 899 h 899"/>
                  <a:gd name="T76" fmla="*/ 211 w 271"/>
                  <a:gd name="T77" fmla="*/ 898 h 899"/>
                  <a:gd name="T78" fmla="*/ 231 w 271"/>
                  <a:gd name="T79" fmla="*/ 891 h 899"/>
                  <a:gd name="T80" fmla="*/ 248 w 271"/>
                  <a:gd name="T81" fmla="*/ 878 h 899"/>
                  <a:gd name="T82" fmla="*/ 261 w 271"/>
                  <a:gd name="T83" fmla="*/ 860 h 899"/>
                  <a:gd name="T84" fmla="*/ 268 w 271"/>
                  <a:gd name="T85" fmla="*/ 840 h 899"/>
                  <a:gd name="T86" fmla="*/ 271 w 271"/>
                  <a:gd name="T87" fmla="*/ 225 h 899"/>
                  <a:gd name="T88" fmla="*/ 269 w 271"/>
                  <a:gd name="T89" fmla="*/ 12 h 899"/>
                  <a:gd name="T90" fmla="*/ 266 w 271"/>
                  <a:gd name="T91" fmla="*/ 4 h 899"/>
                  <a:gd name="T92" fmla="*/ 259 w 271"/>
                  <a:gd name="T93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1" h="899">
                    <a:moveTo>
                      <a:pt x="196" y="870"/>
                    </a:moveTo>
                    <a:lnTo>
                      <a:pt x="75" y="870"/>
                    </a:lnTo>
                    <a:lnTo>
                      <a:pt x="66" y="869"/>
                    </a:lnTo>
                    <a:lnTo>
                      <a:pt x="58" y="866"/>
                    </a:lnTo>
                    <a:lnTo>
                      <a:pt x="50" y="862"/>
                    </a:lnTo>
                    <a:lnTo>
                      <a:pt x="44" y="857"/>
                    </a:lnTo>
                    <a:lnTo>
                      <a:pt x="38" y="849"/>
                    </a:lnTo>
                    <a:lnTo>
                      <a:pt x="34" y="842"/>
                    </a:lnTo>
                    <a:lnTo>
                      <a:pt x="31" y="833"/>
                    </a:lnTo>
                    <a:lnTo>
                      <a:pt x="30" y="825"/>
                    </a:lnTo>
                    <a:lnTo>
                      <a:pt x="30" y="750"/>
                    </a:lnTo>
                    <a:lnTo>
                      <a:pt x="241" y="750"/>
                    </a:lnTo>
                    <a:lnTo>
                      <a:pt x="241" y="825"/>
                    </a:lnTo>
                    <a:lnTo>
                      <a:pt x="240" y="833"/>
                    </a:lnTo>
                    <a:lnTo>
                      <a:pt x="236" y="842"/>
                    </a:lnTo>
                    <a:lnTo>
                      <a:pt x="232" y="849"/>
                    </a:lnTo>
                    <a:lnTo>
                      <a:pt x="227" y="857"/>
                    </a:lnTo>
                    <a:lnTo>
                      <a:pt x="220" y="862"/>
                    </a:lnTo>
                    <a:lnTo>
                      <a:pt x="213" y="866"/>
                    </a:lnTo>
                    <a:lnTo>
                      <a:pt x="204" y="869"/>
                    </a:lnTo>
                    <a:lnTo>
                      <a:pt x="196" y="870"/>
                    </a:lnTo>
                    <a:close/>
                    <a:moveTo>
                      <a:pt x="30" y="660"/>
                    </a:moveTo>
                    <a:lnTo>
                      <a:pt x="241" y="660"/>
                    </a:lnTo>
                    <a:lnTo>
                      <a:pt x="241" y="720"/>
                    </a:lnTo>
                    <a:lnTo>
                      <a:pt x="30" y="720"/>
                    </a:lnTo>
                    <a:lnTo>
                      <a:pt x="30" y="660"/>
                    </a:lnTo>
                    <a:close/>
                    <a:moveTo>
                      <a:pt x="241" y="539"/>
                    </a:moveTo>
                    <a:lnTo>
                      <a:pt x="241" y="629"/>
                    </a:lnTo>
                    <a:lnTo>
                      <a:pt x="30" y="629"/>
                    </a:lnTo>
                    <a:lnTo>
                      <a:pt x="30" y="539"/>
                    </a:lnTo>
                    <a:lnTo>
                      <a:pt x="241" y="539"/>
                    </a:lnTo>
                    <a:close/>
                    <a:moveTo>
                      <a:pt x="30" y="510"/>
                    </a:moveTo>
                    <a:lnTo>
                      <a:pt x="30" y="450"/>
                    </a:lnTo>
                    <a:lnTo>
                      <a:pt x="241" y="450"/>
                    </a:lnTo>
                    <a:lnTo>
                      <a:pt x="241" y="510"/>
                    </a:lnTo>
                    <a:lnTo>
                      <a:pt x="30" y="510"/>
                    </a:lnTo>
                    <a:close/>
                    <a:moveTo>
                      <a:pt x="75" y="300"/>
                    </a:moveTo>
                    <a:lnTo>
                      <a:pt x="196" y="300"/>
                    </a:lnTo>
                    <a:lnTo>
                      <a:pt x="208" y="299"/>
                    </a:lnTo>
                    <a:lnTo>
                      <a:pt x="219" y="296"/>
                    </a:lnTo>
                    <a:lnTo>
                      <a:pt x="230" y="291"/>
                    </a:lnTo>
                    <a:lnTo>
                      <a:pt x="241" y="284"/>
                    </a:lnTo>
                    <a:lnTo>
                      <a:pt x="241" y="420"/>
                    </a:lnTo>
                    <a:lnTo>
                      <a:pt x="30" y="420"/>
                    </a:lnTo>
                    <a:lnTo>
                      <a:pt x="30" y="284"/>
                    </a:lnTo>
                    <a:lnTo>
                      <a:pt x="41" y="291"/>
                    </a:lnTo>
                    <a:lnTo>
                      <a:pt x="52" y="296"/>
                    </a:lnTo>
                    <a:lnTo>
                      <a:pt x="63" y="299"/>
                    </a:lnTo>
                    <a:lnTo>
                      <a:pt x="75" y="300"/>
                    </a:lnTo>
                    <a:close/>
                    <a:moveTo>
                      <a:pt x="256" y="0"/>
                    </a:moveTo>
                    <a:lnTo>
                      <a:pt x="252" y="0"/>
                    </a:lnTo>
                    <a:lnTo>
                      <a:pt x="249" y="1"/>
                    </a:lnTo>
                    <a:lnTo>
                      <a:pt x="247" y="2"/>
                    </a:lnTo>
                    <a:lnTo>
                      <a:pt x="245" y="4"/>
                    </a:lnTo>
                    <a:lnTo>
                      <a:pt x="243" y="6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5"/>
                    </a:lnTo>
                    <a:lnTo>
                      <a:pt x="241" y="194"/>
                    </a:lnTo>
                    <a:lnTo>
                      <a:pt x="241" y="225"/>
                    </a:lnTo>
                    <a:lnTo>
                      <a:pt x="240" y="234"/>
                    </a:lnTo>
                    <a:lnTo>
                      <a:pt x="236" y="242"/>
                    </a:lnTo>
                    <a:lnTo>
                      <a:pt x="232" y="250"/>
                    </a:lnTo>
                    <a:lnTo>
                      <a:pt x="227" y="256"/>
                    </a:lnTo>
                    <a:lnTo>
                      <a:pt x="220" y="262"/>
                    </a:lnTo>
                    <a:lnTo>
                      <a:pt x="213" y="266"/>
                    </a:lnTo>
                    <a:lnTo>
                      <a:pt x="204" y="269"/>
                    </a:lnTo>
                    <a:lnTo>
                      <a:pt x="196" y="270"/>
                    </a:lnTo>
                    <a:lnTo>
                      <a:pt x="75" y="270"/>
                    </a:lnTo>
                    <a:lnTo>
                      <a:pt x="66" y="269"/>
                    </a:lnTo>
                    <a:lnTo>
                      <a:pt x="58" y="266"/>
                    </a:lnTo>
                    <a:lnTo>
                      <a:pt x="50" y="262"/>
                    </a:lnTo>
                    <a:lnTo>
                      <a:pt x="44" y="256"/>
                    </a:lnTo>
                    <a:lnTo>
                      <a:pt x="38" y="250"/>
                    </a:lnTo>
                    <a:lnTo>
                      <a:pt x="34" y="242"/>
                    </a:lnTo>
                    <a:lnTo>
                      <a:pt x="31" y="234"/>
                    </a:lnTo>
                    <a:lnTo>
                      <a:pt x="30" y="225"/>
                    </a:lnTo>
                    <a:lnTo>
                      <a:pt x="30" y="194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4"/>
                    </a:lnTo>
                    <a:lnTo>
                      <a:pt x="0" y="225"/>
                    </a:lnTo>
                    <a:lnTo>
                      <a:pt x="0" y="825"/>
                    </a:lnTo>
                    <a:lnTo>
                      <a:pt x="0" y="832"/>
                    </a:lnTo>
                    <a:lnTo>
                      <a:pt x="2" y="840"/>
                    </a:lnTo>
                    <a:lnTo>
                      <a:pt x="3" y="847"/>
                    </a:lnTo>
                    <a:lnTo>
                      <a:pt x="7" y="854"/>
                    </a:lnTo>
                    <a:lnTo>
                      <a:pt x="10" y="860"/>
                    </a:lnTo>
                    <a:lnTo>
                      <a:pt x="13" y="866"/>
                    </a:lnTo>
                    <a:lnTo>
                      <a:pt x="17" y="873"/>
                    </a:lnTo>
                    <a:lnTo>
                      <a:pt x="23" y="878"/>
                    </a:lnTo>
                    <a:lnTo>
                      <a:pt x="28" y="882"/>
                    </a:lnTo>
                    <a:lnTo>
                      <a:pt x="33" y="887"/>
                    </a:lnTo>
                    <a:lnTo>
                      <a:pt x="40" y="891"/>
                    </a:lnTo>
                    <a:lnTo>
                      <a:pt x="46" y="894"/>
                    </a:lnTo>
                    <a:lnTo>
                      <a:pt x="53" y="896"/>
                    </a:lnTo>
                    <a:lnTo>
                      <a:pt x="60" y="898"/>
                    </a:lnTo>
                    <a:lnTo>
                      <a:pt x="68" y="899"/>
                    </a:lnTo>
                    <a:lnTo>
                      <a:pt x="75" y="899"/>
                    </a:lnTo>
                    <a:lnTo>
                      <a:pt x="196" y="899"/>
                    </a:lnTo>
                    <a:lnTo>
                      <a:pt x="203" y="899"/>
                    </a:lnTo>
                    <a:lnTo>
                      <a:pt x="211" y="898"/>
                    </a:lnTo>
                    <a:lnTo>
                      <a:pt x="217" y="896"/>
                    </a:lnTo>
                    <a:lnTo>
                      <a:pt x="225" y="894"/>
                    </a:lnTo>
                    <a:lnTo>
                      <a:pt x="231" y="891"/>
                    </a:lnTo>
                    <a:lnTo>
                      <a:pt x="237" y="887"/>
                    </a:lnTo>
                    <a:lnTo>
                      <a:pt x="243" y="882"/>
                    </a:lnTo>
                    <a:lnTo>
                      <a:pt x="248" y="878"/>
                    </a:lnTo>
                    <a:lnTo>
                      <a:pt x="253" y="873"/>
                    </a:lnTo>
                    <a:lnTo>
                      <a:pt x="258" y="866"/>
                    </a:lnTo>
                    <a:lnTo>
                      <a:pt x="261" y="860"/>
                    </a:lnTo>
                    <a:lnTo>
                      <a:pt x="264" y="854"/>
                    </a:lnTo>
                    <a:lnTo>
                      <a:pt x="267" y="847"/>
                    </a:lnTo>
                    <a:lnTo>
                      <a:pt x="268" y="840"/>
                    </a:lnTo>
                    <a:lnTo>
                      <a:pt x="269" y="832"/>
                    </a:lnTo>
                    <a:lnTo>
                      <a:pt x="271" y="825"/>
                    </a:lnTo>
                    <a:lnTo>
                      <a:pt x="271" y="225"/>
                    </a:lnTo>
                    <a:lnTo>
                      <a:pt x="271" y="194"/>
                    </a:lnTo>
                    <a:lnTo>
                      <a:pt x="271" y="15"/>
                    </a:lnTo>
                    <a:lnTo>
                      <a:pt x="269" y="12"/>
                    </a:lnTo>
                    <a:lnTo>
                      <a:pt x="269" y="10"/>
                    </a:lnTo>
                    <a:lnTo>
                      <a:pt x="267" y="6"/>
                    </a:lnTo>
                    <a:lnTo>
                      <a:pt x="266" y="4"/>
                    </a:lnTo>
                    <a:lnTo>
                      <a:pt x="264" y="2"/>
                    </a:lnTo>
                    <a:lnTo>
                      <a:pt x="261" y="1"/>
                    </a:lnTo>
                    <a:lnTo>
                      <a:pt x="259" y="0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5" name="Freeform 422">
                <a:extLst>
                  <a:ext uri="{FF2B5EF4-FFF2-40B4-BE49-F238E27FC236}">
                    <a16:creationId xmlns:a16="http://schemas.microsoft.com/office/drawing/2014/main" id="{413D306B-91E8-42CB-BC63-9A3878FB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5613" y="1933575"/>
                <a:ext cx="9525" cy="57150"/>
              </a:xfrm>
              <a:custGeom>
                <a:avLst/>
                <a:gdLst>
                  <a:gd name="T0" fmla="*/ 15 w 30"/>
                  <a:gd name="T1" fmla="*/ 179 h 179"/>
                  <a:gd name="T2" fmla="*/ 18 w 30"/>
                  <a:gd name="T3" fmla="*/ 179 h 179"/>
                  <a:gd name="T4" fmla="*/ 21 w 30"/>
                  <a:gd name="T5" fmla="*/ 178 h 179"/>
                  <a:gd name="T6" fmla="*/ 23 w 30"/>
                  <a:gd name="T7" fmla="*/ 177 h 179"/>
                  <a:gd name="T8" fmla="*/ 26 w 30"/>
                  <a:gd name="T9" fmla="*/ 175 h 179"/>
                  <a:gd name="T10" fmla="*/ 28 w 30"/>
                  <a:gd name="T11" fmla="*/ 173 h 179"/>
                  <a:gd name="T12" fmla="*/ 29 w 30"/>
                  <a:gd name="T13" fmla="*/ 171 h 179"/>
                  <a:gd name="T14" fmla="*/ 30 w 30"/>
                  <a:gd name="T15" fmla="*/ 168 h 179"/>
                  <a:gd name="T16" fmla="*/ 30 w 30"/>
                  <a:gd name="T17" fmla="*/ 164 h 179"/>
                  <a:gd name="T18" fmla="*/ 30 w 30"/>
                  <a:gd name="T19" fmla="*/ 15 h 179"/>
                  <a:gd name="T20" fmla="*/ 30 w 30"/>
                  <a:gd name="T21" fmla="*/ 12 h 179"/>
                  <a:gd name="T22" fmla="*/ 29 w 30"/>
                  <a:gd name="T23" fmla="*/ 9 h 179"/>
                  <a:gd name="T24" fmla="*/ 28 w 30"/>
                  <a:gd name="T25" fmla="*/ 6 h 179"/>
                  <a:gd name="T26" fmla="*/ 26 w 30"/>
                  <a:gd name="T27" fmla="*/ 4 h 179"/>
                  <a:gd name="T28" fmla="*/ 23 w 30"/>
                  <a:gd name="T29" fmla="*/ 2 h 179"/>
                  <a:gd name="T30" fmla="*/ 21 w 30"/>
                  <a:gd name="T31" fmla="*/ 1 h 179"/>
                  <a:gd name="T32" fmla="*/ 18 w 30"/>
                  <a:gd name="T33" fmla="*/ 0 h 179"/>
                  <a:gd name="T34" fmla="*/ 15 w 30"/>
                  <a:gd name="T35" fmla="*/ 0 h 179"/>
                  <a:gd name="T36" fmla="*/ 13 w 30"/>
                  <a:gd name="T37" fmla="*/ 0 h 179"/>
                  <a:gd name="T38" fmla="*/ 10 w 30"/>
                  <a:gd name="T39" fmla="*/ 1 h 179"/>
                  <a:gd name="T40" fmla="*/ 7 w 30"/>
                  <a:gd name="T41" fmla="*/ 2 h 179"/>
                  <a:gd name="T42" fmla="*/ 4 w 30"/>
                  <a:gd name="T43" fmla="*/ 4 h 179"/>
                  <a:gd name="T44" fmla="*/ 3 w 30"/>
                  <a:gd name="T45" fmla="*/ 6 h 179"/>
                  <a:gd name="T46" fmla="*/ 1 w 30"/>
                  <a:gd name="T47" fmla="*/ 9 h 179"/>
                  <a:gd name="T48" fmla="*/ 1 w 30"/>
                  <a:gd name="T49" fmla="*/ 12 h 179"/>
                  <a:gd name="T50" fmla="*/ 0 w 30"/>
                  <a:gd name="T51" fmla="*/ 15 h 179"/>
                  <a:gd name="T52" fmla="*/ 0 w 30"/>
                  <a:gd name="T53" fmla="*/ 164 h 179"/>
                  <a:gd name="T54" fmla="*/ 1 w 30"/>
                  <a:gd name="T55" fmla="*/ 168 h 179"/>
                  <a:gd name="T56" fmla="*/ 1 w 30"/>
                  <a:gd name="T57" fmla="*/ 171 h 179"/>
                  <a:gd name="T58" fmla="*/ 3 w 30"/>
                  <a:gd name="T59" fmla="*/ 173 h 179"/>
                  <a:gd name="T60" fmla="*/ 4 w 30"/>
                  <a:gd name="T61" fmla="*/ 175 h 179"/>
                  <a:gd name="T62" fmla="*/ 7 w 30"/>
                  <a:gd name="T63" fmla="*/ 177 h 179"/>
                  <a:gd name="T64" fmla="*/ 10 w 30"/>
                  <a:gd name="T65" fmla="*/ 178 h 179"/>
                  <a:gd name="T66" fmla="*/ 13 w 30"/>
                  <a:gd name="T67" fmla="*/ 179 h 179"/>
                  <a:gd name="T68" fmla="*/ 15 w 30"/>
                  <a:gd name="T69" fmla="*/ 179 h 179"/>
                  <a:gd name="T70" fmla="*/ 15 w 30"/>
                  <a:gd name="T71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179">
                    <a:moveTo>
                      <a:pt x="15" y="179"/>
                    </a:moveTo>
                    <a:lnTo>
                      <a:pt x="18" y="179"/>
                    </a:lnTo>
                    <a:lnTo>
                      <a:pt x="21" y="178"/>
                    </a:lnTo>
                    <a:lnTo>
                      <a:pt x="23" y="177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29" y="171"/>
                    </a:lnTo>
                    <a:lnTo>
                      <a:pt x="30" y="168"/>
                    </a:lnTo>
                    <a:lnTo>
                      <a:pt x="30" y="164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64"/>
                    </a:lnTo>
                    <a:lnTo>
                      <a:pt x="1" y="168"/>
                    </a:lnTo>
                    <a:lnTo>
                      <a:pt x="1" y="171"/>
                    </a:lnTo>
                    <a:lnTo>
                      <a:pt x="3" y="173"/>
                    </a:lnTo>
                    <a:lnTo>
                      <a:pt x="4" y="175"/>
                    </a:lnTo>
                    <a:lnTo>
                      <a:pt x="7" y="177"/>
                    </a:lnTo>
                    <a:lnTo>
                      <a:pt x="10" y="178"/>
                    </a:lnTo>
                    <a:lnTo>
                      <a:pt x="13" y="179"/>
                    </a:lnTo>
                    <a:lnTo>
                      <a:pt x="15" y="179"/>
                    </a:lnTo>
                    <a:lnTo>
                      <a:pt x="15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6" name="Freeform 423">
                <a:extLst>
                  <a:ext uri="{FF2B5EF4-FFF2-40B4-BE49-F238E27FC236}">
                    <a16:creationId xmlns:a16="http://schemas.microsoft.com/office/drawing/2014/main" id="{03FA5B0A-6E2F-40AB-B8C8-48F1E42D7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4663" y="1933575"/>
                <a:ext cx="11113" cy="57150"/>
              </a:xfrm>
              <a:custGeom>
                <a:avLst/>
                <a:gdLst>
                  <a:gd name="T0" fmla="*/ 16 w 31"/>
                  <a:gd name="T1" fmla="*/ 179 h 179"/>
                  <a:gd name="T2" fmla="*/ 18 w 31"/>
                  <a:gd name="T3" fmla="*/ 179 h 179"/>
                  <a:gd name="T4" fmla="*/ 21 w 31"/>
                  <a:gd name="T5" fmla="*/ 178 h 179"/>
                  <a:gd name="T6" fmla="*/ 23 w 31"/>
                  <a:gd name="T7" fmla="*/ 177 h 179"/>
                  <a:gd name="T8" fmla="*/ 25 w 31"/>
                  <a:gd name="T9" fmla="*/ 175 h 179"/>
                  <a:gd name="T10" fmla="*/ 28 w 31"/>
                  <a:gd name="T11" fmla="*/ 173 h 179"/>
                  <a:gd name="T12" fmla="*/ 29 w 31"/>
                  <a:gd name="T13" fmla="*/ 171 h 179"/>
                  <a:gd name="T14" fmla="*/ 30 w 31"/>
                  <a:gd name="T15" fmla="*/ 168 h 179"/>
                  <a:gd name="T16" fmla="*/ 31 w 31"/>
                  <a:gd name="T17" fmla="*/ 164 h 179"/>
                  <a:gd name="T18" fmla="*/ 31 w 31"/>
                  <a:gd name="T19" fmla="*/ 15 h 179"/>
                  <a:gd name="T20" fmla="*/ 30 w 31"/>
                  <a:gd name="T21" fmla="*/ 12 h 179"/>
                  <a:gd name="T22" fmla="*/ 29 w 31"/>
                  <a:gd name="T23" fmla="*/ 9 h 179"/>
                  <a:gd name="T24" fmla="*/ 28 w 31"/>
                  <a:gd name="T25" fmla="*/ 6 h 179"/>
                  <a:gd name="T26" fmla="*/ 25 w 31"/>
                  <a:gd name="T27" fmla="*/ 4 h 179"/>
                  <a:gd name="T28" fmla="*/ 23 w 31"/>
                  <a:gd name="T29" fmla="*/ 2 h 179"/>
                  <a:gd name="T30" fmla="*/ 21 w 31"/>
                  <a:gd name="T31" fmla="*/ 1 h 179"/>
                  <a:gd name="T32" fmla="*/ 18 w 31"/>
                  <a:gd name="T33" fmla="*/ 0 h 179"/>
                  <a:gd name="T34" fmla="*/ 16 w 31"/>
                  <a:gd name="T35" fmla="*/ 0 h 179"/>
                  <a:gd name="T36" fmla="*/ 13 w 31"/>
                  <a:gd name="T37" fmla="*/ 0 h 179"/>
                  <a:gd name="T38" fmla="*/ 9 w 31"/>
                  <a:gd name="T39" fmla="*/ 1 h 179"/>
                  <a:gd name="T40" fmla="*/ 7 w 31"/>
                  <a:gd name="T41" fmla="*/ 2 h 179"/>
                  <a:gd name="T42" fmla="*/ 5 w 31"/>
                  <a:gd name="T43" fmla="*/ 4 h 179"/>
                  <a:gd name="T44" fmla="*/ 3 w 31"/>
                  <a:gd name="T45" fmla="*/ 6 h 179"/>
                  <a:gd name="T46" fmla="*/ 2 w 31"/>
                  <a:gd name="T47" fmla="*/ 9 h 179"/>
                  <a:gd name="T48" fmla="*/ 1 w 31"/>
                  <a:gd name="T49" fmla="*/ 12 h 179"/>
                  <a:gd name="T50" fmla="*/ 0 w 31"/>
                  <a:gd name="T51" fmla="*/ 15 h 179"/>
                  <a:gd name="T52" fmla="*/ 0 w 31"/>
                  <a:gd name="T53" fmla="*/ 164 h 179"/>
                  <a:gd name="T54" fmla="*/ 1 w 31"/>
                  <a:gd name="T55" fmla="*/ 168 h 179"/>
                  <a:gd name="T56" fmla="*/ 2 w 31"/>
                  <a:gd name="T57" fmla="*/ 171 h 179"/>
                  <a:gd name="T58" fmla="*/ 3 w 31"/>
                  <a:gd name="T59" fmla="*/ 173 h 179"/>
                  <a:gd name="T60" fmla="*/ 5 w 31"/>
                  <a:gd name="T61" fmla="*/ 175 h 179"/>
                  <a:gd name="T62" fmla="*/ 7 w 31"/>
                  <a:gd name="T63" fmla="*/ 177 h 179"/>
                  <a:gd name="T64" fmla="*/ 9 w 31"/>
                  <a:gd name="T65" fmla="*/ 178 h 179"/>
                  <a:gd name="T66" fmla="*/ 13 w 31"/>
                  <a:gd name="T67" fmla="*/ 179 h 179"/>
                  <a:gd name="T68" fmla="*/ 16 w 31"/>
                  <a:gd name="T6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" h="179">
                    <a:moveTo>
                      <a:pt x="16" y="179"/>
                    </a:moveTo>
                    <a:lnTo>
                      <a:pt x="18" y="179"/>
                    </a:lnTo>
                    <a:lnTo>
                      <a:pt x="21" y="178"/>
                    </a:lnTo>
                    <a:lnTo>
                      <a:pt x="23" y="177"/>
                    </a:lnTo>
                    <a:lnTo>
                      <a:pt x="25" y="175"/>
                    </a:lnTo>
                    <a:lnTo>
                      <a:pt x="28" y="173"/>
                    </a:lnTo>
                    <a:lnTo>
                      <a:pt x="29" y="171"/>
                    </a:lnTo>
                    <a:lnTo>
                      <a:pt x="30" y="168"/>
                    </a:lnTo>
                    <a:lnTo>
                      <a:pt x="31" y="164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64"/>
                    </a:lnTo>
                    <a:lnTo>
                      <a:pt x="1" y="168"/>
                    </a:lnTo>
                    <a:lnTo>
                      <a:pt x="2" y="171"/>
                    </a:lnTo>
                    <a:lnTo>
                      <a:pt x="3" y="173"/>
                    </a:lnTo>
                    <a:lnTo>
                      <a:pt x="5" y="175"/>
                    </a:lnTo>
                    <a:lnTo>
                      <a:pt x="7" y="177"/>
                    </a:lnTo>
                    <a:lnTo>
                      <a:pt x="9" y="178"/>
                    </a:lnTo>
                    <a:lnTo>
                      <a:pt x="13" y="179"/>
                    </a:lnTo>
                    <a:lnTo>
                      <a:pt x="16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7" name="Freeform 424">
                <a:extLst>
                  <a:ext uri="{FF2B5EF4-FFF2-40B4-BE49-F238E27FC236}">
                    <a16:creationId xmlns:a16="http://schemas.microsoft.com/office/drawing/2014/main" id="{32B356E2-3BE1-4CA8-AAC3-B6EF7966A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2288" y="1924050"/>
                <a:ext cx="85725" cy="285750"/>
              </a:xfrm>
              <a:custGeom>
                <a:avLst/>
                <a:gdLst>
                  <a:gd name="T0" fmla="*/ 67 w 270"/>
                  <a:gd name="T1" fmla="*/ 869 h 899"/>
                  <a:gd name="T2" fmla="*/ 43 w 270"/>
                  <a:gd name="T3" fmla="*/ 857 h 899"/>
                  <a:gd name="T4" fmla="*/ 31 w 270"/>
                  <a:gd name="T5" fmla="*/ 833 h 899"/>
                  <a:gd name="T6" fmla="*/ 240 w 270"/>
                  <a:gd name="T7" fmla="*/ 750 h 899"/>
                  <a:gd name="T8" fmla="*/ 237 w 270"/>
                  <a:gd name="T9" fmla="*/ 842 h 899"/>
                  <a:gd name="T10" fmla="*/ 221 w 270"/>
                  <a:gd name="T11" fmla="*/ 862 h 899"/>
                  <a:gd name="T12" fmla="*/ 195 w 270"/>
                  <a:gd name="T13" fmla="*/ 870 h 899"/>
                  <a:gd name="T14" fmla="*/ 240 w 270"/>
                  <a:gd name="T15" fmla="*/ 720 h 899"/>
                  <a:gd name="T16" fmla="*/ 240 w 270"/>
                  <a:gd name="T17" fmla="*/ 539 h 899"/>
                  <a:gd name="T18" fmla="*/ 30 w 270"/>
                  <a:gd name="T19" fmla="*/ 539 h 899"/>
                  <a:gd name="T20" fmla="*/ 30 w 270"/>
                  <a:gd name="T21" fmla="*/ 450 h 899"/>
                  <a:gd name="T22" fmla="*/ 30 w 270"/>
                  <a:gd name="T23" fmla="*/ 510 h 899"/>
                  <a:gd name="T24" fmla="*/ 208 w 270"/>
                  <a:gd name="T25" fmla="*/ 299 h 899"/>
                  <a:gd name="T26" fmla="*/ 240 w 270"/>
                  <a:gd name="T27" fmla="*/ 284 h 899"/>
                  <a:gd name="T28" fmla="*/ 30 w 270"/>
                  <a:gd name="T29" fmla="*/ 284 h 899"/>
                  <a:gd name="T30" fmla="*/ 62 w 270"/>
                  <a:gd name="T31" fmla="*/ 299 h 899"/>
                  <a:gd name="T32" fmla="*/ 253 w 270"/>
                  <a:gd name="T33" fmla="*/ 0 h 899"/>
                  <a:gd name="T34" fmla="*/ 245 w 270"/>
                  <a:gd name="T35" fmla="*/ 4 h 899"/>
                  <a:gd name="T36" fmla="*/ 241 w 270"/>
                  <a:gd name="T37" fmla="*/ 12 h 899"/>
                  <a:gd name="T38" fmla="*/ 240 w 270"/>
                  <a:gd name="T39" fmla="*/ 225 h 899"/>
                  <a:gd name="T40" fmla="*/ 232 w 270"/>
                  <a:gd name="T41" fmla="*/ 250 h 899"/>
                  <a:gd name="T42" fmla="*/ 213 w 270"/>
                  <a:gd name="T43" fmla="*/ 266 h 899"/>
                  <a:gd name="T44" fmla="*/ 75 w 270"/>
                  <a:gd name="T45" fmla="*/ 270 h 899"/>
                  <a:gd name="T46" fmla="*/ 50 w 270"/>
                  <a:gd name="T47" fmla="*/ 262 h 899"/>
                  <a:gd name="T48" fmla="*/ 34 w 270"/>
                  <a:gd name="T49" fmla="*/ 242 h 899"/>
                  <a:gd name="T50" fmla="*/ 30 w 270"/>
                  <a:gd name="T51" fmla="*/ 194 h 899"/>
                  <a:gd name="T52" fmla="*/ 29 w 270"/>
                  <a:gd name="T53" fmla="*/ 10 h 899"/>
                  <a:gd name="T54" fmla="*/ 24 w 270"/>
                  <a:gd name="T55" fmla="*/ 2 h 899"/>
                  <a:gd name="T56" fmla="*/ 15 w 270"/>
                  <a:gd name="T57" fmla="*/ 0 h 899"/>
                  <a:gd name="T58" fmla="*/ 7 w 270"/>
                  <a:gd name="T59" fmla="*/ 2 h 899"/>
                  <a:gd name="T60" fmla="*/ 2 w 270"/>
                  <a:gd name="T61" fmla="*/ 10 h 899"/>
                  <a:gd name="T62" fmla="*/ 0 w 270"/>
                  <a:gd name="T63" fmla="*/ 194 h 899"/>
                  <a:gd name="T64" fmla="*/ 0 w 270"/>
                  <a:gd name="T65" fmla="*/ 832 h 899"/>
                  <a:gd name="T66" fmla="*/ 6 w 270"/>
                  <a:gd name="T67" fmla="*/ 854 h 899"/>
                  <a:gd name="T68" fmla="*/ 18 w 270"/>
                  <a:gd name="T69" fmla="*/ 873 h 899"/>
                  <a:gd name="T70" fmla="*/ 34 w 270"/>
                  <a:gd name="T71" fmla="*/ 887 h 899"/>
                  <a:gd name="T72" fmla="*/ 53 w 270"/>
                  <a:gd name="T73" fmla="*/ 896 h 899"/>
                  <a:gd name="T74" fmla="*/ 75 w 270"/>
                  <a:gd name="T75" fmla="*/ 899 h 899"/>
                  <a:gd name="T76" fmla="*/ 210 w 270"/>
                  <a:gd name="T77" fmla="*/ 898 h 899"/>
                  <a:gd name="T78" fmla="*/ 231 w 270"/>
                  <a:gd name="T79" fmla="*/ 891 h 899"/>
                  <a:gd name="T80" fmla="*/ 248 w 270"/>
                  <a:gd name="T81" fmla="*/ 878 h 899"/>
                  <a:gd name="T82" fmla="*/ 261 w 270"/>
                  <a:gd name="T83" fmla="*/ 860 h 899"/>
                  <a:gd name="T84" fmla="*/ 269 w 270"/>
                  <a:gd name="T85" fmla="*/ 840 h 899"/>
                  <a:gd name="T86" fmla="*/ 270 w 270"/>
                  <a:gd name="T87" fmla="*/ 225 h 899"/>
                  <a:gd name="T88" fmla="*/ 270 w 270"/>
                  <a:gd name="T89" fmla="*/ 12 h 899"/>
                  <a:gd name="T90" fmla="*/ 265 w 270"/>
                  <a:gd name="T91" fmla="*/ 4 h 899"/>
                  <a:gd name="T92" fmla="*/ 258 w 270"/>
                  <a:gd name="T93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0" h="899">
                    <a:moveTo>
                      <a:pt x="195" y="870"/>
                    </a:moveTo>
                    <a:lnTo>
                      <a:pt x="75" y="870"/>
                    </a:lnTo>
                    <a:lnTo>
                      <a:pt x="67" y="869"/>
                    </a:lnTo>
                    <a:lnTo>
                      <a:pt x="58" y="866"/>
                    </a:lnTo>
                    <a:lnTo>
                      <a:pt x="50" y="862"/>
                    </a:lnTo>
                    <a:lnTo>
                      <a:pt x="43" y="857"/>
                    </a:lnTo>
                    <a:lnTo>
                      <a:pt x="38" y="849"/>
                    </a:lnTo>
                    <a:lnTo>
                      <a:pt x="34" y="842"/>
                    </a:lnTo>
                    <a:lnTo>
                      <a:pt x="31" y="833"/>
                    </a:lnTo>
                    <a:lnTo>
                      <a:pt x="30" y="825"/>
                    </a:lnTo>
                    <a:lnTo>
                      <a:pt x="30" y="750"/>
                    </a:lnTo>
                    <a:lnTo>
                      <a:pt x="240" y="750"/>
                    </a:lnTo>
                    <a:lnTo>
                      <a:pt x="240" y="825"/>
                    </a:lnTo>
                    <a:lnTo>
                      <a:pt x="240" y="833"/>
                    </a:lnTo>
                    <a:lnTo>
                      <a:pt x="237" y="842"/>
                    </a:lnTo>
                    <a:lnTo>
                      <a:pt x="232" y="849"/>
                    </a:lnTo>
                    <a:lnTo>
                      <a:pt x="227" y="857"/>
                    </a:lnTo>
                    <a:lnTo>
                      <a:pt x="221" y="862"/>
                    </a:lnTo>
                    <a:lnTo>
                      <a:pt x="213" y="866"/>
                    </a:lnTo>
                    <a:lnTo>
                      <a:pt x="205" y="869"/>
                    </a:lnTo>
                    <a:lnTo>
                      <a:pt x="195" y="870"/>
                    </a:lnTo>
                    <a:close/>
                    <a:moveTo>
                      <a:pt x="30" y="660"/>
                    </a:moveTo>
                    <a:lnTo>
                      <a:pt x="240" y="660"/>
                    </a:lnTo>
                    <a:lnTo>
                      <a:pt x="240" y="720"/>
                    </a:lnTo>
                    <a:lnTo>
                      <a:pt x="30" y="720"/>
                    </a:lnTo>
                    <a:lnTo>
                      <a:pt x="30" y="660"/>
                    </a:lnTo>
                    <a:close/>
                    <a:moveTo>
                      <a:pt x="240" y="539"/>
                    </a:moveTo>
                    <a:lnTo>
                      <a:pt x="240" y="629"/>
                    </a:lnTo>
                    <a:lnTo>
                      <a:pt x="30" y="629"/>
                    </a:lnTo>
                    <a:lnTo>
                      <a:pt x="30" y="539"/>
                    </a:lnTo>
                    <a:lnTo>
                      <a:pt x="240" y="539"/>
                    </a:lnTo>
                    <a:close/>
                    <a:moveTo>
                      <a:pt x="30" y="510"/>
                    </a:moveTo>
                    <a:lnTo>
                      <a:pt x="30" y="450"/>
                    </a:lnTo>
                    <a:lnTo>
                      <a:pt x="240" y="450"/>
                    </a:lnTo>
                    <a:lnTo>
                      <a:pt x="240" y="510"/>
                    </a:lnTo>
                    <a:lnTo>
                      <a:pt x="30" y="510"/>
                    </a:lnTo>
                    <a:close/>
                    <a:moveTo>
                      <a:pt x="75" y="300"/>
                    </a:moveTo>
                    <a:lnTo>
                      <a:pt x="195" y="300"/>
                    </a:lnTo>
                    <a:lnTo>
                      <a:pt x="208" y="299"/>
                    </a:lnTo>
                    <a:lnTo>
                      <a:pt x="219" y="296"/>
                    </a:lnTo>
                    <a:lnTo>
                      <a:pt x="230" y="291"/>
                    </a:lnTo>
                    <a:lnTo>
                      <a:pt x="240" y="284"/>
                    </a:lnTo>
                    <a:lnTo>
                      <a:pt x="240" y="420"/>
                    </a:lnTo>
                    <a:lnTo>
                      <a:pt x="30" y="420"/>
                    </a:lnTo>
                    <a:lnTo>
                      <a:pt x="30" y="284"/>
                    </a:lnTo>
                    <a:lnTo>
                      <a:pt x="40" y="291"/>
                    </a:lnTo>
                    <a:lnTo>
                      <a:pt x="51" y="296"/>
                    </a:lnTo>
                    <a:lnTo>
                      <a:pt x="62" y="299"/>
                    </a:lnTo>
                    <a:lnTo>
                      <a:pt x="75" y="300"/>
                    </a:lnTo>
                    <a:close/>
                    <a:moveTo>
                      <a:pt x="255" y="0"/>
                    </a:moveTo>
                    <a:lnTo>
                      <a:pt x="253" y="0"/>
                    </a:lnTo>
                    <a:lnTo>
                      <a:pt x="249" y="1"/>
                    </a:lnTo>
                    <a:lnTo>
                      <a:pt x="247" y="2"/>
                    </a:lnTo>
                    <a:lnTo>
                      <a:pt x="245" y="4"/>
                    </a:lnTo>
                    <a:lnTo>
                      <a:pt x="243" y="6"/>
                    </a:lnTo>
                    <a:lnTo>
                      <a:pt x="241" y="10"/>
                    </a:lnTo>
                    <a:lnTo>
                      <a:pt x="241" y="12"/>
                    </a:lnTo>
                    <a:lnTo>
                      <a:pt x="240" y="15"/>
                    </a:lnTo>
                    <a:lnTo>
                      <a:pt x="240" y="194"/>
                    </a:lnTo>
                    <a:lnTo>
                      <a:pt x="240" y="225"/>
                    </a:lnTo>
                    <a:lnTo>
                      <a:pt x="240" y="234"/>
                    </a:lnTo>
                    <a:lnTo>
                      <a:pt x="237" y="242"/>
                    </a:lnTo>
                    <a:lnTo>
                      <a:pt x="232" y="250"/>
                    </a:lnTo>
                    <a:lnTo>
                      <a:pt x="227" y="256"/>
                    </a:lnTo>
                    <a:lnTo>
                      <a:pt x="221" y="262"/>
                    </a:lnTo>
                    <a:lnTo>
                      <a:pt x="213" y="266"/>
                    </a:lnTo>
                    <a:lnTo>
                      <a:pt x="205" y="269"/>
                    </a:lnTo>
                    <a:lnTo>
                      <a:pt x="195" y="270"/>
                    </a:lnTo>
                    <a:lnTo>
                      <a:pt x="75" y="270"/>
                    </a:lnTo>
                    <a:lnTo>
                      <a:pt x="67" y="269"/>
                    </a:lnTo>
                    <a:lnTo>
                      <a:pt x="58" y="266"/>
                    </a:lnTo>
                    <a:lnTo>
                      <a:pt x="50" y="262"/>
                    </a:lnTo>
                    <a:lnTo>
                      <a:pt x="43" y="256"/>
                    </a:lnTo>
                    <a:lnTo>
                      <a:pt x="38" y="250"/>
                    </a:lnTo>
                    <a:lnTo>
                      <a:pt x="34" y="242"/>
                    </a:lnTo>
                    <a:lnTo>
                      <a:pt x="31" y="234"/>
                    </a:lnTo>
                    <a:lnTo>
                      <a:pt x="30" y="225"/>
                    </a:lnTo>
                    <a:lnTo>
                      <a:pt x="30" y="194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4"/>
                    </a:lnTo>
                    <a:lnTo>
                      <a:pt x="0" y="225"/>
                    </a:lnTo>
                    <a:lnTo>
                      <a:pt x="0" y="825"/>
                    </a:lnTo>
                    <a:lnTo>
                      <a:pt x="0" y="832"/>
                    </a:lnTo>
                    <a:lnTo>
                      <a:pt x="2" y="840"/>
                    </a:lnTo>
                    <a:lnTo>
                      <a:pt x="4" y="847"/>
                    </a:lnTo>
                    <a:lnTo>
                      <a:pt x="6" y="854"/>
                    </a:lnTo>
                    <a:lnTo>
                      <a:pt x="9" y="860"/>
                    </a:lnTo>
                    <a:lnTo>
                      <a:pt x="13" y="866"/>
                    </a:lnTo>
                    <a:lnTo>
                      <a:pt x="18" y="873"/>
                    </a:lnTo>
                    <a:lnTo>
                      <a:pt x="22" y="878"/>
                    </a:lnTo>
                    <a:lnTo>
                      <a:pt x="27" y="882"/>
                    </a:lnTo>
                    <a:lnTo>
                      <a:pt x="34" y="887"/>
                    </a:lnTo>
                    <a:lnTo>
                      <a:pt x="40" y="891"/>
                    </a:lnTo>
                    <a:lnTo>
                      <a:pt x="46" y="894"/>
                    </a:lnTo>
                    <a:lnTo>
                      <a:pt x="53" y="896"/>
                    </a:lnTo>
                    <a:lnTo>
                      <a:pt x="60" y="898"/>
                    </a:lnTo>
                    <a:lnTo>
                      <a:pt x="68" y="899"/>
                    </a:lnTo>
                    <a:lnTo>
                      <a:pt x="75" y="899"/>
                    </a:lnTo>
                    <a:lnTo>
                      <a:pt x="195" y="899"/>
                    </a:lnTo>
                    <a:lnTo>
                      <a:pt x="202" y="899"/>
                    </a:lnTo>
                    <a:lnTo>
                      <a:pt x="210" y="898"/>
                    </a:lnTo>
                    <a:lnTo>
                      <a:pt x="217" y="896"/>
                    </a:lnTo>
                    <a:lnTo>
                      <a:pt x="225" y="894"/>
                    </a:lnTo>
                    <a:lnTo>
                      <a:pt x="231" y="891"/>
                    </a:lnTo>
                    <a:lnTo>
                      <a:pt x="238" y="887"/>
                    </a:lnTo>
                    <a:lnTo>
                      <a:pt x="243" y="882"/>
                    </a:lnTo>
                    <a:lnTo>
                      <a:pt x="248" y="878"/>
                    </a:lnTo>
                    <a:lnTo>
                      <a:pt x="253" y="873"/>
                    </a:lnTo>
                    <a:lnTo>
                      <a:pt x="257" y="866"/>
                    </a:lnTo>
                    <a:lnTo>
                      <a:pt x="261" y="860"/>
                    </a:lnTo>
                    <a:lnTo>
                      <a:pt x="264" y="854"/>
                    </a:lnTo>
                    <a:lnTo>
                      <a:pt x="267" y="847"/>
                    </a:lnTo>
                    <a:lnTo>
                      <a:pt x="269" y="840"/>
                    </a:lnTo>
                    <a:lnTo>
                      <a:pt x="270" y="832"/>
                    </a:lnTo>
                    <a:lnTo>
                      <a:pt x="270" y="825"/>
                    </a:lnTo>
                    <a:lnTo>
                      <a:pt x="270" y="225"/>
                    </a:lnTo>
                    <a:lnTo>
                      <a:pt x="270" y="194"/>
                    </a:lnTo>
                    <a:lnTo>
                      <a:pt x="270" y="15"/>
                    </a:lnTo>
                    <a:lnTo>
                      <a:pt x="270" y="12"/>
                    </a:lnTo>
                    <a:lnTo>
                      <a:pt x="269" y="10"/>
                    </a:lnTo>
                    <a:lnTo>
                      <a:pt x="268" y="6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1"/>
                    </a:lnTo>
                    <a:lnTo>
                      <a:pt x="258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8" name="Freeform 425">
                <a:extLst>
                  <a:ext uri="{FF2B5EF4-FFF2-40B4-BE49-F238E27FC236}">
                    <a16:creationId xmlns:a16="http://schemas.microsoft.com/office/drawing/2014/main" id="{F8734A6D-BBCB-4AF0-9193-1B35017FD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0863" y="1933575"/>
                <a:ext cx="9525" cy="57150"/>
              </a:xfrm>
              <a:custGeom>
                <a:avLst/>
                <a:gdLst>
                  <a:gd name="T0" fmla="*/ 15 w 30"/>
                  <a:gd name="T1" fmla="*/ 179 h 179"/>
                  <a:gd name="T2" fmla="*/ 18 w 30"/>
                  <a:gd name="T3" fmla="*/ 179 h 179"/>
                  <a:gd name="T4" fmla="*/ 22 w 30"/>
                  <a:gd name="T5" fmla="*/ 178 h 179"/>
                  <a:gd name="T6" fmla="*/ 24 w 30"/>
                  <a:gd name="T7" fmla="*/ 177 h 179"/>
                  <a:gd name="T8" fmla="*/ 26 w 30"/>
                  <a:gd name="T9" fmla="*/ 175 h 179"/>
                  <a:gd name="T10" fmla="*/ 28 w 30"/>
                  <a:gd name="T11" fmla="*/ 173 h 179"/>
                  <a:gd name="T12" fmla="*/ 29 w 30"/>
                  <a:gd name="T13" fmla="*/ 171 h 179"/>
                  <a:gd name="T14" fmla="*/ 30 w 30"/>
                  <a:gd name="T15" fmla="*/ 168 h 179"/>
                  <a:gd name="T16" fmla="*/ 30 w 30"/>
                  <a:gd name="T17" fmla="*/ 164 h 179"/>
                  <a:gd name="T18" fmla="*/ 30 w 30"/>
                  <a:gd name="T19" fmla="*/ 15 h 179"/>
                  <a:gd name="T20" fmla="*/ 30 w 30"/>
                  <a:gd name="T21" fmla="*/ 12 h 179"/>
                  <a:gd name="T22" fmla="*/ 29 w 30"/>
                  <a:gd name="T23" fmla="*/ 9 h 179"/>
                  <a:gd name="T24" fmla="*/ 28 w 30"/>
                  <a:gd name="T25" fmla="*/ 6 h 179"/>
                  <a:gd name="T26" fmla="*/ 26 w 30"/>
                  <a:gd name="T27" fmla="*/ 4 h 179"/>
                  <a:gd name="T28" fmla="*/ 24 w 30"/>
                  <a:gd name="T29" fmla="*/ 2 h 179"/>
                  <a:gd name="T30" fmla="*/ 22 w 30"/>
                  <a:gd name="T31" fmla="*/ 1 h 179"/>
                  <a:gd name="T32" fmla="*/ 18 w 30"/>
                  <a:gd name="T33" fmla="*/ 0 h 179"/>
                  <a:gd name="T34" fmla="*/ 15 w 30"/>
                  <a:gd name="T35" fmla="*/ 0 h 179"/>
                  <a:gd name="T36" fmla="*/ 12 w 30"/>
                  <a:gd name="T37" fmla="*/ 0 h 179"/>
                  <a:gd name="T38" fmla="*/ 10 w 30"/>
                  <a:gd name="T39" fmla="*/ 1 h 179"/>
                  <a:gd name="T40" fmla="*/ 7 w 30"/>
                  <a:gd name="T41" fmla="*/ 2 h 179"/>
                  <a:gd name="T42" fmla="*/ 4 w 30"/>
                  <a:gd name="T43" fmla="*/ 4 h 179"/>
                  <a:gd name="T44" fmla="*/ 2 w 30"/>
                  <a:gd name="T45" fmla="*/ 6 h 179"/>
                  <a:gd name="T46" fmla="*/ 1 w 30"/>
                  <a:gd name="T47" fmla="*/ 9 h 179"/>
                  <a:gd name="T48" fmla="*/ 0 w 30"/>
                  <a:gd name="T49" fmla="*/ 12 h 179"/>
                  <a:gd name="T50" fmla="*/ 0 w 30"/>
                  <a:gd name="T51" fmla="*/ 15 h 179"/>
                  <a:gd name="T52" fmla="*/ 0 w 30"/>
                  <a:gd name="T53" fmla="*/ 164 h 179"/>
                  <a:gd name="T54" fmla="*/ 0 w 30"/>
                  <a:gd name="T55" fmla="*/ 168 h 179"/>
                  <a:gd name="T56" fmla="*/ 1 w 30"/>
                  <a:gd name="T57" fmla="*/ 171 h 179"/>
                  <a:gd name="T58" fmla="*/ 2 w 30"/>
                  <a:gd name="T59" fmla="*/ 173 h 179"/>
                  <a:gd name="T60" fmla="*/ 4 w 30"/>
                  <a:gd name="T61" fmla="*/ 175 h 179"/>
                  <a:gd name="T62" fmla="*/ 7 w 30"/>
                  <a:gd name="T63" fmla="*/ 177 h 179"/>
                  <a:gd name="T64" fmla="*/ 10 w 30"/>
                  <a:gd name="T65" fmla="*/ 178 h 179"/>
                  <a:gd name="T66" fmla="*/ 12 w 30"/>
                  <a:gd name="T67" fmla="*/ 179 h 179"/>
                  <a:gd name="T68" fmla="*/ 15 w 30"/>
                  <a:gd name="T69" fmla="*/ 179 h 179"/>
                  <a:gd name="T70" fmla="*/ 15 w 30"/>
                  <a:gd name="T71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179">
                    <a:moveTo>
                      <a:pt x="15" y="179"/>
                    </a:moveTo>
                    <a:lnTo>
                      <a:pt x="18" y="179"/>
                    </a:lnTo>
                    <a:lnTo>
                      <a:pt x="22" y="178"/>
                    </a:lnTo>
                    <a:lnTo>
                      <a:pt x="24" y="177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29" y="171"/>
                    </a:lnTo>
                    <a:lnTo>
                      <a:pt x="30" y="168"/>
                    </a:lnTo>
                    <a:lnTo>
                      <a:pt x="30" y="164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7" y="177"/>
                    </a:lnTo>
                    <a:lnTo>
                      <a:pt x="10" y="178"/>
                    </a:lnTo>
                    <a:lnTo>
                      <a:pt x="12" y="179"/>
                    </a:lnTo>
                    <a:lnTo>
                      <a:pt x="15" y="179"/>
                    </a:lnTo>
                    <a:lnTo>
                      <a:pt x="15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9" name="Freeform 426">
                <a:extLst>
                  <a:ext uri="{FF2B5EF4-FFF2-40B4-BE49-F238E27FC236}">
                    <a16:creationId xmlns:a16="http://schemas.microsoft.com/office/drawing/2014/main" id="{4BE224B4-DC15-471D-87B4-AD359493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9913" y="1933575"/>
                <a:ext cx="9525" cy="57150"/>
              </a:xfrm>
              <a:custGeom>
                <a:avLst/>
                <a:gdLst>
                  <a:gd name="T0" fmla="*/ 15 w 30"/>
                  <a:gd name="T1" fmla="*/ 179 h 179"/>
                  <a:gd name="T2" fmla="*/ 18 w 30"/>
                  <a:gd name="T3" fmla="*/ 179 h 179"/>
                  <a:gd name="T4" fmla="*/ 21 w 30"/>
                  <a:gd name="T5" fmla="*/ 178 h 179"/>
                  <a:gd name="T6" fmla="*/ 24 w 30"/>
                  <a:gd name="T7" fmla="*/ 177 h 179"/>
                  <a:gd name="T8" fmla="*/ 26 w 30"/>
                  <a:gd name="T9" fmla="*/ 175 h 179"/>
                  <a:gd name="T10" fmla="*/ 28 w 30"/>
                  <a:gd name="T11" fmla="*/ 173 h 179"/>
                  <a:gd name="T12" fmla="*/ 29 w 30"/>
                  <a:gd name="T13" fmla="*/ 171 h 179"/>
                  <a:gd name="T14" fmla="*/ 30 w 30"/>
                  <a:gd name="T15" fmla="*/ 168 h 179"/>
                  <a:gd name="T16" fmla="*/ 30 w 30"/>
                  <a:gd name="T17" fmla="*/ 164 h 179"/>
                  <a:gd name="T18" fmla="*/ 30 w 30"/>
                  <a:gd name="T19" fmla="*/ 15 h 179"/>
                  <a:gd name="T20" fmla="*/ 30 w 30"/>
                  <a:gd name="T21" fmla="*/ 12 h 179"/>
                  <a:gd name="T22" fmla="*/ 29 w 30"/>
                  <a:gd name="T23" fmla="*/ 9 h 179"/>
                  <a:gd name="T24" fmla="*/ 28 w 30"/>
                  <a:gd name="T25" fmla="*/ 6 h 179"/>
                  <a:gd name="T26" fmla="*/ 26 w 30"/>
                  <a:gd name="T27" fmla="*/ 4 h 179"/>
                  <a:gd name="T28" fmla="*/ 24 w 30"/>
                  <a:gd name="T29" fmla="*/ 2 h 179"/>
                  <a:gd name="T30" fmla="*/ 21 w 30"/>
                  <a:gd name="T31" fmla="*/ 1 h 179"/>
                  <a:gd name="T32" fmla="*/ 18 w 30"/>
                  <a:gd name="T33" fmla="*/ 0 h 179"/>
                  <a:gd name="T34" fmla="*/ 15 w 30"/>
                  <a:gd name="T35" fmla="*/ 0 h 179"/>
                  <a:gd name="T36" fmla="*/ 12 w 30"/>
                  <a:gd name="T37" fmla="*/ 0 h 179"/>
                  <a:gd name="T38" fmla="*/ 10 w 30"/>
                  <a:gd name="T39" fmla="*/ 1 h 179"/>
                  <a:gd name="T40" fmla="*/ 6 w 30"/>
                  <a:gd name="T41" fmla="*/ 2 h 179"/>
                  <a:gd name="T42" fmla="*/ 4 w 30"/>
                  <a:gd name="T43" fmla="*/ 4 h 179"/>
                  <a:gd name="T44" fmla="*/ 3 w 30"/>
                  <a:gd name="T45" fmla="*/ 6 h 179"/>
                  <a:gd name="T46" fmla="*/ 1 w 30"/>
                  <a:gd name="T47" fmla="*/ 9 h 179"/>
                  <a:gd name="T48" fmla="*/ 0 w 30"/>
                  <a:gd name="T49" fmla="*/ 12 h 179"/>
                  <a:gd name="T50" fmla="*/ 0 w 30"/>
                  <a:gd name="T51" fmla="*/ 15 h 179"/>
                  <a:gd name="T52" fmla="*/ 0 w 30"/>
                  <a:gd name="T53" fmla="*/ 164 h 179"/>
                  <a:gd name="T54" fmla="*/ 0 w 30"/>
                  <a:gd name="T55" fmla="*/ 168 h 179"/>
                  <a:gd name="T56" fmla="*/ 1 w 30"/>
                  <a:gd name="T57" fmla="*/ 171 h 179"/>
                  <a:gd name="T58" fmla="*/ 3 w 30"/>
                  <a:gd name="T59" fmla="*/ 173 h 179"/>
                  <a:gd name="T60" fmla="*/ 4 w 30"/>
                  <a:gd name="T61" fmla="*/ 175 h 179"/>
                  <a:gd name="T62" fmla="*/ 6 w 30"/>
                  <a:gd name="T63" fmla="*/ 177 h 179"/>
                  <a:gd name="T64" fmla="*/ 10 w 30"/>
                  <a:gd name="T65" fmla="*/ 178 h 179"/>
                  <a:gd name="T66" fmla="*/ 12 w 30"/>
                  <a:gd name="T67" fmla="*/ 179 h 179"/>
                  <a:gd name="T68" fmla="*/ 15 w 30"/>
                  <a:gd name="T6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179">
                    <a:moveTo>
                      <a:pt x="15" y="179"/>
                    </a:moveTo>
                    <a:lnTo>
                      <a:pt x="18" y="179"/>
                    </a:lnTo>
                    <a:lnTo>
                      <a:pt x="21" y="178"/>
                    </a:lnTo>
                    <a:lnTo>
                      <a:pt x="24" y="177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29" y="171"/>
                    </a:lnTo>
                    <a:lnTo>
                      <a:pt x="30" y="168"/>
                    </a:lnTo>
                    <a:lnTo>
                      <a:pt x="30" y="164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3" y="173"/>
                    </a:lnTo>
                    <a:lnTo>
                      <a:pt x="4" y="175"/>
                    </a:lnTo>
                    <a:lnTo>
                      <a:pt x="6" y="177"/>
                    </a:lnTo>
                    <a:lnTo>
                      <a:pt x="10" y="178"/>
                    </a:lnTo>
                    <a:lnTo>
                      <a:pt x="12" y="179"/>
                    </a:lnTo>
                    <a:lnTo>
                      <a:pt x="15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0" name="Freeform 427">
                <a:extLst>
                  <a:ext uri="{FF2B5EF4-FFF2-40B4-BE49-F238E27FC236}">
                    <a16:creationId xmlns:a16="http://schemas.microsoft.com/office/drawing/2014/main" id="{11E5CC65-A889-462E-904C-71C684DD2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9125" y="1924050"/>
                <a:ext cx="84138" cy="285750"/>
              </a:xfrm>
              <a:custGeom>
                <a:avLst/>
                <a:gdLst>
                  <a:gd name="T0" fmla="*/ 65 w 269"/>
                  <a:gd name="T1" fmla="*/ 869 h 899"/>
                  <a:gd name="T2" fmla="*/ 42 w 269"/>
                  <a:gd name="T3" fmla="*/ 857 h 899"/>
                  <a:gd name="T4" fmla="*/ 30 w 269"/>
                  <a:gd name="T5" fmla="*/ 833 h 899"/>
                  <a:gd name="T6" fmla="*/ 239 w 269"/>
                  <a:gd name="T7" fmla="*/ 750 h 899"/>
                  <a:gd name="T8" fmla="*/ 236 w 269"/>
                  <a:gd name="T9" fmla="*/ 842 h 899"/>
                  <a:gd name="T10" fmla="*/ 219 w 269"/>
                  <a:gd name="T11" fmla="*/ 862 h 899"/>
                  <a:gd name="T12" fmla="*/ 194 w 269"/>
                  <a:gd name="T13" fmla="*/ 870 h 899"/>
                  <a:gd name="T14" fmla="*/ 239 w 269"/>
                  <a:gd name="T15" fmla="*/ 720 h 899"/>
                  <a:gd name="T16" fmla="*/ 239 w 269"/>
                  <a:gd name="T17" fmla="*/ 539 h 899"/>
                  <a:gd name="T18" fmla="*/ 30 w 269"/>
                  <a:gd name="T19" fmla="*/ 539 h 899"/>
                  <a:gd name="T20" fmla="*/ 30 w 269"/>
                  <a:gd name="T21" fmla="*/ 450 h 899"/>
                  <a:gd name="T22" fmla="*/ 30 w 269"/>
                  <a:gd name="T23" fmla="*/ 510 h 899"/>
                  <a:gd name="T24" fmla="*/ 207 w 269"/>
                  <a:gd name="T25" fmla="*/ 299 h 899"/>
                  <a:gd name="T26" fmla="*/ 239 w 269"/>
                  <a:gd name="T27" fmla="*/ 284 h 899"/>
                  <a:gd name="T28" fmla="*/ 30 w 269"/>
                  <a:gd name="T29" fmla="*/ 284 h 899"/>
                  <a:gd name="T30" fmla="*/ 62 w 269"/>
                  <a:gd name="T31" fmla="*/ 299 h 899"/>
                  <a:gd name="T32" fmla="*/ 251 w 269"/>
                  <a:gd name="T33" fmla="*/ 0 h 899"/>
                  <a:gd name="T34" fmla="*/ 243 w 269"/>
                  <a:gd name="T35" fmla="*/ 4 h 899"/>
                  <a:gd name="T36" fmla="*/ 239 w 269"/>
                  <a:gd name="T37" fmla="*/ 12 h 899"/>
                  <a:gd name="T38" fmla="*/ 239 w 269"/>
                  <a:gd name="T39" fmla="*/ 225 h 899"/>
                  <a:gd name="T40" fmla="*/ 232 w 269"/>
                  <a:gd name="T41" fmla="*/ 250 h 899"/>
                  <a:gd name="T42" fmla="*/ 211 w 269"/>
                  <a:gd name="T43" fmla="*/ 266 h 899"/>
                  <a:gd name="T44" fmla="*/ 74 w 269"/>
                  <a:gd name="T45" fmla="*/ 270 h 899"/>
                  <a:gd name="T46" fmla="*/ 49 w 269"/>
                  <a:gd name="T47" fmla="*/ 262 h 899"/>
                  <a:gd name="T48" fmla="*/ 33 w 269"/>
                  <a:gd name="T49" fmla="*/ 242 h 899"/>
                  <a:gd name="T50" fmla="*/ 30 w 269"/>
                  <a:gd name="T51" fmla="*/ 194 h 899"/>
                  <a:gd name="T52" fmla="*/ 27 w 269"/>
                  <a:gd name="T53" fmla="*/ 10 h 899"/>
                  <a:gd name="T54" fmla="*/ 22 w 269"/>
                  <a:gd name="T55" fmla="*/ 2 h 899"/>
                  <a:gd name="T56" fmla="*/ 15 w 269"/>
                  <a:gd name="T57" fmla="*/ 0 h 899"/>
                  <a:gd name="T58" fmla="*/ 6 w 269"/>
                  <a:gd name="T59" fmla="*/ 2 h 899"/>
                  <a:gd name="T60" fmla="*/ 1 w 269"/>
                  <a:gd name="T61" fmla="*/ 10 h 899"/>
                  <a:gd name="T62" fmla="*/ 0 w 269"/>
                  <a:gd name="T63" fmla="*/ 194 h 899"/>
                  <a:gd name="T64" fmla="*/ 0 w 269"/>
                  <a:gd name="T65" fmla="*/ 832 h 899"/>
                  <a:gd name="T66" fmla="*/ 5 w 269"/>
                  <a:gd name="T67" fmla="*/ 854 h 899"/>
                  <a:gd name="T68" fmla="*/ 17 w 269"/>
                  <a:gd name="T69" fmla="*/ 873 h 899"/>
                  <a:gd name="T70" fmla="*/ 32 w 269"/>
                  <a:gd name="T71" fmla="*/ 887 h 899"/>
                  <a:gd name="T72" fmla="*/ 52 w 269"/>
                  <a:gd name="T73" fmla="*/ 896 h 899"/>
                  <a:gd name="T74" fmla="*/ 74 w 269"/>
                  <a:gd name="T75" fmla="*/ 899 h 899"/>
                  <a:gd name="T76" fmla="*/ 209 w 269"/>
                  <a:gd name="T77" fmla="*/ 898 h 899"/>
                  <a:gd name="T78" fmla="*/ 229 w 269"/>
                  <a:gd name="T79" fmla="*/ 891 h 899"/>
                  <a:gd name="T80" fmla="*/ 248 w 269"/>
                  <a:gd name="T81" fmla="*/ 878 h 899"/>
                  <a:gd name="T82" fmla="*/ 260 w 269"/>
                  <a:gd name="T83" fmla="*/ 860 h 899"/>
                  <a:gd name="T84" fmla="*/ 268 w 269"/>
                  <a:gd name="T85" fmla="*/ 840 h 899"/>
                  <a:gd name="T86" fmla="*/ 269 w 269"/>
                  <a:gd name="T87" fmla="*/ 225 h 899"/>
                  <a:gd name="T88" fmla="*/ 269 w 269"/>
                  <a:gd name="T89" fmla="*/ 12 h 899"/>
                  <a:gd name="T90" fmla="*/ 265 w 269"/>
                  <a:gd name="T91" fmla="*/ 4 h 899"/>
                  <a:gd name="T92" fmla="*/ 257 w 269"/>
                  <a:gd name="T93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9" h="899">
                    <a:moveTo>
                      <a:pt x="194" y="870"/>
                    </a:moveTo>
                    <a:lnTo>
                      <a:pt x="74" y="870"/>
                    </a:lnTo>
                    <a:lnTo>
                      <a:pt x="65" y="869"/>
                    </a:lnTo>
                    <a:lnTo>
                      <a:pt x="56" y="866"/>
                    </a:lnTo>
                    <a:lnTo>
                      <a:pt x="49" y="862"/>
                    </a:lnTo>
                    <a:lnTo>
                      <a:pt x="42" y="857"/>
                    </a:lnTo>
                    <a:lnTo>
                      <a:pt x="37" y="849"/>
                    </a:lnTo>
                    <a:lnTo>
                      <a:pt x="33" y="842"/>
                    </a:lnTo>
                    <a:lnTo>
                      <a:pt x="30" y="833"/>
                    </a:lnTo>
                    <a:lnTo>
                      <a:pt x="30" y="825"/>
                    </a:lnTo>
                    <a:lnTo>
                      <a:pt x="30" y="750"/>
                    </a:lnTo>
                    <a:lnTo>
                      <a:pt x="239" y="750"/>
                    </a:lnTo>
                    <a:lnTo>
                      <a:pt x="239" y="825"/>
                    </a:lnTo>
                    <a:lnTo>
                      <a:pt x="238" y="833"/>
                    </a:lnTo>
                    <a:lnTo>
                      <a:pt x="236" y="842"/>
                    </a:lnTo>
                    <a:lnTo>
                      <a:pt x="232" y="849"/>
                    </a:lnTo>
                    <a:lnTo>
                      <a:pt x="226" y="857"/>
                    </a:lnTo>
                    <a:lnTo>
                      <a:pt x="219" y="862"/>
                    </a:lnTo>
                    <a:lnTo>
                      <a:pt x="211" y="866"/>
                    </a:lnTo>
                    <a:lnTo>
                      <a:pt x="203" y="869"/>
                    </a:lnTo>
                    <a:lnTo>
                      <a:pt x="194" y="870"/>
                    </a:lnTo>
                    <a:close/>
                    <a:moveTo>
                      <a:pt x="30" y="660"/>
                    </a:moveTo>
                    <a:lnTo>
                      <a:pt x="239" y="660"/>
                    </a:lnTo>
                    <a:lnTo>
                      <a:pt x="239" y="720"/>
                    </a:lnTo>
                    <a:lnTo>
                      <a:pt x="30" y="720"/>
                    </a:lnTo>
                    <a:lnTo>
                      <a:pt x="30" y="660"/>
                    </a:lnTo>
                    <a:close/>
                    <a:moveTo>
                      <a:pt x="239" y="539"/>
                    </a:moveTo>
                    <a:lnTo>
                      <a:pt x="239" y="629"/>
                    </a:lnTo>
                    <a:lnTo>
                      <a:pt x="30" y="629"/>
                    </a:lnTo>
                    <a:lnTo>
                      <a:pt x="30" y="539"/>
                    </a:lnTo>
                    <a:lnTo>
                      <a:pt x="239" y="539"/>
                    </a:lnTo>
                    <a:close/>
                    <a:moveTo>
                      <a:pt x="30" y="510"/>
                    </a:moveTo>
                    <a:lnTo>
                      <a:pt x="30" y="450"/>
                    </a:lnTo>
                    <a:lnTo>
                      <a:pt x="239" y="450"/>
                    </a:lnTo>
                    <a:lnTo>
                      <a:pt x="239" y="510"/>
                    </a:lnTo>
                    <a:lnTo>
                      <a:pt x="30" y="510"/>
                    </a:lnTo>
                    <a:close/>
                    <a:moveTo>
                      <a:pt x="74" y="300"/>
                    </a:moveTo>
                    <a:lnTo>
                      <a:pt x="194" y="300"/>
                    </a:lnTo>
                    <a:lnTo>
                      <a:pt x="207" y="299"/>
                    </a:lnTo>
                    <a:lnTo>
                      <a:pt x="219" y="296"/>
                    </a:lnTo>
                    <a:lnTo>
                      <a:pt x="229" y="291"/>
                    </a:lnTo>
                    <a:lnTo>
                      <a:pt x="239" y="284"/>
                    </a:lnTo>
                    <a:lnTo>
                      <a:pt x="239" y="420"/>
                    </a:lnTo>
                    <a:lnTo>
                      <a:pt x="30" y="420"/>
                    </a:lnTo>
                    <a:lnTo>
                      <a:pt x="30" y="284"/>
                    </a:lnTo>
                    <a:lnTo>
                      <a:pt x="39" y="291"/>
                    </a:lnTo>
                    <a:lnTo>
                      <a:pt x="50" y="296"/>
                    </a:lnTo>
                    <a:lnTo>
                      <a:pt x="62" y="299"/>
                    </a:lnTo>
                    <a:lnTo>
                      <a:pt x="74" y="300"/>
                    </a:lnTo>
                    <a:close/>
                    <a:moveTo>
                      <a:pt x="254" y="0"/>
                    </a:moveTo>
                    <a:lnTo>
                      <a:pt x="251" y="0"/>
                    </a:lnTo>
                    <a:lnTo>
                      <a:pt x="249" y="1"/>
                    </a:lnTo>
                    <a:lnTo>
                      <a:pt x="245" y="2"/>
                    </a:lnTo>
                    <a:lnTo>
                      <a:pt x="243" y="4"/>
                    </a:lnTo>
                    <a:lnTo>
                      <a:pt x="241" y="6"/>
                    </a:lnTo>
                    <a:lnTo>
                      <a:pt x="240" y="10"/>
                    </a:lnTo>
                    <a:lnTo>
                      <a:pt x="239" y="12"/>
                    </a:lnTo>
                    <a:lnTo>
                      <a:pt x="239" y="15"/>
                    </a:lnTo>
                    <a:lnTo>
                      <a:pt x="239" y="194"/>
                    </a:lnTo>
                    <a:lnTo>
                      <a:pt x="239" y="225"/>
                    </a:lnTo>
                    <a:lnTo>
                      <a:pt x="238" y="234"/>
                    </a:lnTo>
                    <a:lnTo>
                      <a:pt x="236" y="242"/>
                    </a:lnTo>
                    <a:lnTo>
                      <a:pt x="232" y="250"/>
                    </a:lnTo>
                    <a:lnTo>
                      <a:pt x="226" y="256"/>
                    </a:lnTo>
                    <a:lnTo>
                      <a:pt x="219" y="262"/>
                    </a:lnTo>
                    <a:lnTo>
                      <a:pt x="211" y="266"/>
                    </a:lnTo>
                    <a:lnTo>
                      <a:pt x="203" y="269"/>
                    </a:lnTo>
                    <a:lnTo>
                      <a:pt x="194" y="270"/>
                    </a:lnTo>
                    <a:lnTo>
                      <a:pt x="74" y="270"/>
                    </a:lnTo>
                    <a:lnTo>
                      <a:pt x="65" y="269"/>
                    </a:lnTo>
                    <a:lnTo>
                      <a:pt x="56" y="266"/>
                    </a:lnTo>
                    <a:lnTo>
                      <a:pt x="49" y="262"/>
                    </a:lnTo>
                    <a:lnTo>
                      <a:pt x="42" y="256"/>
                    </a:lnTo>
                    <a:lnTo>
                      <a:pt x="37" y="250"/>
                    </a:lnTo>
                    <a:lnTo>
                      <a:pt x="33" y="242"/>
                    </a:lnTo>
                    <a:lnTo>
                      <a:pt x="30" y="234"/>
                    </a:lnTo>
                    <a:lnTo>
                      <a:pt x="30" y="225"/>
                    </a:lnTo>
                    <a:lnTo>
                      <a:pt x="30" y="194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4"/>
                    </a:lnTo>
                    <a:lnTo>
                      <a:pt x="0" y="225"/>
                    </a:lnTo>
                    <a:lnTo>
                      <a:pt x="0" y="825"/>
                    </a:lnTo>
                    <a:lnTo>
                      <a:pt x="0" y="832"/>
                    </a:lnTo>
                    <a:lnTo>
                      <a:pt x="1" y="840"/>
                    </a:lnTo>
                    <a:lnTo>
                      <a:pt x="3" y="847"/>
                    </a:lnTo>
                    <a:lnTo>
                      <a:pt x="5" y="854"/>
                    </a:lnTo>
                    <a:lnTo>
                      <a:pt x="8" y="860"/>
                    </a:lnTo>
                    <a:lnTo>
                      <a:pt x="13" y="866"/>
                    </a:lnTo>
                    <a:lnTo>
                      <a:pt x="17" y="873"/>
                    </a:lnTo>
                    <a:lnTo>
                      <a:pt x="21" y="878"/>
                    </a:lnTo>
                    <a:lnTo>
                      <a:pt x="26" y="882"/>
                    </a:lnTo>
                    <a:lnTo>
                      <a:pt x="32" y="887"/>
                    </a:lnTo>
                    <a:lnTo>
                      <a:pt x="38" y="891"/>
                    </a:lnTo>
                    <a:lnTo>
                      <a:pt x="45" y="894"/>
                    </a:lnTo>
                    <a:lnTo>
                      <a:pt x="52" y="896"/>
                    </a:lnTo>
                    <a:lnTo>
                      <a:pt x="60" y="898"/>
                    </a:lnTo>
                    <a:lnTo>
                      <a:pt x="67" y="899"/>
                    </a:lnTo>
                    <a:lnTo>
                      <a:pt x="74" y="899"/>
                    </a:lnTo>
                    <a:lnTo>
                      <a:pt x="194" y="899"/>
                    </a:lnTo>
                    <a:lnTo>
                      <a:pt x="202" y="899"/>
                    </a:lnTo>
                    <a:lnTo>
                      <a:pt x="209" y="898"/>
                    </a:lnTo>
                    <a:lnTo>
                      <a:pt x="217" y="896"/>
                    </a:lnTo>
                    <a:lnTo>
                      <a:pt x="223" y="894"/>
                    </a:lnTo>
                    <a:lnTo>
                      <a:pt x="229" y="891"/>
                    </a:lnTo>
                    <a:lnTo>
                      <a:pt x="236" y="887"/>
                    </a:lnTo>
                    <a:lnTo>
                      <a:pt x="242" y="882"/>
                    </a:lnTo>
                    <a:lnTo>
                      <a:pt x="248" y="878"/>
                    </a:lnTo>
                    <a:lnTo>
                      <a:pt x="252" y="873"/>
                    </a:lnTo>
                    <a:lnTo>
                      <a:pt x="256" y="866"/>
                    </a:lnTo>
                    <a:lnTo>
                      <a:pt x="260" y="860"/>
                    </a:lnTo>
                    <a:lnTo>
                      <a:pt x="264" y="854"/>
                    </a:lnTo>
                    <a:lnTo>
                      <a:pt x="266" y="847"/>
                    </a:lnTo>
                    <a:lnTo>
                      <a:pt x="268" y="840"/>
                    </a:lnTo>
                    <a:lnTo>
                      <a:pt x="269" y="832"/>
                    </a:lnTo>
                    <a:lnTo>
                      <a:pt x="269" y="825"/>
                    </a:lnTo>
                    <a:lnTo>
                      <a:pt x="269" y="225"/>
                    </a:lnTo>
                    <a:lnTo>
                      <a:pt x="269" y="194"/>
                    </a:lnTo>
                    <a:lnTo>
                      <a:pt x="269" y="15"/>
                    </a:lnTo>
                    <a:lnTo>
                      <a:pt x="269" y="12"/>
                    </a:lnTo>
                    <a:lnTo>
                      <a:pt x="268" y="10"/>
                    </a:lnTo>
                    <a:lnTo>
                      <a:pt x="267" y="6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0" y="1"/>
                    </a:lnTo>
                    <a:lnTo>
                      <a:pt x="257" y="0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1" name="Freeform 428">
                <a:extLst>
                  <a:ext uri="{FF2B5EF4-FFF2-40B4-BE49-F238E27FC236}">
                    <a16:creationId xmlns:a16="http://schemas.microsoft.com/office/drawing/2014/main" id="{274DBFD5-1A73-40FD-BDBB-0951F39A2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6113" y="1933575"/>
                <a:ext cx="9525" cy="57150"/>
              </a:xfrm>
              <a:custGeom>
                <a:avLst/>
                <a:gdLst>
                  <a:gd name="T0" fmla="*/ 15 w 30"/>
                  <a:gd name="T1" fmla="*/ 179 h 179"/>
                  <a:gd name="T2" fmla="*/ 19 w 30"/>
                  <a:gd name="T3" fmla="*/ 179 h 179"/>
                  <a:gd name="T4" fmla="*/ 21 w 30"/>
                  <a:gd name="T5" fmla="*/ 178 h 179"/>
                  <a:gd name="T6" fmla="*/ 24 w 30"/>
                  <a:gd name="T7" fmla="*/ 177 h 179"/>
                  <a:gd name="T8" fmla="*/ 26 w 30"/>
                  <a:gd name="T9" fmla="*/ 175 h 179"/>
                  <a:gd name="T10" fmla="*/ 27 w 30"/>
                  <a:gd name="T11" fmla="*/ 173 h 179"/>
                  <a:gd name="T12" fmla="*/ 29 w 30"/>
                  <a:gd name="T13" fmla="*/ 171 h 179"/>
                  <a:gd name="T14" fmla="*/ 30 w 30"/>
                  <a:gd name="T15" fmla="*/ 168 h 179"/>
                  <a:gd name="T16" fmla="*/ 30 w 30"/>
                  <a:gd name="T17" fmla="*/ 164 h 179"/>
                  <a:gd name="T18" fmla="*/ 30 w 30"/>
                  <a:gd name="T19" fmla="*/ 15 h 179"/>
                  <a:gd name="T20" fmla="*/ 30 w 30"/>
                  <a:gd name="T21" fmla="*/ 12 h 179"/>
                  <a:gd name="T22" fmla="*/ 29 w 30"/>
                  <a:gd name="T23" fmla="*/ 9 h 179"/>
                  <a:gd name="T24" fmla="*/ 27 w 30"/>
                  <a:gd name="T25" fmla="*/ 6 h 179"/>
                  <a:gd name="T26" fmla="*/ 26 w 30"/>
                  <a:gd name="T27" fmla="*/ 4 h 179"/>
                  <a:gd name="T28" fmla="*/ 24 w 30"/>
                  <a:gd name="T29" fmla="*/ 2 h 179"/>
                  <a:gd name="T30" fmla="*/ 21 w 30"/>
                  <a:gd name="T31" fmla="*/ 1 h 179"/>
                  <a:gd name="T32" fmla="*/ 19 w 30"/>
                  <a:gd name="T33" fmla="*/ 0 h 179"/>
                  <a:gd name="T34" fmla="*/ 15 w 30"/>
                  <a:gd name="T35" fmla="*/ 0 h 179"/>
                  <a:gd name="T36" fmla="*/ 12 w 30"/>
                  <a:gd name="T37" fmla="*/ 0 h 179"/>
                  <a:gd name="T38" fmla="*/ 9 w 30"/>
                  <a:gd name="T39" fmla="*/ 1 h 179"/>
                  <a:gd name="T40" fmla="*/ 7 w 30"/>
                  <a:gd name="T41" fmla="*/ 2 h 179"/>
                  <a:gd name="T42" fmla="*/ 5 w 30"/>
                  <a:gd name="T43" fmla="*/ 4 h 179"/>
                  <a:gd name="T44" fmla="*/ 3 w 30"/>
                  <a:gd name="T45" fmla="*/ 6 h 179"/>
                  <a:gd name="T46" fmla="*/ 2 w 30"/>
                  <a:gd name="T47" fmla="*/ 9 h 179"/>
                  <a:gd name="T48" fmla="*/ 0 w 30"/>
                  <a:gd name="T49" fmla="*/ 12 h 179"/>
                  <a:gd name="T50" fmla="*/ 0 w 30"/>
                  <a:gd name="T51" fmla="*/ 15 h 179"/>
                  <a:gd name="T52" fmla="*/ 0 w 30"/>
                  <a:gd name="T53" fmla="*/ 164 h 179"/>
                  <a:gd name="T54" fmla="*/ 0 w 30"/>
                  <a:gd name="T55" fmla="*/ 168 h 179"/>
                  <a:gd name="T56" fmla="*/ 2 w 30"/>
                  <a:gd name="T57" fmla="*/ 171 h 179"/>
                  <a:gd name="T58" fmla="*/ 3 w 30"/>
                  <a:gd name="T59" fmla="*/ 173 h 179"/>
                  <a:gd name="T60" fmla="*/ 5 w 30"/>
                  <a:gd name="T61" fmla="*/ 175 h 179"/>
                  <a:gd name="T62" fmla="*/ 7 w 30"/>
                  <a:gd name="T63" fmla="*/ 177 h 179"/>
                  <a:gd name="T64" fmla="*/ 9 w 30"/>
                  <a:gd name="T65" fmla="*/ 178 h 179"/>
                  <a:gd name="T66" fmla="*/ 12 w 30"/>
                  <a:gd name="T67" fmla="*/ 179 h 179"/>
                  <a:gd name="T68" fmla="*/ 15 w 30"/>
                  <a:gd name="T6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179">
                    <a:moveTo>
                      <a:pt x="15" y="179"/>
                    </a:moveTo>
                    <a:lnTo>
                      <a:pt x="19" y="179"/>
                    </a:lnTo>
                    <a:lnTo>
                      <a:pt x="21" y="178"/>
                    </a:lnTo>
                    <a:lnTo>
                      <a:pt x="24" y="177"/>
                    </a:lnTo>
                    <a:lnTo>
                      <a:pt x="26" y="175"/>
                    </a:lnTo>
                    <a:lnTo>
                      <a:pt x="27" y="173"/>
                    </a:lnTo>
                    <a:lnTo>
                      <a:pt x="29" y="171"/>
                    </a:lnTo>
                    <a:lnTo>
                      <a:pt x="30" y="168"/>
                    </a:lnTo>
                    <a:lnTo>
                      <a:pt x="30" y="164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7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2" y="171"/>
                    </a:lnTo>
                    <a:lnTo>
                      <a:pt x="3" y="173"/>
                    </a:lnTo>
                    <a:lnTo>
                      <a:pt x="5" y="175"/>
                    </a:lnTo>
                    <a:lnTo>
                      <a:pt x="7" y="177"/>
                    </a:lnTo>
                    <a:lnTo>
                      <a:pt x="9" y="178"/>
                    </a:lnTo>
                    <a:lnTo>
                      <a:pt x="12" y="179"/>
                    </a:lnTo>
                    <a:lnTo>
                      <a:pt x="15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2" name="Freeform 429">
                <a:extLst>
                  <a:ext uri="{FF2B5EF4-FFF2-40B4-BE49-F238E27FC236}">
                    <a16:creationId xmlns:a16="http://schemas.microsoft.com/office/drawing/2014/main" id="{A42B1B57-9BF5-49A7-A3AA-66C5A7D45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5163" y="1933575"/>
                <a:ext cx="9525" cy="57150"/>
              </a:xfrm>
              <a:custGeom>
                <a:avLst/>
                <a:gdLst>
                  <a:gd name="T0" fmla="*/ 15 w 30"/>
                  <a:gd name="T1" fmla="*/ 179 h 179"/>
                  <a:gd name="T2" fmla="*/ 18 w 30"/>
                  <a:gd name="T3" fmla="*/ 179 h 179"/>
                  <a:gd name="T4" fmla="*/ 21 w 30"/>
                  <a:gd name="T5" fmla="*/ 178 h 179"/>
                  <a:gd name="T6" fmla="*/ 24 w 30"/>
                  <a:gd name="T7" fmla="*/ 177 h 179"/>
                  <a:gd name="T8" fmla="*/ 26 w 30"/>
                  <a:gd name="T9" fmla="*/ 175 h 179"/>
                  <a:gd name="T10" fmla="*/ 28 w 30"/>
                  <a:gd name="T11" fmla="*/ 173 h 179"/>
                  <a:gd name="T12" fmla="*/ 29 w 30"/>
                  <a:gd name="T13" fmla="*/ 171 h 179"/>
                  <a:gd name="T14" fmla="*/ 30 w 30"/>
                  <a:gd name="T15" fmla="*/ 168 h 179"/>
                  <a:gd name="T16" fmla="*/ 30 w 30"/>
                  <a:gd name="T17" fmla="*/ 164 h 179"/>
                  <a:gd name="T18" fmla="*/ 30 w 30"/>
                  <a:gd name="T19" fmla="*/ 15 h 179"/>
                  <a:gd name="T20" fmla="*/ 30 w 30"/>
                  <a:gd name="T21" fmla="*/ 12 h 179"/>
                  <a:gd name="T22" fmla="*/ 29 w 30"/>
                  <a:gd name="T23" fmla="*/ 9 h 179"/>
                  <a:gd name="T24" fmla="*/ 28 w 30"/>
                  <a:gd name="T25" fmla="*/ 6 h 179"/>
                  <a:gd name="T26" fmla="*/ 26 w 30"/>
                  <a:gd name="T27" fmla="*/ 4 h 179"/>
                  <a:gd name="T28" fmla="*/ 24 w 30"/>
                  <a:gd name="T29" fmla="*/ 2 h 179"/>
                  <a:gd name="T30" fmla="*/ 21 w 30"/>
                  <a:gd name="T31" fmla="*/ 1 h 179"/>
                  <a:gd name="T32" fmla="*/ 18 w 30"/>
                  <a:gd name="T33" fmla="*/ 0 h 179"/>
                  <a:gd name="T34" fmla="*/ 15 w 30"/>
                  <a:gd name="T35" fmla="*/ 0 h 179"/>
                  <a:gd name="T36" fmla="*/ 12 w 30"/>
                  <a:gd name="T37" fmla="*/ 0 h 179"/>
                  <a:gd name="T38" fmla="*/ 9 w 30"/>
                  <a:gd name="T39" fmla="*/ 1 h 179"/>
                  <a:gd name="T40" fmla="*/ 7 w 30"/>
                  <a:gd name="T41" fmla="*/ 2 h 179"/>
                  <a:gd name="T42" fmla="*/ 5 w 30"/>
                  <a:gd name="T43" fmla="*/ 4 h 179"/>
                  <a:gd name="T44" fmla="*/ 2 w 30"/>
                  <a:gd name="T45" fmla="*/ 6 h 179"/>
                  <a:gd name="T46" fmla="*/ 1 w 30"/>
                  <a:gd name="T47" fmla="*/ 9 h 179"/>
                  <a:gd name="T48" fmla="*/ 0 w 30"/>
                  <a:gd name="T49" fmla="*/ 12 h 179"/>
                  <a:gd name="T50" fmla="*/ 0 w 30"/>
                  <a:gd name="T51" fmla="*/ 15 h 179"/>
                  <a:gd name="T52" fmla="*/ 0 w 30"/>
                  <a:gd name="T53" fmla="*/ 164 h 179"/>
                  <a:gd name="T54" fmla="*/ 0 w 30"/>
                  <a:gd name="T55" fmla="*/ 168 h 179"/>
                  <a:gd name="T56" fmla="*/ 1 w 30"/>
                  <a:gd name="T57" fmla="*/ 171 h 179"/>
                  <a:gd name="T58" fmla="*/ 2 w 30"/>
                  <a:gd name="T59" fmla="*/ 173 h 179"/>
                  <a:gd name="T60" fmla="*/ 5 w 30"/>
                  <a:gd name="T61" fmla="*/ 175 h 179"/>
                  <a:gd name="T62" fmla="*/ 7 w 30"/>
                  <a:gd name="T63" fmla="*/ 177 h 179"/>
                  <a:gd name="T64" fmla="*/ 9 w 30"/>
                  <a:gd name="T65" fmla="*/ 178 h 179"/>
                  <a:gd name="T66" fmla="*/ 12 w 30"/>
                  <a:gd name="T67" fmla="*/ 179 h 179"/>
                  <a:gd name="T68" fmla="*/ 15 w 30"/>
                  <a:gd name="T69" fmla="*/ 179 h 179"/>
                  <a:gd name="T70" fmla="*/ 15 w 30"/>
                  <a:gd name="T71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179">
                    <a:moveTo>
                      <a:pt x="15" y="179"/>
                    </a:moveTo>
                    <a:lnTo>
                      <a:pt x="18" y="179"/>
                    </a:lnTo>
                    <a:lnTo>
                      <a:pt x="21" y="178"/>
                    </a:lnTo>
                    <a:lnTo>
                      <a:pt x="24" y="177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29" y="171"/>
                    </a:lnTo>
                    <a:lnTo>
                      <a:pt x="30" y="168"/>
                    </a:lnTo>
                    <a:lnTo>
                      <a:pt x="30" y="164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3"/>
                    </a:lnTo>
                    <a:lnTo>
                      <a:pt x="5" y="175"/>
                    </a:lnTo>
                    <a:lnTo>
                      <a:pt x="7" y="177"/>
                    </a:lnTo>
                    <a:lnTo>
                      <a:pt x="9" y="178"/>
                    </a:lnTo>
                    <a:lnTo>
                      <a:pt x="12" y="179"/>
                    </a:lnTo>
                    <a:lnTo>
                      <a:pt x="15" y="179"/>
                    </a:lnTo>
                    <a:lnTo>
                      <a:pt x="15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CF96D39-7359-48D8-8F3E-3A0CF78E29C2}"/>
                </a:ext>
              </a:extLst>
            </p:cNvPr>
            <p:cNvGrpSpPr/>
            <p:nvPr/>
          </p:nvGrpSpPr>
          <p:grpSpPr>
            <a:xfrm>
              <a:off x="3184209" y="4775831"/>
              <a:ext cx="283999" cy="285493"/>
              <a:chOff x="1547813" y="3240088"/>
              <a:chExt cx="301626" cy="303213"/>
            </a:xfrm>
            <a:solidFill>
              <a:schemeClr val="bg1"/>
            </a:solidFill>
          </p:grpSpPr>
          <p:sp>
            <p:nvSpPr>
              <p:cNvPr id="80" name="Freeform 61">
                <a:extLst>
                  <a:ext uri="{FF2B5EF4-FFF2-40B4-BE49-F238E27FC236}">
                    <a16:creationId xmlns:a16="http://schemas.microsoft.com/office/drawing/2014/main" id="{7FE09A40-E143-43BB-BA14-58432CF7D5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1313" y="3392488"/>
                <a:ext cx="85725" cy="87313"/>
              </a:xfrm>
              <a:custGeom>
                <a:avLst/>
                <a:gdLst>
                  <a:gd name="T0" fmla="*/ 92 w 218"/>
                  <a:gd name="T1" fmla="*/ 191 h 219"/>
                  <a:gd name="T2" fmla="*/ 70 w 218"/>
                  <a:gd name="T3" fmla="*/ 183 h 219"/>
                  <a:gd name="T4" fmla="*/ 50 w 218"/>
                  <a:gd name="T5" fmla="*/ 168 h 219"/>
                  <a:gd name="T6" fmla="*/ 35 w 218"/>
                  <a:gd name="T7" fmla="*/ 149 h 219"/>
                  <a:gd name="T8" fmla="*/ 27 w 218"/>
                  <a:gd name="T9" fmla="*/ 125 h 219"/>
                  <a:gd name="T10" fmla="*/ 26 w 218"/>
                  <a:gd name="T11" fmla="*/ 101 h 219"/>
                  <a:gd name="T12" fmla="*/ 32 w 218"/>
                  <a:gd name="T13" fmla="*/ 77 h 219"/>
                  <a:gd name="T14" fmla="*/ 45 w 218"/>
                  <a:gd name="T15" fmla="*/ 56 h 219"/>
                  <a:gd name="T16" fmla="*/ 62 w 218"/>
                  <a:gd name="T17" fmla="*/ 40 h 219"/>
                  <a:gd name="T18" fmla="*/ 85 w 218"/>
                  <a:gd name="T19" fmla="*/ 29 h 219"/>
                  <a:gd name="T20" fmla="*/ 109 w 218"/>
                  <a:gd name="T21" fmla="*/ 26 h 219"/>
                  <a:gd name="T22" fmla="*/ 134 w 218"/>
                  <a:gd name="T23" fmla="*/ 29 h 219"/>
                  <a:gd name="T24" fmla="*/ 155 w 218"/>
                  <a:gd name="T25" fmla="*/ 40 h 219"/>
                  <a:gd name="T26" fmla="*/ 174 w 218"/>
                  <a:gd name="T27" fmla="*/ 56 h 219"/>
                  <a:gd name="T28" fmla="*/ 186 w 218"/>
                  <a:gd name="T29" fmla="*/ 77 h 219"/>
                  <a:gd name="T30" fmla="*/ 192 w 218"/>
                  <a:gd name="T31" fmla="*/ 101 h 219"/>
                  <a:gd name="T32" fmla="*/ 191 w 218"/>
                  <a:gd name="T33" fmla="*/ 125 h 219"/>
                  <a:gd name="T34" fmla="*/ 182 w 218"/>
                  <a:gd name="T35" fmla="*/ 149 h 219"/>
                  <a:gd name="T36" fmla="*/ 168 w 218"/>
                  <a:gd name="T37" fmla="*/ 168 h 219"/>
                  <a:gd name="T38" fmla="*/ 149 w 218"/>
                  <a:gd name="T39" fmla="*/ 183 h 219"/>
                  <a:gd name="T40" fmla="*/ 125 w 218"/>
                  <a:gd name="T41" fmla="*/ 191 h 219"/>
                  <a:gd name="T42" fmla="*/ 109 w 218"/>
                  <a:gd name="T43" fmla="*/ 0 h 219"/>
                  <a:gd name="T44" fmla="*/ 77 w 218"/>
                  <a:gd name="T45" fmla="*/ 4 h 219"/>
                  <a:gd name="T46" fmla="*/ 48 w 218"/>
                  <a:gd name="T47" fmla="*/ 18 h 219"/>
                  <a:gd name="T48" fmla="*/ 25 w 218"/>
                  <a:gd name="T49" fmla="*/ 40 h 219"/>
                  <a:gd name="T50" fmla="*/ 8 w 218"/>
                  <a:gd name="T51" fmla="*/ 66 h 219"/>
                  <a:gd name="T52" fmla="*/ 1 w 218"/>
                  <a:gd name="T53" fmla="*/ 98 h 219"/>
                  <a:gd name="T54" fmla="*/ 2 w 218"/>
                  <a:gd name="T55" fmla="*/ 131 h 219"/>
                  <a:gd name="T56" fmla="*/ 13 w 218"/>
                  <a:gd name="T57" fmla="*/ 161 h 219"/>
                  <a:gd name="T58" fmla="*/ 32 w 218"/>
                  <a:gd name="T59" fmla="*/ 187 h 219"/>
                  <a:gd name="T60" fmla="*/ 57 w 218"/>
                  <a:gd name="T61" fmla="*/ 205 h 219"/>
                  <a:gd name="T62" fmla="*/ 87 w 218"/>
                  <a:gd name="T63" fmla="*/ 217 h 219"/>
                  <a:gd name="T64" fmla="*/ 120 w 218"/>
                  <a:gd name="T65" fmla="*/ 218 h 219"/>
                  <a:gd name="T66" fmla="*/ 151 w 218"/>
                  <a:gd name="T67" fmla="*/ 210 h 219"/>
                  <a:gd name="T68" fmla="*/ 178 w 218"/>
                  <a:gd name="T69" fmla="*/ 193 h 219"/>
                  <a:gd name="T70" fmla="*/ 200 w 218"/>
                  <a:gd name="T71" fmla="*/ 171 h 219"/>
                  <a:gd name="T72" fmla="*/ 213 w 218"/>
                  <a:gd name="T73" fmla="*/ 142 h 219"/>
                  <a:gd name="T74" fmla="*/ 218 w 218"/>
                  <a:gd name="T75" fmla="*/ 109 h 219"/>
                  <a:gd name="T76" fmla="*/ 213 w 218"/>
                  <a:gd name="T77" fmla="*/ 77 h 219"/>
                  <a:gd name="T78" fmla="*/ 200 w 218"/>
                  <a:gd name="T79" fmla="*/ 48 h 219"/>
                  <a:gd name="T80" fmla="*/ 178 w 218"/>
                  <a:gd name="T81" fmla="*/ 25 h 219"/>
                  <a:gd name="T82" fmla="*/ 151 w 218"/>
                  <a:gd name="T83" fmla="*/ 8 h 219"/>
                  <a:gd name="T84" fmla="*/ 120 w 218"/>
                  <a:gd name="T8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219">
                    <a:moveTo>
                      <a:pt x="109" y="193"/>
                    </a:moveTo>
                    <a:lnTo>
                      <a:pt x="101" y="193"/>
                    </a:lnTo>
                    <a:lnTo>
                      <a:pt x="92" y="191"/>
                    </a:lnTo>
                    <a:lnTo>
                      <a:pt x="85" y="190"/>
                    </a:lnTo>
                    <a:lnTo>
                      <a:pt x="76" y="187"/>
                    </a:lnTo>
                    <a:lnTo>
                      <a:pt x="70" y="183"/>
                    </a:lnTo>
                    <a:lnTo>
                      <a:pt x="62" y="179"/>
                    </a:lnTo>
                    <a:lnTo>
                      <a:pt x="56" y="174"/>
                    </a:lnTo>
                    <a:lnTo>
                      <a:pt x="50" y="168"/>
                    </a:lnTo>
                    <a:lnTo>
                      <a:pt x="45" y="162"/>
                    </a:lnTo>
                    <a:lnTo>
                      <a:pt x="40" y="156"/>
                    </a:lnTo>
                    <a:lnTo>
                      <a:pt x="35" y="149"/>
                    </a:lnTo>
                    <a:lnTo>
                      <a:pt x="32" y="142"/>
                    </a:lnTo>
                    <a:lnTo>
                      <a:pt x="29" y="134"/>
                    </a:lnTo>
                    <a:lnTo>
                      <a:pt x="27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6" y="101"/>
                    </a:lnTo>
                    <a:lnTo>
                      <a:pt x="27" y="92"/>
                    </a:lnTo>
                    <a:lnTo>
                      <a:pt x="29" y="85"/>
                    </a:lnTo>
                    <a:lnTo>
                      <a:pt x="32" y="77"/>
                    </a:lnTo>
                    <a:lnTo>
                      <a:pt x="35" y="70"/>
                    </a:lnTo>
                    <a:lnTo>
                      <a:pt x="40" y="62"/>
                    </a:lnTo>
                    <a:lnTo>
                      <a:pt x="45" y="56"/>
                    </a:lnTo>
                    <a:lnTo>
                      <a:pt x="50" y="50"/>
                    </a:lnTo>
                    <a:lnTo>
                      <a:pt x="56" y="45"/>
                    </a:lnTo>
                    <a:lnTo>
                      <a:pt x="62" y="40"/>
                    </a:lnTo>
                    <a:lnTo>
                      <a:pt x="70" y="35"/>
                    </a:lnTo>
                    <a:lnTo>
                      <a:pt x="76" y="32"/>
                    </a:lnTo>
                    <a:lnTo>
                      <a:pt x="85" y="29"/>
                    </a:lnTo>
                    <a:lnTo>
                      <a:pt x="92" y="27"/>
                    </a:lnTo>
                    <a:lnTo>
                      <a:pt x="101" y="26"/>
                    </a:lnTo>
                    <a:lnTo>
                      <a:pt x="109" y="26"/>
                    </a:lnTo>
                    <a:lnTo>
                      <a:pt x="118" y="26"/>
                    </a:lnTo>
                    <a:lnTo>
                      <a:pt x="125" y="27"/>
                    </a:lnTo>
                    <a:lnTo>
                      <a:pt x="134" y="29"/>
                    </a:lnTo>
                    <a:lnTo>
                      <a:pt x="142" y="32"/>
                    </a:lnTo>
                    <a:lnTo>
                      <a:pt x="149" y="35"/>
                    </a:lnTo>
                    <a:lnTo>
                      <a:pt x="155" y="40"/>
                    </a:lnTo>
                    <a:lnTo>
                      <a:pt x="162" y="45"/>
                    </a:lnTo>
                    <a:lnTo>
                      <a:pt x="168" y="50"/>
                    </a:lnTo>
                    <a:lnTo>
                      <a:pt x="174" y="56"/>
                    </a:lnTo>
                    <a:lnTo>
                      <a:pt x="178" y="62"/>
                    </a:lnTo>
                    <a:lnTo>
                      <a:pt x="182" y="70"/>
                    </a:lnTo>
                    <a:lnTo>
                      <a:pt x="186" y="77"/>
                    </a:lnTo>
                    <a:lnTo>
                      <a:pt x="189" y="85"/>
                    </a:lnTo>
                    <a:lnTo>
                      <a:pt x="191" y="92"/>
                    </a:lnTo>
                    <a:lnTo>
                      <a:pt x="192" y="101"/>
                    </a:lnTo>
                    <a:lnTo>
                      <a:pt x="193" y="109"/>
                    </a:lnTo>
                    <a:lnTo>
                      <a:pt x="192" y="118"/>
                    </a:lnTo>
                    <a:lnTo>
                      <a:pt x="191" y="125"/>
                    </a:lnTo>
                    <a:lnTo>
                      <a:pt x="189" y="134"/>
                    </a:lnTo>
                    <a:lnTo>
                      <a:pt x="186" y="142"/>
                    </a:lnTo>
                    <a:lnTo>
                      <a:pt x="182" y="149"/>
                    </a:lnTo>
                    <a:lnTo>
                      <a:pt x="178" y="156"/>
                    </a:lnTo>
                    <a:lnTo>
                      <a:pt x="174" y="162"/>
                    </a:lnTo>
                    <a:lnTo>
                      <a:pt x="168" y="168"/>
                    </a:lnTo>
                    <a:lnTo>
                      <a:pt x="162" y="174"/>
                    </a:lnTo>
                    <a:lnTo>
                      <a:pt x="155" y="179"/>
                    </a:lnTo>
                    <a:lnTo>
                      <a:pt x="149" y="183"/>
                    </a:lnTo>
                    <a:lnTo>
                      <a:pt x="142" y="187"/>
                    </a:lnTo>
                    <a:lnTo>
                      <a:pt x="134" y="190"/>
                    </a:lnTo>
                    <a:lnTo>
                      <a:pt x="125" y="191"/>
                    </a:lnTo>
                    <a:lnTo>
                      <a:pt x="118" y="193"/>
                    </a:lnTo>
                    <a:lnTo>
                      <a:pt x="109" y="193"/>
                    </a:lnTo>
                    <a:close/>
                    <a:moveTo>
                      <a:pt x="109" y="0"/>
                    </a:moveTo>
                    <a:lnTo>
                      <a:pt x="98" y="0"/>
                    </a:lnTo>
                    <a:lnTo>
                      <a:pt x="87" y="2"/>
                    </a:lnTo>
                    <a:lnTo>
                      <a:pt x="77" y="4"/>
                    </a:lnTo>
                    <a:lnTo>
                      <a:pt x="66" y="8"/>
                    </a:lnTo>
                    <a:lnTo>
                      <a:pt x="57" y="13"/>
                    </a:lnTo>
                    <a:lnTo>
                      <a:pt x="48" y="18"/>
                    </a:lnTo>
                    <a:lnTo>
                      <a:pt x="40" y="25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9" y="48"/>
                    </a:lnTo>
                    <a:lnTo>
                      <a:pt x="13" y="57"/>
                    </a:lnTo>
                    <a:lnTo>
                      <a:pt x="8" y="66"/>
                    </a:lnTo>
                    <a:lnTo>
                      <a:pt x="5" y="77"/>
                    </a:lnTo>
                    <a:lnTo>
                      <a:pt x="2" y="87"/>
                    </a:lnTo>
                    <a:lnTo>
                      <a:pt x="1" y="98"/>
                    </a:lnTo>
                    <a:lnTo>
                      <a:pt x="0" y="109"/>
                    </a:lnTo>
                    <a:lnTo>
                      <a:pt x="1" y="120"/>
                    </a:lnTo>
                    <a:lnTo>
                      <a:pt x="2" y="131"/>
                    </a:lnTo>
                    <a:lnTo>
                      <a:pt x="5" y="142"/>
                    </a:lnTo>
                    <a:lnTo>
                      <a:pt x="8" y="151"/>
                    </a:lnTo>
                    <a:lnTo>
                      <a:pt x="13" y="161"/>
                    </a:lnTo>
                    <a:lnTo>
                      <a:pt x="19" y="171"/>
                    </a:lnTo>
                    <a:lnTo>
                      <a:pt x="25" y="178"/>
                    </a:lnTo>
                    <a:lnTo>
                      <a:pt x="32" y="187"/>
                    </a:lnTo>
                    <a:lnTo>
                      <a:pt x="40" y="193"/>
                    </a:lnTo>
                    <a:lnTo>
                      <a:pt x="48" y="200"/>
                    </a:lnTo>
                    <a:lnTo>
                      <a:pt x="57" y="205"/>
                    </a:lnTo>
                    <a:lnTo>
                      <a:pt x="66" y="210"/>
                    </a:lnTo>
                    <a:lnTo>
                      <a:pt x="77" y="214"/>
                    </a:lnTo>
                    <a:lnTo>
                      <a:pt x="87" y="217"/>
                    </a:lnTo>
                    <a:lnTo>
                      <a:pt x="98" y="218"/>
                    </a:lnTo>
                    <a:lnTo>
                      <a:pt x="109" y="219"/>
                    </a:lnTo>
                    <a:lnTo>
                      <a:pt x="120" y="218"/>
                    </a:lnTo>
                    <a:lnTo>
                      <a:pt x="131" y="217"/>
                    </a:lnTo>
                    <a:lnTo>
                      <a:pt x="142" y="214"/>
                    </a:lnTo>
                    <a:lnTo>
                      <a:pt x="151" y="210"/>
                    </a:lnTo>
                    <a:lnTo>
                      <a:pt x="161" y="205"/>
                    </a:lnTo>
                    <a:lnTo>
                      <a:pt x="169" y="200"/>
                    </a:lnTo>
                    <a:lnTo>
                      <a:pt x="178" y="193"/>
                    </a:lnTo>
                    <a:lnTo>
                      <a:pt x="187" y="187"/>
                    </a:lnTo>
                    <a:lnTo>
                      <a:pt x="193" y="178"/>
                    </a:lnTo>
                    <a:lnTo>
                      <a:pt x="200" y="171"/>
                    </a:lnTo>
                    <a:lnTo>
                      <a:pt x="205" y="161"/>
                    </a:lnTo>
                    <a:lnTo>
                      <a:pt x="209" y="151"/>
                    </a:lnTo>
                    <a:lnTo>
                      <a:pt x="213" y="142"/>
                    </a:lnTo>
                    <a:lnTo>
                      <a:pt x="216" y="131"/>
                    </a:lnTo>
                    <a:lnTo>
                      <a:pt x="218" y="120"/>
                    </a:lnTo>
                    <a:lnTo>
                      <a:pt x="218" y="109"/>
                    </a:lnTo>
                    <a:lnTo>
                      <a:pt x="218" y="98"/>
                    </a:lnTo>
                    <a:lnTo>
                      <a:pt x="216" y="87"/>
                    </a:lnTo>
                    <a:lnTo>
                      <a:pt x="213" y="77"/>
                    </a:lnTo>
                    <a:lnTo>
                      <a:pt x="209" y="66"/>
                    </a:lnTo>
                    <a:lnTo>
                      <a:pt x="205" y="57"/>
                    </a:lnTo>
                    <a:lnTo>
                      <a:pt x="200" y="48"/>
                    </a:lnTo>
                    <a:lnTo>
                      <a:pt x="193" y="40"/>
                    </a:lnTo>
                    <a:lnTo>
                      <a:pt x="187" y="32"/>
                    </a:lnTo>
                    <a:lnTo>
                      <a:pt x="178" y="25"/>
                    </a:lnTo>
                    <a:lnTo>
                      <a:pt x="169" y="18"/>
                    </a:lnTo>
                    <a:lnTo>
                      <a:pt x="161" y="13"/>
                    </a:lnTo>
                    <a:lnTo>
                      <a:pt x="151" y="8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1" name="Freeform 62">
                <a:extLst>
                  <a:ext uri="{FF2B5EF4-FFF2-40B4-BE49-F238E27FC236}">
                    <a16:creationId xmlns:a16="http://schemas.microsoft.com/office/drawing/2014/main" id="{7BFF63BC-B894-4AB5-A2B9-84A28796BA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3713" y="3278188"/>
                <a:ext cx="49213" cy="47625"/>
              </a:xfrm>
              <a:custGeom>
                <a:avLst/>
                <a:gdLst>
                  <a:gd name="T0" fmla="*/ 54 w 122"/>
                  <a:gd name="T1" fmla="*/ 96 h 121"/>
                  <a:gd name="T2" fmla="*/ 41 w 122"/>
                  <a:gd name="T3" fmla="*/ 90 h 121"/>
                  <a:gd name="T4" fmla="*/ 31 w 122"/>
                  <a:gd name="T5" fmla="*/ 81 h 121"/>
                  <a:gd name="T6" fmla="*/ 26 w 122"/>
                  <a:gd name="T7" fmla="*/ 68 h 121"/>
                  <a:gd name="T8" fmla="*/ 26 w 122"/>
                  <a:gd name="T9" fmla="*/ 54 h 121"/>
                  <a:gd name="T10" fmla="*/ 31 w 122"/>
                  <a:gd name="T11" fmla="*/ 41 h 121"/>
                  <a:gd name="T12" fmla="*/ 41 w 122"/>
                  <a:gd name="T13" fmla="*/ 31 h 121"/>
                  <a:gd name="T14" fmla="*/ 54 w 122"/>
                  <a:gd name="T15" fmla="*/ 26 h 121"/>
                  <a:gd name="T16" fmla="*/ 68 w 122"/>
                  <a:gd name="T17" fmla="*/ 26 h 121"/>
                  <a:gd name="T18" fmla="*/ 81 w 122"/>
                  <a:gd name="T19" fmla="*/ 31 h 121"/>
                  <a:gd name="T20" fmla="*/ 90 w 122"/>
                  <a:gd name="T21" fmla="*/ 41 h 121"/>
                  <a:gd name="T22" fmla="*/ 96 w 122"/>
                  <a:gd name="T23" fmla="*/ 54 h 121"/>
                  <a:gd name="T24" fmla="*/ 96 w 122"/>
                  <a:gd name="T25" fmla="*/ 68 h 121"/>
                  <a:gd name="T26" fmla="*/ 90 w 122"/>
                  <a:gd name="T27" fmla="*/ 81 h 121"/>
                  <a:gd name="T28" fmla="*/ 81 w 122"/>
                  <a:gd name="T29" fmla="*/ 90 h 121"/>
                  <a:gd name="T30" fmla="*/ 68 w 122"/>
                  <a:gd name="T31" fmla="*/ 96 h 121"/>
                  <a:gd name="T32" fmla="*/ 61 w 122"/>
                  <a:gd name="T33" fmla="*/ 0 h 121"/>
                  <a:gd name="T34" fmla="*/ 49 w 122"/>
                  <a:gd name="T35" fmla="*/ 1 h 121"/>
                  <a:gd name="T36" fmla="*/ 38 w 122"/>
                  <a:gd name="T37" fmla="*/ 4 h 121"/>
                  <a:gd name="T38" fmla="*/ 27 w 122"/>
                  <a:gd name="T39" fmla="*/ 11 h 121"/>
                  <a:gd name="T40" fmla="*/ 19 w 122"/>
                  <a:gd name="T41" fmla="*/ 18 h 121"/>
                  <a:gd name="T42" fmla="*/ 11 w 122"/>
                  <a:gd name="T43" fmla="*/ 27 h 121"/>
                  <a:gd name="T44" fmla="*/ 5 w 122"/>
                  <a:gd name="T45" fmla="*/ 38 h 121"/>
                  <a:gd name="T46" fmla="*/ 1 w 122"/>
                  <a:gd name="T47" fmla="*/ 48 h 121"/>
                  <a:gd name="T48" fmla="*/ 0 w 122"/>
                  <a:gd name="T49" fmla="*/ 61 h 121"/>
                  <a:gd name="T50" fmla="*/ 1 w 122"/>
                  <a:gd name="T51" fmla="*/ 73 h 121"/>
                  <a:gd name="T52" fmla="*/ 5 w 122"/>
                  <a:gd name="T53" fmla="*/ 85 h 121"/>
                  <a:gd name="T54" fmla="*/ 11 w 122"/>
                  <a:gd name="T55" fmla="*/ 96 h 121"/>
                  <a:gd name="T56" fmla="*/ 19 w 122"/>
                  <a:gd name="T57" fmla="*/ 104 h 121"/>
                  <a:gd name="T58" fmla="*/ 27 w 122"/>
                  <a:gd name="T59" fmla="*/ 112 h 121"/>
                  <a:gd name="T60" fmla="*/ 38 w 122"/>
                  <a:gd name="T61" fmla="*/ 117 h 121"/>
                  <a:gd name="T62" fmla="*/ 49 w 122"/>
                  <a:gd name="T63" fmla="*/ 120 h 121"/>
                  <a:gd name="T64" fmla="*/ 61 w 122"/>
                  <a:gd name="T65" fmla="*/ 121 h 121"/>
                  <a:gd name="T66" fmla="*/ 73 w 122"/>
                  <a:gd name="T67" fmla="*/ 120 h 121"/>
                  <a:gd name="T68" fmla="*/ 85 w 122"/>
                  <a:gd name="T69" fmla="*/ 117 h 121"/>
                  <a:gd name="T70" fmla="*/ 95 w 122"/>
                  <a:gd name="T71" fmla="*/ 112 h 121"/>
                  <a:gd name="T72" fmla="*/ 104 w 122"/>
                  <a:gd name="T73" fmla="*/ 104 h 121"/>
                  <a:gd name="T74" fmla="*/ 112 w 122"/>
                  <a:gd name="T75" fmla="*/ 96 h 121"/>
                  <a:gd name="T76" fmla="*/ 117 w 122"/>
                  <a:gd name="T77" fmla="*/ 85 h 121"/>
                  <a:gd name="T78" fmla="*/ 121 w 122"/>
                  <a:gd name="T79" fmla="*/ 73 h 121"/>
                  <a:gd name="T80" fmla="*/ 122 w 122"/>
                  <a:gd name="T81" fmla="*/ 61 h 121"/>
                  <a:gd name="T82" fmla="*/ 121 w 122"/>
                  <a:gd name="T83" fmla="*/ 48 h 121"/>
                  <a:gd name="T84" fmla="*/ 117 w 122"/>
                  <a:gd name="T85" fmla="*/ 38 h 121"/>
                  <a:gd name="T86" fmla="*/ 112 w 122"/>
                  <a:gd name="T87" fmla="*/ 27 h 121"/>
                  <a:gd name="T88" fmla="*/ 104 w 122"/>
                  <a:gd name="T89" fmla="*/ 18 h 121"/>
                  <a:gd name="T90" fmla="*/ 95 w 122"/>
                  <a:gd name="T91" fmla="*/ 11 h 121"/>
                  <a:gd name="T92" fmla="*/ 85 w 122"/>
                  <a:gd name="T93" fmla="*/ 4 h 121"/>
                  <a:gd name="T94" fmla="*/ 73 w 122"/>
                  <a:gd name="T95" fmla="*/ 1 h 121"/>
                  <a:gd name="T96" fmla="*/ 61 w 122"/>
                  <a:gd name="T9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2" h="121">
                    <a:moveTo>
                      <a:pt x="61" y="97"/>
                    </a:moveTo>
                    <a:lnTo>
                      <a:pt x="54" y="96"/>
                    </a:lnTo>
                    <a:lnTo>
                      <a:pt x="47" y="93"/>
                    </a:lnTo>
                    <a:lnTo>
                      <a:pt x="41" y="90"/>
                    </a:lnTo>
                    <a:lnTo>
                      <a:pt x="36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68"/>
                    </a:lnTo>
                    <a:lnTo>
                      <a:pt x="26" y="61"/>
                    </a:lnTo>
                    <a:lnTo>
                      <a:pt x="26" y="54"/>
                    </a:lnTo>
                    <a:lnTo>
                      <a:pt x="28" y="47"/>
                    </a:lnTo>
                    <a:lnTo>
                      <a:pt x="31" y="41"/>
                    </a:lnTo>
                    <a:lnTo>
                      <a:pt x="36" y="35"/>
                    </a:lnTo>
                    <a:lnTo>
                      <a:pt x="41" y="31"/>
                    </a:lnTo>
                    <a:lnTo>
                      <a:pt x="47" y="28"/>
                    </a:lnTo>
                    <a:lnTo>
                      <a:pt x="54" y="26"/>
                    </a:lnTo>
                    <a:lnTo>
                      <a:pt x="61" y="25"/>
                    </a:lnTo>
                    <a:lnTo>
                      <a:pt x="68" y="26"/>
                    </a:lnTo>
                    <a:lnTo>
                      <a:pt x="75" y="28"/>
                    </a:lnTo>
                    <a:lnTo>
                      <a:pt x="81" y="31"/>
                    </a:lnTo>
                    <a:lnTo>
                      <a:pt x="86" y="35"/>
                    </a:lnTo>
                    <a:lnTo>
                      <a:pt x="90" y="41"/>
                    </a:lnTo>
                    <a:lnTo>
                      <a:pt x="94" y="47"/>
                    </a:lnTo>
                    <a:lnTo>
                      <a:pt x="96" y="54"/>
                    </a:lnTo>
                    <a:lnTo>
                      <a:pt x="97" y="61"/>
                    </a:lnTo>
                    <a:lnTo>
                      <a:pt x="96" y="68"/>
                    </a:lnTo>
                    <a:lnTo>
                      <a:pt x="94" y="75"/>
                    </a:lnTo>
                    <a:lnTo>
                      <a:pt x="90" y="81"/>
                    </a:lnTo>
                    <a:lnTo>
                      <a:pt x="86" y="86"/>
                    </a:lnTo>
                    <a:lnTo>
                      <a:pt x="81" y="90"/>
                    </a:lnTo>
                    <a:lnTo>
                      <a:pt x="75" y="93"/>
                    </a:lnTo>
                    <a:lnTo>
                      <a:pt x="68" y="96"/>
                    </a:lnTo>
                    <a:lnTo>
                      <a:pt x="61" y="97"/>
                    </a:lnTo>
                    <a:close/>
                    <a:moveTo>
                      <a:pt x="61" y="0"/>
                    </a:moveTo>
                    <a:lnTo>
                      <a:pt x="55" y="0"/>
                    </a:lnTo>
                    <a:lnTo>
                      <a:pt x="49" y="1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1" y="27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5" y="85"/>
                    </a:lnTo>
                    <a:lnTo>
                      <a:pt x="8" y="90"/>
                    </a:lnTo>
                    <a:lnTo>
                      <a:pt x="11" y="96"/>
                    </a:lnTo>
                    <a:lnTo>
                      <a:pt x="14" y="100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12"/>
                    </a:lnTo>
                    <a:lnTo>
                      <a:pt x="32" y="115"/>
                    </a:lnTo>
                    <a:lnTo>
                      <a:pt x="38" y="117"/>
                    </a:lnTo>
                    <a:lnTo>
                      <a:pt x="43" y="119"/>
                    </a:lnTo>
                    <a:lnTo>
                      <a:pt x="49" y="120"/>
                    </a:lnTo>
                    <a:lnTo>
                      <a:pt x="55" y="121"/>
                    </a:lnTo>
                    <a:lnTo>
                      <a:pt x="61" y="121"/>
                    </a:lnTo>
                    <a:lnTo>
                      <a:pt x="68" y="121"/>
                    </a:lnTo>
                    <a:lnTo>
                      <a:pt x="73" y="120"/>
                    </a:lnTo>
                    <a:lnTo>
                      <a:pt x="80" y="119"/>
                    </a:lnTo>
                    <a:lnTo>
                      <a:pt x="85" y="117"/>
                    </a:lnTo>
                    <a:lnTo>
                      <a:pt x="90" y="115"/>
                    </a:lnTo>
                    <a:lnTo>
                      <a:pt x="95" y="112"/>
                    </a:lnTo>
                    <a:lnTo>
                      <a:pt x="100" y="108"/>
                    </a:lnTo>
                    <a:lnTo>
                      <a:pt x="104" y="104"/>
                    </a:lnTo>
                    <a:lnTo>
                      <a:pt x="108" y="100"/>
                    </a:lnTo>
                    <a:lnTo>
                      <a:pt x="112" y="96"/>
                    </a:lnTo>
                    <a:lnTo>
                      <a:pt x="115" y="90"/>
                    </a:lnTo>
                    <a:lnTo>
                      <a:pt x="117" y="85"/>
                    </a:lnTo>
                    <a:lnTo>
                      <a:pt x="119" y="79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2" y="61"/>
                    </a:lnTo>
                    <a:lnTo>
                      <a:pt x="122" y="55"/>
                    </a:lnTo>
                    <a:lnTo>
                      <a:pt x="121" y="48"/>
                    </a:lnTo>
                    <a:lnTo>
                      <a:pt x="119" y="43"/>
                    </a:lnTo>
                    <a:lnTo>
                      <a:pt x="117" y="38"/>
                    </a:lnTo>
                    <a:lnTo>
                      <a:pt x="115" y="32"/>
                    </a:lnTo>
                    <a:lnTo>
                      <a:pt x="112" y="27"/>
                    </a:lnTo>
                    <a:lnTo>
                      <a:pt x="108" y="23"/>
                    </a:lnTo>
                    <a:lnTo>
                      <a:pt x="104" y="18"/>
                    </a:lnTo>
                    <a:lnTo>
                      <a:pt x="100" y="14"/>
                    </a:lnTo>
                    <a:lnTo>
                      <a:pt x="95" y="11"/>
                    </a:lnTo>
                    <a:lnTo>
                      <a:pt x="90" y="8"/>
                    </a:lnTo>
                    <a:lnTo>
                      <a:pt x="85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8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2" name="Freeform 63">
                <a:extLst>
                  <a:ext uri="{FF2B5EF4-FFF2-40B4-BE49-F238E27FC236}">
                    <a16:creationId xmlns:a16="http://schemas.microsoft.com/office/drawing/2014/main" id="{2E572F0F-6ACC-484A-BBAA-6E34E4A8DC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7813" y="3330576"/>
                <a:ext cx="212725" cy="212725"/>
              </a:xfrm>
              <a:custGeom>
                <a:avLst/>
                <a:gdLst>
                  <a:gd name="T0" fmla="*/ 407 w 535"/>
                  <a:gd name="T1" fmla="*/ 408 h 536"/>
                  <a:gd name="T2" fmla="*/ 367 w 535"/>
                  <a:gd name="T3" fmla="*/ 436 h 536"/>
                  <a:gd name="T4" fmla="*/ 330 w 535"/>
                  <a:gd name="T5" fmla="*/ 452 h 536"/>
                  <a:gd name="T6" fmla="*/ 321 w 535"/>
                  <a:gd name="T7" fmla="*/ 465 h 536"/>
                  <a:gd name="T8" fmla="*/ 217 w 535"/>
                  <a:gd name="T9" fmla="*/ 461 h 536"/>
                  <a:gd name="T10" fmla="*/ 199 w 535"/>
                  <a:gd name="T11" fmla="*/ 449 h 536"/>
                  <a:gd name="T12" fmla="*/ 163 w 535"/>
                  <a:gd name="T13" fmla="*/ 432 h 536"/>
                  <a:gd name="T14" fmla="*/ 134 w 535"/>
                  <a:gd name="T15" fmla="*/ 409 h 536"/>
                  <a:gd name="T16" fmla="*/ 82 w 535"/>
                  <a:gd name="T17" fmla="*/ 433 h 536"/>
                  <a:gd name="T18" fmla="*/ 75 w 535"/>
                  <a:gd name="T19" fmla="*/ 316 h 536"/>
                  <a:gd name="T20" fmla="*/ 72 w 535"/>
                  <a:gd name="T21" fmla="*/ 287 h 536"/>
                  <a:gd name="T22" fmla="*/ 72 w 535"/>
                  <a:gd name="T23" fmla="*/ 246 h 536"/>
                  <a:gd name="T24" fmla="*/ 75 w 535"/>
                  <a:gd name="T25" fmla="*/ 217 h 536"/>
                  <a:gd name="T26" fmla="*/ 82 w 535"/>
                  <a:gd name="T27" fmla="*/ 99 h 536"/>
                  <a:gd name="T28" fmla="*/ 134 w 535"/>
                  <a:gd name="T29" fmla="*/ 124 h 536"/>
                  <a:gd name="T30" fmla="*/ 163 w 535"/>
                  <a:gd name="T31" fmla="*/ 101 h 536"/>
                  <a:gd name="T32" fmla="*/ 199 w 535"/>
                  <a:gd name="T33" fmla="*/ 84 h 536"/>
                  <a:gd name="T34" fmla="*/ 217 w 535"/>
                  <a:gd name="T35" fmla="*/ 72 h 536"/>
                  <a:gd name="T36" fmla="*/ 321 w 535"/>
                  <a:gd name="T37" fmla="*/ 68 h 536"/>
                  <a:gd name="T38" fmla="*/ 330 w 535"/>
                  <a:gd name="T39" fmla="*/ 81 h 536"/>
                  <a:gd name="T40" fmla="*/ 367 w 535"/>
                  <a:gd name="T41" fmla="*/ 97 h 536"/>
                  <a:gd name="T42" fmla="*/ 407 w 535"/>
                  <a:gd name="T43" fmla="*/ 124 h 536"/>
                  <a:gd name="T44" fmla="*/ 505 w 535"/>
                  <a:gd name="T45" fmla="*/ 188 h 536"/>
                  <a:gd name="T46" fmla="*/ 458 w 535"/>
                  <a:gd name="T47" fmla="*/ 221 h 536"/>
                  <a:gd name="T48" fmla="*/ 463 w 535"/>
                  <a:gd name="T49" fmla="*/ 256 h 536"/>
                  <a:gd name="T50" fmla="*/ 461 w 535"/>
                  <a:gd name="T51" fmla="*/ 297 h 536"/>
                  <a:gd name="T52" fmla="*/ 462 w 535"/>
                  <a:gd name="T53" fmla="*/ 319 h 536"/>
                  <a:gd name="T54" fmla="*/ 528 w 535"/>
                  <a:gd name="T55" fmla="*/ 329 h 536"/>
                  <a:gd name="T56" fmla="*/ 489 w 535"/>
                  <a:gd name="T57" fmla="*/ 276 h 536"/>
                  <a:gd name="T58" fmla="*/ 486 w 535"/>
                  <a:gd name="T59" fmla="*/ 238 h 536"/>
                  <a:gd name="T60" fmla="*/ 534 w 535"/>
                  <a:gd name="T61" fmla="*/ 197 h 536"/>
                  <a:gd name="T62" fmla="*/ 467 w 535"/>
                  <a:gd name="T63" fmla="*/ 74 h 536"/>
                  <a:gd name="T64" fmla="*/ 455 w 535"/>
                  <a:gd name="T65" fmla="*/ 70 h 536"/>
                  <a:gd name="T66" fmla="*/ 380 w 535"/>
                  <a:gd name="T67" fmla="*/ 74 h 536"/>
                  <a:gd name="T68" fmla="*/ 346 w 535"/>
                  <a:gd name="T69" fmla="*/ 8 h 536"/>
                  <a:gd name="T70" fmla="*/ 205 w 535"/>
                  <a:gd name="T71" fmla="*/ 0 h 536"/>
                  <a:gd name="T72" fmla="*/ 192 w 535"/>
                  <a:gd name="T73" fmla="*/ 13 h 536"/>
                  <a:gd name="T74" fmla="*/ 143 w 535"/>
                  <a:gd name="T75" fmla="*/ 84 h 536"/>
                  <a:gd name="T76" fmla="*/ 74 w 535"/>
                  <a:gd name="T77" fmla="*/ 70 h 536"/>
                  <a:gd name="T78" fmla="*/ 0 w 535"/>
                  <a:gd name="T79" fmla="*/ 191 h 536"/>
                  <a:gd name="T80" fmla="*/ 49 w 535"/>
                  <a:gd name="T81" fmla="*/ 229 h 536"/>
                  <a:gd name="T82" fmla="*/ 46 w 535"/>
                  <a:gd name="T83" fmla="*/ 266 h 536"/>
                  <a:gd name="T84" fmla="*/ 48 w 535"/>
                  <a:gd name="T85" fmla="*/ 303 h 536"/>
                  <a:gd name="T86" fmla="*/ 0 w 535"/>
                  <a:gd name="T87" fmla="*/ 340 h 536"/>
                  <a:gd name="T88" fmla="*/ 73 w 535"/>
                  <a:gd name="T89" fmla="*/ 463 h 536"/>
                  <a:gd name="T90" fmla="*/ 143 w 535"/>
                  <a:gd name="T91" fmla="*/ 449 h 536"/>
                  <a:gd name="T92" fmla="*/ 192 w 535"/>
                  <a:gd name="T93" fmla="*/ 523 h 536"/>
                  <a:gd name="T94" fmla="*/ 205 w 535"/>
                  <a:gd name="T95" fmla="*/ 536 h 536"/>
                  <a:gd name="T96" fmla="*/ 346 w 535"/>
                  <a:gd name="T97" fmla="*/ 528 h 536"/>
                  <a:gd name="T98" fmla="*/ 364 w 535"/>
                  <a:gd name="T99" fmla="*/ 467 h 536"/>
                  <a:gd name="T100" fmla="*/ 409 w 535"/>
                  <a:gd name="T101" fmla="*/ 437 h 536"/>
                  <a:gd name="T102" fmla="*/ 458 w 535"/>
                  <a:gd name="T103" fmla="*/ 463 h 536"/>
                  <a:gd name="T104" fmla="*/ 467 w 535"/>
                  <a:gd name="T105" fmla="*/ 459 h 536"/>
                  <a:gd name="T106" fmla="*/ 535 w 535"/>
                  <a:gd name="T107" fmla="*/ 335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5" h="536">
                    <a:moveTo>
                      <a:pt x="453" y="433"/>
                    </a:moveTo>
                    <a:lnTo>
                      <a:pt x="414" y="410"/>
                    </a:lnTo>
                    <a:lnTo>
                      <a:pt x="410" y="409"/>
                    </a:lnTo>
                    <a:lnTo>
                      <a:pt x="407" y="408"/>
                    </a:lnTo>
                    <a:lnTo>
                      <a:pt x="403" y="409"/>
                    </a:lnTo>
                    <a:lnTo>
                      <a:pt x="399" y="411"/>
                    </a:lnTo>
                    <a:lnTo>
                      <a:pt x="383" y="424"/>
                    </a:lnTo>
                    <a:lnTo>
                      <a:pt x="367" y="436"/>
                    </a:lnTo>
                    <a:lnTo>
                      <a:pt x="359" y="441"/>
                    </a:lnTo>
                    <a:lnTo>
                      <a:pt x="350" y="446"/>
                    </a:lnTo>
                    <a:lnTo>
                      <a:pt x="340" y="449"/>
                    </a:lnTo>
                    <a:lnTo>
                      <a:pt x="330" y="452"/>
                    </a:lnTo>
                    <a:lnTo>
                      <a:pt x="326" y="454"/>
                    </a:lnTo>
                    <a:lnTo>
                      <a:pt x="323" y="457"/>
                    </a:lnTo>
                    <a:lnTo>
                      <a:pt x="321" y="461"/>
                    </a:lnTo>
                    <a:lnTo>
                      <a:pt x="321" y="465"/>
                    </a:lnTo>
                    <a:lnTo>
                      <a:pt x="321" y="511"/>
                    </a:lnTo>
                    <a:lnTo>
                      <a:pt x="218" y="511"/>
                    </a:lnTo>
                    <a:lnTo>
                      <a:pt x="218" y="465"/>
                    </a:lnTo>
                    <a:lnTo>
                      <a:pt x="217" y="461"/>
                    </a:lnTo>
                    <a:lnTo>
                      <a:pt x="216" y="457"/>
                    </a:lnTo>
                    <a:lnTo>
                      <a:pt x="213" y="454"/>
                    </a:lnTo>
                    <a:lnTo>
                      <a:pt x="208" y="452"/>
                    </a:lnTo>
                    <a:lnTo>
                      <a:pt x="199" y="449"/>
                    </a:lnTo>
                    <a:lnTo>
                      <a:pt x="189" y="446"/>
                    </a:lnTo>
                    <a:lnTo>
                      <a:pt x="180" y="441"/>
                    </a:lnTo>
                    <a:lnTo>
                      <a:pt x="172" y="437"/>
                    </a:lnTo>
                    <a:lnTo>
                      <a:pt x="163" y="432"/>
                    </a:lnTo>
                    <a:lnTo>
                      <a:pt x="155" y="425"/>
                    </a:lnTo>
                    <a:lnTo>
                      <a:pt x="146" y="419"/>
                    </a:lnTo>
                    <a:lnTo>
                      <a:pt x="137" y="411"/>
                    </a:lnTo>
                    <a:lnTo>
                      <a:pt x="134" y="409"/>
                    </a:lnTo>
                    <a:lnTo>
                      <a:pt x="130" y="408"/>
                    </a:lnTo>
                    <a:lnTo>
                      <a:pt x="126" y="409"/>
                    </a:lnTo>
                    <a:lnTo>
                      <a:pt x="122" y="410"/>
                    </a:lnTo>
                    <a:lnTo>
                      <a:pt x="82" y="433"/>
                    </a:lnTo>
                    <a:lnTo>
                      <a:pt x="30" y="344"/>
                    </a:lnTo>
                    <a:lnTo>
                      <a:pt x="70" y="321"/>
                    </a:lnTo>
                    <a:lnTo>
                      <a:pt x="73" y="319"/>
                    </a:lnTo>
                    <a:lnTo>
                      <a:pt x="75" y="316"/>
                    </a:lnTo>
                    <a:lnTo>
                      <a:pt x="75" y="311"/>
                    </a:lnTo>
                    <a:lnTo>
                      <a:pt x="75" y="307"/>
                    </a:lnTo>
                    <a:lnTo>
                      <a:pt x="74" y="297"/>
                    </a:lnTo>
                    <a:lnTo>
                      <a:pt x="72" y="287"/>
                    </a:lnTo>
                    <a:lnTo>
                      <a:pt x="72" y="277"/>
                    </a:lnTo>
                    <a:lnTo>
                      <a:pt x="71" y="266"/>
                    </a:lnTo>
                    <a:lnTo>
                      <a:pt x="72" y="257"/>
                    </a:lnTo>
                    <a:lnTo>
                      <a:pt x="72" y="24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6" y="221"/>
                    </a:lnTo>
                    <a:lnTo>
                      <a:pt x="75" y="217"/>
                    </a:lnTo>
                    <a:lnTo>
                      <a:pt x="73" y="214"/>
                    </a:lnTo>
                    <a:lnTo>
                      <a:pt x="70" y="212"/>
                    </a:lnTo>
                    <a:lnTo>
                      <a:pt x="30" y="188"/>
                    </a:lnTo>
                    <a:lnTo>
                      <a:pt x="82" y="99"/>
                    </a:lnTo>
                    <a:lnTo>
                      <a:pt x="122" y="122"/>
                    </a:lnTo>
                    <a:lnTo>
                      <a:pt x="126" y="124"/>
                    </a:lnTo>
                    <a:lnTo>
                      <a:pt x="130" y="124"/>
                    </a:lnTo>
                    <a:lnTo>
                      <a:pt x="134" y="124"/>
                    </a:lnTo>
                    <a:lnTo>
                      <a:pt x="137" y="121"/>
                    </a:lnTo>
                    <a:lnTo>
                      <a:pt x="146" y="114"/>
                    </a:lnTo>
                    <a:lnTo>
                      <a:pt x="155" y="106"/>
                    </a:lnTo>
                    <a:lnTo>
                      <a:pt x="163" y="101"/>
                    </a:lnTo>
                    <a:lnTo>
                      <a:pt x="172" y="96"/>
                    </a:lnTo>
                    <a:lnTo>
                      <a:pt x="180" y="91"/>
                    </a:lnTo>
                    <a:lnTo>
                      <a:pt x="189" y="87"/>
                    </a:lnTo>
                    <a:lnTo>
                      <a:pt x="199" y="84"/>
                    </a:lnTo>
                    <a:lnTo>
                      <a:pt x="208" y="81"/>
                    </a:lnTo>
                    <a:lnTo>
                      <a:pt x="213" y="78"/>
                    </a:lnTo>
                    <a:lnTo>
                      <a:pt x="215" y="76"/>
                    </a:lnTo>
                    <a:lnTo>
                      <a:pt x="217" y="72"/>
                    </a:lnTo>
                    <a:lnTo>
                      <a:pt x="218" y="68"/>
                    </a:lnTo>
                    <a:lnTo>
                      <a:pt x="218" y="26"/>
                    </a:lnTo>
                    <a:lnTo>
                      <a:pt x="321" y="26"/>
                    </a:lnTo>
                    <a:lnTo>
                      <a:pt x="321" y="68"/>
                    </a:lnTo>
                    <a:lnTo>
                      <a:pt x="321" y="72"/>
                    </a:lnTo>
                    <a:lnTo>
                      <a:pt x="323" y="76"/>
                    </a:lnTo>
                    <a:lnTo>
                      <a:pt x="326" y="78"/>
                    </a:lnTo>
                    <a:lnTo>
                      <a:pt x="330" y="81"/>
                    </a:lnTo>
                    <a:lnTo>
                      <a:pt x="340" y="84"/>
                    </a:lnTo>
                    <a:lnTo>
                      <a:pt x="350" y="87"/>
                    </a:lnTo>
                    <a:lnTo>
                      <a:pt x="360" y="91"/>
                    </a:lnTo>
                    <a:lnTo>
                      <a:pt x="367" y="97"/>
                    </a:lnTo>
                    <a:lnTo>
                      <a:pt x="383" y="107"/>
                    </a:lnTo>
                    <a:lnTo>
                      <a:pt x="399" y="121"/>
                    </a:lnTo>
                    <a:lnTo>
                      <a:pt x="403" y="124"/>
                    </a:lnTo>
                    <a:lnTo>
                      <a:pt x="407" y="124"/>
                    </a:lnTo>
                    <a:lnTo>
                      <a:pt x="410" y="124"/>
                    </a:lnTo>
                    <a:lnTo>
                      <a:pt x="414" y="122"/>
                    </a:lnTo>
                    <a:lnTo>
                      <a:pt x="453" y="99"/>
                    </a:lnTo>
                    <a:lnTo>
                      <a:pt x="505" y="188"/>
                    </a:lnTo>
                    <a:lnTo>
                      <a:pt x="465" y="212"/>
                    </a:lnTo>
                    <a:lnTo>
                      <a:pt x="462" y="214"/>
                    </a:lnTo>
                    <a:lnTo>
                      <a:pt x="460" y="217"/>
                    </a:lnTo>
                    <a:lnTo>
                      <a:pt x="458" y="221"/>
                    </a:lnTo>
                    <a:lnTo>
                      <a:pt x="458" y="226"/>
                    </a:lnTo>
                    <a:lnTo>
                      <a:pt x="461" y="235"/>
                    </a:lnTo>
                    <a:lnTo>
                      <a:pt x="462" y="246"/>
                    </a:lnTo>
                    <a:lnTo>
                      <a:pt x="463" y="256"/>
                    </a:lnTo>
                    <a:lnTo>
                      <a:pt x="463" y="266"/>
                    </a:lnTo>
                    <a:lnTo>
                      <a:pt x="463" y="277"/>
                    </a:lnTo>
                    <a:lnTo>
                      <a:pt x="462" y="287"/>
                    </a:lnTo>
                    <a:lnTo>
                      <a:pt x="461" y="297"/>
                    </a:lnTo>
                    <a:lnTo>
                      <a:pt x="458" y="307"/>
                    </a:lnTo>
                    <a:lnTo>
                      <a:pt x="458" y="311"/>
                    </a:lnTo>
                    <a:lnTo>
                      <a:pt x="460" y="316"/>
                    </a:lnTo>
                    <a:lnTo>
                      <a:pt x="462" y="319"/>
                    </a:lnTo>
                    <a:lnTo>
                      <a:pt x="465" y="321"/>
                    </a:lnTo>
                    <a:lnTo>
                      <a:pt x="505" y="344"/>
                    </a:lnTo>
                    <a:lnTo>
                      <a:pt x="453" y="433"/>
                    </a:lnTo>
                    <a:close/>
                    <a:moveTo>
                      <a:pt x="528" y="329"/>
                    </a:moveTo>
                    <a:lnTo>
                      <a:pt x="485" y="303"/>
                    </a:lnTo>
                    <a:lnTo>
                      <a:pt x="486" y="294"/>
                    </a:lnTo>
                    <a:lnTo>
                      <a:pt x="487" y="285"/>
                    </a:lnTo>
                    <a:lnTo>
                      <a:pt x="489" y="276"/>
                    </a:lnTo>
                    <a:lnTo>
                      <a:pt x="489" y="266"/>
                    </a:lnTo>
                    <a:lnTo>
                      <a:pt x="489" y="257"/>
                    </a:lnTo>
                    <a:lnTo>
                      <a:pt x="487" y="248"/>
                    </a:lnTo>
                    <a:lnTo>
                      <a:pt x="486" y="238"/>
                    </a:lnTo>
                    <a:lnTo>
                      <a:pt x="485" y="229"/>
                    </a:lnTo>
                    <a:lnTo>
                      <a:pt x="528" y="205"/>
                    </a:lnTo>
                    <a:lnTo>
                      <a:pt x="531" y="202"/>
                    </a:lnTo>
                    <a:lnTo>
                      <a:pt x="534" y="197"/>
                    </a:lnTo>
                    <a:lnTo>
                      <a:pt x="535" y="192"/>
                    </a:lnTo>
                    <a:lnTo>
                      <a:pt x="533" y="187"/>
                    </a:lnTo>
                    <a:lnTo>
                      <a:pt x="468" y="76"/>
                    </a:lnTo>
                    <a:lnTo>
                      <a:pt x="467" y="74"/>
                    </a:lnTo>
                    <a:lnTo>
                      <a:pt x="465" y="72"/>
                    </a:lnTo>
                    <a:lnTo>
                      <a:pt x="463" y="71"/>
                    </a:lnTo>
                    <a:lnTo>
                      <a:pt x="461" y="70"/>
                    </a:lnTo>
                    <a:lnTo>
                      <a:pt x="455" y="70"/>
                    </a:lnTo>
                    <a:lnTo>
                      <a:pt x="451" y="71"/>
                    </a:lnTo>
                    <a:lnTo>
                      <a:pt x="409" y="96"/>
                    </a:lnTo>
                    <a:lnTo>
                      <a:pt x="395" y="85"/>
                    </a:lnTo>
                    <a:lnTo>
                      <a:pt x="380" y="74"/>
                    </a:lnTo>
                    <a:lnTo>
                      <a:pt x="364" y="66"/>
                    </a:lnTo>
                    <a:lnTo>
                      <a:pt x="347" y="59"/>
                    </a:lnTo>
                    <a:lnTo>
                      <a:pt x="347" y="13"/>
                    </a:lnTo>
                    <a:lnTo>
                      <a:pt x="346" y="8"/>
                    </a:lnTo>
                    <a:lnTo>
                      <a:pt x="342" y="4"/>
                    </a:lnTo>
                    <a:lnTo>
                      <a:pt x="338" y="1"/>
                    </a:lnTo>
                    <a:lnTo>
                      <a:pt x="334" y="0"/>
                    </a:lnTo>
                    <a:lnTo>
                      <a:pt x="205" y="0"/>
                    </a:lnTo>
                    <a:lnTo>
                      <a:pt x="200" y="1"/>
                    </a:lnTo>
                    <a:lnTo>
                      <a:pt x="196" y="4"/>
                    </a:lnTo>
                    <a:lnTo>
                      <a:pt x="193" y="8"/>
                    </a:lnTo>
                    <a:lnTo>
                      <a:pt x="192" y="13"/>
                    </a:lnTo>
                    <a:lnTo>
                      <a:pt x="192" y="59"/>
                    </a:lnTo>
                    <a:lnTo>
                      <a:pt x="175" y="66"/>
                    </a:lnTo>
                    <a:lnTo>
                      <a:pt x="159" y="73"/>
                    </a:lnTo>
                    <a:lnTo>
                      <a:pt x="143" y="84"/>
                    </a:lnTo>
                    <a:lnTo>
                      <a:pt x="127" y="96"/>
                    </a:lnTo>
                    <a:lnTo>
                      <a:pt x="84" y="71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7" y="76"/>
                    </a:lnTo>
                    <a:lnTo>
                      <a:pt x="2" y="187"/>
                    </a:lnTo>
                    <a:lnTo>
                      <a:pt x="0" y="191"/>
                    </a:lnTo>
                    <a:lnTo>
                      <a:pt x="0" y="197"/>
                    </a:lnTo>
                    <a:lnTo>
                      <a:pt x="2" y="201"/>
                    </a:lnTo>
                    <a:lnTo>
                      <a:pt x="6" y="205"/>
                    </a:lnTo>
                    <a:lnTo>
                      <a:pt x="49" y="229"/>
                    </a:lnTo>
                    <a:lnTo>
                      <a:pt x="47" y="238"/>
                    </a:lnTo>
                    <a:lnTo>
                      <a:pt x="46" y="248"/>
                    </a:lnTo>
                    <a:lnTo>
                      <a:pt x="46" y="257"/>
                    </a:lnTo>
                    <a:lnTo>
                      <a:pt x="46" y="266"/>
                    </a:lnTo>
                    <a:lnTo>
                      <a:pt x="46" y="276"/>
                    </a:lnTo>
                    <a:lnTo>
                      <a:pt x="46" y="285"/>
                    </a:lnTo>
                    <a:lnTo>
                      <a:pt x="47" y="294"/>
                    </a:lnTo>
                    <a:lnTo>
                      <a:pt x="48" y="303"/>
                    </a:lnTo>
                    <a:lnTo>
                      <a:pt x="6" y="329"/>
                    </a:lnTo>
                    <a:lnTo>
                      <a:pt x="2" y="332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1" y="345"/>
                    </a:lnTo>
                    <a:lnTo>
                      <a:pt x="65" y="457"/>
                    </a:lnTo>
                    <a:lnTo>
                      <a:pt x="69" y="461"/>
                    </a:lnTo>
                    <a:lnTo>
                      <a:pt x="73" y="463"/>
                    </a:lnTo>
                    <a:lnTo>
                      <a:pt x="78" y="463"/>
                    </a:lnTo>
                    <a:lnTo>
                      <a:pt x="83" y="461"/>
                    </a:lnTo>
                    <a:lnTo>
                      <a:pt x="127" y="437"/>
                    </a:lnTo>
                    <a:lnTo>
                      <a:pt x="143" y="449"/>
                    </a:lnTo>
                    <a:lnTo>
                      <a:pt x="159" y="459"/>
                    </a:lnTo>
                    <a:lnTo>
                      <a:pt x="175" y="467"/>
                    </a:lnTo>
                    <a:lnTo>
                      <a:pt x="192" y="474"/>
                    </a:lnTo>
                    <a:lnTo>
                      <a:pt x="192" y="523"/>
                    </a:lnTo>
                    <a:lnTo>
                      <a:pt x="193" y="528"/>
                    </a:lnTo>
                    <a:lnTo>
                      <a:pt x="196" y="533"/>
                    </a:lnTo>
                    <a:lnTo>
                      <a:pt x="200" y="535"/>
                    </a:lnTo>
                    <a:lnTo>
                      <a:pt x="205" y="536"/>
                    </a:lnTo>
                    <a:lnTo>
                      <a:pt x="334" y="536"/>
                    </a:lnTo>
                    <a:lnTo>
                      <a:pt x="338" y="535"/>
                    </a:lnTo>
                    <a:lnTo>
                      <a:pt x="342" y="533"/>
                    </a:lnTo>
                    <a:lnTo>
                      <a:pt x="346" y="528"/>
                    </a:lnTo>
                    <a:lnTo>
                      <a:pt x="347" y="523"/>
                    </a:lnTo>
                    <a:lnTo>
                      <a:pt x="347" y="474"/>
                    </a:lnTo>
                    <a:lnTo>
                      <a:pt x="355" y="470"/>
                    </a:lnTo>
                    <a:lnTo>
                      <a:pt x="364" y="467"/>
                    </a:lnTo>
                    <a:lnTo>
                      <a:pt x="373" y="463"/>
                    </a:lnTo>
                    <a:lnTo>
                      <a:pt x="380" y="459"/>
                    </a:lnTo>
                    <a:lnTo>
                      <a:pt x="395" y="449"/>
                    </a:lnTo>
                    <a:lnTo>
                      <a:pt x="409" y="437"/>
                    </a:lnTo>
                    <a:lnTo>
                      <a:pt x="452" y="461"/>
                    </a:lnTo>
                    <a:lnTo>
                      <a:pt x="454" y="463"/>
                    </a:lnTo>
                    <a:lnTo>
                      <a:pt x="456" y="463"/>
                    </a:lnTo>
                    <a:lnTo>
                      <a:pt x="458" y="463"/>
                    </a:lnTo>
                    <a:lnTo>
                      <a:pt x="462" y="462"/>
                    </a:lnTo>
                    <a:lnTo>
                      <a:pt x="464" y="462"/>
                    </a:lnTo>
                    <a:lnTo>
                      <a:pt x="466" y="461"/>
                    </a:lnTo>
                    <a:lnTo>
                      <a:pt x="467" y="459"/>
                    </a:lnTo>
                    <a:lnTo>
                      <a:pt x="469" y="457"/>
                    </a:lnTo>
                    <a:lnTo>
                      <a:pt x="533" y="345"/>
                    </a:lnTo>
                    <a:lnTo>
                      <a:pt x="535" y="340"/>
                    </a:lnTo>
                    <a:lnTo>
                      <a:pt x="535" y="335"/>
                    </a:lnTo>
                    <a:lnTo>
                      <a:pt x="533" y="332"/>
                    </a:lnTo>
                    <a:lnTo>
                      <a:pt x="528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3" name="Freeform 64">
                <a:extLst>
                  <a:ext uri="{FF2B5EF4-FFF2-40B4-BE49-F238E27FC236}">
                    <a16:creationId xmlns:a16="http://schemas.microsoft.com/office/drawing/2014/main" id="{0940A272-4655-418E-B545-5E9E564240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201" y="3240088"/>
                <a:ext cx="122238" cy="125413"/>
              </a:xfrm>
              <a:custGeom>
                <a:avLst/>
                <a:gdLst>
                  <a:gd name="T0" fmla="*/ 235 w 308"/>
                  <a:gd name="T1" fmla="*/ 227 h 315"/>
                  <a:gd name="T2" fmla="*/ 223 w 308"/>
                  <a:gd name="T3" fmla="*/ 229 h 315"/>
                  <a:gd name="T4" fmla="*/ 195 w 308"/>
                  <a:gd name="T5" fmla="*/ 248 h 315"/>
                  <a:gd name="T6" fmla="*/ 178 w 308"/>
                  <a:gd name="T7" fmla="*/ 257 h 315"/>
                  <a:gd name="T8" fmla="*/ 176 w 308"/>
                  <a:gd name="T9" fmla="*/ 289 h 315"/>
                  <a:gd name="T10" fmla="*/ 136 w 308"/>
                  <a:gd name="T11" fmla="*/ 260 h 315"/>
                  <a:gd name="T12" fmla="*/ 129 w 308"/>
                  <a:gd name="T13" fmla="*/ 253 h 315"/>
                  <a:gd name="T14" fmla="*/ 95 w 308"/>
                  <a:gd name="T15" fmla="*/ 237 h 315"/>
                  <a:gd name="T16" fmla="*/ 79 w 308"/>
                  <a:gd name="T17" fmla="*/ 226 h 315"/>
                  <a:gd name="T18" fmla="*/ 50 w 308"/>
                  <a:gd name="T19" fmla="*/ 240 h 315"/>
                  <a:gd name="T20" fmla="*/ 55 w 308"/>
                  <a:gd name="T21" fmla="*/ 192 h 315"/>
                  <a:gd name="T22" fmla="*/ 58 w 308"/>
                  <a:gd name="T23" fmla="*/ 180 h 315"/>
                  <a:gd name="T24" fmla="*/ 56 w 308"/>
                  <a:gd name="T25" fmla="*/ 145 h 315"/>
                  <a:gd name="T26" fmla="*/ 57 w 308"/>
                  <a:gd name="T27" fmla="*/ 126 h 315"/>
                  <a:gd name="T28" fmla="*/ 31 w 308"/>
                  <a:gd name="T29" fmla="*/ 108 h 315"/>
                  <a:gd name="T30" fmla="*/ 76 w 308"/>
                  <a:gd name="T31" fmla="*/ 87 h 315"/>
                  <a:gd name="T32" fmla="*/ 87 w 308"/>
                  <a:gd name="T33" fmla="*/ 84 h 315"/>
                  <a:gd name="T34" fmla="*/ 117 w 308"/>
                  <a:gd name="T35" fmla="*/ 66 h 315"/>
                  <a:gd name="T36" fmla="*/ 135 w 308"/>
                  <a:gd name="T37" fmla="*/ 57 h 315"/>
                  <a:gd name="T38" fmla="*/ 137 w 308"/>
                  <a:gd name="T39" fmla="*/ 25 h 315"/>
                  <a:gd name="T40" fmla="*/ 176 w 308"/>
                  <a:gd name="T41" fmla="*/ 53 h 315"/>
                  <a:gd name="T42" fmla="*/ 185 w 308"/>
                  <a:gd name="T43" fmla="*/ 62 h 315"/>
                  <a:gd name="T44" fmla="*/ 215 w 308"/>
                  <a:gd name="T45" fmla="*/ 77 h 315"/>
                  <a:gd name="T46" fmla="*/ 231 w 308"/>
                  <a:gd name="T47" fmla="*/ 88 h 315"/>
                  <a:gd name="T48" fmla="*/ 259 w 308"/>
                  <a:gd name="T49" fmla="*/ 76 h 315"/>
                  <a:gd name="T50" fmla="*/ 254 w 308"/>
                  <a:gd name="T51" fmla="*/ 123 h 315"/>
                  <a:gd name="T52" fmla="*/ 251 w 308"/>
                  <a:gd name="T53" fmla="*/ 134 h 315"/>
                  <a:gd name="T54" fmla="*/ 253 w 308"/>
                  <a:gd name="T55" fmla="*/ 169 h 315"/>
                  <a:gd name="T56" fmla="*/ 252 w 308"/>
                  <a:gd name="T57" fmla="*/ 188 h 315"/>
                  <a:gd name="T58" fmla="*/ 278 w 308"/>
                  <a:gd name="T59" fmla="*/ 207 h 315"/>
                  <a:gd name="T60" fmla="*/ 278 w 308"/>
                  <a:gd name="T61" fmla="*/ 178 h 315"/>
                  <a:gd name="T62" fmla="*/ 279 w 308"/>
                  <a:gd name="T63" fmla="*/ 148 h 315"/>
                  <a:gd name="T64" fmla="*/ 304 w 308"/>
                  <a:gd name="T65" fmla="*/ 123 h 315"/>
                  <a:gd name="T66" fmla="*/ 308 w 308"/>
                  <a:gd name="T67" fmla="*/ 116 h 315"/>
                  <a:gd name="T68" fmla="*/ 275 w 308"/>
                  <a:gd name="T69" fmla="*/ 51 h 315"/>
                  <a:gd name="T70" fmla="*/ 269 w 308"/>
                  <a:gd name="T71" fmla="*/ 46 h 315"/>
                  <a:gd name="T72" fmla="*/ 256 w 308"/>
                  <a:gd name="T73" fmla="*/ 46 h 315"/>
                  <a:gd name="T74" fmla="*/ 218 w 308"/>
                  <a:gd name="T75" fmla="*/ 49 h 315"/>
                  <a:gd name="T76" fmla="*/ 202 w 308"/>
                  <a:gd name="T77" fmla="*/ 13 h 315"/>
                  <a:gd name="T78" fmla="*/ 193 w 308"/>
                  <a:gd name="T79" fmla="*/ 2 h 315"/>
                  <a:gd name="T80" fmla="*/ 119 w 308"/>
                  <a:gd name="T81" fmla="*/ 2 h 315"/>
                  <a:gd name="T82" fmla="*/ 112 w 308"/>
                  <a:gd name="T83" fmla="*/ 13 h 315"/>
                  <a:gd name="T84" fmla="*/ 93 w 308"/>
                  <a:gd name="T85" fmla="*/ 50 h 315"/>
                  <a:gd name="T86" fmla="*/ 52 w 308"/>
                  <a:gd name="T87" fmla="*/ 46 h 315"/>
                  <a:gd name="T88" fmla="*/ 37 w 308"/>
                  <a:gd name="T89" fmla="*/ 47 h 315"/>
                  <a:gd name="T90" fmla="*/ 1 w 308"/>
                  <a:gd name="T91" fmla="*/ 111 h 315"/>
                  <a:gd name="T92" fmla="*/ 3 w 308"/>
                  <a:gd name="T93" fmla="*/ 121 h 315"/>
                  <a:gd name="T94" fmla="*/ 31 w 308"/>
                  <a:gd name="T95" fmla="*/ 138 h 315"/>
                  <a:gd name="T96" fmla="*/ 30 w 308"/>
                  <a:gd name="T97" fmla="*/ 167 h 315"/>
                  <a:gd name="T98" fmla="*/ 4 w 308"/>
                  <a:gd name="T99" fmla="*/ 193 h 315"/>
                  <a:gd name="T100" fmla="*/ 1 w 308"/>
                  <a:gd name="T101" fmla="*/ 199 h 315"/>
                  <a:gd name="T102" fmla="*/ 34 w 308"/>
                  <a:gd name="T103" fmla="*/ 263 h 315"/>
                  <a:gd name="T104" fmla="*/ 46 w 308"/>
                  <a:gd name="T105" fmla="*/ 270 h 315"/>
                  <a:gd name="T106" fmla="*/ 85 w 308"/>
                  <a:gd name="T107" fmla="*/ 259 h 315"/>
                  <a:gd name="T108" fmla="*/ 112 w 308"/>
                  <a:gd name="T109" fmla="*/ 274 h 315"/>
                  <a:gd name="T110" fmla="*/ 116 w 308"/>
                  <a:gd name="T111" fmla="*/ 311 h 315"/>
                  <a:gd name="T112" fmla="*/ 189 w 308"/>
                  <a:gd name="T113" fmla="*/ 315 h 315"/>
                  <a:gd name="T114" fmla="*/ 201 w 308"/>
                  <a:gd name="T115" fmla="*/ 306 h 315"/>
                  <a:gd name="T116" fmla="*/ 210 w 308"/>
                  <a:gd name="T117" fmla="*/ 270 h 315"/>
                  <a:gd name="T118" fmla="*/ 234 w 308"/>
                  <a:gd name="T119" fmla="*/ 255 h 315"/>
                  <a:gd name="T120" fmla="*/ 267 w 308"/>
                  <a:gd name="T121" fmla="*/ 270 h 315"/>
                  <a:gd name="T122" fmla="*/ 307 w 308"/>
                  <a:gd name="T123" fmla="*/ 208 h 315"/>
                  <a:gd name="T124" fmla="*/ 306 w 308"/>
                  <a:gd name="T125" fmla="*/ 19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315">
                    <a:moveTo>
                      <a:pt x="260" y="240"/>
                    </a:moveTo>
                    <a:lnTo>
                      <a:pt x="239" y="228"/>
                    </a:lnTo>
                    <a:lnTo>
                      <a:pt x="235" y="227"/>
                    </a:lnTo>
                    <a:lnTo>
                      <a:pt x="231" y="226"/>
                    </a:lnTo>
                    <a:lnTo>
                      <a:pt x="227" y="227"/>
                    </a:lnTo>
                    <a:lnTo>
                      <a:pt x="223" y="229"/>
                    </a:lnTo>
                    <a:lnTo>
                      <a:pt x="215" y="237"/>
                    </a:lnTo>
                    <a:lnTo>
                      <a:pt x="205" y="243"/>
                    </a:lnTo>
                    <a:lnTo>
                      <a:pt x="195" y="248"/>
                    </a:lnTo>
                    <a:lnTo>
                      <a:pt x="185" y="253"/>
                    </a:lnTo>
                    <a:lnTo>
                      <a:pt x="181" y="255"/>
                    </a:lnTo>
                    <a:lnTo>
                      <a:pt x="178" y="257"/>
                    </a:lnTo>
                    <a:lnTo>
                      <a:pt x="177" y="260"/>
                    </a:lnTo>
                    <a:lnTo>
                      <a:pt x="176" y="265"/>
                    </a:lnTo>
                    <a:lnTo>
                      <a:pt x="176" y="289"/>
                    </a:lnTo>
                    <a:lnTo>
                      <a:pt x="137" y="289"/>
                    </a:lnTo>
                    <a:lnTo>
                      <a:pt x="137" y="265"/>
                    </a:lnTo>
                    <a:lnTo>
                      <a:pt x="136" y="260"/>
                    </a:lnTo>
                    <a:lnTo>
                      <a:pt x="135" y="257"/>
                    </a:lnTo>
                    <a:lnTo>
                      <a:pt x="132" y="255"/>
                    </a:lnTo>
                    <a:lnTo>
                      <a:pt x="129" y="253"/>
                    </a:lnTo>
                    <a:lnTo>
                      <a:pt x="117" y="248"/>
                    </a:lnTo>
                    <a:lnTo>
                      <a:pt x="105" y="243"/>
                    </a:lnTo>
                    <a:lnTo>
                      <a:pt x="95" y="237"/>
                    </a:lnTo>
                    <a:lnTo>
                      <a:pt x="87" y="229"/>
                    </a:lnTo>
                    <a:lnTo>
                      <a:pt x="84" y="227"/>
                    </a:lnTo>
                    <a:lnTo>
                      <a:pt x="79" y="226"/>
                    </a:lnTo>
                    <a:lnTo>
                      <a:pt x="76" y="227"/>
                    </a:lnTo>
                    <a:lnTo>
                      <a:pt x="72" y="228"/>
                    </a:lnTo>
                    <a:lnTo>
                      <a:pt x="50" y="240"/>
                    </a:lnTo>
                    <a:lnTo>
                      <a:pt x="30" y="207"/>
                    </a:lnTo>
                    <a:lnTo>
                      <a:pt x="51" y="194"/>
                    </a:lnTo>
                    <a:lnTo>
                      <a:pt x="55" y="192"/>
                    </a:lnTo>
                    <a:lnTo>
                      <a:pt x="57" y="188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6" y="168"/>
                    </a:lnTo>
                    <a:lnTo>
                      <a:pt x="55" y="157"/>
                    </a:lnTo>
                    <a:lnTo>
                      <a:pt x="56" y="145"/>
                    </a:lnTo>
                    <a:lnTo>
                      <a:pt x="58" y="134"/>
                    </a:lnTo>
                    <a:lnTo>
                      <a:pt x="58" y="130"/>
                    </a:lnTo>
                    <a:lnTo>
                      <a:pt x="57" y="126"/>
                    </a:lnTo>
                    <a:lnTo>
                      <a:pt x="55" y="123"/>
                    </a:lnTo>
                    <a:lnTo>
                      <a:pt x="51" y="120"/>
                    </a:lnTo>
                    <a:lnTo>
                      <a:pt x="31" y="108"/>
                    </a:lnTo>
                    <a:lnTo>
                      <a:pt x="50" y="73"/>
                    </a:lnTo>
                    <a:lnTo>
                      <a:pt x="72" y="86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4" y="86"/>
                    </a:lnTo>
                    <a:lnTo>
                      <a:pt x="87" y="84"/>
                    </a:lnTo>
                    <a:lnTo>
                      <a:pt x="95" y="78"/>
                    </a:lnTo>
                    <a:lnTo>
                      <a:pt x="105" y="71"/>
                    </a:lnTo>
                    <a:lnTo>
                      <a:pt x="117" y="66"/>
                    </a:lnTo>
                    <a:lnTo>
                      <a:pt x="129" y="62"/>
                    </a:lnTo>
                    <a:lnTo>
                      <a:pt x="132" y="59"/>
                    </a:lnTo>
                    <a:lnTo>
                      <a:pt x="135" y="57"/>
                    </a:lnTo>
                    <a:lnTo>
                      <a:pt x="136" y="53"/>
                    </a:lnTo>
                    <a:lnTo>
                      <a:pt x="137" y="50"/>
                    </a:lnTo>
                    <a:lnTo>
                      <a:pt x="137" y="25"/>
                    </a:lnTo>
                    <a:lnTo>
                      <a:pt x="176" y="25"/>
                    </a:lnTo>
                    <a:lnTo>
                      <a:pt x="176" y="50"/>
                    </a:lnTo>
                    <a:lnTo>
                      <a:pt x="176" y="53"/>
                    </a:lnTo>
                    <a:lnTo>
                      <a:pt x="178" y="57"/>
                    </a:lnTo>
                    <a:lnTo>
                      <a:pt x="181" y="59"/>
                    </a:lnTo>
                    <a:lnTo>
                      <a:pt x="185" y="62"/>
                    </a:lnTo>
                    <a:lnTo>
                      <a:pt x="195" y="66"/>
                    </a:lnTo>
                    <a:lnTo>
                      <a:pt x="205" y="71"/>
                    </a:lnTo>
                    <a:lnTo>
                      <a:pt x="215" y="77"/>
                    </a:lnTo>
                    <a:lnTo>
                      <a:pt x="223" y="84"/>
                    </a:lnTo>
                    <a:lnTo>
                      <a:pt x="227" y="87"/>
                    </a:lnTo>
                    <a:lnTo>
                      <a:pt x="231" y="88"/>
                    </a:lnTo>
                    <a:lnTo>
                      <a:pt x="235" y="88"/>
                    </a:lnTo>
                    <a:lnTo>
                      <a:pt x="239" y="86"/>
                    </a:lnTo>
                    <a:lnTo>
                      <a:pt x="259" y="76"/>
                    </a:lnTo>
                    <a:lnTo>
                      <a:pt x="278" y="108"/>
                    </a:lnTo>
                    <a:lnTo>
                      <a:pt x="258" y="120"/>
                    </a:lnTo>
                    <a:lnTo>
                      <a:pt x="254" y="123"/>
                    </a:lnTo>
                    <a:lnTo>
                      <a:pt x="252" y="126"/>
                    </a:lnTo>
                    <a:lnTo>
                      <a:pt x="251" y="130"/>
                    </a:lnTo>
                    <a:lnTo>
                      <a:pt x="251" y="134"/>
                    </a:lnTo>
                    <a:lnTo>
                      <a:pt x="253" y="145"/>
                    </a:lnTo>
                    <a:lnTo>
                      <a:pt x="254" y="157"/>
                    </a:lnTo>
                    <a:lnTo>
                      <a:pt x="253" y="169"/>
                    </a:lnTo>
                    <a:lnTo>
                      <a:pt x="251" y="180"/>
                    </a:lnTo>
                    <a:lnTo>
                      <a:pt x="251" y="184"/>
                    </a:lnTo>
                    <a:lnTo>
                      <a:pt x="252" y="188"/>
                    </a:lnTo>
                    <a:lnTo>
                      <a:pt x="254" y="192"/>
                    </a:lnTo>
                    <a:lnTo>
                      <a:pt x="258" y="194"/>
                    </a:lnTo>
                    <a:lnTo>
                      <a:pt x="278" y="207"/>
                    </a:lnTo>
                    <a:lnTo>
                      <a:pt x="260" y="240"/>
                    </a:lnTo>
                    <a:close/>
                    <a:moveTo>
                      <a:pt x="302" y="192"/>
                    </a:moveTo>
                    <a:lnTo>
                      <a:pt x="278" y="178"/>
                    </a:lnTo>
                    <a:lnTo>
                      <a:pt x="279" y="167"/>
                    </a:lnTo>
                    <a:lnTo>
                      <a:pt x="279" y="157"/>
                    </a:lnTo>
                    <a:lnTo>
                      <a:pt x="279" y="148"/>
                    </a:lnTo>
                    <a:lnTo>
                      <a:pt x="278" y="138"/>
                    </a:lnTo>
                    <a:lnTo>
                      <a:pt x="302" y="124"/>
                    </a:lnTo>
                    <a:lnTo>
                      <a:pt x="304" y="123"/>
                    </a:lnTo>
                    <a:lnTo>
                      <a:pt x="306" y="121"/>
                    </a:lnTo>
                    <a:lnTo>
                      <a:pt x="307" y="119"/>
                    </a:lnTo>
                    <a:lnTo>
                      <a:pt x="308" y="116"/>
                    </a:lnTo>
                    <a:lnTo>
                      <a:pt x="308" y="111"/>
                    </a:lnTo>
                    <a:lnTo>
                      <a:pt x="306" y="106"/>
                    </a:lnTo>
                    <a:lnTo>
                      <a:pt x="275" y="51"/>
                    </a:lnTo>
                    <a:lnTo>
                      <a:pt x="273" y="49"/>
                    </a:lnTo>
                    <a:lnTo>
                      <a:pt x="271" y="47"/>
                    </a:lnTo>
                    <a:lnTo>
                      <a:pt x="269" y="46"/>
                    </a:lnTo>
                    <a:lnTo>
                      <a:pt x="266" y="44"/>
                    </a:lnTo>
                    <a:lnTo>
                      <a:pt x="262" y="44"/>
                    </a:lnTo>
                    <a:lnTo>
                      <a:pt x="256" y="46"/>
                    </a:lnTo>
                    <a:lnTo>
                      <a:pt x="234" y="59"/>
                    </a:lnTo>
                    <a:lnTo>
                      <a:pt x="226" y="54"/>
                    </a:lnTo>
                    <a:lnTo>
                      <a:pt x="218" y="49"/>
                    </a:lnTo>
                    <a:lnTo>
                      <a:pt x="210" y="44"/>
                    </a:lnTo>
                    <a:lnTo>
                      <a:pt x="202" y="41"/>
                    </a:lnTo>
                    <a:lnTo>
                      <a:pt x="202" y="13"/>
                    </a:lnTo>
                    <a:lnTo>
                      <a:pt x="201" y="8"/>
                    </a:lnTo>
                    <a:lnTo>
                      <a:pt x="197" y="4"/>
                    </a:lnTo>
                    <a:lnTo>
                      <a:pt x="193" y="2"/>
                    </a:lnTo>
                    <a:lnTo>
                      <a:pt x="189" y="0"/>
                    </a:lnTo>
                    <a:lnTo>
                      <a:pt x="124" y="0"/>
                    </a:lnTo>
                    <a:lnTo>
                      <a:pt x="119" y="2"/>
                    </a:lnTo>
                    <a:lnTo>
                      <a:pt x="116" y="4"/>
                    </a:lnTo>
                    <a:lnTo>
                      <a:pt x="113" y="8"/>
                    </a:lnTo>
                    <a:lnTo>
                      <a:pt x="112" y="13"/>
                    </a:lnTo>
                    <a:lnTo>
                      <a:pt x="112" y="41"/>
                    </a:lnTo>
                    <a:lnTo>
                      <a:pt x="102" y="44"/>
                    </a:lnTo>
                    <a:lnTo>
                      <a:pt x="93" y="50"/>
                    </a:lnTo>
                    <a:lnTo>
                      <a:pt x="85" y="54"/>
                    </a:lnTo>
                    <a:lnTo>
                      <a:pt x="77" y="59"/>
                    </a:lnTo>
                    <a:lnTo>
                      <a:pt x="52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37" y="47"/>
                    </a:lnTo>
                    <a:lnTo>
                      <a:pt x="34" y="51"/>
                    </a:lnTo>
                    <a:lnTo>
                      <a:pt x="2" y="106"/>
                    </a:lnTo>
                    <a:lnTo>
                      <a:pt x="1" y="111"/>
                    </a:lnTo>
                    <a:lnTo>
                      <a:pt x="1" y="116"/>
                    </a:lnTo>
                    <a:lnTo>
                      <a:pt x="2" y="119"/>
                    </a:lnTo>
                    <a:lnTo>
                      <a:pt x="3" y="121"/>
                    </a:lnTo>
                    <a:lnTo>
                      <a:pt x="5" y="123"/>
                    </a:lnTo>
                    <a:lnTo>
                      <a:pt x="7" y="124"/>
                    </a:lnTo>
                    <a:lnTo>
                      <a:pt x="31" y="138"/>
                    </a:lnTo>
                    <a:lnTo>
                      <a:pt x="30" y="148"/>
                    </a:lnTo>
                    <a:lnTo>
                      <a:pt x="29" y="157"/>
                    </a:lnTo>
                    <a:lnTo>
                      <a:pt x="30" y="167"/>
                    </a:lnTo>
                    <a:lnTo>
                      <a:pt x="31" y="178"/>
                    </a:lnTo>
                    <a:lnTo>
                      <a:pt x="6" y="192"/>
                    </a:lnTo>
                    <a:lnTo>
                      <a:pt x="4" y="193"/>
                    </a:lnTo>
                    <a:lnTo>
                      <a:pt x="3" y="194"/>
                    </a:lnTo>
                    <a:lnTo>
                      <a:pt x="2" y="196"/>
                    </a:lnTo>
                    <a:lnTo>
                      <a:pt x="1" y="199"/>
                    </a:lnTo>
                    <a:lnTo>
                      <a:pt x="0" y="203"/>
                    </a:lnTo>
                    <a:lnTo>
                      <a:pt x="2" y="208"/>
                    </a:lnTo>
                    <a:lnTo>
                      <a:pt x="34" y="263"/>
                    </a:lnTo>
                    <a:lnTo>
                      <a:pt x="37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51" y="269"/>
                    </a:lnTo>
                    <a:lnTo>
                      <a:pt x="77" y="254"/>
                    </a:lnTo>
                    <a:lnTo>
                      <a:pt x="85" y="259"/>
                    </a:lnTo>
                    <a:lnTo>
                      <a:pt x="93" y="266"/>
                    </a:lnTo>
                    <a:lnTo>
                      <a:pt x="102" y="270"/>
                    </a:lnTo>
                    <a:lnTo>
                      <a:pt x="112" y="274"/>
                    </a:lnTo>
                    <a:lnTo>
                      <a:pt x="112" y="302"/>
                    </a:lnTo>
                    <a:lnTo>
                      <a:pt x="113" y="306"/>
                    </a:lnTo>
                    <a:lnTo>
                      <a:pt x="116" y="311"/>
                    </a:lnTo>
                    <a:lnTo>
                      <a:pt x="119" y="314"/>
                    </a:lnTo>
                    <a:lnTo>
                      <a:pt x="124" y="315"/>
                    </a:lnTo>
                    <a:lnTo>
                      <a:pt x="189" y="315"/>
                    </a:lnTo>
                    <a:lnTo>
                      <a:pt x="193" y="314"/>
                    </a:lnTo>
                    <a:lnTo>
                      <a:pt x="197" y="311"/>
                    </a:lnTo>
                    <a:lnTo>
                      <a:pt x="201" y="306"/>
                    </a:lnTo>
                    <a:lnTo>
                      <a:pt x="202" y="302"/>
                    </a:lnTo>
                    <a:lnTo>
                      <a:pt x="202" y="274"/>
                    </a:lnTo>
                    <a:lnTo>
                      <a:pt x="210" y="270"/>
                    </a:lnTo>
                    <a:lnTo>
                      <a:pt x="218" y="266"/>
                    </a:lnTo>
                    <a:lnTo>
                      <a:pt x="226" y="260"/>
                    </a:lnTo>
                    <a:lnTo>
                      <a:pt x="234" y="255"/>
                    </a:lnTo>
                    <a:lnTo>
                      <a:pt x="258" y="268"/>
                    </a:lnTo>
                    <a:lnTo>
                      <a:pt x="262" y="270"/>
                    </a:lnTo>
                    <a:lnTo>
                      <a:pt x="267" y="270"/>
                    </a:lnTo>
                    <a:lnTo>
                      <a:pt x="271" y="268"/>
                    </a:lnTo>
                    <a:lnTo>
                      <a:pt x="275" y="263"/>
                    </a:lnTo>
                    <a:lnTo>
                      <a:pt x="307" y="208"/>
                    </a:lnTo>
                    <a:lnTo>
                      <a:pt x="308" y="202"/>
                    </a:lnTo>
                    <a:lnTo>
                      <a:pt x="308" y="198"/>
                    </a:lnTo>
                    <a:lnTo>
                      <a:pt x="306" y="194"/>
                    </a:lnTo>
                    <a:lnTo>
                      <a:pt x="302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8A1E716-3057-4568-BD85-BB10211B015D}"/>
                </a:ext>
              </a:extLst>
            </p:cNvPr>
            <p:cNvGrpSpPr/>
            <p:nvPr/>
          </p:nvGrpSpPr>
          <p:grpSpPr>
            <a:xfrm>
              <a:off x="1336011" y="4793958"/>
              <a:ext cx="287338" cy="249238"/>
              <a:chOff x="8736013" y="2536825"/>
              <a:chExt cx="287338" cy="249238"/>
            </a:xfrm>
            <a:solidFill>
              <a:schemeClr val="bg1"/>
            </a:solidFill>
          </p:grpSpPr>
          <p:sp>
            <p:nvSpPr>
              <p:cNvPr id="74" name="Freeform 219">
                <a:extLst>
                  <a:ext uri="{FF2B5EF4-FFF2-40B4-BE49-F238E27FC236}">
                    <a16:creationId xmlns:a16="http://schemas.microsoft.com/office/drawing/2014/main" id="{1FE55F5C-C368-42CA-B2CB-C832E45D17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93163" y="2632075"/>
                <a:ext cx="230188" cy="153988"/>
              </a:xfrm>
              <a:custGeom>
                <a:avLst/>
                <a:gdLst>
                  <a:gd name="T0" fmla="*/ 621 w 722"/>
                  <a:gd name="T1" fmla="*/ 368 h 481"/>
                  <a:gd name="T2" fmla="*/ 588 w 722"/>
                  <a:gd name="T3" fmla="*/ 338 h 481"/>
                  <a:gd name="T4" fmla="*/ 557 w 722"/>
                  <a:gd name="T5" fmla="*/ 331 h 481"/>
                  <a:gd name="T6" fmla="*/ 525 w 722"/>
                  <a:gd name="T7" fmla="*/ 338 h 481"/>
                  <a:gd name="T8" fmla="*/ 493 w 722"/>
                  <a:gd name="T9" fmla="*/ 368 h 481"/>
                  <a:gd name="T10" fmla="*/ 451 w 722"/>
                  <a:gd name="T11" fmla="*/ 391 h 481"/>
                  <a:gd name="T12" fmla="*/ 557 w 722"/>
                  <a:gd name="T13" fmla="*/ 451 h 481"/>
                  <a:gd name="T14" fmla="*/ 520 w 722"/>
                  <a:gd name="T15" fmla="*/ 432 h 481"/>
                  <a:gd name="T16" fmla="*/ 515 w 722"/>
                  <a:gd name="T17" fmla="*/ 389 h 481"/>
                  <a:gd name="T18" fmla="*/ 547 w 722"/>
                  <a:gd name="T19" fmla="*/ 362 h 481"/>
                  <a:gd name="T20" fmla="*/ 588 w 722"/>
                  <a:gd name="T21" fmla="*/ 374 h 481"/>
                  <a:gd name="T22" fmla="*/ 601 w 722"/>
                  <a:gd name="T23" fmla="*/ 415 h 481"/>
                  <a:gd name="T24" fmla="*/ 574 w 722"/>
                  <a:gd name="T25" fmla="*/ 448 h 481"/>
                  <a:gd name="T26" fmla="*/ 451 w 722"/>
                  <a:gd name="T27" fmla="*/ 241 h 481"/>
                  <a:gd name="T28" fmla="*/ 163 w 722"/>
                  <a:gd name="T29" fmla="*/ 448 h 481"/>
                  <a:gd name="T30" fmla="*/ 136 w 722"/>
                  <a:gd name="T31" fmla="*/ 415 h 481"/>
                  <a:gd name="T32" fmla="*/ 149 w 722"/>
                  <a:gd name="T33" fmla="*/ 374 h 481"/>
                  <a:gd name="T34" fmla="*/ 190 w 722"/>
                  <a:gd name="T35" fmla="*/ 362 h 481"/>
                  <a:gd name="T36" fmla="*/ 222 w 722"/>
                  <a:gd name="T37" fmla="*/ 389 h 481"/>
                  <a:gd name="T38" fmla="*/ 219 w 722"/>
                  <a:gd name="T39" fmla="*/ 431 h 481"/>
                  <a:gd name="T40" fmla="*/ 181 w 722"/>
                  <a:gd name="T41" fmla="*/ 451 h 481"/>
                  <a:gd name="T42" fmla="*/ 565 w 722"/>
                  <a:gd name="T43" fmla="*/ 94 h 481"/>
                  <a:gd name="T44" fmla="*/ 451 w 722"/>
                  <a:gd name="T45" fmla="*/ 15 h 481"/>
                  <a:gd name="T46" fmla="*/ 445 w 722"/>
                  <a:gd name="T47" fmla="*/ 3 h 481"/>
                  <a:gd name="T48" fmla="*/ 253 w 722"/>
                  <a:gd name="T49" fmla="*/ 0 h 481"/>
                  <a:gd name="T50" fmla="*/ 242 w 722"/>
                  <a:gd name="T51" fmla="*/ 10 h 481"/>
                  <a:gd name="T52" fmla="*/ 243 w 722"/>
                  <a:gd name="T53" fmla="*/ 24 h 481"/>
                  <a:gd name="T54" fmla="*/ 256 w 722"/>
                  <a:gd name="T55" fmla="*/ 30 h 481"/>
                  <a:gd name="T56" fmla="*/ 251 w 722"/>
                  <a:gd name="T57" fmla="*/ 378 h 481"/>
                  <a:gd name="T58" fmla="*/ 224 w 722"/>
                  <a:gd name="T59" fmla="*/ 344 h 481"/>
                  <a:gd name="T60" fmla="*/ 194 w 722"/>
                  <a:gd name="T61" fmla="*/ 332 h 481"/>
                  <a:gd name="T62" fmla="*/ 161 w 722"/>
                  <a:gd name="T63" fmla="*/ 334 h 481"/>
                  <a:gd name="T64" fmla="*/ 133 w 722"/>
                  <a:gd name="T65" fmla="*/ 349 h 481"/>
                  <a:gd name="T66" fmla="*/ 108 w 722"/>
                  <a:gd name="T67" fmla="*/ 385 h 481"/>
                  <a:gd name="T68" fmla="*/ 29 w 722"/>
                  <a:gd name="T69" fmla="*/ 115 h 481"/>
                  <a:gd name="T70" fmla="*/ 18 w 722"/>
                  <a:gd name="T71" fmla="*/ 106 h 481"/>
                  <a:gd name="T72" fmla="*/ 4 w 722"/>
                  <a:gd name="T73" fmla="*/ 110 h 481"/>
                  <a:gd name="T74" fmla="*/ 0 w 722"/>
                  <a:gd name="T75" fmla="*/ 406 h 481"/>
                  <a:gd name="T76" fmla="*/ 6 w 722"/>
                  <a:gd name="T77" fmla="*/ 419 h 481"/>
                  <a:gd name="T78" fmla="*/ 108 w 722"/>
                  <a:gd name="T79" fmla="*/ 428 h 481"/>
                  <a:gd name="T80" fmla="*/ 133 w 722"/>
                  <a:gd name="T81" fmla="*/ 464 h 481"/>
                  <a:gd name="T82" fmla="*/ 161 w 722"/>
                  <a:gd name="T83" fmla="*/ 479 h 481"/>
                  <a:gd name="T84" fmla="*/ 194 w 722"/>
                  <a:gd name="T85" fmla="*/ 480 h 481"/>
                  <a:gd name="T86" fmla="*/ 224 w 722"/>
                  <a:gd name="T87" fmla="*/ 468 h 481"/>
                  <a:gd name="T88" fmla="*/ 251 w 722"/>
                  <a:gd name="T89" fmla="*/ 434 h 481"/>
                  <a:gd name="T90" fmla="*/ 484 w 722"/>
                  <a:gd name="T91" fmla="*/ 428 h 481"/>
                  <a:gd name="T92" fmla="*/ 509 w 722"/>
                  <a:gd name="T93" fmla="*/ 464 h 481"/>
                  <a:gd name="T94" fmla="*/ 537 w 722"/>
                  <a:gd name="T95" fmla="*/ 479 h 481"/>
                  <a:gd name="T96" fmla="*/ 570 w 722"/>
                  <a:gd name="T97" fmla="*/ 480 h 481"/>
                  <a:gd name="T98" fmla="*/ 599 w 722"/>
                  <a:gd name="T99" fmla="*/ 468 h 481"/>
                  <a:gd name="T100" fmla="*/ 627 w 722"/>
                  <a:gd name="T101" fmla="*/ 434 h 481"/>
                  <a:gd name="T102" fmla="*/ 712 w 722"/>
                  <a:gd name="T103" fmla="*/ 420 h 481"/>
                  <a:gd name="T104" fmla="*/ 722 w 722"/>
                  <a:gd name="T105" fmla="*/ 410 h 481"/>
                  <a:gd name="T106" fmla="*/ 721 w 722"/>
                  <a:gd name="T107" fmla="*/ 25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2" h="481">
                    <a:moveTo>
                      <a:pt x="630" y="391"/>
                    </a:moveTo>
                    <a:lnTo>
                      <a:pt x="629" y="385"/>
                    </a:lnTo>
                    <a:lnTo>
                      <a:pt x="627" y="378"/>
                    </a:lnTo>
                    <a:lnTo>
                      <a:pt x="623" y="373"/>
                    </a:lnTo>
                    <a:lnTo>
                      <a:pt x="621" y="368"/>
                    </a:lnTo>
                    <a:lnTo>
                      <a:pt x="614" y="357"/>
                    </a:lnTo>
                    <a:lnTo>
                      <a:pt x="604" y="349"/>
                    </a:lnTo>
                    <a:lnTo>
                      <a:pt x="599" y="344"/>
                    </a:lnTo>
                    <a:lnTo>
                      <a:pt x="593" y="341"/>
                    </a:lnTo>
                    <a:lnTo>
                      <a:pt x="588" y="338"/>
                    </a:lnTo>
                    <a:lnTo>
                      <a:pt x="583" y="336"/>
                    </a:lnTo>
                    <a:lnTo>
                      <a:pt x="576" y="334"/>
                    </a:lnTo>
                    <a:lnTo>
                      <a:pt x="570" y="332"/>
                    </a:lnTo>
                    <a:lnTo>
                      <a:pt x="563" y="331"/>
                    </a:lnTo>
                    <a:lnTo>
                      <a:pt x="557" y="331"/>
                    </a:lnTo>
                    <a:lnTo>
                      <a:pt x="550" y="331"/>
                    </a:lnTo>
                    <a:lnTo>
                      <a:pt x="543" y="332"/>
                    </a:lnTo>
                    <a:lnTo>
                      <a:pt x="537" y="334"/>
                    </a:lnTo>
                    <a:lnTo>
                      <a:pt x="530" y="336"/>
                    </a:lnTo>
                    <a:lnTo>
                      <a:pt x="525" y="338"/>
                    </a:lnTo>
                    <a:lnTo>
                      <a:pt x="520" y="341"/>
                    </a:lnTo>
                    <a:lnTo>
                      <a:pt x="514" y="344"/>
                    </a:lnTo>
                    <a:lnTo>
                      <a:pt x="509" y="349"/>
                    </a:lnTo>
                    <a:lnTo>
                      <a:pt x="499" y="357"/>
                    </a:lnTo>
                    <a:lnTo>
                      <a:pt x="493" y="368"/>
                    </a:lnTo>
                    <a:lnTo>
                      <a:pt x="490" y="373"/>
                    </a:lnTo>
                    <a:lnTo>
                      <a:pt x="486" y="378"/>
                    </a:lnTo>
                    <a:lnTo>
                      <a:pt x="484" y="385"/>
                    </a:lnTo>
                    <a:lnTo>
                      <a:pt x="483" y="391"/>
                    </a:lnTo>
                    <a:lnTo>
                      <a:pt x="451" y="391"/>
                    </a:lnTo>
                    <a:lnTo>
                      <a:pt x="451" y="271"/>
                    </a:lnTo>
                    <a:lnTo>
                      <a:pt x="692" y="271"/>
                    </a:lnTo>
                    <a:lnTo>
                      <a:pt x="692" y="391"/>
                    </a:lnTo>
                    <a:lnTo>
                      <a:pt x="630" y="391"/>
                    </a:lnTo>
                    <a:close/>
                    <a:moveTo>
                      <a:pt x="557" y="451"/>
                    </a:moveTo>
                    <a:lnTo>
                      <a:pt x="547" y="450"/>
                    </a:lnTo>
                    <a:lnTo>
                      <a:pt x="539" y="448"/>
                    </a:lnTo>
                    <a:lnTo>
                      <a:pt x="531" y="444"/>
                    </a:lnTo>
                    <a:lnTo>
                      <a:pt x="525" y="438"/>
                    </a:lnTo>
                    <a:lnTo>
                      <a:pt x="520" y="432"/>
                    </a:lnTo>
                    <a:lnTo>
                      <a:pt x="515" y="423"/>
                    </a:lnTo>
                    <a:lnTo>
                      <a:pt x="512" y="415"/>
                    </a:lnTo>
                    <a:lnTo>
                      <a:pt x="511" y="406"/>
                    </a:lnTo>
                    <a:lnTo>
                      <a:pt x="512" y="398"/>
                    </a:lnTo>
                    <a:lnTo>
                      <a:pt x="515" y="389"/>
                    </a:lnTo>
                    <a:lnTo>
                      <a:pt x="520" y="381"/>
                    </a:lnTo>
                    <a:lnTo>
                      <a:pt x="525" y="374"/>
                    </a:lnTo>
                    <a:lnTo>
                      <a:pt x="531" y="369"/>
                    </a:lnTo>
                    <a:lnTo>
                      <a:pt x="539" y="365"/>
                    </a:lnTo>
                    <a:lnTo>
                      <a:pt x="547" y="362"/>
                    </a:lnTo>
                    <a:lnTo>
                      <a:pt x="557" y="361"/>
                    </a:lnTo>
                    <a:lnTo>
                      <a:pt x="566" y="362"/>
                    </a:lnTo>
                    <a:lnTo>
                      <a:pt x="574" y="365"/>
                    </a:lnTo>
                    <a:lnTo>
                      <a:pt x="582" y="369"/>
                    </a:lnTo>
                    <a:lnTo>
                      <a:pt x="588" y="374"/>
                    </a:lnTo>
                    <a:lnTo>
                      <a:pt x="593" y="381"/>
                    </a:lnTo>
                    <a:lnTo>
                      <a:pt x="598" y="389"/>
                    </a:lnTo>
                    <a:lnTo>
                      <a:pt x="601" y="398"/>
                    </a:lnTo>
                    <a:lnTo>
                      <a:pt x="602" y="406"/>
                    </a:lnTo>
                    <a:lnTo>
                      <a:pt x="601" y="415"/>
                    </a:lnTo>
                    <a:lnTo>
                      <a:pt x="598" y="423"/>
                    </a:lnTo>
                    <a:lnTo>
                      <a:pt x="593" y="431"/>
                    </a:lnTo>
                    <a:lnTo>
                      <a:pt x="588" y="438"/>
                    </a:lnTo>
                    <a:lnTo>
                      <a:pt x="582" y="444"/>
                    </a:lnTo>
                    <a:lnTo>
                      <a:pt x="574" y="448"/>
                    </a:lnTo>
                    <a:lnTo>
                      <a:pt x="566" y="450"/>
                    </a:lnTo>
                    <a:lnTo>
                      <a:pt x="557" y="451"/>
                    </a:lnTo>
                    <a:close/>
                    <a:moveTo>
                      <a:pt x="551" y="120"/>
                    </a:moveTo>
                    <a:lnTo>
                      <a:pt x="671" y="241"/>
                    </a:lnTo>
                    <a:lnTo>
                      <a:pt x="451" y="241"/>
                    </a:lnTo>
                    <a:lnTo>
                      <a:pt x="451" y="120"/>
                    </a:lnTo>
                    <a:lnTo>
                      <a:pt x="551" y="120"/>
                    </a:lnTo>
                    <a:close/>
                    <a:moveTo>
                      <a:pt x="181" y="451"/>
                    </a:moveTo>
                    <a:lnTo>
                      <a:pt x="171" y="450"/>
                    </a:lnTo>
                    <a:lnTo>
                      <a:pt x="163" y="448"/>
                    </a:lnTo>
                    <a:lnTo>
                      <a:pt x="155" y="444"/>
                    </a:lnTo>
                    <a:lnTo>
                      <a:pt x="149" y="438"/>
                    </a:lnTo>
                    <a:lnTo>
                      <a:pt x="144" y="432"/>
                    </a:lnTo>
                    <a:lnTo>
                      <a:pt x="139" y="423"/>
                    </a:lnTo>
                    <a:lnTo>
                      <a:pt x="136" y="415"/>
                    </a:lnTo>
                    <a:lnTo>
                      <a:pt x="136" y="406"/>
                    </a:lnTo>
                    <a:lnTo>
                      <a:pt x="136" y="398"/>
                    </a:lnTo>
                    <a:lnTo>
                      <a:pt x="139" y="389"/>
                    </a:lnTo>
                    <a:lnTo>
                      <a:pt x="144" y="381"/>
                    </a:lnTo>
                    <a:lnTo>
                      <a:pt x="149" y="374"/>
                    </a:lnTo>
                    <a:lnTo>
                      <a:pt x="155" y="369"/>
                    </a:lnTo>
                    <a:lnTo>
                      <a:pt x="163" y="365"/>
                    </a:lnTo>
                    <a:lnTo>
                      <a:pt x="171" y="362"/>
                    </a:lnTo>
                    <a:lnTo>
                      <a:pt x="181" y="361"/>
                    </a:lnTo>
                    <a:lnTo>
                      <a:pt x="190" y="362"/>
                    </a:lnTo>
                    <a:lnTo>
                      <a:pt x="198" y="365"/>
                    </a:lnTo>
                    <a:lnTo>
                      <a:pt x="206" y="369"/>
                    </a:lnTo>
                    <a:lnTo>
                      <a:pt x="212" y="374"/>
                    </a:lnTo>
                    <a:lnTo>
                      <a:pt x="219" y="381"/>
                    </a:lnTo>
                    <a:lnTo>
                      <a:pt x="222" y="389"/>
                    </a:lnTo>
                    <a:lnTo>
                      <a:pt x="225" y="398"/>
                    </a:lnTo>
                    <a:lnTo>
                      <a:pt x="226" y="406"/>
                    </a:lnTo>
                    <a:lnTo>
                      <a:pt x="225" y="415"/>
                    </a:lnTo>
                    <a:lnTo>
                      <a:pt x="222" y="423"/>
                    </a:lnTo>
                    <a:lnTo>
                      <a:pt x="219" y="431"/>
                    </a:lnTo>
                    <a:lnTo>
                      <a:pt x="212" y="438"/>
                    </a:lnTo>
                    <a:lnTo>
                      <a:pt x="206" y="444"/>
                    </a:lnTo>
                    <a:lnTo>
                      <a:pt x="198" y="448"/>
                    </a:lnTo>
                    <a:lnTo>
                      <a:pt x="190" y="450"/>
                    </a:lnTo>
                    <a:lnTo>
                      <a:pt x="181" y="451"/>
                    </a:lnTo>
                    <a:close/>
                    <a:moveTo>
                      <a:pt x="721" y="250"/>
                    </a:moveTo>
                    <a:lnTo>
                      <a:pt x="720" y="248"/>
                    </a:lnTo>
                    <a:lnTo>
                      <a:pt x="718" y="246"/>
                    </a:lnTo>
                    <a:lnTo>
                      <a:pt x="568" y="95"/>
                    </a:lnTo>
                    <a:lnTo>
                      <a:pt x="565" y="94"/>
                    </a:lnTo>
                    <a:lnTo>
                      <a:pt x="562" y="91"/>
                    </a:lnTo>
                    <a:lnTo>
                      <a:pt x="559" y="91"/>
                    </a:lnTo>
                    <a:lnTo>
                      <a:pt x="557" y="90"/>
                    </a:lnTo>
                    <a:lnTo>
                      <a:pt x="451" y="90"/>
                    </a:lnTo>
                    <a:lnTo>
                      <a:pt x="451" y="15"/>
                    </a:lnTo>
                    <a:lnTo>
                      <a:pt x="451" y="12"/>
                    </a:lnTo>
                    <a:lnTo>
                      <a:pt x="450" y="10"/>
                    </a:lnTo>
                    <a:lnTo>
                      <a:pt x="449" y="7"/>
                    </a:lnTo>
                    <a:lnTo>
                      <a:pt x="447" y="5"/>
                    </a:lnTo>
                    <a:lnTo>
                      <a:pt x="445" y="3"/>
                    </a:lnTo>
                    <a:lnTo>
                      <a:pt x="442" y="1"/>
                    </a:lnTo>
                    <a:lnTo>
                      <a:pt x="439" y="0"/>
                    </a:lnTo>
                    <a:lnTo>
                      <a:pt x="436" y="0"/>
                    </a:lnTo>
                    <a:lnTo>
                      <a:pt x="256" y="0"/>
                    </a:lnTo>
                    <a:lnTo>
                      <a:pt x="253" y="0"/>
                    </a:lnTo>
                    <a:lnTo>
                      <a:pt x="250" y="1"/>
                    </a:lnTo>
                    <a:lnTo>
                      <a:pt x="247" y="3"/>
                    </a:lnTo>
                    <a:lnTo>
                      <a:pt x="245" y="5"/>
                    </a:lnTo>
                    <a:lnTo>
                      <a:pt x="243" y="7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5"/>
                    </a:lnTo>
                    <a:lnTo>
                      <a:pt x="241" y="19"/>
                    </a:lnTo>
                    <a:lnTo>
                      <a:pt x="242" y="22"/>
                    </a:lnTo>
                    <a:lnTo>
                      <a:pt x="243" y="24"/>
                    </a:lnTo>
                    <a:lnTo>
                      <a:pt x="245" y="26"/>
                    </a:lnTo>
                    <a:lnTo>
                      <a:pt x="247" y="28"/>
                    </a:lnTo>
                    <a:lnTo>
                      <a:pt x="250" y="29"/>
                    </a:lnTo>
                    <a:lnTo>
                      <a:pt x="253" y="30"/>
                    </a:lnTo>
                    <a:lnTo>
                      <a:pt x="256" y="30"/>
                    </a:lnTo>
                    <a:lnTo>
                      <a:pt x="421" y="30"/>
                    </a:lnTo>
                    <a:lnTo>
                      <a:pt x="421" y="391"/>
                    </a:lnTo>
                    <a:lnTo>
                      <a:pt x="254" y="391"/>
                    </a:lnTo>
                    <a:lnTo>
                      <a:pt x="253" y="385"/>
                    </a:lnTo>
                    <a:lnTo>
                      <a:pt x="251" y="378"/>
                    </a:lnTo>
                    <a:lnTo>
                      <a:pt x="249" y="373"/>
                    </a:lnTo>
                    <a:lnTo>
                      <a:pt x="245" y="368"/>
                    </a:lnTo>
                    <a:lnTo>
                      <a:pt x="238" y="357"/>
                    </a:lnTo>
                    <a:lnTo>
                      <a:pt x="228" y="349"/>
                    </a:lnTo>
                    <a:lnTo>
                      <a:pt x="224" y="344"/>
                    </a:lnTo>
                    <a:lnTo>
                      <a:pt x="219" y="341"/>
                    </a:lnTo>
                    <a:lnTo>
                      <a:pt x="212" y="338"/>
                    </a:lnTo>
                    <a:lnTo>
                      <a:pt x="207" y="336"/>
                    </a:lnTo>
                    <a:lnTo>
                      <a:pt x="200" y="334"/>
                    </a:lnTo>
                    <a:lnTo>
                      <a:pt x="194" y="332"/>
                    </a:lnTo>
                    <a:lnTo>
                      <a:pt x="187" y="331"/>
                    </a:lnTo>
                    <a:lnTo>
                      <a:pt x="181" y="331"/>
                    </a:lnTo>
                    <a:lnTo>
                      <a:pt x="174" y="331"/>
                    </a:lnTo>
                    <a:lnTo>
                      <a:pt x="167" y="332"/>
                    </a:lnTo>
                    <a:lnTo>
                      <a:pt x="161" y="334"/>
                    </a:lnTo>
                    <a:lnTo>
                      <a:pt x="155" y="336"/>
                    </a:lnTo>
                    <a:lnTo>
                      <a:pt x="149" y="338"/>
                    </a:lnTo>
                    <a:lnTo>
                      <a:pt x="144" y="341"/>
                    </a:lnTo>
                    <a:lnTo>
                      <a:pt x="138" y="344"/>
                    </a:lnTo>
                    <a:lnTo>
                      <a:pt x="133" y="349"/>
                    </a:lnTo>
                    <a:lnTo>
                      <a:pt x="124" y="357"/>
                    </a:lnTo>
                    <a:lnTo>
                      <a:pt x="117" y="368"/>
                    </a:lnTo>
                    <a:lnTo>
                      <a:pt x="114" y="373"/>
                    </a:lnTo>
                    <a:lnTo>
                      <a:pt x="110" y="378"/>
                    </a:lnTo>
                    <a:lnTo>
                      <a:pt x="108" y="385"/>
                    </a:lnTo>
                    <a:lnTo>
                      <a:pt x="107" y="391"/>
                    </a:lnTo>
                    <a:lnTo>
                      <a:pt x="30" y="391"/>
                    </a:lnTo>
                    <a:lnTo>
                      <a:pt x="30" y="120"/>
                    </a:lnTo>
                    <a:lnTo>
                      <a:pt x="30" y="117"/>
                    </a:lnTo>
                    <a:lnTo>
                      <a:pt x="29" y="115"/>
                    </a:lnTo>
                    <a:lnTo>
                      <a:pt x="28" y="112"/>
                    </a:lnTo>
                    <a:lnTo>
                      <a:pt x="26" y="110"/>
                    </a:lnTo>
                    <a:lnTo>
                      <a:pt x="24" y="109"/>
                    </a:lnTo>
                    <a:lnTo>
                      <a:pt x="21" y="106"/>
                    </a:lnTo>
                    <a:lnTo>
                      <a:pt x="18" y="106"/>
                    </a:lnTo>
                    <a:lnTo>
                      <a:pt x="15" y="105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9"/>
                    </a:lnTo>
                    <a:lnTo>
                      <a:pt x="4" y="110"/>
                    </a:lnTo>
                    <a:lnTo>
                      <a:pt x="3" y="112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0" y="120"/>
                    </a:lnTo>
                    <a:lnTo>
                      <a:pt x="0" y="406"/>
                    </a:lnTo>
                    <a:lnTo>
                      <a:pt x="1" y="410"/>
                    </a:lnTo>
                    <a:lnTo>
                      <a:pt x="1" y="412"/>
                    </a:lnTo>
                    <a:lnTo>
                      <a:pt x="3" y="415"/>
                    </a:lnTo>
                    <a:lnTo>
                      <a:pt x="4" y="417"/>
                    </a:lnTo>
                    <a:lnTo>
                      <a:pt x="6" y="419"/>
                    </a:lnTo>
                    <a:lnTo>
                      <a:pt x="10" y="420"/>
                    </a:lnTo>
                    <a:lnTo>
                      <a:pt x="12" y="421"/>
                    </a:lnTo>
                    <a:lnTo>
                      <a:pt x="15" y="421"/>
                    </a:lnTo>
                    <a:lnTo>
                      <a:pt x="107" y="421"/>
                    </a:lnTo>
                    <a:lnTo>
                      <a:pt x="108" y="428"/>
                    </a:lnTo>
                    <a:lnTo>
                      <a:pt x="110" y="434"/>
                    </a:lnTo>
                    <a:lnTo>
                      <a:pt x="114" y="440"/>
                    </a:lnTo>
                    <a:lnTo>
                      <a:pt x="117" y="445"/>
                    </a:lnTo>
                    <a:lnTo>
                      <a:pt x="124" y="456"/>
                    </a:lnTo>
                    <a:lnTo>
                      <a:pt x="133" y="464"/>
                    </a:lnTo>
                    <a:lnTo>
                      <a:pt x="138" y="468"/>
                    </a:lnTo>
                    <a:lnTo>
                      <a:pt x="144" y="472"/>
                    </a:lnTo>
                    <a:lnTo>
                      <a:pt x="149" y="475"/>
                    </a:lnTo>
                    <a:lnTo>
                      <a:pt x="155" y="477"/>
                    </a:lnTo>
                    <a:lnTo>
                      <a:pt x="161" y="479"/>
                    </a:lnTo>
                    <a:lnTo>
                      <a:pt x="167" y="480"/>
                    </a:lnTo>
                    <a:lnTo>
                      <a:pt x="174" y="481"/>
                    </a:lnTo>
                    <a:lnTo>
                      <a:pt x="181" y="481"/>
                    </a:lnTo>
                    <a:lnTo>
                      <a:pt x="187" y="481"/>
                    </a:lnTo>
                    <a:lnTo>
                      <a:pt x="194" y="480"/>
                    </a:lnTo>
                    <a:lnTo>
                      <a:pt x="200" y="479"/>
                    </a:lnTo>
                    <a:lnTo>
                      <a:pt x="207" y="477"/>
                    </a:lnTo>
                    <a:lnTo>
                      <a:pt x="212" y="475"/>
                    </a:lnTo>
                    <a:lnTo>
                      <a:pt x="219" y="472"/>
                    </a:lnTo>
                    <a:lnTo>
                      <a:pt x="224" y="468"/>
                    </a:lnTo>
                    <a:lnTo>
                      <a:pt x="228" y="464"/>
                    </a:lnTo>
                    <a:lnTo>
                      <a:pt x="238" y="456"/>
                    </a:lnTo>
                    <a:lnTo>
                      <a:pt x="245" y="445"/>
                    </a:lnTo>
                    <a:lnTo>
                      <a:pt x="249" y="440"/>
                    </a:lnTo>
                    <a:lnTo>
                      <a:pt x="251" y="434"/>
                    </a:lnTo>
                    <a:lnTo>
                      <a:pt x="253" y="428"/>
                    </a:lnTo>
                    <a:lnTo>
                      <a:pt x="254" y="421"/>
                    </a:lnTo>
                    <a:lnTo>
                      <a:pt x="436" y="421"/>
                    </a:lnTo>
                    <a:lnTo>
                      <a:pt x="483" y="421"/>
                    </a:lnTo>
                    <a:lnTo>
                      <a:pt x="484" y="428"/>
                    </a:lnTo>
                    <a:lnTo>
                      <a:pt x="486" y="434"/>
                    </a:lnTo>
                    <a:lnTo>
                      <a:pt x="490" y="440"/>
                    </a:lnTo>
                    <a:lnTo>
                      <a:pt x="493" y="445"/>
                    </a:lnTo>
                    <a:lnTo>
                      <a:pt x="499" y="456"/>
                    </a:lnTo>
                    <a:lnTo>
                      <a:pt x="509" y="464"/>
                    </a:lnTo>
                    <a:lnTo>
                      <a:pt x="514" y="468"/>
                    </a:lnTo>
                    <a:lnTo>
                      <a:pt x="520" y="472"/>
                    </a:lnTo>
                    <a:lnTo>
                      <a:pt x="525" y="475"/>
                    </a:lnTo>
                    <a:lnTo>
                      <a:pt x="530" y="477"/>
                    </a:lnTo>
                    <a:lnTo>
                      <a:pt x="537" y="479"/>
                    </a:lnTo>
                    <a:lnTo>
                      <a:pt x="543" y="480"/>
                    </a:lnTo>
                    <a:lnTo>
                      <a:pt x="550" y="481"/>
                    </a:lnTo>
                    <a:lnTo>
                      <a:pt x="557" y="481"/>
                    </a:lnTo>
                    <a:lnTo>
                      <a:pt x="563" y="481"/>
                    </a:lnTo>
                    <a:lnTo>
                      <a:pt x="570" y="480"/>
                    </a:lnTo>
                    <a:lnTo>
                      <a:pt x="576" y="479"/>
                    </a:lnTo>
                    <a:lnTo>
                      <a:pt x="583" y="477"/>
                    </a:lnTo>
                    <a:lnTo>
                      <a:pt x="588" y="475"/>
                    </a:lnTo>
                    <a:lnTo>
                      <a:pt x="593" y="472"/>
                    </a:lnTo>
                    <a:lnTo>
                      <a:pt x="599" y="468"/>
                    </a:lnTo>
                    <a:lnTo>
                      <a:pt x="604" y="464"/>
                    </a:lnTo>
                    <a:lnTo>
                      <a:pt x="614" y="456"/>
                    </a:lnTo>
                    <a:lnTo>
                      <a:pt x="621" y="445"/>
                    </a:lnTo>
                    <a:lnTo>
                      <a:pt x="623" y="440"/>
                    </a:lnTo>
                    <a:lnTo>
                      <a:pt x="627" y="434"/>
                    </a:lnTo>
                    <a:lnTo>
                      <a:pt x="629" y="428"/>
                    </a:lnTo>
                    <a:lnTo>
                      <a:pt x="630" y="421"/>
                    </a:lnTo>
                    <a:lnTo>
                      <a:pt x="707" y="421"/>
                    </a:lnTo>
                    <a:lnTo>
                      <a:pt x="710" y="421"/>
                    </a:lnTo>
                    <a:lnTo>
                      <a:pt x="712" y="420"/>
                    </a:lnTo>
                    <a:lnTo>
                      <a:pt x="716" y="419"/>
                    </a:lnTo>
                    <a:lnTo>
                      <a:pt x="718" y="417"/>
                    </a:lnTo>
                    <a:lnTo>
                      <a:pt x="720" y="415"/>
                    </a:lnTo>
                    <a:lnTo>
                      <a:pt x="721" y="412"/>
                    </a:lnTo>
                    <a:lnTo>
                      <a:pt x="722" y="410"/>
                    </a:lnTo>
                    <a:lnTo>
                      <a:pt x="722" y="406"/>
                    </a:lnTo>
                    <a:lnTo>
                      <a:pt x="722" y="256"/>
                    </a:lnTo>
                    <a:lnTo>
                      <a:pt x="722" y="253"/>
                    </a:lnTo>
                    <a:lnTo>
                      <a:pt x="721" y="250"/>
                    </a:lnTo>
                    <a:lnTo>
                      <a:pt x="7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75" name="Freeform 220">
                <a:extLst>
                  <a:ext uri="{FF2B5EF4-FFF2-40B4-BE49-F238E27FC236}">
                    <a16:creationId xmlns:a16="http://schemas.microsoft.com/office/drawing/2014/main" id="{1E82DE95-99D3-4C4B-A867-2696011F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3163" y="2565400"/>
                <a:ext cx="28575" cy="38100"/>
              </a:xfrm>
              <a:custGeom>
                <a:avLst/>
                <a:gdLst>
                  <a:gd name="T0" fmla="*/ 15 w 90"/>
                  <a:gd name="T1" fmla="*/ 120 h 120"/>
                  <a:gd name="T2" fmla="*/ 75 w 90"/>
                  <a:gd name="T3" fmla="*/ 120 h 120"/>
                  <a:gd name="T4" fmla="*/ 78 w 90"/>
                  <a:gd name="T5" fmla="*/ 120 h 120"/>
                  <a:gd name="T6" fmla="*/ 81 w 90"/>
                  <a:gd name="T7" fmla="*/ 119 h 120"/>
                  <a:gd name="T8" fmla="*/ 84 w 90"/>
                  <a:gd name="T9" fmla="*/ 117 h 120"/>
                  <a:gd name="T10" fmla="*/ 86 w 90"/>
                  <a:gd name="T11" fmla="*/ 116 h 120"/>
                  <a:gd name="T12" fmla="*/ 88 w 90"/>
                  <a:gd name="T13" fmla="*/ 114 h 120"/>
                  <a:gd name="T14" fmla="*/ 89 w 90"/>
                  <a:gd name="T15" fmla="*/ 111 h 120"/>
                  <a:gd name="T16" fmla="*/ 90 w 90"/>
                  <a:gd name="T17" fmla="*/ 109 h 120"/>
                  <a:gd name="T18" fmla="*/ 90 w 90"/>
                  <a:gd name="T19" fmla="*/ 105 h 120"/>
                  <a:gd name="T20" fmla="*/ 90 w 90"/>
                  <a:gd name="T21" fmla="*/ 102 h 120"/>
                  <a:gd name="T22" fmla="*/ 89 w 90"/>
                  <a:gd name="T23" fmla="*/ 99 h 120"/>
                  <a:gd name="T24" fmla="*/ 88 w 90"/>
                  <a:gd name="T25" fmla="*/ 97 h 120"/>
                  <a:gd name="T26" fmla="*/ 86 w 90"/>
                  <a:gd name="T27" fmla="*/ 95 h 120"/>
                  <a:gd name="T28" fmla="*/ 84 w 90"/>
                  <a:gd name="T29" fmla="*/ 93 h 120"/>
                  <a:gd name="T30" fmla="*/ 81 w 90"/>
                  <a:gd name="T31" fmla="*/ 91 h 120"/>
                  <a:gd name="T32" fmla="*/ 78 w 90"/>
                  <a:gd name="T33" fmla="*/ 90 h 120"/>
                  <a:gd name="T34" fmla="*/ 75 w 90"/>
                  <a:gd name="T35" fmla="*/ 90 h 120"/>
                  <a:gd name="T36" fmla="*/ 30 w 90"/>
                  <a:gd name="T37" fmla="*/ 90 h 120"/>
                  <a:gd name="T38" fmla="*/ 30 w 90"/>
                  <a:gd name="T39" fmla="*/ 15 h 120"/>
                  <a:gd name="T40" fmla="*/ 30 w 90"/>
                  <a:gd name="T41" fmla="*/ 12 h 120"/>
                  <a:gd name="T42" fmla="*/ 29 w 90"/>
                  <a:gd name="T43" fmla="*/ 9 h 120"/>
                  <a:gd name="T44" fmla="*/ 28 w 90"/>
                  <a:gd name="T45" fmla="*/ 7 h 120"/>
                  <a:gd name="T46" fmla="*/ 26 w 90"/>
                  <a:gd name="T47" fmla="*/ 5 h 120"/>
                  <a:gd name="T48" fmla="*/ 24 w 90"/>
                  <a:gd name="T49" fmla="*/ 3 h 120"/>
                  <a:gd name="T50" fmla="*/ 21 w 90"/>
                  <a:gd name="T51" fmla="*/ 1 h 120"/>
                  <a:gd name="T52" fmla="*/ 18 w 90"/>
                  <a:gd name="T53" fmla="*/ 0 h 120"/>
                  <a:gd name="T54" fmla="*/ 15 w 90"/>
                  <a:gd name="T55" fmla="*/ 0 h 120"/>
                  <a:gd name="T56" fmla="*/ 12 w 90"/>
                  <a:gd name="T57" fmla="*/ 0 h 120"/>
                  <a:gd name="T58" fmla="*/ 10 w 90"/>
                  <a:gd name="T59" fmla="*/ 1 h 120"/>
                  <a:gd name="T60" fmla="*/ 6 w 90"/>
                  <a:gd name="T61" fmla="*/ 3 h 120"/>
                  <a:gd name="T62" fmla="*/ 4 w 90"/>
                  <a:gd name="T63" fmla="*/ 5 h 120"/>
                  <a:gd name="T64" fmla="*/ 3 w 90"/>
                  <a:gd name="T65" fmla="*/ 7 h 120"/>
                  <a:gd name="T66" fmla="*/ 1 w 90"/>
                  <a:gd name="T67" fmla="*/ 9 h 120"/>
                  <a:gd name="T68" fmla="*/ 1 w 90"/>
                  <a:gd name="T69" fmla="*/ 12 h 120"/>
                  <a:gd name="T70" fmla="*/ 0 w 90"/>
                  <a:gd name="T71" fmla="*/ 15 h 120"/>
                  <a:gd name="T72" fmla="*/ 0 w 90"/>
                  <a:gd name="T73" fmla="*/ 105 h 120"/>
                  <a:gd name="T74" fmla="*/ 1 w 90"/>
                  <a:gd name="T75" fmla="*/ 109 h 120"/>
                  <a:gd name="T76" fmla="*/ 1 w 90"/>
                  <a:gd name="T77" fmla="*/ 111 h 120"/>
                  <a:gd name="T78" fmla="*/ 3 w 90"/>
                  <a:gd name="T79" fmla="*/ 114 h 120"/>
                  <a:gd name="T80" fmla="*/ 4 w 90"/>
                  <a:gd name="T81" fmla="*/ 116 h 120"/>
                  <a:gd name="T82" fmla="*/ 6 w 90"/>
                  <a:gd name="T83" fmla="*/ 117 h 120"/>
                  <a:gd name="T84" fmla="*/ 10 w 90"/>
                  <a:gd name="T85" fmla="*/ 119 h 120"/>
                  <a:gd name="T86" fmla="*/ 13 w 90"/>
                  <a:gd name="T87" fmla="*/ 120 h 120"/>
                  <a:gd name="T88" fmla="*/ 15 w 90"/>
                  <a:gd name="T8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0" h="120">
                    <a:moveTo>
                      <a:pt x="15" y="120"/>
                    </a:moveTo>
                    <a:lnTo>
                      <a:pt x="75" y="120"/>
                    </a:lnTo>
                    <a:lnTo>
                      <a:pt x="78" y="120"/>
                    </a:lnTo>
                    <a:lnTo>
                      <a:pt x="81" y="119"/>
                    </a:lnTo>
                    <a:lnTo>
                      <a:pt x="84" y="117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89" y="111"/>
                    </a:lnTo>
                    <a:lnTo>
                      <a:pt x="90" y="109"/>
                    </a:lnTo>
                    <a:lnTo>
                      <a:pt x="90" y="105"/>
                    </a:lnTo>
                    <a:lnTo>
                      <a:pt x="90" y="102"/>
                    </a:lnTo>
                    <a:lnTo>
                      <a:pt x="89" y="99"/>
                    </a:lnTo>
                    <a:lnTo>
                      <a:pt x="88" y="97"/>
                    </a:lnTo>
                    <a:lnTo>
                      <a:pt x="86" y="95"/>
                    </a:lnTo>
                    <a:lnTo>
                      <a:pt x="84" y="93"/>
                    </a:lnTo>
                    <a:lnTo>
                      <a:pt x="81" y="91"/>
                    </a:lnTo>
                    <a:lnTo>
                      <a:pt x="78" y="90"/>
                    </a:lnTo>
                    <a:lnTo>
                      <a:pt x="75" y="90"/>
                    </a:lnTo>
                    <a:lnTo>
                      <a:pt x="30" y="90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4" y="3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10" y="119"/>
                    </a:lnTo>
                    <a:lnTo>
                      <a:pt x="13" y="120"/>
                    </a:lnTo>
                    <a:lnTo>
                      <a:pt x="15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76" name="Freeform 221">
                <a:extLst>
                  <a:ext uri="{FF2B5EF4-FFF2-40B4-BE49-F238E27FC236}">
                    <a16:creationId xmlns:a16="http://schemas.microsoft.com/office/drawing/2014/main" id="{D2EC911E-E3F0-4D03-A866-46CA38EB6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6013" y="2698750"/>
                <a:ext cx="47625" cy="11113"/>
              </a:xfrm>
              <a:custGeom>
                <a:avLst/>
                <a:gdLst>
                  <a:gd name="T0" fmla="*/ 135 w 150"/>
                  <a:gd name="T1" fmla="*/ 0 h 31"/>
                  <a:gd name="T2" fmla="*/ 15 w 150"/>
                  <a:gd name="T3" fmla="*/ 0 h 31"/>
                  <a:gd name="T4" fmla="*/ 12 w 150"/>
                  <a:gd name="T5" fmla="*/ 1 h 31"/>
                  <a:gd name="T6" fmla="*/ 9 w 150"/>
                  <a:gd name="T7" fmla="*/ 2 h 31"/>
                  <a:gd name="T8" fmla="*/ 6 w 150"/>
                  <a:gd name="T9" fmla="*/ 4 h 31"/>
                  <a:gd name="T10" fmla="*/ 4 w 150"/>
                  <a:gd name="T11" fmla="*/ 6 h 31"/>
                  <a:gd name="T12" fmla="*/ 2 w 150"/>
                  <a:gd name="T13" fmla="*/ 8 h 31"/>
                  <a:gd name="T14" fmla="*/ 1 w 150"/>
                  <a:gd name="T15" fmla="*/ 10 h 31"/>
                  <a:gd name="T16" fmla="*/ 0 w 150"/>
                  <a:gd name="T17" fmla="*/ 13 h 31"/>
                  <a:gd name="T18" fmla="*/ 0 w 150"/>
                  <a:gd name="T19" fmla="*/ 16 h 31"/>
                  <a:gd name="T20" fmla="*/ 0 w 150"/>
                  <a:gd name="T21" fmla="*/ 19 h 31"/>
                  <a:gd name="T22" fmla="*/ 1 w 150"/>
                  <a:gd name="T23" fmla="*/ 22 h 31"/>
                  <a:gd name="T24" fmla="*/ 2 w 150"/>
                  <a:gd name="T25" fmla="*/ 24 h 31"/>
                  <a:gd name="T26" fmla="*/ 4 w 150"/>
                  <a:gd name="T27" fmla="*/ 26 h 31"/>
                  <a:gd name="T28" fmla="*/ 6 w 150"/>
                  <a:gd name="T29" fmla="*/ 28 h 31"/>
                  <a:gd name="T30" fmla="*/ 9 w 150"/>
                  <a:gd name="T31" fmla="*/ 29 h 31"/>
                  <a:gd name="T32" fmla="*/ 12 w 150"/>
                  <a:gd name="T33" fmla="*/ 30 h 31"/>
                  <a:gd name="T34" fmla="*/ 15 w 150"/>
                  <a:gd name="T35" fmla="*/ 31 h 31"/>
                  <a:gd name="T36" fmla="*/ 135 w 150"/>
                  <a:gd name="T37" fmla="*/ 31 h 31"/>
                  <a:gd name="T38" fmla="*/ 138 w 150"/>
                  <a:gd name="T39" fmla="*/ 30 h 31"/>
                  <a:gd name="T40" fmla="*/ 141 w 150"/>
                  <a:gd name="T41" fmla="*/ 29 h 31"/>
                  <a:gd name="T42" fmla="*/ 144 w 150"/>
                  <a:gd name="T43" fmla="*/ 28 h 31"/>
                  <a:gd name="T44" fmla="*/ 146 w 150"/>
                  <a:gd name="T45" fmla="*/ 26 h 31"/>
                  <a:gd name="T46" fmla="*/ 148 w 150"/>
                  <a:gd name="T47" fmla="*/ 24 h 31"/>
                  <a:gd name="T48" fmla="*/ 149 w 150"/>
                  <a:gd name="T49" fmla="*/ 22 h 31"/>
                  <a:gd name="T50" fmla="*/ 150 w 150"/>
                  <a:gd name="T51" fmla="*/ 19 h 31"/>
                  <a:gd name="T52" fmla="*/ 150 w 150"/>
                  <a:gd name="T53" fmla="*/ 16 h 31"/>
                  <a:gd name="T54" fmla="*/ 150 w 150"/>
                  <a:gd name="T55" fmla="*/ 13 h 31"/>
                  <a:gd name="T56" fmla="*/ 149 w 150"/>
                  <a:gd name="T57" fmla="*/ 10 h 31"/>
                  <a:gd name="T58" fmla="*/ 148 w 150"/>
                  <a:gd name="T59" fmla="*/ 8 h 31"/>
                  <a:gd name="T60" fmla="*/ 146 w 150"/>
                  <a:gd name="T61" fmla="*/ 6 h 31"/>
                  <a:gd name="T62" fmla="*/ 144 w 150"/>
                  <a:gd name="T63" fmla="*/ 4 h 31"/>
                  <a:gd name="T64" fmla="*/ 141 w 150"/>
                  <a:gd name="T65" fmla="*/ 2 h 31"/>
                  <a:gd name="T66" fmla="*/ 138 w 150"/>
                  <a:gd name="T67" fmla="*/ 1 h 31"/>
                  <a:gd name="T68" fmla="*/ 135 w 150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31">
                    <a:moveTo>
                      <a:pt x="135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1"/>
                    </a:lnTo>
                    <a:lnTo>
                      <a:pt x="135" y="31"/>
                    </a:lnTo>
                    <a:lnTo>
                      <a:pt x="138" y="30"/>
                    </a:lnTo>
                    <a:lnTo>
                      <a:pt x="141" y="29"/>
                    </a:lnTo>
                    <a:lnTo>
                      <a:pt x="144" y="28"/>
                    </a:lnTo>
                    <a:lnTo>
                      <a:pt x="146" y="26"/>
                    </a:lnTo>
                    <a:lnTo>
                      <a:pt x="148" y="24"/>
                    </a:lnTo>
                    <a:lnTo>
                      <a:pt x="149" y="22"/>
                    </a:lnTo>
                    <a:lnTo>
                      <a:pt x="150" y="19"/>
                    </a:lnTo>
                    <a:lnTo>
                      <a:pt x="150" y="16"/>
                    </a:lnTo>
                    <a:lnTo>
                      <a:pt x="150" y="13"/>
                    </a:lnTo>
                    <a:lnTo>
                      <a:pt x="149" y="10"/>
                    </a:lnTo>
                    <a:lnTo>
                      <a:pt x="148" y="8"/>
                    </a:lnTo>
                    <a:lnTo>
                      <a:pt x="146" y="6"/>
                    </a:lnTo>
                    <a:lnTo>
                      <a:pt x="144" y="4"/>
                    </a:lnTo>
                    <a:lnTo>
                      <a:pt x="141" y="2"/>
                    </a:lnTo>
                    <a:lnTo>
                      <a:pt x="138" y="1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77" name="Freeform 222">
                <a:extLst>
                  <a:ext uri="{FF2B5EF4-FFF2-40B4-BE49-F238E27FC236}">
                    <a16:creationId xmlns:a16="http://schemas.microsoft.com/office/drawing/2014/main" id="{811E0C1C-8146-48FE-BD33-5A0479D7B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5063" y="2719388"/>
                <a:ext cx="28575" cy="9525"/>
              </a:xfrm>
              <a:custGeom>
                <a:avLst/>
                <a:gdLst>
                  <a:gd name="T0" fmla="*/ 75 w 90"/>
                  <a:gd name="T1" fmla="*/ 0 h 30"/>
                  <a:gd name="T2" fmla="*/ 15 w 90"/>
                  <a:gd name="T3" fmla="*/ 0 h 30"/>
                  <a:gd name="T4" fmla="*/ 12 w 90"/>
                  <a:gd name="T5" fmla="*/ 0 h 30"/>
                  <a:gd name="T6" fmla="*/ 10 w 90"/>
                  <a:gd name="T7" fmla="*/ 1 h 30"/>
                  <a:gd name="T8" fmla="*/ 6 w 90"/>
                  <a:gd name="T9" fmla="*/ 3 h 30"/>
                  <a:gd name="T10" fmla="*/ 4 w 90"/>
                  <a:gd name="T11" fmla="*/ 5 h 30"/>
                  <a:gd name="T12" fmla="*/ 2 w 90"/>
                  <a:gd name="T13" fmla="*/ 7 h 30"/>
                  <a:gd name="T14" fmla="*/ 1 w 90"/>
                  <a:gd name="T15" fmla="*/ 9 h 30"/>
                  <a:gd name="T16" fmla="*/ 0 w 90"/>
                  <a:gd name="T17" fmla="*/ 12 h 30"/>
                  <a:gd name="T18" fmla="*/ 0 w 90"/>
                  <a:gd name="T19" fmla="*/ 15 h 30"/>
                  <a:gd name="T20" fmla="*/ 0 w 90"/>
                  <a:gd name="T21" fmla="*/ 19 h 30"/>
                  <a:gd name="T22" fmla="*/ 1 w 90"/>
                  <a:gd name="T23" fmla="*/ 21 h 30"/>
                  <a:gd name="T24" fmla="*/ 2 w 90"/>
                  <a:gd name="T25" fmla="*/ 24 h 30"/>
                  <a:gd name="T26" fmla="*/ 4 w 90"/>
                  <a:gd name="T27" fmla="*/ 26 h 30"/>
                  <a:gd name="T28" fmla="*/ 6 w 90"/>
                  <a:gd name="T29" fmla="*/ 27 h 30"/>
                  <a:gd name="T30" fmla="*/ 10 w 90"/>
                  <a:gd name="T31" fmla="*/ 29 h 30"/>
                  <a:gd name="T32" fmla="*/ 12 w 90"/>
                  <a:gd name="T33" fmla="*/ 29 h 30"/>
                  <a:gd name="T34" fmla="*/ 15 w 90"/>
                  <a:gd name="T35" fmla="*/ 30 h 30"/>
                  <a:gd name="T36" fmla="*/ 75 w 90"/>
                  <a:gd name="T37" fmla="*/ 30 h 30"/>
                  <a:gd name="T38" fmla="*/ 78 w 90"/>
                  <a:gd name="T39" fmla="*/ 29 h 30"/>
                  <a:gd name="T40" fmla="*/ 81 w 90"/>
                  <a:gd name="T41" fmla="*/ 29 h 30"/>
                  <a:gd name="T42" fmla="*/ 84 w 90"/>
                  <a:gd name="T43" fmla="*/ 27 h 30"/>
                  <a:gd name="T44" fmla="*/ 86 w 90"/>
                  <a:gd name="T45" fmla="*/ 26 h 30"/>
                  <a:gd name="T46" fmla="*/ 88 w 90"/>
                  <a:gd name="T47" fmla="*/ 24 h 30"/>
                  <a:gd name="T48" fmla="*/ 89 w 90"/>
                  <a:gd name="T49" fmla="*/ 21 h 30"/>
                  <a:gd name="T50" fmla="*/ 90 w 90"/>
                  <a:gd name="T51" fmla="*/ 19 h 30"/>
                  <a:gd name="T52" fmla="*/ 90 w 90"/>
                  <a:gd name="T53" fmla="*/ 15 h 30"/>
                  <a:gd name="T54" fmla="*/ 90 w 90"/>
                  <a:gd name="T55" fmla="*/ 12 h 30"/>
                  <a:gd name="T56" fmla="*/ 89 w 90"/>
                  <a:gd name="T57" fmla="*/ 9 h 30"/>
                  <a:gd name="T58" fmla="*/ 88 w 90"/>
                  <a:gd name="T59" fmla="*/ 7 h 30"/>
                  <a:gd name="T60" fmla="*/ 86 w 90"/>
                  <a:gd name="T61" fmla="*/ 5 h 30"/>
                  <a:gd name="T62" fmla="*/ 84 w 90"/>
                  <a:gd name="T63" fmla="*/ 3 h 30"/>
                  <a:gd name="T64" fmla="*/ 81 w 90"/>
                  <a:gd name="T65" fmla="*/ 1 h 30"/>
                  <a:gd name="T66" fmla="*/ 78 w 90"/>
                  <a:gd name="T67" fmla="*/ 0 h 30"/>
                  <a:gd name="T68" fmla="*/ 75 w 90"/>
                  <a:gd name="T69" fmla="*/ 0 h 30"/>
                  <a:gd name="T70" fmla="*/ 75 w 90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" h="30">
                    <a:moveTo>
                      <a:pt x="7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75" y="30"/>
                    </a:lnTo>
                    <a:lnTo>
                      <a:pt x="78" y="29"/>
                    </a:lnTo>
                    <a:lnTo>
                      <a:pt x="81" y="29"/>
                    </a:lnTo>
                    <a:lnTo>
                      <a:pt x="84" y="27"/>
                    </a:lnTo>
                    <a:lnTo>
                      <a:pt x="86" y="26"/>
                    </a:lnTo>
                    <a:lnTo>
                      <a:pt x="88" y="24"/>
                    </a:lnTo>
                    <a:lnTo>
                      <a:pt x="89" y="21"/>
                    </a:lnTo>
                    <a:lnTo>
                      <a:pt x="90" y="19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9" y="9"/>
                    </a:lnTo>
                    <a:lnTo>
                      <a:pt x="88" y="7"/>
                    </a:lnTo>
                    <a:lnTo>
                      <a:pt x="86" y="5"/>
                    </a:lnTo>
                    <a:lnTo>
                      <a:pt x="84" y="3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78" name="Freeform 223">
                <a:extLst>
                  <a:ext uri="{FF2B5EF4-FFF2-40B4-BE49-F238E27FC236}">
                    <a16:creationId xmlns:a16="http://schemas.microsoft.com/office/drawing/2014/main" id="{1C282B4C-9015-430F-BB01-D4FF46E32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588" y="2738438"/>
                <a:ext cx="19050" cy="9525"/>
              </a:xfrm>
              <a:custGeom>
                <a:avLst/>
                <a:gdLst>
                  <a:gd name="T0" fmla="*/ 45 w 60"/>
                  <a:gd name="T1" fmla="*/ 0 h 30"/>
                  <a:gd name="T2" fmla="*/ 15 w 60"/>
                  <a:gd name="T3" fmla="*/ 0 h 30"/>
                  <a:gd name="T4" fmla="*/ 12 w 60"/>
                  <a:gd name="T5" fmla="*/ 0 h 30"/>
                  <a:gd name="T6" fmla="*/ 10 w 60"/>
                  <a:gd name="T7" fmla="*/ 1 h 30"/>
                  <a:gd name="T8" fmla="*/ 6 w 60"/>
                  <a:gd name="T9" fmla="*/ 3 h 30"/>
                  <a:gd name="T10" fmla="*/ 4 w 60"/>
                  <a:gd name="T11" fmla="*/ 5 h 30"/>
                  <a:gd name="T12" fmla="*/ 2 w 60"/>
                  <a:gd name="T13" fmla="*/ 7 h 30"/>
                  <a:gd name="T14" fmla="*/ 1 w 60"/>
                  <a:gd name="T15" fmla="*/ 9 h 30"/>
                  <a:gd name="T16" fmla="*/ 0 w 60"/>
                  <a:gd name="T17" fmla="*/ 12 h 30"/>
                  <a:gd name="T18" fmla="*/ 0 w 60"/>
                  <a:gd name="T19" fmla="*/ 15 h 30"/>
                  <a:gd name="T20" fmla="*/ 0 w 60"/>
                  <a:gd name="T21" fmla="*/ 19 h 30"/>
                  <a:gd name="T22" fmla="*/ 1 w 60"/>
                  <a:gd name="T23" fmla="*/ 21 h 30"/>
                  <a:gd name="T24" fmla="*/ 2 w 60"/>
                  <a:gd name="T25" fmla="*/ 24 h 30"/>
                  <a:gd name="T26" fmla="*/ 4 w 60"/>
                  <a:gd name="T27" fmla="*/ 26 h 30"/>
                  <a:gd name="T28" fmla="*/ 6 w 60"/>
                  <a:gd name="T29" fmla="*/ 27 h 30"/>
                  <a:gd name="T30" fmla="*/ 10 w 60"/>
                  <a:gd name="T31" fmla="*/ 29 h 30"/>
                  <a:gd name="T32" fmla="*/ 12 w 60"/>
                  <a:gd name="T33" fmla="*/ 30 h 30"/>
                  <a:gd name="T34" fmla="*/ 15 w 60"/>
                  <a:gd name="T35" fmla="*/ 30 h 30"/>
                  <a:gd name="T36" fmla="*/ 45 w 60"/>
                  <a:gd name="T37" fmla="*/ 30 h 30"/>
                  <a:gd name="T38" fmla="*/ 48 w 60"/>
                  <a:gd name="T39" fmla="*/ 30 h 30"/>
                  <a:gd name="T40" fmla="*/ 51 w 60"/>
                  <a:gd name="T41" fmla="*/ 29 h 30"/>
                  <a:gd name="T42" fmla="*/ 54 w 60"/>
                  <a:gd name="T43" fmla="*/ 27 h 30"/>
                  <a:gd name="T44" fmla="*/ 56 w 60"/>
                  <a:gd name="T45" fmla="*/ 26 h 30"/>
                  <a:gd name="T46" fmla="*/ 58 w 60"/>
                  <a:gd name="T47" fmla="*/ 24 h 30"/>
                  <a:gd name="T48" fmla="*/ 59 w 60"/>
                  <a:gd name="T49" fmla="*/ 21 h 30"/>
                  <a:gd name="T50" fmla="*/ 60 w 60"/>
                  <a:gd name="T51" fmla="*/ 19 h 30"/>
                  <a:gd name="T52" fmla="*/ 60 w 60"/>
                  <a:gd name="T53" fmla="*/ 15 h 30"/>
                  <a:gd name="T54" fmla="*/ 60 w 60"/>
                  <a:gd name="T55" fmla="*/ 12 h 30"/>
                  <a:gd name="T56" fmla="*/ 59 w 60"/>
                  <a:gd name="T57" fmla="*/ 9 h 30"/>
                  <a:gd name="T58" fmla="*/ 58 w 60"/>
                  <a:gd name="T59" fmla="*/ 7 h 30"/>
                  <a:gd name="T60" fmla="*/ 56 w 60"/>
                  <a:gd name="T61" fmla="*/ 5 h 30"/>
                  <a:gd name="T62" fmla="*/ 54 w 60"/>
                  <a:gd name="T63" fmla="*/ 3 h 30"/>
                  <a:gd name="T64" fmla="*/ 51 w 60"/>
                  <a:gd name="T65" fmla="*/ 1 h 30"/>
                  <a:gd name="T66" fmla="*/ 48 w 60"/>
                  <a:gd name="T67" fmla="*/ 0 h 30"/>
                  <a:gd name="T68" fmla="*/ 45 w 60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30">
                    <a:moveTo>
                      <a:pt x="4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45" y="30"/>
                    </a:lnTo>
                    <a:lnTo>
                      <a:pt x="48" y="30"/>
                    </a:lnTo>
                    <a:lnTo>
                      <a:pt x="51" y="29"/>
                    </a:lnTo>
                    <a:lnTo>
                      <a:pt x="54" y="27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59" y="21"/>
                    </a:lnTo>
                    <a:lnTo>
                      <a:pt x="60" y="19"/>
                    </a:lnTo>
                    <a:lnTo>
                      <a:pt x="60" y="15"/>
                    </a:lnTo>
                    <a:lnTo>
                      <a:pt x="60" y="12"/>
                    </a:lnTo>
                    <a:lnTo>
                      <a:pt x="59" y="9"/>
                    </a:lnTo>
                    <a:lnTo>
                      <a:pt x="58" y="7"/>
                    </a:lnTo>
                    <a:lnTo>
                      <a:pt x="56" y="5"/>
                    </a:lnTo>
                    <a:lnTo>
                      <a:pt x="54" y="3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79" name="Freeform 224">
                <a:extLst>
                  <a:ext uri="{FF2B5EF4-FFF2-40B4-BE49-F238E27FC236}">
                    <a16:creationId xmlns:a16="http://schemas.microsoft.com/office/drawing/2014/main" id="{122433CE-571E-47D9-8BC5-8CDE3D1DC9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0775" y="2536825"/>
                <a:ext cx="115888" cy="114300"/>
              </a:xfrm>
              <a:custGeom>
                <a:avLst/>
                <a:gdLst>
                  <a:gd name="T0" fmla="*/ 211 w 361"/>
                  <a:gd name="T1" fmla="*/ 34 h 361"/>
                  <a:gd name="T2" fmla="*/ 252 w 361"/>
                  <a:gd name="T3" fmla="*/ 49 h 361"/>
                  <a:gd name="T4" fmla="*/ 286 w 361"/>
                  <a:gd name="T5" fmla="*/ 75 h 361"/>
                  <a:gd name="T6" fmla="*/ 313 w 361"/>
                  <a:gd name="T7" fmla="*/ 110 h 361"/>
                  <a:gd name="T8" fmla="*/ 328 w 361"/>
                  <a:gd name="T9" fmla="*/ 151 h 361"/>
                  <a:gd name="T10" fmla="*/ 330 w 361"/>
                  <a:gd name="T11" fmla="*/ 196 h 361"/>
                  <a:gd name="T12" fmla="*/ 319 w 361"/>
                  <a:gd name="T13" fmla="*/ 239 h 361"/>
                  <a:gd name="T14" fmla="*/ 297 w 361"/>
                  <a:gd name="T15" fmla="*/ 277 h 361"/>
                  <a:gd name="T16" fmla="*/ 265 w 361"/>
                  <a:gd name="T17" fmla="*/ 306 h 361"/>
                  <a:gd name="T18" fmla="*/ 225 w 361"/>
                  <a:gd name="T19" fmla="*/ 325 h 361"/>
                  <a:gd name="T20" fmla="*/ 180 w 361"/>
                  <a:gd name="T21" fmla="*/ 331 h 361"/>
                  <a:gd name="T22" fmla="*/ 136 w 361"/>
                  <a:gd name="T23" fmla="*/ 325 h 361"/>
                  <a:gd name="T24" fmla="*/ 96 w 361"/>
                  <a:gd name="T25" fmla="*/ 306 h 361"/>
                  <a:gd name="T26" fmla="*/ 64 w 361"/>
                  <a:gd name="T27" fmla="*/ 277 h 361"/>
                  <a:gd name="T28" fmla="*/ 42 w 361"/>
                  <a:gd name="T29" fmla="*/ 239 h 361"/>
                  <a:gd name="T30" fmla="*/ 31 w 361"/>
                  <a:gd name="T31" fmla="*/ 196 h 361"/>
                  <a:gd name="T32" fmla="*/ 33 w 361"/>
                  <a:gd name="T33" fmla="*/ 151 h 361"/>
                  <a:gd name="T34" fmla="*/ 48 w 361"/>
                  <a:gd name="T35" fmla="*/ 110 h 361"/>
                  <a:gd name="T36" fmla="*/ 74 w 361"/>
                  <a:gd name="T37" fmla="*/ 75 h 361"/>
                  <a:gd name="T38" fmla="*/ 108 w 361"/>
                  <a:gd name="T39" fmla="*/ 49 h 361"/>
                  <a:gd name="T40" fmla="*/ 150 w 361"/>
                  <a:gd name="T41" fmla="*/ 34 h 361"/>
                  <a:gd name="T42" fmla="*/ 180 w 361"/>
                  <a:gd name="T43" fmla="*/ 30 h 361"/>
                  <a:gd name="T44" fmla="*/ 216 w 361"/>
                  <a:gd name="T45" fmla="*/ 358 h 361"/>
                  <a:gd name="T46" fmla="*/ 267 w 361"/>
                  <a:gd name="T47" fmla="*/ 340 h 361"/>
                  <a:gd name="T48" fmla="*/ 307 w 361"/>
                  <a:gd name="T49" fmla="*/ 309 h 361"/>
                  <a:gd name="T50" fmla="*/ 339 w 361"/>
                  <a:gd name="T51" fmla="*/ 267 h 361"/>
                  <a:gd name="T52" fmla="*/ 357 w 361"/>
                  <a:gd name="T53" fmla="*/ 218 h 361"/>
                  <a:gd name="T54" fmla="*/ 360 w 361"/>
                  <a:gd name="T55" fmla="*/ 163 h 361"/>
                  <a:gd name="T56" fmla="*/ 346 w 361"/>
                  <a:gd name="T57" fmla="*/ 111 h 361"/>
                  <a:gd name="T58" fmla="*/ 319 w 361"/>
                  <a:gd name="T59" fmla="*/ 67 h 361"/>
                  <a:gd name="T60" fmla="*/ 281 w 361"/>
                  <a:gd name="T61" fmla="*/ 31 h 361"/>
                  <a:gd name="T62" fmla="*/ 234 w 361"/>
                  <a:gd name="T63" fmla="*/ 9 h 361"/>
                  <a:gd name="T64" fmla="*/ 180 w 361"/>
                  <a:gd name="T65" fmla="*/ 0 h 361"/>
                  <a:gd name="T66" fmla="*/ 126 w 361"/>
                  <a:gd name="T67" fmla="*/ 9 h 361"/>
                  <a:gd name="T68" fmla="*/ 79 w 361"/>
                  <a:gd name="T69" fmla="*/ 31 h 361"/>
                  <a:gd name="T70" fmla="*/ 41 w 361"/>
                  <a:gd name="T71" fmla="*/ 67 h 361"/>
                  <a:gd name="T72" fmla="*/ 14 w 361"/>
                  <a:gd name="T73" fmla="*/ 111 h 361"/>
                  <a:gd name="T74" fmla="*/ 1 w 361"/>
                  <a:gd name="T75" fmla="*/ 163 h 361"/>
                  <a:gd name="T76" fmla="*/ 3 w 361"/>
                  <a:gd name="T77" fmla="*/ 218 h 361"/>
                  <a:gd name="T78" fmla="*/ 21 w 361"/>
                  <a:gd name="T79" fmla="*/ 267 h 361"/>
                  <a:gd name="T80" fmla="*/ 53 w 361"/>
                  <a:gd name="T81" fmla="*/ 309 h 361"/>
                  <a:gd name="T82" fmla="*/ 94 w 361"/>
                  <a:gd name="T83" fmla="*/ 340 h 361"/>
                  <a:gd name="T84" fmla="*/ 144 w 361"/>
                  <a:gd name="T85" fmla="*/ 35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1" h="361">
                    <a:moveTo>
                      <a:pt x="180" y="30"/>
                    </a:moveTo>
                    <a:lnTo>
                      <a:pt x="196" y="31"/>
                    </a:lnTo>
                    <a:lnTo>
                      <a:pt x="211" y="34"/>
                    </a:lnTo>
                    <a:lnTo>
                      <a:pt x="225" y="38"/>
                    </a:lnTo>
                    <a:lnTo>
                      <a:pt x="239" y="42"/>
                    </a:lnTo>
                    <a:lnTo>
                      <a:pt x="252" y="49"/>
                    </a:lnTo>
                    <a:lnTo>
                      <a:pt x="265" y="56"/>
                    </a:lnTo>
                    <a:lnTo>
                      <a:pt x="276" y="65"/>
                    </a:lnTo>
                    <a:lnTo>
                      <a:pt x="286" y="75"/>
                    </a:lnTo>
                    <a:lnTo>
                      <a:pt x="297" y="85"/>
                    </a:lnTo>
                    <a:lnTo>
                      <a:pt x="305" y="97"/>
                    </a:lnTo>
                    <a:lnTo>
                      <a:pt x="313" y="110"/>
                    </a:lnTo>
                    <a:lnTo>
                      <a:pt x="319" y="122"/>
                    </a:lnTo>
                    <a:lnTo>
                      <a:pt x="324" y="136"/>
                    </a:lnTo>
                    <a:lnTo>
                      <a:pt x="328" y="151"/>
                    </a:lnTo>
                    <a:lnTo>
                      <a:pt x="330" y="165"/>
                    </a:lnTo>
                    <a:lnTo>
                      <a:pt x="331" y="181"/>
                    </a:lnTo>
                    <a:lnTo>
                      <a:pt x="330" y="196"/>
                    </a:lnTo>
                    <a:lnTo>
                      <a:pt x="328" y="211"/>
                    </a:lnTo>
                    <a:lnTo>
                      <a:pt x="324" y="225"/>
                    </a:lnTo>
                    <a:lnTo>
                      <a:pt x="319" y="239"/>
                    </a:lnTo>
                    <a:lnTo>
                      <a:pt x="313" y="253"/>
                    </a:lnTo>
                    <a:lnTo>
                      <a:pt x="305" y="265"/>
                    </a:lnTo>
                    <a:lnTo>
                      <a:pt x="297" y="277"/>
                    </a:lnTo>
                    <a:lnTo>
                      <a:pt x="286" y="287"/>
                    </a:lnTo>
                    <a:lnTo>
                      <a:pt x="276" y="297"/>
                    </a:lnTo>
                    <a:lnTo>
                      <a:pt x="265" y="306"/>
                    </a:lnTo>
                    <a:lnTo>
                      <a:pt x="252" y="313"/>
                    </a:lnTo>
                    <a:lnTo>
                      <a:pt x="239" y="320"/>
                    </a:lnTo>
                    <a:lnTo>
                      <a:pt x="225" y="325"/>
                    </a:lnTo>
                    <a:lnTo>
                      <a:pt x="211" y="328"/>
                    </a:lnTo>
                    <a:lnTo>
                      <a:pt x="196" y="330"/>
                    </a:lnTo>
                    <a:lnTo>
                      <a:pt x="180" y="331"/>
                    </a:lnTo>
                    <a:lnTo>
                      <a:pt x="165" y="330"/>
                    </a:lnTo>
                    <a:lnTo>
                      <a:pt x="150" y="328"/>
                    </a:lnTo>
                    <a:lnTo>
                      <a:pt x="136" y="325"/>
                    </a:lnTo>
                    <a:lnTo>
                      <a:pt x="122" y="320"/>
                    </a:lnTo>
                    <a:lnTo>
                      <a:pt x="108" y="313"/>
                    </a:lnTo>
                    <a:lnTo>
                      <a:pt x="96" y="306"/>
                    </a:lnTo>
                    <a:lnTo>
                      <a:pt x="85" y="297"/>
                    </a:lnTo>
                    <a:lnTo>
                      <a:pt x="74" y="287"/>
                    </a:lnTo>
                    <a:lnTo>
                      <a:pt x="64" y="277"/>
                    </a:lnTo>
                    <a:lnTo>
                      <a:pt x="56" y="265"/>
                    </a:lnTo>
                    <a:lnTo>
                      <a:pt x="48" y="253"/>
                    </a:lnTo>
                    <a:lnTo>
                      <a:pt x="42" y="239"/>
                    </a:lnTo>
                    <a:lnTo>
                      <a:pt x="36" y="225"/>
                    </a:lnTo>
                    <a:lnTo>
                      <a:pt x="33" y="211"/>
                    </a:lnTo>
                    <a:lnTo>
                      <a:pt x="31" y="196"/>
                    </a:lnTo>
                    <a:lnTo>
                      <a:pt x="30" y="181"/>
                    </a:lnTo>
                    <a:lnTo>
                      <a:pt x="31" y="165"/>
                    </a:lnTo>
                    <a:lnTo>
                      <a:pt x="33" y="151"/>
                    </a:lnTo>
                    <a:lnTo>
                      <a:pt x="36" y="136"/>
                    </a:lnTo>
                    <a:lnTo>
                      <a:pt x="42" y="122"/>
                    </a:lnTo>
                    <a:lnTo>
                      <a:pt x="48" y="110"/>
                    </a:lnTo>
                    <a:lnTo>
                      <a:pt x="56" y="97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5" y="65"/>
                    </a:lnTo>
                    <a:lnTo>
                      <a:pt x="96" y="56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8"/>
                    </a:lnTo>
                    <a:lnTo>
                      <a:pt x="150" y="34"/>
                    </a:lnTo>
                    <a:lnTo>
                      <a:pt x="165" y="31"/>
                    </a:lnTo>
                    <a:lnTo>
                      <a:pt x="180" y="30"/>
                    </a:lnTo>
                    <a:lnTo>
                      <a:pt x="180" y="30"/>
                    </a:lnTo>
                    <a:close/>
                    <a:moveTo>
                      <a:pt x="180" y="361"/>
                    </a:moveTo>
                    <a:lnTo>
                      <a:pt x="199" y="360"/>
                    </a:lnTo>
                    <a:lnTo>
                      <a:pt x="216" y="358"/>
                    </a:lnTo>
                    <a:lnTo>
                      <a:pt x="234" y="354"/>
                    </a:lnTo>
                    <a:lnTo>
                      <a:pt x="251" y="347"/>
                    </a:lnTo>
                    <a:lnTo>
                      <a:pt x="267" y="340"/>
                    </a:lnTo>
                    <a:lnTo>
                      <a:pt x="281" y="330"/>
                    </a:lnTo>
                    <a:lnTo>
                      <a:pt x="295" y="321"/>
                    </a:lnTo>
                    <a:lnTo>
                      <a:pt x="307" y="309"/>
                    </a:lnTo>
                    <a:lnTo>
                      <a:pt x="319" y="296"/>
                    </a:lnTo>
                    <a:lnTo>
                      <a:pt x="330" y="282"/>
                    </a:lnTo>
                    <a:lnTo>
                      <a:pt x="339" y="267"/>
                    </a:lnTo>
                    <a:lnTo>
                      <a:pt x="346" y="251"/>
                    </a:lnTo>
                    <a:lnTo>
                      <a:pt x="352" y="235"/>
                    </a:lnTo>
                    <a:lnTo>
                      <a:pt x="357" y="218"/>
                    </a:lnTo>
                    <a:lnTo>
                      <a:pt x="360" y="200"/>
                    </a:lnTo>
                    <a:lnTo>
                      <a:pt x="361" y="181"/>
                    </a:lnTo>
                    <a:lnTo>
                      <a:pt x="360" y="163"/>
                    </a:lnTo>
                    <a:lnTo>
                      <a:pt x="357" y="145"/>
                    </a:lnTo>
                    <a:lnTo>
                      <a:pt x="352" y="128"/>
                    </a:lnTo>
                    <a:lnTo>
                      <a:pt x="346" y="111"/>
                    </a:lnTo>
                    <a:lnTo>
                      <a:pt x="339" y="96"/>
                    </a:lnTo>
                    <a:lnTo>
                      <a:pt x="330" y="81"/>
                    </a:lnTo>
                    <a:lnTo>
                      <a:pt x="319" y="67"/>
                    </a:lnTo>
                    <a:lnTo>
                      <a:pt x="307" y="54"/>
                    </a:lnTo>
                    <a:lnTo>
                      <a:pt x="295" y="42"/>
                    </a:lnTo>
                    <a:lnTo>
                      <a:pt x="281" y="31"/>
                    </a:lnTo>
                    <a:lnTo>
                      <a:pt x="267" y="23"/>
                    </a:lnTo>
                    <a:lnTo>
                      <a:pt x="251" y="15"/>
                    </a:lnTo>
                    <a:lnTo>
                      <a:pt x="234" y="9"/>
                    </a:lnTo>
                    <a:lnTo>
                      <a:pt x="216" y="5"/>
                    </a:lnTo>
                    <a:lnTo>
                      <a:pt x="199" y="1"/>
                    </a:lnTo>
                    <a:lnTo>
                      <a:pt x="180" y="0"/>
                    </a:lnTo>
                    <a:lnTo>
                      <a:pt x="162" y="1"/>
                    </a:lnTo>
                    <a:lnTo>
                      <a:pt x="144" y="5"/>
                    </a:lnTo>
                    <a:lnTo>
                      <a:pt x="126" y="9"/>
                    </a:lnTo>
                    <a:lnTo>
                      <a:pt x="110" y="15"/>
                    </a:lnTo>
                    <a:lnTo>
                      <a:pt x="94" y="23"/>
                    </a:lnTo>
                    <a:lnTo>
                      <a:pt x="79" y="31"/>
                    </a:lnTo>
                    <a:lnTo>
                      <a:pt x="65" y="42"/>
                    </a:lnTo>
                    <a:lnTo>
                      <a:pt x="53" y="54"/>
                    </a:lnTo>
                    <a:lnTo>
                      <a:pt x="41" y="67"/>
                    </a:lnTo>
                    <a:lnTo>
                      <a:pt x="31" y="81"/>
                    </a:lnTo>
                    <a:lnTo>
                      <a:pt x="21" y="96"/>
                    </a:lnTo>
                    <a:lnTo>
                      <a:pt x="14" y="111"/>
                    </a:lnTo>
                    <a:lnTo>
                      <a:pt x="8" y="128"/>
                    </a:lnTo>
                    <a:lnTo>
                      <a:pt x="3" y="145"/>
                    </a:lnTo>
                    <a:lnTo>
                      <a:pt x="1" y="163"/>
                    </a:lnTo>
                    <a:lnTo>
                      <a:pt x="0" y="181"/>
                    </a:lnTo>
                    <a:lnTo>
                      <a:pt x="1" y="200"/>
                    </a:lnTo>
                    <a:lnTo>
                      <a:pt x="3" y="218"/>
                    </a:lnTo>
                    <a:lnTo>
                      <a:pt x="8" y="235"/>
                    </a:lnTo>
                    <a:lnTo>
                      <a:pt x="14" y="251"/>
                    </a:lnTo>
                    <a:lnTo>
                      <a:pt x="21" y="267"/>
                    </a:lnTo>
                    <a:lnTo>
                      <a:pt x="31" y="282"/>
                    </a:lnTo>
                    <a:lnTo>
                      <a:pt x="41" y="296"/>
                    </a:lnTo>
                    <a:lnTo>
                      <a:pt x="53" y="309"/>
                    </a:lnTo>
                    <a:lnTo>
                      <a:pt x="65" y="321"/>
                    </a:lnTo>
                    <a:lnTo>
                      <a:pt x="79" y="330"/>
                    </a:lnTo>
                    <a:lnTo>
                      <a:pt x="94" y="340"/>
                    </a:lnTo>
                    <a:lnTo>
                      <a:pt x="110" y="347"/>
                    </a:lnTo>
                    <a:lnTo>
                      <a:pt x="126" y="354"/>
                    </a:lnTo>
                    <a:lnTo>
                      <a:pt x="144" y="358"/>
                    </a:lnTo>
                    <a:lnTo>
                      <a:pt x="162" y="360"/>
                    </a:lnTo>
                    <a:lnTo>
                      <a:pt x="180" y="3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48B93AD-B23A-4E3A-8D0B-094D58F0EBDD}"/>
                </a:ext>
              </a:extLst>
            </p:cNvPr>
            <p:cNvSpPr txBox="1"/>
            <p:nvPr/>
          </p:nvSpPr>
          <p:spPr>
            <a:xfrm>
              <a:off x="851160" y="4055100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DEC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3925CC2-CC54-47B8-9398-8B1F744665CD}"/>
                </a:ext>
              </a:extLst>
            </p:cNvPr>
            <p:cNvSpPr txBox="1"/>
            <p:nvPr/>
          </p:nvSpPr>
          <p:spPr>
            <a:xfrm>
              <a:off x="2697688" y="4055100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NOV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646DD1-5A70-4EF8-BF17-6DFD56E0CB8B}"/>
                </a:ext>
              </a:extLst>
            </p:cNvPr>
            <p:cNvSpPr txBox="1"/>
            <p:nvPr/>
          </p:nvSpPr>
          <p:spPr>
            <a:xfrm>
              <a:off x="4544216" y="4055100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OCT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98EB1D-0119-4033-9FF4-6CB24F65C43A}"/>
                </a:ext>
              </a:extLst>
            </p:cNvPr>
            <p:cNvSpPr txBox="1"/>
            <p:nvPr/>
          </p:nvSpPr>
          <p:spPr>
            <a:xfrm>
              <a:off x="6390744" y="4055100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SEP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63B5906-E081-4E69-9563-299C5FA7DB73}"/>
                </a:ext>
              </a:extLst>
            </p:cNvPr>
            <p:cNvSpPr txBox="1"/>
            <p:nvPr/>
          </p:nvSpPr>
          <p:spPr>
            <a:xfrm>
              <a:off x="8237272" y="4055100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1452033-7F83-4709-A15B-6AE0F2182D62}"/>
                </a:ext>
              </a:extLst>
            </p:cNvPr>
            <p:cNvSpPr txBox="1"/>
            <p:nvPr/>
          </p:nvSpPr>
          <p:spPr>
            <a:xfrm>
              <a:off x="10083800" y="4055100"/>
              <a:ext cx="1257041" cy="2522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b"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JUL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4088720" y="5463588"/>
            <a:ext cx="355486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PERMOHONAN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8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7828" y="1594104"/>
            <a:ext cx="1442085" cy="1440180"/>
          </a:xfrm>
          <a:custGeom>
            <a:avLst/>
            <a:gdLst/>
            <a:ahLst/>
            <a:cxnLst/>
            <a:rect l="l" t="t" r="r" b="b"/>
            <a:pathLst>
              <a:path w="1442084" h="1440180">
                <a:moveTo>
                  <a:pt x="720851" y="0"/>
                </a:moveTo>
                <a:lnTo>
                  <a:pt x="673859" y="1548"/>
                </a:lnTo>
                <a:lnTo>
                  <a:pt x="627620" y="6129"/>
                </a:lnTo>
                <a:lnTo>
                  <a:pt x="582232" y="13642"/>
                </a:lnTo>
                <a:lnTo>
                  <a:pt x="537796" y="23989"/>
                </a:lnTo>
                <a:lnTo>
                  <a:pt x="494409" y="37069"/>
                </a:lnTo>
                <a:lnTo>
                  <a:pt x="452173" y="52785"/>
                </a:lnTo>
                <a:lnTo>
                  <a:pt x="411185" y="71036"/>
                </a:lnTo>
                <a:lnTo>
                  <a:pt x="371544" y="91724"/>
                </a:lnTo>
                <a:lnTo>
                  <a:pt x="333351" y="114749"/>
                </a:lnTo>
                <a:lnTo>
                  <a:pt x="296704" y="140012"/>
                </a:lnTo>
                <a:lnTo>
                  <a:pt x="261702" y="167415"/>
                </a:lnTo>
                <a:lnTo>
                  <a:pt x="228445" y="196857"/>
                </a:lnTo>
                <a:lnTo>
                  <a:pt x="197032" y="228239"/>
                </a:lnTo>
                <a:lnTo>
                  <a:pt x="167562" y="261463"/>
                </a:lnTo>
                <a:lnTo>
                  <a:pt x="140134" y="296430"/>
                </a:lnTo>
                <a:lnTo>
                  <a:pt x="114848" y="333039"/>
                </a:lnTo>
                <a:lnTo>
                  <a:pt x="91802" y="371192"/>
                </a:lnTo>
                <a:lnTo>
                  <a:pt x="71096" y="410790"/>
                </a:lnTo>
                <a:lnTo>
                  <a:pt x="52829" y="451733"/>
                </a:lnTo>
                <a:lnTo>
                  <a:pt x="37042" y="494113"/>
                </a:lnTo>
                <a:lnTo>
                  <a:pt x="24008" y="537258"/>
                </a:lnTo>
                <a:lnTo>
                  <a:pt x="13653" y="581642"/>
                </a:lnTo>
                <a:lnTo>
                  <a:pt x="6134" y="626975"/>
                </a:lnTo>
                <a:lnTo>
                  <a:pt x="1550" y="673157"/>
                </a:lnTo>
                <a:lnTo>
                  <a:pt x="0" y="720090"/>
                </a:lnTo>
                <a:lnTo>
                  <a:pt x="1550" y="767780"/>
                </a:lnTo>
                <a:lnTo>
                  <a:pt x="6134" y="814597"/>
                </a:lnTo>
                <a:lnTo>
                  <a:pt x="13653" y="860449"/>
                </a:lnTo>
                <a:lnTo>
                  <a:pt x="24008" y="905244"/>
                </a:lnTo>
                <a:lnTo>
                  <a:pt x="37125" y="948959"/>
                </a:lnTo>
                <a:lnTo>
                  <a:pt x="52829" y="991298"/>
                </a:lnTo>
                <a:lnTo>
                  <a:pt x="71096" y="1032376"/>
                </a:lnTo>
                <a:lnTo>
                  <a:pt x="91802" y="1072031"/>
                </a:lnTo>
                <a:lnTo>
                  <a:pt x="114848" y="1110174"/>
                </a:lnTo>
                <a:lnTo>
                  <a:pt x="140134" y="1146712"/>
                </a:lnTo>
                <a:lnTo>
                  <a:pt x="167562" y="1181554"/>
                </a:lnTo>
                <a:lnTo>
                  <a:pt x="197032" y="1214610"/>
                </a:lnTo>
                <a:lnTo>
                  <a:pt x="228445" y="1245787"/>
                </a:lnTo>
                <a:lnTo>
                  <a:pt x="261702" y="1274995"/>
                </a:lnTo>
                <a:lnTo>
                  <a:pt x="296704" y="1302142"/>
                </a:lnTo>
                <a:lnTo>
                  <a:pt x="333351" y="1327136"/>
                </a:lnTo>
                <a:lnTo>
                  <a:pt x="371544" y="1349888"/>
                </a:lnTo>
                <a:lnTo>
                  <a:pt x="411185" y="1370304"/>
                </a:lnTo>
                <a:lnTo>
                  <a:pt x="452173" y="1388295"/>
                </a:lnTo>
                <a:lnTo>
                  <a:pt x="494409" y="1403768"/>
                </a:lnTo>
                <a:lnTo>
                  <a:pt x="537796" y="1416633"/>
                </a:lnTo>
                <a:lnTo>
                  <a:pt x="582232" y="1426798"/>
                </a:lnTo>
                <a:lnTo>
                  <a:pt x="627620" y="1434171"/>
                </a:lnTo>
                <a:lnTo>
                  <a:pt x="673859" y="1438662"/>
                </a:lnTo>
                <a:lnTo>
                  <a:pt x="720851" y="1440179"/>
                </a:lnTo>
                <a:lnTo>
                  <a:pt x="768588" y="1438662"/>
                </a:lnTo>
                <a:lnTo>
                  <a:pt x="815450" y="1434171"/>
                </a:lnTo>
                <a:lnTo>
                  <a:pt x="861347" y="1426798"/>
                </a:lnTo>
                <a:lnTo>
                  <a:pt x="906187" y="1416633"/>
                </a:lnTo>
                <a:lnTo>
                  <a:pt x="949878" y="1403768"/>
                </a:lnTo>
                <a:lnTo>
                  <a:pt x="992330" y="1388295"/>
                </a:lnTo>
                <a:lnTo>
                  <a:pt x="1033450" y="1370304"/>
                </a:lnTo>
                <a:lnTo>
                  <a:pt x="1073147" y="1349888"/>
                </a:lnTo>
                <a:lnTo>
                  <a:pt x="1111330" y="1327136"/>
                </a:lnTo>
                <a:lnTo>
                  <a:pt x="1144764" y="1304290"/>
                </a:lnTo>
                <a:lnTo>
                  <a:pt x="720851" y="1304290"/>
                </a:lnTo>
                <a:lnTo>
                  <a:pt x="673338" y="1302378"/>
                </a:lnTo>
                <a:lnTo>
                  <a:pt x="626799" y="1296738"/>
                </a:lnTo>
                <a:lnTo>
                  <a:pt x="581394" y="1287511"/>
                </a:lnTo>
                <a:lnTo>
                  <a:pt x="537280" y="1274842"/>
                </a:lnTo>
                <a:lnTo>
                  <a:pt x="494615" y="1258871"/>
                </a:lnTo>
                <a:lnTo>
                  <a:pt x="453558" y="1239742"/>
                </a:lnTo>
                <a:lnTo>
                  <a:pt x="414266" y="1217597"/>
                </a:lnTo>
                <a:lnTo>
                  <a:pt x="376897" y="1192578"/>
                </a:lnTo>
                <a:lnTo>
                  <a:pt x="341610" y="1164829"/>
                </a:lnTo>
                <a:lnTo>
                  <a:pt x="308562" y="1134491"/>
                </a:lnTo>
                <a:lnTo>
                  <a:pt x="277912" y="1101706"/>
                </a:lnTo>
                <a:lnTo>
                  <a:pt x="249817" y="1066619"/>
                </a:lnTo>
                <a:lnTo>
                  <a:pt x="224435" y="1029370"/>
                </a:lnTo>
                <a:lnTo>
                  <a:pt x="201925" y="990103"/>
                </a:lnTo>
                <a:lnTo>
                  <a:pt x="182419" y="948891"/>
                </a:lnTo>
                <a:lnTo>
                  <a:pt x="166152" y="906083"/>
                </a:lnTo>
                <a:lnTo>
                  <a:pt x="153205" y="861615"/>
                </a:lnTo>
                <a:lnTo>
                  <a:pt x="143761" y="815698"/>
                </a:lnTo>
                <a:lnTo>
                  <a:pt x="137979" y="768476"/>
                </a:lnTo>
                <a:lnTo>
                  <a:pt x="136017" y="720090"/>
                </a:lnTo>
                <a:lnTo>
                  <a:pt x="137979" y="672632"/>
                </a:lnTo>
                <a:lnTo>
                  <a:pt x="143761" y="626147"/>
                </a:lnTo>
                <a:lnTo>
                  <a:pt x="153205" y="580794"/>
                </a:lnTo>
                <a:lnTo>
                  <a:pt x="166152" y="536730"/>
                </a:lnTo>
                <a:lnTo>
                  <a:pt x="182445" y="494113"/>
                </a:lnTo>
                <a:lnTo>
                  <a:pt x="201925" y="453101"/>
                </a:lnTo>
                <a:lnTo>
                  <a:pt x="224435" y="413851"/>
                </a:lnTo>
                <a:lnTo>
                  <a:pt x="249817" y="376523"/>
                </a:lnTo>
                <a:lnTo>
                  <a:pt x="277912" y="341273"/>
                </a:lnTo>
                <a:lnTo>
                  <a:pt x="308562" y="308260"/>
                </a:lnTo>
                <a:lnTo>
                  <a:pt x="341610" y="277642"/>
                </a:lnTo>
                <a:lnTo>
                  <a:pt x="376897" y="249576"/>
                </a:lnTo>
                <a:lnTo>
                  <a:pt x="414266" y="224220"/>
                </a:lnTo>
                <a:lnTo>
                  <a:pt x="453558" y="201733"/>
                </a:lnTo>
                <a:lnTo>
                  <a:pt x="494615" y="182272"/>
                </a:lnTo>
                <a:lnTo>
                  <a:pt x="537280" y="165996"/>
                </a:lnTo>
                <a:lnTo>
                  <a:pt x="581394" y="153061"/>
                </a:lnTo>
                <a:lnTo>
                  <a:pt x="626799" y="143627"/>
                </a:lnTo>
                <a:lnTo>
                  <a:pt x="673338" y="137850"/>
                </a:lnTo>
                <a:lnTo>
                  <a:pt x="720851" y="135890"/>
                </a:lnTo>
                <a:lnTo>
                  <a:pt x="1141937" y="135890"/>
                </a:lnTo>
                <a:lnTo>
                  <a:pt x="1111330" y="114749"/>
                </a:lnTo>
                <a:lnTo>
                  <a:pt x="1073147" y="91724"/>
                </a:lnTo>
                <a:lnTo>
                  <a:pt x="1033450" y="71036"/>
                </a:lnTo>
                <a:lnTo>
                  <a:pt x="992330" y="52785"/>
                </a:lnTo>
                <a:lnTo>
                  <a:pt x="949878" y="37069"/>
                </a:lnTo>
                <a:lnTo>
                  <a:pt x="906187" y="23989"/>
                </a:lnTo>
                <a:lnTo>
                  <a:pt x="861347" y="13642"/>
                </a:lnTo>
                <a:lnTo>
                  <a:pt x="815450" y="6129"/>
                </a:lnTo>
                <a:lnTo>
                  <a:pt x="768588" y="1548"/>
                </a:lnTo>
                <a:lnTo>
                  <a:pt x="720851" y="0"/>
                </a:lnTo>
                <a:close/>
              </a:path>
              <a:path w="1442084" h="1440180">
                <a:moveTo>
                  <a:pt x="1141937" y="135890"/>
                </a:moveTo>
                <a:lnTo>
                  <a:pt x="720851" y="135890"/>
                </a:lnTo>
                <a:lnTo>
                  <a:pt x="769277" y="137850"/>
                </a:lnTo>
                <a:lnTo>
                  <a:pt x="816540" y="143627"/>
                </a:lnTo>
                <a:lnTo>
                  <a:pt x="862498" y="153061"/>
                </a:lnTo>
                <a:lnTo>
                  <a:pt x="907008" y="165996"/>
                </a:lnTo>
                <a:lnTo>
                  <a:pt x="949928" y="182272"/>
                </a:lnTo>
                <a:lnTo>
                  <a:pt x="991114" y="201733"/>
                </a:lnTo>
                <a:lnTo>
                  <a:pt x="1030424" y="224220"/>
                </a:lnTo>
                <a:lnTo>
                  <a:pt x="1067714" y="249576"/>
                </a:lnTo>
                <a:lnTo>
                  <a:pt x="1102842" y="277642"/>
                </a:lnTo>
                <a:lnTo>
                  <a:pt x="1135665" y="308260"/>
                </a:lnTo>
                <a:lnTo>
                  <a:pt x="1166040" y="341273"/>
                </a:lnTo>
                <a:lnTo>
                  <a:pt x="1193825" y="376523"/>
                </a:lnTo>
                <a:lnTo>
                  <a:pt x="1218876" y="413851"/>
                </a:lnTo>
                <a:lnTo>
                  <a:pt x="1241050" y="453101"/>
                </a:lnTo>
                <a:lnTo>
                  <a:pt x="1260205" y="494113"/>
                </a:lnTo>
                <a:lnTo>
                  <a:pt x="1276197" y="536730"/>
                </a:lnTo>
                <a:lnTo>
                  <a:pt x="1288884" y="580794"/>
                </a:lnTo>
                <a:lnTo>
                  <a:pt x="1298124" y="626147"/>
                </a:lnTo>
                <a:lnTo>
                  <a:pt x="1303772" y="672632"/>
                </a:lnTo>
                <a:lnTo>
                  <a:pt x="1305687" y="720090"/>
                </a:lnTo>
                <a:lnTo>
                  <a:pt x="1303772" y="768476"/>
                </a:lnTo>
                <a:lnTo>
                  <a:pt x="1298124" y="815698"/>
                </a:lnTo>
                <a:lnTo>
                  <a:pt x="1288884" y="861615"/>
                </a:lnTo>
                <a:lnTo>
                  <a:pt x="1276197" y="906083"/>
                </a:lnTo>
                <a:lnTo>
                  <a:pt x="1260205" y="948959"/>
                </a:lnTo>
                <a:lnTo>
                  <a:pt x="1241050" y="990103"/>
                </a:lnTo>
                <a:lnTo>
                  <a:pt x="1218876" y="1029370"/>
                </a:lnTo>
                <a:lnTo>
                  <a:pt x="1193825" y="1066619"/>
                </a:lnTo>
                <a:lnTo>
                  <a:pt x="1166040" y="1101706"/>
                </a:lnTo>
                <a:lnTo>
                  <a:pt x="1135665" y="1134491"/>
                </a:lnTo>
                <a:lnTo>
                  <a:pt x="1102842" y="1164829"/>
                </a:lnTo>
                <a:lnTo>
                  <a:pt x="1067714" y="1192578"/>
                </a:lnTo>
                <a:lnTo>
                  <a:pt x="1030424" y="1217597"/>
                </a:lnTo>
                <a:lnTo>
                  <a:pt x="991114" y="1239742"/>
                </a:lnTo>
                <a:lnTo>
                  <a:pt x="949928" y="1258871"/>
                </a:lnTo>
                <a:lnTo>
                  <a:pt x="907008" y="1274842"/>
                </a:lnTo>
                <a:lnTo>
                  <a:pt x="862498" y="1287511"/>
                </a:lnTo>
                <a:lnTo>
                  <a:pt x="816540" y="1296738"/>
                </a:lnTo>
                <a:lnTo>
                  <a:pt x="769277" y="1302378"/>
                </a:lnTo>
                <a:lnTo>
                  <a:pt x="720851" y="1304290"/>
                </a:lnTo>
                <a:lnTo>
                  <a:pt x="1144764" y="1304290"/>
                </a:lnTo>
                <a:lnTo>
                  <a:pt x="1182787" y="1274995"/>
                </a:lnTo>
                <a:lnTo>
                  <a:pt x="1215878" y="1245787"/>
                </a:lnTo>
                <a:lnTo>
                  <a:pt x="1247090" y="1214610"/>
                </a:lnTo>
                <a:lnTo>
                  <a:pt x="1276330" y="1181554"/>
                </a:lnTo>
                <a:lnTo>
                  <a:pt x="1303507" y="1146712"/>
                </a:lnTo>
                <a:lnTo>
                  <a:pt x="1328530" y="1110174"/>
                </a:lnTo>
                <a:lnTo>
                  <a:pt x="1351307" y="1072031"/>
                </a:lnTo>
                <a:lnTo>
                  <a:pt x="1371747" y="1032376"/>
                </a:lnTo>
                <a:lnTo>
                  <a:pt x="1389758" y="991298"/>
                </a:lnTo>
                <a:lnTo>
                  <a:pt x="1405249" y="948891"/>
                </a:lnTo>
                <a:lnTo>
                  <a:pt x="1418129" y="905244"/>
                </a:lnTo>
                <a:lnTo>
                  <a:pt x="1428306" y="860449"/>
                </a:lnTo>
                <a:lnTo>
                  <a:pt x="1435688" y="814597"/>
                </a:lnTo>
                <a:lnTo>
                  <a:pt x="1440184" y="767780"/>
                </a:lnTo>
                <a:lnTo>
                  <a:pt x="1441703" y="720090"/>
                </a:lnTo>
                <a:lnTo>
                  <a:pt x="1440184" y="673157"/>
                </a:lnTo>
                <a:lnTo>
                  <a:pt x="1435688" y="626975"/>
                </a:lnTo>
                <a:lnTo>
                  <a:pt x="1428306" y="581642"/>
                </a:lnTo>
                <a:lnTo>
                  <a:pt x="1418129" y="537258"/>
                </a:lnTo>
                <a:lnTo>
                  <a:pt x="1405249" y="493922"/>
                </a:lnTo>
                <a:lnTo>
                  <a:pt x="1389758" y="451733"/>
                </a:lnTo>
                <a:lnTo>
                  <a:pt x="1371747" y="410790"/>
                </a:lnTo>
                <a:lnTo>
                  <a:pt x="1351307" y="371192"/>
                </a:lnTo>
                <a:lnTo>
                  <a:pt x="1328530" y="333039"/>
                </a:lnTo>
                <a:lnTo>
                  <a:pt x="1303507" y="296430"/>
                </a:lnTo>
                <a:lnTo>
                  <a:pt x="1276330" y="261463"/>
                </a:lnTo>
                <a:lnTo>
                  <a:pt x="1247090" y="228239"/>
                </a:lnTo>
                <a:lnTo>
                  <a:pt x="1215878" y="196857"/>
                </a:lnTo>
                <a:lnTo>
                  <a:pt x="1182787" y="167415"/>
                </a:lnTo>
                <a:lnTo>
                  <a:pt x="1147907" y="140012"/>
                </a:lnTo>
                <a:lnTo>
                  <a:pt x="1141937" y="135890"/>
                </a:lnTo>
                <a:close/>
              </a:path>
            </a:pathLst>
          </a:custGeom>
          <a:solidFill>
            <a:srgbClr val="815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44055" y="3050793"/>
            <a:ext cx="29248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S</a:t>
            </a:r>
            <a:r>
              <a:rPr sz="2800" b="1" spc="-270" dirty="0">
                <a:solidFill>
                  <a:srgbClr val="44536A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AR</a:t>
            </a:r>
            <a:r>
              <a:rPr sz="2800" b="1" spc="-220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16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-S</a:t>
            </a:r>
            <a:r>
              <a:rPr sz="2800" b="1" spc="-270" dirty="0">
                <a:solidFill>
                  <a:srgbClr val="44536A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AR</a:t>
            </a:r>
            <a:r>
              <a:rPr sz="2800" b="1" spc="-210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T 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PERMOHONAN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8560" y="1840483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815BFF"/>
                </a:solidFill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5290" y="4043083"/>
            <a:ext cx="2881151" cy="93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9802" y="4255135"/>
            <a:ext cx="10718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IKL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7144" y="4043083"/>
            <a:ext cx="2667808" cy="932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09715" y="4255135"/>
            <a:ext cx="20459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SARINGAN</a:t>
            </a:r>
            <a:r>
              <a:rPr sz="2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35649" y="4042874"/>
            <a:ext cx="2669322" cy="934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09175" y="4049395"/>
            <a:ext cx="1927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5080" indent="-45593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EXAM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68998" y="4043083"/>
            <a:ext cx="2666263" cy="9320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7003" y="4134611"/>
            <a:ext cx="974598" cy="773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88552" y="4134611"/>
            <a:ext cx="864870" cy="773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25528" y="4134611"/>
            <a:ext cx="867930" cy="7734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3741" y="2846749"/>
            <a:ext cx="3199683" cy="10052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86454" y="2935351"/>
            <a:ext cx="1797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Arial"/>
                <a:cs typeface="Arial"/>
              </a:rPr>
              <a:t>Julai-Ogos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9820" y="4907279"/>
            <a:ext cx="2146554" cy="11148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7375" y="5380482"/>
            <a:ext cx="633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BPL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22242" y="5033684"/>
            <a:ext cx="2556641" cy="10283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496425" y="5483428"/>
            <a:ext cx="2211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MPM/U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iversiti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132524" y="5033683"/>
            <a:ext cx="2881187" cy="10146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461493" y="5474335"/>
            <a:ext cx="2223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Conjoint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737556" y="6429458"/>
            <a:ext cx="2655772" cy="9297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987273" y="6435979"/>
            <a:ext cx="2155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indent="-4699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700" b="1" spc="-50" dirty="0">
                <a:solidFill>
                  <a:srgbClr val="FFFFFF"/>
                </a:solidFill>
                <a:latin typeface="Arial"/>
                <a:cs typeface="Arial"/>
              </a:rPr>
              <a:t>KUOTA</a:t>
            </a:r>
            <a:endParaRPr sz="2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535645" y="6422051"/>
            <a:ext cx="2663372" cy="932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750043" y="6520434"/>
            <a:ext cx="22453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 indent="-49720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SENARAI</a:t>
            </a:r>
            <a:r>
              <a:rPr sz="2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CALON  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BERJAYA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03824" y="6324489"/>
            <a:ext cx="2667808" cy="9306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72833" y="6536182"/>
            <a:ext cx="21355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KELULUSAN</a:t>
            </a:r>
            <a:endParaRPr sz="2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66242" y="6324302"/>
            <a:ext cx="2654306" cy="934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13938" y="6330441"/>
            <a:ext cx="2156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695" marR="5080" indent="-72263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KEP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SAN 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HLP</a:t>
            </a:r>
            <a:endParaRPr sz="2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45303" y="1469042"/>
            <a:ext cx="12587489" cy="12963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99378" y="1810004"/>
            <a:ext cx="45878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19"/>
              </a:rPr>
              <a:t>http://e-hlp.moh.gov.my/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80588" y="7174992"/>
            <a:ext cx="2146554" cy="11437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51275" y="7607300"/>
            <a:ext cx="806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Arial"/>
                <a:cs typeface="Arial"/>
              </a:rPr>
              <a:t>A</a:t>
            </a:r>
            <a:r>
              <a:rPr sz="2700" b="1" spc="-20" dirty="0">
                <a:latin typeface="Arial"/>
                <a:cs typeface="Arial"/>
              </a:rPr>
              <a:t>p</a:t>
            </a:r>
            <a:r>
              <a:rPr sz="2700" b="1" spc="-5" dirty="0">
                <a:latin typeface="Arial"/>
                <a:cs typeface="Arial"/>
              </a:rPr>
              <a:t>r</a:t>
            </a:r>
            <a:r>
              <a:rPr sz="2700" b="1" dirty="0">
                <a:latin typeface="Arial"/>
                <a:cs typeface="Arial"/>
              </a:rPr>
              <a:t>il</a:t>
            </a:r>
            <a:endParaRPr sz="2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00471" y="6402323"/>
            <a:ext cx="973086" cy="77342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80519" y="6510528"/>
            <a:ext cx="980706" cy="7734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48700" y="6402323"/>
            <a:ext cx="973086" cy="77342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156436" y="4907267"/>
            <a:ext cx="771918" cy="9730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64639" y="5986259"/>
            <a:ext cx="771918" cy="9730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06567" y="8109204"/>
            <a:ext cx="3638549" cy="125196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16623" y="2569464"/>
            <a:ext cx="3058668" cy="12496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7471" y="9226295"/>
            <a:ext cx="1917953" cy="83896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70035" y="8159495"/>
            <a:ext cx="2686050" cy="12245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610981" y="8261350"/>
            <a:ext cx="2416810" cy="152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5080" indent="511809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MULA  PENG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JIAN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2700" b="1" spc="-5" dirty="0">
                <a:latin typeface="Arial"/>
                <a:cs typeface="Arial"/>
              </a:rPr>
              <a:t>Jun</a:t>
            </a:r>
            <a:endParaRPr sz="27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58343" y="4029443"/>
            <a:ext cx="2686050" cy="9593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002514" y="4255135"/>
            <a:ext cx="2004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UGA</a:t>
            </a:r>
            <a:endParaRPr sz="27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551813" y="384175"/>
            <a:ext cx="152114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RINGKASAN </a:t>
            </a:r>
            <a:r>
              <a:rPr sz="4500" spc="-60" dirty="0"/>
              <a:t>PENAWARAN </a:t>
            </a:r>
            <a:r>
              <a:rPr sz="4500" dirty="0"/>
              <a:t>HLP SARJANA</a:t>
            </a:r>
            <a:r>
              <a:rPr sz="4500" spc="-285" dirty="0"/>
              <a:t> </a:t>
            </a:r>
            <a:r>
              <a:rPr sz="4500" spc="-75" dirty="0"/>
              <a:t>PERUBATAN</a:t>
            </a:r>
            <a:endParaRPr sz="4500"/>
          </a:p>
        </p:txBody>
      </p:sp>
      <p:sp>
        <p:nvSpPr>
          <p:cNvPr id="45" name="object 45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2184" y="190500"/>
            <a:ext cx="2475746" cy="1733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884" y="193685"/>
            <a:ext cx="2449830" cy="1708150"/>
          </a:xfrm>
          <a:custGeom>
            <a:avLst/>
            <a:gdLst/>
            <a:ahLst/>
            <a:cxnLst/>
            <a:rect l="l" t="t" r="r" b="b"/>
            <a:pathLst>
              <a:path w="2449829" h="1708150">
                <a:moveTo>
                  <a:pt x="199644" y="1536446"/>
                </a:moveTo>
                <a:lnTo>
                  <a:pt x="118872" y="1591437"/>
                </a:lnTo>
                <a:lnTo>
                  <a:pt x="152167" y="1635672"/>
                </a:lnTo>
                <a:lnTo>
                  <a:pt x="187392" y="1669428"/>
                </a:lnTo>
                <a:lnTo>
                  <a:pt x="224551" y="1692707"/>
                </a:lnTo>
                <a:lnTo>
                  <a:pt x="263644" y="1705511"/>
                </a:lnTo>
                <a:lnTo>
                  <a:pt x="304675" y="1707843"/>
                </a:lnTo>
                <a:lnTo>
                  <a:pt x="347645" y="1699705"/>
                </a:lnTo>
                <a:lnTo>
                  <a:pt x="392556" y="1681099"/>
                </a:lnTo>
                <a:lnTo>
                  <a:pt x="433369" y="1656095"/>
                </a:lnTo>
                <a:lnTo>
                  <a:pt x="465121" y="1628330"/>
                </a:lnTo>
                <a:lnTo>
                  <a:pt x="485088" y="1601454"/>
                </a:lnTo>
                <a:lnTo>
                  <a:pt x="308371" y="1601454"/>
                </a:lnTo>
                <a:lnTo>
                  <a:pt x="270509" y="1596834"/>
                </a:lnTo>
                <a:lnTo>
                  <a:pt x="234267" y="1575165"/>
                </a:lnTo>
                <a:lnTo>
                  <a:pt x="199644" y="1536446"/>
                </a:lnTo>
                <a:close/>
              </a:path>
              <a:path w="2449829" h="1708150">
                <a:moveTo>
                  <a:pt x="488201" y="1437005"/>
                </a:moveTo>
                <a:lnTo>
                  <a:pt x="336550" y="1437005"/>
                </a:lnTo>
                <a:lnTo>
                  <a:pt x="346475" y="1437364"/>
                </a:lnTo>
                <a:lnTo>
                  <a:pt x="355663" y="1438830"/>
                </a:lnTo>
                <a:lnTo>
                  <a:pt x="390731" y="1463349"/>
                </a:lnTo>
                <a:lnTo>
                  <a:pt x="404812" y="1503140"/>
                </a:lnTo>
                <a:lnTo>
                  <a:pt x="404054" y="1519166"/>
                </a:lnTo>
                <a:lnTo>
                  <a:pt x="380825" y="1565227"/>
                </a:lnTo>
                <a:lnTo>
                  <a:pt x="347853" y="1589024"/>
                </a:lnTo>
                <a:lnTo>
                  <a:pt x="308371" y="1601454"/>
                </a:lnTo>
                <a:lnTo>
                  <a:pt x="485088" y="1601454"/>
                </a:lnTo>
                <a:lnTo>
                  <a:pt x="487801" y="1597802"/>
                </a:lnTo>
                <a:lnTo>
                  <a:pt x="501396" y="1564513"/>
                </a:lnTo>
                <a:lnTo>
                  <a:pt x="507063" y="1529842"/>
                </a:lnTo>
                <a:lnTo>
                  <a:pt x="505968" y="1495171"/>
                </a:lnTo>
                <a:lnTo>
                  <a:pt x="498109" y="1460500"/>
                </a:lnTo>
                <a:lnTo>
                  <a:pt x="488201" y="1437005"/>
                </a:lnTo>
                <a:close/>
              </a:path>
              <a:path w="2449829" h="1708150">
                <a:moveTo>
                  <a:pt x="419481" y="979297"/>
                </a:moveTo>
                <a:lnTo>
                  <a:pt x="316356" y="1032891"/>
                </a:lnTo>
                <a:lnTo>
                  <a:pt x="636397" y="1257935"/>
                </a:lnTo>
                <a:lnTo>
                  <a:pt x="752983" y="1482090"/>
                </a:lnTo>
                <a:lnTo>
                  <a:pt x="840867" y="1436370"/>
                </a:lnTo>
                <a:lnTo>
                  <a:pt x="724662" y="1212977"/>
                </a:lnTo>
                <a:lnTo>
                  <a:pt x="724637" y="1136396"/>
                </a:lnTo>
                <a:lnTo>
                  <a:pt x="631571" y="1136396"/>
                </a:lnTo>
                <a:lnTo>
                  <a:pt x="419481" y="979297"/>
                </a:lnTo>
                <a:close/>
              </a:path>
              <a:path w="2449829" h="1708150">
                <a:moveTo>
                  <a:pt x="212758" y="1105088"/>
                </a:moveTo>
                <a:lnTo>
                  <a:pt x="141753" y="1115514"/>
                </a:lnTo>
                <a:lnTo>
                  <a:pt x="104012" y="1131824"/>
                </a:lnTo>
                <a:lnTo>
                  <a:pt x="59213" y="1160780"/>
                </a:lnTo>
                <a:lnTo>
                  <a:pt x="27178" y="1194308"/>
                </a:lnTo>
                <a:lnTo>
                  <a:pt x="7588" y="1232535"/>
                </a:lnTo>
                <a:lnTo>
                  <a:pt x="0" y="1275334"/>
                </a:lnTo>
                <a:lnTo>
                  <a:pt x="666" y="1297811"/>
                </a:lnTo>
                <a:lnTo>
                  <a:pt x="11144" y="1342145"/>
                </a:lnTo>
                <a:lnTo>
                  <a:pt x="31478" y="1381912"/>
                </a:lnTo>
                <a:lnTo>
                  <a:pt x="57334" y="1412825"/>
                </a:lnTo>
                <a:lnTo>
                  <a:pt x="89096" y="1436901"/>
                </a:lnTo>
                <a:lnTo>
                  <a:pt x="141478" y="1456690"/>
                </a:lnTo>
                <a:lnTo>
                  <a:pt x="161551" y="1458668"/>
                </a:lnTo>
                <a:lnTo>
                  <a:pt x="185197" y="1458325"/>
                </a:lnTo>
                <a:lnTo>
                  <a:pt x="212415" y="1455672"/>
                </a:lnTo>
                <a:lnTo>
                  <a:pt x="243205" y="1450721"/>
                </a:lnTo>
                <a:lnTo>
                  <a:pt x="276328" y="1444845"/>
                </a:lnTo>
                <a:lnTo>
                  <a:pt x="302926" y="1440576"/>
                </a:lnTo>
                <a:lnTo>
                  <a:pt x="323000" y="1437951"/>
                </a:lnTo>
                <a:lnTo>
                  <a:pt x="336550" y="1437005"/>
                </a:lnTo>
                <a:lnTo>
                  <a:pt x="488201" y="1437005"/>
                </a:lnTo>
                <a:lnTo>
                  <a:pt x="483489" y="1425829"/>
                </a:lnTo>
                <a:lnTo>
                  <a:pt x="456517" y="1383506"/>
                </a:lnTo>
                <a:lnTo>
                  <a:pt x="425450" y="1352423"/>
                </a:lnTo>
                <a:lnTo>
                  <a:pt x="408984" y="1341241"/>
                </a:lnTo>
                <a:lnTo>
                  <a:pt x="152989" y="1341241"/>
                </a:lnTo>
                <a:lnTo>
                  <a:pt x="137414" y="1339596"/>
                </a:lnTo>
                <a:lnTo>
                  <a:pt x="100965" y="1312164"/>
                </a:lnTo>
                <a:lnTo>
                  <a:pt x="95250" y="1289399"/>
                </a:lnTo>
                <a:lnTo>
                  <a:pt x="96678" y="1277516"/>
                </a:lnTo>
                <a:lnTo>
                  <a:pt x="118570" y="1241964"/>
                </a:lnTo>
                <a:lnTo>
                  <a:pt x="165419" y="1214223"/>
                </a:lnTo>
                <a:lnTo>
                  <a:pt x="197284" y="1208508"/>
                </a:lnTo>
                <a:lnTo>
                  <a:pt x="350846" y="1208508"/>
                </a:lnTo>
                <a:lnTo>
                  <a:pt x="353822" y="1206754"/>
                </a:lnTo>
                <a:lnTo>
                  <a:pt x="330991" y="1172128"/>
                </a:lnTo>
                <a:lnTo>
                  <a:pt x="305387" y="1144635"/>
                </a:lnTo>
                <a:lnTo>
                  <a:pt x="277044" y="1124261"/>
                </a:lnTo>
                <a:lnTo>
                  <a:pt x="245999" y="1110996"/>
                </a:lnTo>
                <a:lnTo>
                  <a:pt x="212758" y="1105088"/>
                </a:lnTo>
                <a:close/>
              </a:path>
              <a:path w="2449829" h="1708150">
                <a:moveTo>
                  <a:pt x="931926" y="712724"/>
                </a:moveTo>
                <a:lnTo>
                  <a:pt x="838581" y="761238"/>
                </a:lnTo>
                <a:lnTo>
                  <a:pt x="945514" y="1381887"/>
                </a:lnTo>
                <a:lnTo>
                  <a:pt x="1039240" y="1333246"/>
                </a:lnTo>
                <a:lnTo>
                  <a:pt x="1012571" y="1193927"/>
                </a:lnTo>
                <a:lnTo>
                  <a:pt x="1187323" y="1102995"/>
                </a:lnTo>
                <a:lnTo>
                  <a:pt x="1331633" y="1102995"/>
                </a:lnTo>
                <a:lnTo>
                  <a:pt x="1318106" y="1089787"/>
                </a:lnTo>
                <a:lnTo>
                  <a:pt x="992632" y="1089787"/>
                </a:lnTo>
                <a:lnTo>
                  <a:pt x="949071" y="861568"/>
                </a:lnTo>
                <a:lnTo>
                  <a:pt x="1084368" y="861568"/>
                </a:lnTo>
                <a:lnTo>
                  <a:pt x="931926" y="712724"/>
                </a:lnTo>
                <a:close/>
              </a:path>
              <a:path w="2449829" h="1708150">
                <a:moveTo>
                  <a:pt x="329243" y="1319488"/>
                </a:moveTo>
                <a:lnTo>
                  <a:pt x="302196" y="1320530"/>
                </a:lnTo>
                <a:lnTo>
                  <a:pt x="270672" y="1324215"/>
                </a:lnTo>
                <a:lnTo>
                  <a:pt x="201618" y="1336720"/>
                </a:lnTo>
                <a:lnTo>
                  <a:pt x="174386" y="1340278"/>
                </a:lnTo>
                <a:lnTo>
                  <a:pt x="152989" y="1341241"/>
                </a:lnTo>
                <a:lnTo>
                  <a:pt x="408984" y="1341241"/>
                </a:lnTo>
                <a:lnTo>
                  <a:pt x="408475" y="1340895"/>
                </a:lnTo>
                <a:lnTo>
                  <a:pt x="390525" y="1331833"/>
                </a:lnTo>
                <a:lnTo>
                  <a:pt x="371621" y="1325223"/>
                </a:lnTo>
                <a:lnTo>
                  <a:pt x="351790" y="1321054"/>
                </a:lnTo>
                <a:lnTo>
                  <a:pt x="329243" y="1319488"/>
                </a:lnTo>
                <a:close/>
              </a:path>
              <a:path w="2449829" h="1708150">
                <a:moveTo>
                  <a:pt x="350846" y="1208508"/>
                </a:moveTo>
                <a:lnTo>
                  <a:pt x="197284" y="1208508"/>
                </a:lnTo>
                <a:lnTo>
                  <a:pt x="211836" y="1210437"/>
                </a:lnTo>
                <a:lnTo>
                  <a:pt x="225913" y="1216009"/>
                </a:lnTo>
                <a:lnTo>
                  <a:pt x="239966" y="1225677"/>
                </a:lnTo>
                <a:lnTo>
                  <a:pt x="254019" y="1239440"/>
                </a:lnTo>
                <a:lnTo>
                  <a:pt x="268097" y="1257300"/>
                </a:lnTo>
                <a:lnTo>
                  <a:pt x="350846" y="1208508"/>
                </a:lnTo>
                <a:close/>
              </a:path>
              <a:path w="2449829" h="1708150">
                <a:moveTo>
                  <a:pt x="1331633" y="1102995"/>
                </a:moveTo>
                <a:lnTo>
                  <a:pt x="1187323" y="1102995"/>
                </a:lnTo>
                <a:lnTo>
                  <a:pt x="1288288" y="1203706"/>
                </a:lnTo>
                <a:lnTo>
                  <a:pt x="1383792" y="1153922"/>
                </a:lnTo>
                <a:lnTo>
                  <a:pt x="1331633" y="1102995"/>
                </a:lnTo>
                <a:close/>
              </a:path>
              <a:path w="2449829" h="1708150">
                <a:moveTo>
                  <a:pt x="724535" y="820547"/>
                </a:moveTo>
                <a:lnTo>
                  <a:pt x="623189" y="873251"/>
                </a:lnTo>
                <a:lnTo>
                  <a:pt x="631571" y="1136396"/>
                </a:lnTo>
                <a:lnTo>
                  <a:pt x="724637" y="1136396"/>
                </a:lnTo>
                <a:lnTo>
                  <a:pt x="724535" y="820547"/>
                </a:lnTo>
                <a:close/>
              </a:path>
              <a:path w="2449829" h="1708150">
                <a:moveTo>
                  <a:pt x="1447419" y="462788"/>
                </a:moveTo>
                <a:lnTo>
                  <a:pt x="1401095" y="473170"/>
                </a:lnTo>
                <a:lnTo>
                  <a:pt x="1338199" y="501269"/>
                </a:lnTo>
                <a:lnTo>
                  <a:pt x="1152652" y="597789"/>
                </a:lnTo>
                <a:lnTo>
                  <a:pt x="1429639" y="1130173"/>
                </a:lnTo>
                <a:lnTo>
                  <a:pt x="1517396" y="1084453"/>
                </a:lnTo>
                <a:lnTo>
                  <a:pt x="1401826" y="862203"/>
                </a:lnTo>
                <a:lnTo>
                  <a:pt x="1419987" y="852805"/>
                </a:lnTo>
                <a:lnTo>
                  <a:pt x="1434391" y="845750"/>
                </a:lnTo>
                <a:lnTo>
                  <a:pt x="1447117" y="840565"/>
                </a:lnTo>
                <a:lnTo>
                  <a:pt x="1458152" y="837213"/>
                </a:lnTo>
                <a:lnTo>
                  <a:pt x="1467485" y="835660"/>
                </a:lnTo>
                <a:lnTo>
                  <a:pt x="1694218" y="835660"/>
                </a:lnTo>
                <a:lnTo>
                  <a:pt x="1684524" y="828903"/>
                </a:lnTo>
                <a:lnTo>
                  <a:pt x="1636795" y="798752"/>
                </a:lnTo>
                <a:lnTo>
                  <a:pt x="1586007" y="777240"/>
                </a:lnTo>
                <a:lnTo>
                  <a:pt x="1357630" y="777240"/>
                </a:lnTo>
                <a:lnTo>
                  <a:pt x="1287399" y="642239"/>
                </a:lnTo>
                <a:lnTo>
                  <a:pt x="1356360" y="606298"/>
                </a:lnTo>
                <a:lnTo>
                  <a:pt x="1404381" y="582564"/>
                </a:lnTo>
                <a:lnTo>
                  <a:pt x="1440088" y="572240"/>
                </a:lnTo>
                <a:lnTo>
                  <a:pt x="1591944" y="572240"/>
                </a:lnTo>
                <a:lnTo>
                  <a:pt x="1586992" y="561086"/>
                </a:lnTo>
                <a:lnTo>
                  <a:pt x="1558274" y="517699"/>
                </a:lnTo>
                <a:lnTo>
                  <a:pt x="1523364" y="486410"/>
                </a:lnTo>
                <a:lnTo>
                  <a:pt x="1485344" y="467931"/>
                </a:lnTo>
                <a:lnTo>
                  <a:pt x="1466375" y="463692"/>
                </a:lnTo>
                <a:lnTo>
                  <a:pt x="1447419" y="462788"/>
                </a:lnTo>
                <a:close/>
              </a:path>
              <a:path w="2449829" h="1708150">
                <a:moveTo>
                  <a:pt x="1084368" y="861568"/>
                </a:moveTo>
                <a:lnTo>
                  <a:pt x="949071" y="861568"/>
                </a:lnTo>
                <a:lnTo>
                  <a:pt x="1112139" y="1027684"/>
                </a:lnTo>
                <a:lnTo>
                  <a:pt x="992632" y="1089787"/>
                </a:lnTo>
                <a:lnTo>
                  <a:pt x="1318106" y="1089787"/>
                </a:lnTo>
                <a:lnTo>
                  <a:pt x="1084368" y="861568"/>
                </a:lnTo>
                <a:close/>
              </a:path>
              <a:path w="2449829" h="1708150">
                <a:moveTo>
                  <a:pt x="1694218" y="835660"/>
                </a:moveTo>
                <a:lnTo>
                  <a:pt x="1467485" y="835660"/>
                </a:lnTo>
                <a:lnTo>
                  <a:pt x="1476124" y="835753"/>
                </a:lnTo>
                <a:lnTo>
                  <a:pt x="1485265" y="837168"/>
                </a:lnTo>
                <a:lnTo>
                  <a:pt x="1537194" y="862203"/>
                </a:lnTo>
                <a:lnTo>
                  <a:pt x="1716532" y="980821"/>
                </a:lnTo>
                <a:lnTo>
                  <a:pt x="1821688" y="926211"/>
                </a:lnTo>
                <a:lnTo>
                  <a:pt x="1714627" y="849884"/>
                </a:lnTo>
                <a:lnTo>
                  <a:pt x="1694218" y="835660"/>
                </a:lnTo>
                <a:close/>
              </a:path>
              <a:path w="2449829" h="1708150">
                <a:moveTo>
                  <a:pt x="1810765" y="255524"/>
                </a:moveTo>
                <a:lnTo>
                  <a:pt x="1717421" y="304038"/>
                </a:lnTo>
                <a:lnTo>
                  <a:pt x="1824355" y="924814"/>
                </a:lnTo>
                <a:lnTo>
                  <a:pt x="1917953" y="876046"/>
                </a:lnTo>
                <a:lnTo>
                  <a:pt x="1891411" y="736726"/>
                </a:lnTo>
                <a:lnTo>
                  <a:pt x="2066163" y="645795"/>
                </a:lnTo>
                <a:lnTo>
                  <a:pt x="2210358" y="645795"/>
                </a:lnTo>
                <a:lnTo>
                  <a:pt x="2196965" y="632714"/>
                </a:lnTo>
                <a:lnTo>
                  <a:pt x="1871472" y="632714"/>
                </a:lnTo>
                <a:lnTo>
                  <a:pt x="1827911" y="404368"/>
                </a:lnTo>
                <a:lnTo>
                  <a:pt x="1963165" y="404368"/>
                </a:lnTo>
                <a:lnTo>
                  <a:pt x="1810765" y="255524"/>
                </a:lnTo>
                <a:close/>
              </a:path>
              <a:path w="2449829" h="1708150">
                <a:moveTo>
                  <a:pt x="1591944" y="572240"/>
                </a:moveTo>
                <a:lnTo>
                  <a:pt x="1440088" y="572240"/>
                </a:lnTo>
                <a:lnTo>
                  <a:pt x="1449895" y="573135"/>
                </a:lnTo>
                <a:lnTo>
                  <a:pt x="1459416" y="575720"/>
                </a:lnTo>
                <a:lnTo>
                  <a:pt x="1493113" y="603779"/>
                </a:lnTo>
                <a:lnTo>
                  <a:pt x="1509918" y="640730"/>
                </a:lnTo>
                <a:lnTo>
                  <a:pt x="1511935" y="663321"/>
                </a:lnTo>
                <a:lnTo>
                  <a:pt x="1510319" y="673441"/>
                </a:lnTo>
                <a:lnTo>
                  <a:pt x="1486828" y="706324"/>
                </a:lnTo>
                <a:lnTo>
                  <a:pt x="1450062" y="728751"/>
                </a:lnTo>
                <a:lnTo>
                  <a:pt x="1357630" y="777240"/>
                </a:lnTo>
                <a:lnTo>
                  <a:pt x="1586007" y="777240"/>
                </a:lnTo>
                <a:lnTo>
                  <a:pt x="1568152" y="772771"/>
                </a:lnTo>
                <a:lnTo>
                  <a:pt x="1549146" y="769366"/>
                </a:lnTo>
                <a:lnTo>
                  <a:pt x="1571698" y="749173"/>
                </a:lnTo>
                <a:lnTo>
                  <a:pt x="1589262" y="727075"/>
                </a:lnTo>
                <a:lnTo>
                  <a:pt x="1601849" y="703072"/>
                </a:lnTo>
                <a:lnTo>
                  <a:pt x="1609471" y="677164"/>
                </a:lnTo>
                <a:lnTo>
                  <a:pt x="1611852" y="649775"/>
                </a:lnTo>
                <a:lnTo>
                  <a:pt x="1608899" y="621315"/>
                </a:lnTo>
                <a:lnTo>
                  <a:pt x="1600612" y="591760"/>
                </a:lnTo>
                <a:lnTo>
                  <a:pt x="1591944" y="572240"/>
                </a:lnTo>
                <a:close/>
              </a:path>
              <a:path w="2449829" h="1708150">
                <a:moveTo>
                  <a:pt x="2210358" y="645795"/>
                </a:moveTo>
                <a:lnTo>
                  <a:pt x="2066163" y="645795"/>
                </a:lnTo>
                <a:lnTo>
                  <a:pt x="2167001" y="746506"/>
                </a:lnTo>
                <a:lnTo>
                  <a:pt x="2262632" y="696849"/>
                </a:lnTo>
                <a:lnTo>
                  <a:pt x="2210358" y="645795"/>
                </a:lnTo>
                <a:close/>
              </a:path>
              <a:path w="2449829" h="1708150">
                <a:moveTo>
                  <a:pt x="2243371" y="202946"/>
                </a:moveTo>
                <a:lnTo>
                  <a:pt x="2131822" y="202946"/>
                </a:lnTo>
                <a:lnTo>
                  <a:pt x="2361819" y="645160"/>
                </a:lnTo>
                <a:lnTo>
                  <a:pt x="2449703" y="599440"/>
                </a:lnTo>
                <a:lnTo>
                  <a:pt x="2243371" y="202946"/>
                </a:lnTo>
                <a:close/>
              </a:path>
              <a:path w="2449829" h="1708150">
                <a:moveTo>
                  <a:pt x="1963165" y="404368"/>
                </a:moveTo>
                <a:lnTo>
                  <a:pt x="1827911" y="404368"/>
                </a:lnTo>
                <a:lnTo>
                  <a:pt x="1990852" y="570611"/>
                </a:lnTo>
                <a:lnTo>
                  <a:pt x="1871472" y="632714"/>
                </a:lnTo>
                <a:lnTo>
                  <a:pt x="2196965" y="632714"/>
                </a:lnTo>
                <a:lnTo>
                  <a:pt x="1963165" y="404368"/>
                </a:lnTo>
                <a:close/>
              </a:path>
              <a:path w="2449829" h="1708150">
                <a:moveTo>
                  <a:pt x="2302002" y="0"/>
                </a:moveTo>
                <a:lnTo>
                  <a:pt x="1955292" y="180340"/>
                </a:lnTo>
                <a:lnTo>
                  <a:pt x="2002155" y="270383"/>
                </a:lnTo>
                <a:lnTo>
                  <a:pt x="2131822" y="202946"/>
                </a:lnTo>
                <a:lnTo>
                  <a:pt x="2243371" y="202946"/>
                </a:lnTo>
                <a:lnTo>
                  <a:pt x="2219579" y="157225"/>
                </a:lnTo>
                <a:lnTo>
                  <a:pt x="2348865" y="90043"/>
                </a:lnTo>
                <a:lnTo>
                  <a:pt x="2302002" y="0"/>
                </a:lnTo>
                <a:close/>
              </a:path>
            </a:pathLst>
          </a:custGeom>
          <a:solidFill>
            <a:srgbClr val="D33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0796" y="598053"/>
            <a:ext cx="163195" cy="228600"/>
          </a:xfrm>
          <a:custGeom>
            <a:avLst/>
            <a:gdLst/>
            <a:ahLst/>
            <a:cxnLst/>
            <a:rect l="l" t="t" r="r" b="b"/>
            <a:pathLst>
              <a:path w="163195" h="228600">
                <a:moveTo>
                  <a:pt x="0" y="0"/>
                </a:moveTo>
                <a:lnTo>
                  <a:pt x="43561" y="228346"/>
                </a:lnTo>
                <a:lnTo>
                  <a:pt x="162940" y="16624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1955" y="1055253"/>
            <a:ext cx="163195" cy="228600"/>
          </a:xfrm>
          <a:custGeom>
            <a:avLst/>
            <a:gdLst/>
            <a:ahLst/>
            <a:cxnLst/>
            <a:rect l="l" t="t" r="r" b="b"/>
            <a:pathLst>
              <a:path w="163195" h="228600">
                <a:moveTo>
                  <a:pt x="0" y="0"/>
                </a:moveTo>
                <a:lnTo>
                  <a:pt x="43561" y="228219"/>
                </a:lnTo>
                <a:lnTo>
                  <a:pt x="163067" y="1661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5711" y="761353"/>
            <a:ext cx="233680" cy="214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8177" y="193685"/>
            <a:ext cx="494665" cy="645160"/>
          </a:xfrm>
          <a:custGeom>
            <a:avLst/>
            <a:gdLst/>
            <a:ahLst/>
            <a:cxnLst/>
            <a:rect l="l" t="t" r="r" b="b"/>
            <a:pathLst>
              <a:path w="494664" h="645160">
                <a:moveTo>
                  <a:pt x="0" y="180340"/>
                </a:moveTo>
                <a:lnTo>
                  <a:pt x="346709" y="0"/>
                </a:lnTo>
                <a:lnTo>
                  <a:pt x="393572" y="90043"/>
                </a:lnTo>
                <a:lnTo>
                  <a:pt x="264286" y="157225"/>
                </a:lnTo>
                <a:lnTo>
                  <a:pt x="494410" y="599440"/>
                </a:lnTo>
                <a:lnTo>
                  <a:pt x="406526" y="645160"/>
                </a:lnTo>
                <a:lnTo>
                  <a:pt x="176529" y="202946"/>
                </a:lnTo>
                <a:lnTo>
                  <a:pt x="46862" y="270383"/>
                </a:lnTo>
                <a:lnTo>
                  <a:pt x="0" y="1803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0305" y="449209"/>
            <a:ext cx="545465" cy="669290"/>
          </a:xfrm>
          <a:custGeom>
            <a:avLst/>
            <a:gdLst/>
            <a:ahLst/>
            <a:cxnLst/>
            <a:rect l="l" t="t" r="r" b="b"/>
            <a:pathLst>
              <a:path w="545464" h="669289">
                <a:moveTo>
                  <a:pt x="0" y="48514"/>
                </a:moveTo>
                <a:lnTo>
                  <a:pt x="93344" y="0"/>
                </a:lnTo>
                <a:lnTo>
                  <a:pt x="545211" y="441325"/>
                </a:lnTo>
                <a:lnTo>
                  <a:pt x="449579" y="490982"/>
                </a:lnTo>
                <a:lnTo>
                  <a:pt x="348741" y="390271"/>
                </a:lnTo>
                <a:lnTo>
                  <a:pt x="173989" y="481202"/>
                </a:lnTo>
                <a:lnTo>
                  <a:pt x="200532" y="620522"/>
                </a:lnTo>
                <a:lnTo>
                  <a:pt x="106934" y="669290"/>
                </a:lnTo>
                <a:lnTo>
                  <a:pt x="0" y="4851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5536" y="656473"/>
            <a:ext cx="669290" cy="667385"/>
          </a:xfrm>
          <a:custGeom>
            <a:avLst/>
            <a:gdLst/>
            <a:ahLst/>
            <a:cxnLst/>
            <a:rect l="l" t="t" r="r" b="b"/>
            <a:pathLst>
              <a:path w="669289" h="667385">
                <a:moveTo>
                  <a:pt x="0" y="135000"/>
                </a:moveTo>
                <a:lnTo>
                  <a:pt x="185547" y="38480"/>
                </a:lnTo>
                <a:lnTo>
                  <a:pt x="248443" y="10382"/>
                </a:lnTo>
                <a:lnTo>
                  <a:pt x="294767" y="0"/>
                </a:lnTo>
                <a:lnTo>
                  <a:pt x="313723" y="904"/>
                </a:lnTo>
                <a:lnTo>
                  <a:pt x="351684" y="12715"/>
                </a:lnTo>
                <a:lnTo>
                  <a:pt x="388923" y="37772"/>
                </a:lnTo>
                <a:lnTo>
                  <a:pt x="420772" y="75074"/>
                </a:lnTo>
                <a:lnTo>
                  <a:pt x="447960" y="128972"/>
                </a:lnTo>
                <a:lnTo>
                  <a:pt x="459200" y="186987"/>
                </a:lnTo>
                <a:lnTo>
                  <a:pt x="456819" y="214375"/>
                </a:lnTo>
                <a:lnTo>
                  <a:pt x="449197" y="240284"/>
                </a:lnTo>
                <a:lnTo>
                  <a:pt x="436610" y="264287"/>
                </a:lnTo>
                <a:lnTo>
                  <a:pt x="419046" y="286385"/>
                </a:lnTo>
                <a:lnTo>
                  <a:pt x="396494" y="306577"/>
                </a:lnTo>
                <a:lnTo>
                  <a:pt x="415500" y="309983"/>
                </a:lnTo>
                <a:lnTo>
                  <a:pt x="466471" y="326771"/>
                </a:lnTo>
                <a:lnTo>
                  <a:pt x="505936" y="349075"/>
                </a:lnTo>
                <a:lnTo>
                  <a:pt x="561975" y="387096"/>
                </a:lnTo>
                <a:lnTo>
                  <a:pt x="669036" y="463423"/>
                </a:lnTo>
                <a:lnTo>
                  <a:pt x="563880" y="518032"/>
                </a:lnTo>
                <a:lnTo>
                  <a:pt x="439928" y="435355"/>
                </a:lnTo>
                <a:lnTo>
                  <a:pt x="409305" y="415166"/>
                </a:lnTo>
                <a:lnTo>
                  <a:pt x="365490" y="388028"/>
                </a:lnTo>
                <a:lnTo>
                  <a:pt x="323472" y="372965"/>
                </a:lnTo>
                <a:lnTo>
                  <a:pt x="314833" y="372872"/>
                </a:lnTo>
                <a:lnTo>
                  <a:pt x="305500" y="374425"/>
                </a:lnTo>
                <a:lnTo>
                  <a:pt x="294465" y="377777"/>
                </a:lnTo>
                <a:lnTo>
                  <a:pt x="281739" y="382962"/>
                </a:lnTo>
                <a:lnTo>
                  <a:pt x="267335" y="390017"/>
                </a:lnTo>
                <a:lnTo>
                  <a:pt x="249174" y="399415"/>
                </a:lnTo>
                <a:lnTo>
                  <a:pt x="364744" y="621665"/>
                </a:lnTo>
                <a:lnTo>
                  <a:pt x="276987" y="667384"/>
                </a:lnTo>
                <a:lnTo>
                  <a:pt x="0" y="135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1466" y="906409"/>
            <a:ext cx="545465" cy="669290"/>
          </a:xfrm>
          <a:custGeom>
            <a:avLst/>
            <a:gdLst/>
            <a:ahLst/>
            <a:cxnLst/>
            <a:rect l="l" t="t" r="r" b="b"/>
            <a:pathLst>
              <a:path w="545464" h="669289">
                <a:moveTo>
                  <a:pt x="0" y="48514"/>
                </a:moveTo>
                <a:lnTo>
                  <a:pt x="93344" y="0"/>
                </a:lnTo>
                <a:lnTo>
                  <a:pt x="545211" y="441198"/>
                </a:lnTo>
                <a:lnTo>
                  <a:pt x="449706" y="490982"/>
                </a:lnTo>
                <a:lnTo>
                  <a:pt x="348741" y="390271"/>
                </a:lnTo>
                <a:lnTo>
                  <a:pt x="173989" y="481202"/>
                </a:lnTo>
                <a:lnTo>
                  <a:pt x="200659" y="620522"/>
                </a:lnTo>
                <a:lnTo>
                  <a:pt x="106933" y="669163"/>
                </a:lnTo>
                <a:lnTo>
                  <a:pt x="0" y="4851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241" y="1014232"/>
            <a:ext cx="524510" cy="661670"/>
          </a:xfrm>
          <a:custGeom>
            <a:avLst/>
            <a:gdLst/>
            <a:ahLst/>
            <a:cxnLst/>
            <a:rect l="l" t="t" r="r" b="b"/>
            <a:pathLst>
              <a:path w="524510" h="661669">
                <a:moveTo>
                  <a:pt x="0" y="212344"/>
                </a:moveTo>
                <a:lnTo>
                  <a:pt x="103124" y="158750"/>
                </a:lnTo>
                <a:lnTo>
                  <a:pt x="315214" y="315849"/>
                </a:lnTo>
                <a:lnTo>
                  <a:pt x="306832" y="52704"/>
                </a:lnTo>
                <a:lnTo>
                  <a:pt x="408178" y="0"/>
                </a:lnTo>
                <a:lnTo>
                  <a:pt x="408305" y="392429"/>
                </a:lnTo>
                <a:lnTo>
                  <a:pt x="524510" y="615823"/>
                </a:lnTo>
                <a:lnTo>
                  <a:pt x="436626" y="661543"/>
                </a:lnTo>
                <a:lnTo>
                  <a:pt x="320040" y="437388"/>
                </a:lnTo>
                <a:lnTo>
                  <a:pt x="0" y="212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884" y="1298773"/>
            <a:ext cx="507365" cy="603250"/>
          </a:xfrm>
          <a:custGeom>
            <a:avLst/>
            <a:gdLst/>
            <a:ahLst/>
            <a:cxnLst/>
            <a:rect l="l" t="t" r="r" b="b"/>
            <a:pathLst>
              <a:path w="507364" h="603250">
                <a:moveTo>
                  <a:pt x="104012" y="26735"/>
                </a:moveTo>
                <a:lnTo>
                  <a:pt x="141753" y="10425"/>
                </a:lnTo>
                <a:lnTo>
                  <a:pt x="178006" y="1510"/>
                </a:lnTo>
                <a:lnTo>
                  <a:pt x="212758" y="0"/>
                </a:lnTo>
                <a:lnTo>
                  <a:pt x="245999" y="5907"/>
                </a:lnTo>
                <a:lnTo>
                  <a:pt x="277044" y="19173"/>
                </a:lnTo>
                <a:lnTo>
                  <a:pt x="305387" y="39546"/>
                </a:lnTo>
                <a:lnTo>
                  <a:pt x="330991" y="67040"/>
                </a:lnTo>
                <a:lnTo>
                  <a:pt x="353822" y="101665"/>
                </a:lnTo>
                <a:lnTo>
                  <a:pt x="268097" y="152211"/>
                </a:lnTo>
                <a:lnTo>
                  <a:pt x="254019" y="134352"/>
                </a:lnTo>
                <a:lnTo>
                  <a:pt x="239966" y="120588"/>
                </a:lnTo>
                <a:lnTo>
                  <a:pt x="225913" y="110920"/>
                </a:lnTo>
                <a:lnTo>
                  <a:pt x="211836" y="105348"/>
                </a:lnTo>
                <a:lnTo>
                  <a:pt x="197284" y="103419"/>
                </a:lnTo>
                <a:lnTo>
                  <a:pt x="181816" y="104681"/>
                </a:lnTo>
                <a:lnTo>
                  <a:pt x="131843" y="126422"/>
                </a:lnTo>
                <a:lnTo>
                  <a:pt x="100965" y="160212"/>
                </a:lnTo>
                <a:lnTo>
                  <a:pt x="95250" y="184310"/>
                </a:lnTo>
                <a:lnTo>
                  <a:pt x="96678" y="195859"/>
                </a:lnTo>
                <a:lnTo>
                  <a:pt x="125700" y="230649"/>
                </a:lnTo>
                <a:lnTo>
                  <a:pt x="152989" y="236152"/>
                </a:lnTo>
                <a:lnTo>
                  <a:pt x="174386" y="235190"/>
                </a:lnTo>
                <a:lnTo>
                  <a:pt x="201618" y="231632"/>
                </a:lnTo>
                <a:lnTo>
                  <a:pt x="234696" y="225490"/>
                </a:lnTo>
                <a:lnTo>
                  <a:pt x="270672" y="219126"/>
                </a:lnTo>
                <a:lnTo>
                  <a:pt x="302196" y="215441"/>
                </a:lnTo>
                <a:lnTo>
                  <a:pt x="329243" y="214399"/>
                </a:lnTo>
                <a:lnTo>
                  <a:pt x="351790" y="215965"/>
                </a:lnTo>
                <a:lnTo>
                  <a:pt x="390525" y="226744"/>
                </a:lnTo>
                <a:lnTo>
                  <a:pt x="425450" y="247334"/>
                </a:lnTo>
                <a:lnTo>
                  <a:pt x="456517" y="278417"/>
                </a:lnTo>
                <a:lnTo>
                  <a:pt x="483489" y="320740"/>
                </a:lnTo>
                <a:lnTo>
                  <a:pt x="505968" y="390082"/>
                </a:lnTo>
                <a:lnTo>
                  <a:pt x="507063" y="424753"/>
                </a:lnTo>
                <a:lnTo>
                  <a:pt x="501396" y="459424"/>
                </a:lnTo>
                <a:lnTo>
                  <a:pt x="465121" y="523241"/>
                </a:lnTo>
                <a:lnTo>
                  <a:pt x="433369" y="551007"/>
                </a:lnTo>
                <a:lnTo>
                  <a:pt x="392556" y="576010"/>
                </a:lnTo>
                <a:lnTo>
                  <a:pt x="347645" y="594616"/>
                </a:lnTo>
                <a:lnTo>
                  <a:pt x="304675" y="602755"/>
                </a:lnTo>
                <a:lnTo>
                  <a:pt x="263644" y="600423"/>
                </a:lnTo>
                <a:lnTo>
                  <a:pt x="224551" y="587618"/>
                </a:lnTo>
                <a:lnTo>
                  <a:pt x="187392" y="564339"/>
                </a:lnTo>
                <a:lnTo>
                  <a:pt x="152167" y="530583"/>
                </a:lnTo>
                <a:lnTo>
                  <a:pt x="118872" y="486348"/>
                </a:lnTo>
                <a:lnTo>
                  <a:pt x="199644" y="431357"/>
                </a:lnTo>
                <a:lnTo>
                  <a:pt x="234267" y="470076"/>
                </a:lnTo>
                <a:lnTo>
                  <a:pt x="270509" y="491745"/>
                </a:lnTo>
                <a:lnTo>
                  <a:pt x="308371" y="496365"/>
                </a:lnTo>
                <a:lnTo>
                  <a:pt x="347853" y="483935"/>
                </a:lnTo>
                <a:lnTo>
                  <a:pt x="380825" y="460138"/>
                </a:lnTo>
                <a:lnTo>
                  <a:pt x="404054" y="414077"/>
                </a:lnTo>
                <a:lnTo>
                  <a:pt x="404812" y="398051"/>
                </a:lnTo>
                <a:lnTo>
                  <a:pt x="402046" y="382264"/>
                </a:lnTo>
                <a:lnTo>
                  <a:pt x="378729" y="344926"/>
                </a:lnTo>
                <a:lnTo>
                  <a:pt x="336550" y="331916"/>
                </a:lnTo>
                <a:lnTo>
                  <a:pt x="323000" y="332863"/>
                </a:lnTo>
                <a:lnTo>
                  <a:pt x="302926" y="335488"/>
                </a:lnTo>
                <a:lnTo>
                  <a:pt x="276328" y="339756"/>
                </a:lnTo>
                <a:lnTo>
                  <a:pt x="243205" y="345632"/>
                </a:lnTo>
                <a:lnTo>
                  <a:pt x="212415" y="350583"/>
                </a:lnTo>
                <a:lnTo>
                  <a:pt x="185197" y="353236"/>
                </a:lnTo>
                <a:lnTo>
                  <a:pt x="161551" y="353579"/>
                </a:lnTo>
                <a:lnTo>
                  <a:pt x="141478" y="351601"/>
                </a:lnTo>
                <a:lnTo>
                  <a:pt x="89096" y="331813"/>
                </a:lnTo>
                <a:lnTo>
                  <a:pt x="57334" y="307736"/>
                </a:lnTo>
                <a:lnTo>
                  <a:pt x="31478" y="276824"/>
                </a:lnTo>
                <a:lnTo>
                  <a:pt x="11144" y="237057"/>
                </a:lnTo>
                <a:lnTo>
                  <a:pt x="666" y="192722"/>
                </a:lnTo>
                <a:lnTo>
                  <a:pt x="0" y="170245"/>
                </a:lnTo>
                <a:lnTo>
                  <a:pt x="2282" y="148262"/>
                </a:lnTo>
                <a:lnTo>
                  <a:pt x="15894" y="107773"/>
                </a:lnTo>
                <a:lnTo>
                  <a:pt x="41612" y="71883"/>
                </a:lnTo>
                <a:lnTo>
                  <a:pt x="80006" y="40641"/>
                </a:lnTo>
                <a:lnTo>
                  <a:pt x="104012" y="2673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12" y="818398"/>
            <a:ext cx="3723894" cy="2274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826018"/>
            <a:ext cx="3689985" cy="2240280"/>
          </a:xfrm>
          <a:custGeom>
            <a:avLst/>
            <a:gdLst/>
            <a:ahLst/>
            <a:cxnLst/>
            <a:rect l="l" t="t" r="r" b="b"/>
            <a:pathLst>
              <a:path w="3689985" h="2240279">
                <a:moveTo>
                  <a:pt x="288193" y="1797811"/>
                </a:moveTo>
                <a:lnTo>
                  <a:pt x="176530" y="1797811"/>
                </a:lnTo>
                <a:lnTo>
                  <a:pt x="406526" y="2240026"/>
                </a:lnTo>
                <a:lnTo>
                  <a:pt x="494410" y="2194305"/>
                </a:lnTo>
                <a:lnTo>
                  <a:pt x="288193" y="1797811"/>
                </a:lnTo>
                <a:close/>
              </a:path>
              <a:path w="3689985" h="2240279">
                <a:moveTo>
                  <a:pt x="578738" y="1474088"/>
                </a:moveTo>
                <a:lnTo>
                  <a:pt x="485520" y="1522729"/>
                </a:lnTo>
                <a:lnTo>
                  <a:pt x="592327" y="2143379"/>
                </a:lnTo>
                <a:lnTo>
                  <a:pt x="686053" y="2094610"/>
                </a:lnTo>
                <a:lnTo>
                  <a:pt x="659383" y="1955291"/>
                </a:lnTo>
                <a:lnTo>
                  <a:pt x="834135" y="1864486"/>
                </a:lnTo>
                <a:lnTo>
                  <a:pt x="978461" y="1864486"/>
                </a:lnTo>
                <a:lnTo>
                  <a:pt x="964938" y="1851278"/>
                </a:lnTo>
                <a:lnTo>
                  <a:pt x="639571" y="1851278"/>
                </a:lnTo>
                <a:lnTo>
                  <a:pt x="595883" y="1622932"/>
                </a:lnTo>
                <a:lnTo>
                  <a:pt x="731138" y="1622932"/>
                </a:lnTo>
                <a:lnTo>
                  <a:pt x="578738" y="1474088"/>
                </a:lnTo>
                <a:close/>
              </a:path>
              <a:path w="3689985" h="2240279">
                <a:moveTo>
                  <a:pt x="978461" y="1864486"/>
                </a:moveTo>
                <a:lnTo>
                  <a:pt x="834135" y="1864486"/>
                </a:lnTo>
                <a:lnTo>
                  <a:pt x="935100" y="1965071"/>
                </a:lnTo>
                <a:lnTo>
                  <a:pt x="1030605" y="1915413"/>
                </a:lnTo>
                <a:lnTo>
                  <a:pt x="978461" y="1864486"/>
                </a:lnTo>
                <a:close/>
              </a:path>
              <a:path w="3689985" h="2240279">
                <a:moveTo>
                  <a:pt x="929894" y="1291462"/>
                </a:moveTo>
                <a:lnTo>
                  <a:pt x="798068" y="1360042"/>
                </a:lnTo>
                <a:lnTo>
                  <a:pt x="1075055" y="1892300"/>
                </a:lnTo>
                <a:lnTo>
                  <a:pt x="1157096" y="1849627"/>
                </a:lnTo>
                <a:lnTo>
                  <a:pt x="938910" y="1430274"/>
                </a:lnTo>
                <a:lnTo>
                  <a:pt x="1045505" y="1430274"/>
                </a:lnTo>
                <a:lnTo>
                  <a:pt x="929894" y="1291462"/>
                </a:lnTo>
                <a:close/>
              </a:path>
              <a:path w="3689985" h="2240279">
                <a:moveTo>
                  <a:pt x="346837" y="1594865"/>
                </a:moveTo>
                <a:lnTo>
                  <a:pt x="0" y="1775205"/>
                </a:lnTo>
                <a:lnTo>
                  <a:pt x="46862" y="1865249"/>
                </a:lnTo>
                <a:lnTo>
                  <a:pt x="176530" y="1797811"/>
                </a:lnTo>
                <a:lnTo>
                  <a:pt x="288193" y="1797811"/>
                </a:lnTo>
                <a:lnTo>
                  <a:pt x="264413" y="1752091"/>
                </a:lnTo>
                <a:lnTo>
                  <a:pt x="393572" y="1684908"/>
                </a:lnTo>
                <a:lnTo>
                  <a:pt x="346837" y="1594865"/>
                </a:lnTo>
                <a:close/>
              </a:path>
              <a:path w="3689985" h="2240279">
                <a:moveTo>
                  <a:pt x="731138" y="1622932"/>
                </a:moveTo>
                <a:lnTo>
                  <a:pt x="595883" y="1622932"/>
                </a:lnTo>
                <a:lnTo>
                  <a:pt x="758951" y="1789176"/>
                </a:lnTo>
                <a:lnTo>
                  <a:pt x="639571" y="1851278"/>
                </a:lnTo>
                <a:lnTo>
                  <a:pt x="964938" y="1851278"/>
                </a:lnTo>
                <a:lnTo>
                  <a:pt x="731138" y="1622932"/>
                </a:lnTo>
                <a:close/>
              </a:path>
              <a:path w="3689985" h="2240279">
                <a:moveTo>
                  <a:pt x="1045505" y="1430274"/>
                </a:moveTo>
                <a:lnTo>
                  <a:pt x="938910" y="1430274"/>
                </a:lnTo>
                <a:lnTo>
                  <a:pt x="1243457" y="1804670"/>
                </a:lnTo>
                <a:lnTo>
                  <a:pt x="1328166" y="1760601"/>
                </a:lnTo>
                <a:lnTo>
                  <a:pt x="1286711" y="1613661"/>
                </a:lnTo>
                <a:lnTo>
                  <a:pt x="1198245" y="1613661"/>
                </a:lnTo>
                <a:lnTo>
                  <a:pt x="1045505" y="1430274"/>
                </a:lnTo>
                <a:close/>
              </a:path>
              <a:path w="3689985" h="2240279">
                <a:moveTo>
                  <a:pt x="1301351" y="1296034"/>
                </a:moveTo>
                <a:lnTo>
                  <a:pt x="1197102" y="1296034"/>
                </a:lnTo>
                <a:lnTo>
                  <a:pt x="1415160" y="1715388"/>
                </a:lnTo>
                <a:lnTo>
                  <a:pt x="1497330" y="1672716"/>
                </a:lnTo>
                <a:lnTo>
                  <a:pt x="1301351" y="1296034"/>
                </a:lnTo>
                <a:close/>
              </a:path>
              <a:path w="3689985" h="2240279">
                <a:moveTo>
                  <a:pt x="1589912" y="964818"/>
                </a:moveTo>
                <a:lnTo>
                  <a:pt x="1545034" y="975677"/>
                </a:lnTo>
                <a:lnTo>
                  <a:pt x="1482344" y="1004061"/>
                </a:lnTo>
                <a:lnTo>
                  <a:pt x="1307592" y="1094993"/>
                </a:lnTo>
                <a:lnTo>
                  <a:pt x="1584452" y="1627377"/>
                </a:lnTo>
                <a:lnTo>
                  <a:pt x="1732915" y="1550034"/>
                </a:lnTo>
                <a:lnTo>
                  <a:pt x="1776612" y="1526823"/>
                </a:lnTo>
                <a:lnTo>
                  <a:pt x="1811131" y="1507315"/>
                </a:lnTo>
                <a:lnTo>
                  <a:pt x="1836369" y="1491614"/>
                </a:lnTo>
                <a:lnTo>
                  <a:pt x="1625472" y="1491614"/>
                </a:lnTo>
                <a:lnTo>
                  <a:pt x="1551558" y="1349628"/>
                </a:lnTo>
                <a:lnTo>
                  <a:pt x="1622933" y="1312545"/>
                </a:lnTo>
                <a:lnTo>
                  <a:pt x="1670923" y="1289589"/>
                </a:lnTo>
                <a:lnTo>
                  <a:pt x="1712031" y="1279062"/>
                </a:lnTo>
                <a:lnTo>
                  <a:pt x="1867568" y="1279062"/>
                </a:lnTo>
                <a:lnTo>
                  <a:pt x="1856751" y="1260982"/>
                </a:lnTo>
                <a:lnTo>
                  <a:pt x="1505584" y="1260982"/>
                </a:lnTo>
                <a:lnTo>
                  <a:pt x="1441449" y="1137920"/>
                </a:lnTo>
                <a:lnTo>
                  <a:pt x="1523906" y="1095355"/>
                </a:lnTo>
                <a:lnTo>
                  <a:pt x="1567011" y="1075249"/>
                </a:lnTo>
                <a:lnTo>
                  <a:pt x="1586992" y="1070058"/>
                </a:lnTo>
                <a:lnTo>
                  <a:pt x="1730850" y="1070058"/>
                </a:lnTo>
                <a:lnTo>
                  <a:pt x="1730557" y="1069117"/>
                </a:lnTo>
                <a:lnTo>
                  <a:pt x="1710033" y="1030112"/>
                </a:lnTo>
                <a:lnTo>
                  <a:pt x="1680557" y="997918"/>
                </a:lnTo>
                <a:lnTo>
                  <a:pt x="1644437" y="975606"/>
                </a:lnTo>
                <a:lnTo>
                  <a:pt x="1607913" y="965319"/>
                </a:lnTo>
                <a:lnTo>
                  <a:pt x="1589912" y="964818"/>
                </a:lnTo>
                <a:close/>
              </a:path>
              <a:path w="3689985" h="2240279">
                <a:moveTo>
                  <a:pt x="1220343" y="1140332"/>
                </a:moveTo>
                <a:lnTo>
                  <a:pt x="1088008" y="1209293"/>
                </a:lnTo>
                <a:lnTo>
                  <a:pt x="1198245" y="1613661"/>
                </a:lnTo>
                <a:lnTo>
                  <a:pt x="1286711" y="1613661"/>
                </a:lnTo>
                <a:lnTo>
                  <a:pt x="1197102" y="1296034"/>
                </a:lnTo>
                <a:lnTo>
                  <a:pt x="1301351" y="1296034"/>
                </a:lnTo>
                <a:lnTo>
                  <a:pt x="1220343" y="1140332"/>
                </a:lnTo>
                <a:close/>
              </a:path>
              <a:path w="3689985" h="2240279">
                <a:moveTo>
                  <a:pt x="1867568" y="1279062"/>
                </a:moveTo>
                <a:lnTo>
                  <a:pt x="1712031" y="1279062"/>
                </a:lnTo>
                <a:lnTo>
                  <a:pt x="1722532" y="1280144"/>
                </a:lnTo>
                <a:lnTo>
                  <a:pt x="1732860" y="1283041"/>
                </a:lnTo>
                <a:lnTo>
                  <a:pt x="1769127" y="1312638"/>
                </a:lnTo>
                <a:lnTo>
                  <a:pt x="1785762" y="1349216"/>
                </a:lnTo>
                <a:lnTo>
                  <a:pt x="1787652" y="1371980"/>
                </a:lnTo>
                <a:lnTo>
                  <a:pt x="1786128" y="1382410"/>
                </a:lnTo>
                <a:lnTo>
                  <a:pt x="1764770" y="1415081"/>
                </a:lnTo>
                <a:lnTo>
                  <a:pt x="1731674" y="1435846"/>
                </a:lnTo>
                <a:lnTo>
                  <a:pt x="1625472" y="1491614"/>
                </a:lnTo>
                <a:lnTo>
                  <a:pt x="1836369" y="1491614"/>
                </a:lnTo>
                <a:lnTo>
                  <a:pt x="1867628" y="1463307"/>
                </a:lnTo>
                <a:lnTo>
                  <a:pt x="1887769" y="1421346"/>
                </a:lnTo>
                <a:lnTo>
                  <a:pt x="1894145" y="1368051"/>
                </a:lnTo>
                <a:lnTo>
                  <a:pt x="1890712" y="1340072"/>
                </a:lnTo>
                <a:lnTo>
                  <a:pt x="1882612" y="1311663"/>
                </a:lnTo>
                <a:lnTo>
                  <a:pt x="1869820" y="1282827"/>
                </a:lnTo>
                <a:lnTo>
                  <a:pt x="1867568" y="1279062"/>
                </a:lnTo>
                <a:close/>
              </a:path>
              <a:path w="3689985" h="2240279">
                <a:moveTo>
                  <a:pt x="1965959" y="752601"/>
                </a:moveTo>
                <a:lnTo>
                  <a:pt x="1872615" y="801115"/>
                </a:lnTo>
                <a:lnTo>
                  <a:pt x="1979548" y="1421764"/>
                </a:lnTo>
                <a:lnTo>
                  <a:pt x="2073274" y="1373124"/>
                </a:lnTo>
                <a:lnTo>
                  <a:pt x="2046605" y="1233804"/>
                </a:lnTo>
                <a:lnTo>
                  <a:pt x="2221357" y="1142873"/>
                </a:lnTo>
                <a:lnTo>
                  <a:pt x="2365667" y="1142873"/>
                </a:lnTo>
                <a:lnTo>
                  <a:pt x="2352140" y="1129664"/>
                </a:lnTo>
                <a:lnTo>
                  <a:pt x="2026793" y="1129664"/>
                </a:lnTo>
                <a:lnTo>
                  <a:pt x="1983105" y="901446"/>
                </a:lnTo>
                <a:lnTo>
                  <a:pt x="2118402" y="901446"/>
                </a:lnTo>
                <a:lnTo>
                  <a:pt x="1965959" y="752601"/>
                </a:lnTo>
                <a:close/>
              </a:path>
              <a:path w="3689985" h="2240279">
                <a:moveTo>
                  <a:pt x="1730850" y="1070058"/>
                </a:moveTo>
                <a:lnTo>
                  <a:pt x="1586992" y="1070058"/>
                </a:lnTo>
                <a:lnTo>
                  <a:pt x="1595564" y="1070514"/>
                </a:lnTo>
                <a:lnTo>
                  <a:pt x="1604327" y="1072638"/>
                </a:lnTo>
                <a:lnTo>
                  <a:pt x="1637033" y="1098544"/>
                </a:lnTo>
                <a:lnTo>
                  <a:pt x="1652651" y="1134824"/>
                </a:lnTo>
                <a:lnTo>
                  <a:pt x="1653794" y="1146673"/>
                </a:lnTo>
                <a:lnTo>
                  <a:pt x="1652650" y="1157985"/>
                </a:lnTo>
                <a:lnTo>
                  <a:pt x="1627378" y="1195324"/>
                </a:lnTo>
                <a:lnTo>
                  <a:pt x="1587247" y="1218398"/>
                </a:lnTo>
                <a:lnTo>
                  <a:pt x="1505584" y="1260982"/>
                </a:lnTo>
                <a:lnTo>
                  <a:pt x="1856751" y="1260982"/>
                </a:lnTo>
                <a:lnTo>
                  <a:pt x="1824297" y="1225498"/>
                </a:lnTo>
                <a:lnTo>
                  <a:pt x="1785508" y="1203660"/>
                </a:lnTo>
                <a:lnTo>
                  <a:pt x="1757873" y="1197355"/>
                </a:lnTo>
                <a:lnTo>
                  <a:pt x="1720215" y="1197355"/>
                </a:lnTo>
                <a:lnTo>
                  <a:pt x="1728860" y="1182096"/>
                </a:lnTo>
                <a:lnTo>
                  <a:pt x="1735185" y="1165478"/>
                </a:lnTo>
                <a:lnTo>
                  <a:pt x="1739199" y="1147528"/>
                </a:lnTo>
                <a:lnTo>
                  <a:pt x="1740916" y="1128267"/>
                </a:lnTo>
                <a:lnTo>
                  <a:pt x="1740082" y="1108360"/>
                </a:lnTo>
                <a:lnTo>
                  <a:pt x="1736629" y="1088644"/>
                </a:lnTo>
                <a:lnTo>
                  <a:pt x="1730850" y="1070058"/>
                </a:lnTo>
                <a:close/>
              </a:path>
              <a:path w="3689985" h="2240279">
                <a:moveTo>
                  <a:pt x="2365667" y="1142873"/>
                </a:moveTo>
                <a:lnTo>
                  <a:pt x="2221357" y="1142873"/>
                </a:lnTo>
                <a:lnTo>
                  <a:pt x="2322322" y="1243583"/>
                </a:lnTo>
                <a:lnTo>
                  <a:pt x="2417825" y="1193800"/>
                </a:lnTo>
                <a:lnTo>
                  <a:pt x="2365667" y="1142873"/>
                </a:lnTo>
                <a:close/>
              </a:path>
              <a:path w="3689985" h="2240279">
                <a:moveTo>
                  <a:pt x="1742836" y="1195901"/>
                </a:moveTo>
                <a:lnTo>
                  <a:pt x="1720215" y="1197355"/>
                </a:lnTo>
                <a:lnTo>
                  <a:pt x="1757873" y="1197355"/>
                </a:lnTo>
                <a:lnTo>
                  <a:pt x="1742836" y="1195901"/>
                </a:lnTo>
                <a:close/>
              </a:path>
              <a:path w="3689985" h="2240279">
                <a:moveTo>
                  <a:pt x="2274570" y="591947"/>
                </a:moveTo>
                <a:lnTo>
                  <a:pt x="2186685" y="637666"/>
                </a:lnTo>
                <a:lnTo>
                  <a:pt x="2463672" y="1170051"/>
                </a:lnTo>
                <a:lnTo>
                  <a:pt x="2551430" y="1124330"/>
                </a:lnTo>
                <a:lnTo>
                  <a:pt x="2430398" y="891539"/>
                </a:lnTo>
                <a:lnTo>
                  <a:pt x="2603627" y="801497"/>
                </a:lnTo>
                <a:lnTo>
                  <a:pt x="2383535" y="801497"/>
                </a:lnTo>
                <a:lnTo>
                  <a:pt x="2274570" y="591947"/>
                </a:lnTo>
                <a:close/>
              </a:path>
              <a:path w="3689985" h="2240279">
                <a:moveTo>
                  <a:pt x="2118402" y="901446"/>
                </a:moveTo>
                <a:lnTo>
                  <a:pt x="1983105" y="901446"/>
                </a:lnTo>
                <a:lnTo>
                  <a:pt x="2146172" y="1067561"/>
                </a:lnTo>
                <a:lnTo>
                  <a:pt x="2026793" y="1129664"/>
                </a:lnTo>
                <a:lnTo>
                  <a:pt x="2352140" y="1129664"/>
                </a:lnTo>
                <a:lnTo>
                  <a:pt x="2118402" y="901446"/>
                </a:lnTo>
                <a:close/>
              </a:path>
              <a:path w="3689985" h="2240279">
                <a:moveTo>
                  <a:pt x="2535682" y="456183"/>
                </a:moveTo>
                <a:lnTo>
                  <a:pt x="2447797" y="501903"/>
                </a:lnTo>
                <a:lnTo>
                  <a:pt x="2556763" y="711453"/>
                </a:lnTo>
                <a:lnTo>
                  <a:pt x="2383535" y="801497"/>
                </a:lnTo>
                <a:lnTo>
                  <a:pt x="2603627" y="801497"/>
                </a:lnTo>
                <a:lnTo>
                  <a:pt x="2724658" y="1034160"/>
                </a:lnTo>
                <a:lnTo>
                  <a:pt x="2812542" y="988440"/>
                </a:lnTo>
                <a:lnTo>
                  <a:pt x="2535682" y="456183"/>
                </a:lnTo>
                <a:close/>
              </a:path>
              <a:path w="3689985" h="2240279">
                <a:moveTo>
                  <a:pt x="2844799" y="295401"/>
                </a:moveTo>
                <a:lnTo>
                  <a:pt x="2751455" y="343915"/>
                </a:lnTo>
                <a:lnTo>
                  <a:pt x="2858388" y="964691"/>
                </a:lnTo>
                <a:lnTo>
                  <a:pt x="2951987" y="915924"/>
                </a:lnTo>
                <a:lnTo>
                  <a:pt x="2925445" y="776604"/>
                </a:lnTo>
                <a:lnTo>
                  <a:pt x="3100197" y="685673"/>
                </a:lnTo>
                <a:lnTo>
                  <a:pt x="3244392" y="685673"/>
                </a:lnTo>
                <a:lnTo>
                  <a:pt x="3230999" y="672591"/>
                </a:lnTo>
                <a:lnTo>
                  <a:pt x="2905506" y="672591"/>
                </a:lnTo>
                <a:lnTo>
                  <a:pt x="2861945" y="444246"/>
                </a:lnTo>
                <a:lnTo>
                  <a:pt x="2997199" y="444246"/>
                </a:lnTo>
                <a:lnTo>
                  <a:pt x="2844799" y="295401"/>
                </a:lnTo>
                <a:close/>
              </a:path>
              <a:path w="3689985" h="2240279">
                <a:moveTo>
                  <a:pt x="3244392" y="685673"/>
                </a:moveTo>
                <a:lnTo>
                  <a:pt x="3100197" y="685673"/>
                </a:lnTo>
                <a:lnTo>
                  <a:pt x="3201035" y="786383"/>
                </a:lnTo>
                <a:lnTo>
                  <a:pt x="3296666" y="736726"/>
                </a:lnTo>
                <a:lnTo>
                  <a:pt x="3244392" y="685673"/>
                </a:lnTo>
                <a:close/>
              </a:path>
              <a:path w="3689985" h="2240279">
                <a:moveTo>
                  <a:pt x="3152012" y="135635"/>
                </a:moveTo>
                <a:lnTo>
                  <a:pt x="3066287" y="180212"/>
                </a:lnTo>
                <a:lnTo>
                  <a:pt x="3343148" y="712470"/>
                </a:lnTo>
                <a:lnTo>
                  <a:pt x="3425190" y="669798"/>
                </a:lnTo>
                <a:lnTo>
                  <a:pt x="3244596" y="322706"/>
                </a:lnTo>
                <a:lnTo>
                  <a:pt x="3411034" y="322706"/>
                </a:lnTo>
                <a:lnTo>
                  <a:pt x="3152012" y="135635"/>
                </a:lnTo>
                <a:close/>
              </a:path>
              <a:path w="3689985" h="2240279">
                <a:moveTo>
                  <a:pt x="2997199" y="444246"/>
                </a:moveTo>
                <a:lnTo>
                  <a:pt x="2861945" y="444246"/>
                </a:lnTo>
                <a:lnTo>
                  <a:pt x="3024885" y="610488"/>
                </a:lnTo>
                <a:lnTo>
                  <a:pt x="2905506" y="672591"/>
                </a:lnTo>
                <a:lnTo>
                  <a:pt x="3230999" y="672591"/>
                </a:lnTo>
                <a:lnTo>
                  <a:pt x="2997199" y="444246"/>
                </a:lnTo>
                <a:close/>
              </a:path>
              <a:path w="3689985" h="2240279">
                <a:moveTo>
                  <a:pt x="3411034" y="322706"/>
                </a:moveTo>
                <a:lnTo>
                  <a:pt x="3244596" y="322706"/>
                </a:lnTo>
                <a:lnTo>
                  <a:pt x="3600957" y="578357"/>
                </a:lnTo>
                <a:lnTo>
                  <a:pt x="3689604" y="532256"/>
                </a:lnTo>
                <a:lnTo>
                  <a:pt x="3619812" y="398145"/>
                </a:lnTo>
                <a:lnTo>
                  <a:pt x="3515486" y="398145"/>
                </a:lnTo>
                <a:lnTo>
                  <a:pt x="3411034" y="322706"/>
                </a:lnTo>
                <a:close/>
              </a:path>
              <a:path w="3689985" h="2240279">
                <a:moveTo>
                  <a:pt x="3412617" y="0"/>
                </a:moveTo>
                <a:lnTo>
                  <a:pt x="3330575" y="42672"/>
                </a:lnTo>
                <a:lnTo>
                  <a:pt x="3515486" y="398145"/>
                </a:lnTo>
                <a:lnTo>
                  <a:pt x="3619812" y="398145"/>
                </a:lnTo>
                <a:lnTo>
                  <a:pt x="3412617" y="0"/>
                </a:lnTo>
                <a:close/>
              </a:path>
            </a:pathLst>
          </a:custGeom>
          <a:solidFill>
            <a:srgbClr val="D33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7759" y="2105080"/>
            <a:ext cx="236220" cy="212725"/>
          </a:xfrm>
          <a:custGeom>
            <a:avLst/>
            <a:gdLst/>
            <a:ahLst/>
            <a:cxnLst/>
            <a:rect l="l" t="t" r="r" b="b"/>
            <a:pathLst>
              <a:path w="236220" h="212725">
                <a:moveTo>
                  <a:pt x="0" y="70566"/>
                </a:moveTo>
                <a:lnTo>
                  <a:pt x="73913" y="212552"/>
                </a:lnTo>
                <a:lnTo>
                  <a:pt x="155828" y="169880"/>
                </a:lnTo>
                <a:lnTo>
                  <a:pt x="180115" y="156783"/>
                </a:lnTo>
                <a:lnTo>
                  <a:pt x="213211" y="136018"/>
                </a:lnTo>
                <a:lnTo>
                  <a:pt x="234569" y="103348"/>
                </a:lnTo>
                <a:lnTo>
                  <a:pt x="236094" y="81750"/>
                </a:lnTo>
                <a:lnTo>
                  <a:pt x="234203" y="70153"/>
                </a:lnTo>
                <a:lnTo>
                  <a:pt x="217568" y="33575"/>
                </a:lnTo>
                <a:lnTo>
                  <a:pt x="181236" y="3948"/>
                </a:lnTo>
                <a:lnTo>
                  <a:pt x="160472" y="0"/>
                </a:lnTo>
                <a:lnTo>
                  <a:pt x="149733" y="716"/>
                </a:lnTo>
                <a:lnTo>
                  <a:pt x="97565" y="20361"/>
                </a:lnTo>
                <a:lnTo>
                  <a:pt x="0" y="705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8144" y="1270264"/>
            <a:ext cx="163195" cy="228600"/>
          </a:xfrm>
          <a:custGeom>
            <a:avLst/>
            <a:gdLst/>
            <a:ahLst/>
            <a:cxnLst/>
            <a:rect l="l" t="t" r="r" b="b"/>
            <a:pathLst>
              <a:path w="163195" h="228600">
                <a:moveTo>
                  <a:pt x="0" y="0"/>
                </a:moveTo>
                <a:lnTo>
                  <a:pt x="43561" y="228345"/>
                </a:lnTo>
                <a:lnTo>
                  <a:pt x="16294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9304" y="1727464"/>
            <a:ext cx="163195" cy="228600"/>
          </a:xfrm>
          <a:custGeom>
            <a:avLst/>
            <a:gdLst/>
            <a:ahLst/>
            <a:cxnLst/>
            <a:rect l="l" t="t" r="r" b="b"/>
            <a:pathLst>
              <a:path w="163195" h="228600">
                <a:moveTo>
                  <a:pt x="0" y="0"/>
                </a:moveTo>
                <a:lnTo>
                  <a:pt x="43687" y="228218"/>
                </a:lnTo>
                <a:lnTo>
                  <a:pt x="163067" y="1661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084" y="2448951"/>
            <a:ext cx="163195" cy="228600"/>
          </a:xfrm>
          <a:custGeom>
            <a:avLst/>
            <a:gdLst/>
            <a:ahLst/>
            <a:cxnLst/>
            <a:rect l="l" t="t" r="r" b="b"/>
            <a:pathLst>
              <a:path w="163194" h="228600">
                <a:moveTo>
                  <a:pt x="0" y="0"/>
                </a:moveTo>
                <a:lnTo>
                  <a:pt x="43687" y="228346"/>
                </a:lnTo>
                <a:lnTo>
                  <a:pt x="163068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7649" y="1896076"/>
            <a:ext cx="212725" cy="191135"/>
          </a:xfrm>
          <a:custGeom>
            <a:avLst/>
            <a:gdLst/>
            <a:ahLst/>
            <a:cxnLst/>
            <a:rect l="l" t="t" r="r" b="b"/>
            <a:pathLst>
              <a:path w="212725" h="191135">
                <a:moveTo>
                  <a:pt x="0" y="67861"/>
                </a:moveTo>
                <a:lnTo>
                  <a:pt x="64135" y="190924"/>
                </a:lnTo>
                <a:lnTo>
                  <a:pt x="122174" y="160698"/>
                </a:lnTo>
                <a:lnTo>
                  <a:pt x="145797" y="148339"/>
                </a:lnTo>
                <a:lnTo>
                  <a:pt x="185928" y="125265"/>
                </a:lnTo>
                <a:lnTo>
                  <a:pt x="211200" y="87927"/>
                </a:lnTo>
                <a:lnTo>
                  <a:pt x="212344" y="76614"/>
                </a:lnTo>
                <a:lnTo>
                  <a:pt x="211201" y="64766"/>
                </a:lnTo>
                <a:lnTo>
                  <a:pt x="195583" y="28485"/>
                </a:lnTo>
                <a:lnTo>
                  <a:pt x="162877" y="2579"/>
                </a:lnTo>
                <a:lnTo>
                  <a:pt x="145542" y="0"/>
                </a:lnTo>
                <a:lnTo>
                  <a:pt x="137160" y="1186"/>
                </a:lnTo>
                <a:lnTo>
                  <a:pt x="82456" y="25296"/>
                </a:lnTo>
                <a:lnTo>
                  <a:pt x="0" y="678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42487" y="826018"/>
            <a:ext cx="623570" cy="712470"/>
          </a:xfrm>
          <a:custGeom>
            <a:avLst/>
            <a:gdLst/>
            <a:ahLst/>
            <a:cxnLst/>
            <a:rect l="l" t="t" r="r" b="b"/>
            <a:pathLst>
              <a:path w="623570" h="712469">
                <a:moveTo>
                  <a:pt x="0" y="180212"/>
                </a:moveTo>
                <a:lnTo>
                  <a:pt x="85725" y="135635"/>
                </a:lnTo>
                <a:lnTo>
                  <a:pt x="449199" y="398145"/>
                </a:lnTo>
                <a:lnTo>
                  <a:pt x="264287" y="42672"/>
                </a:lnTo>
                <a:lnTo>
                  <a:pt x="346329" y="0"/>
                </a:lnTo>
                <a:lnTo>
                  <a:pt x="623316" y="532256"/>
                </a:lnTo>
                <a:lnTo>
                  <a:pt x="534670" y="578357"/>
                </a:lnTo>
                <a:lnTo>
                  <a:pt x="178308" y="322706"/>
                </a:lnTo>
                <a:lnTo>
                  <a:pt x="358902" y="669798"/>
                </a:lnTo>
                <a:lnTo>
                  <a:pt x="276860" y="712470"/>
                </a:lnTo>
                <a:lnTo>
                  <a:pt x="0" y="1802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27654" y="1121420"/>
            <a:ext cx="545465" cy="669290"/>
          </a:xfrm>
          <a:custGeom>
            <a:avLst/>
            <a:gdLst/>
            <a:ahLst/>
            <a:cxnLst/>
            <a:rect l="l" t="t" r="r" b="b"/>
            <a:pathLst>
              <a:path w="545464" h="669289">
                <a:moveTo>
                  <a:pt x="0" y="48513"/>
                </a:moveTo>
                <a:lnTo>
                  <a:pt x="93344" y="0"/>
                </a:lnTo>
                <a:lnTo>
                  <a:pt x="545211" y="441325"/>
                </a:lnTo>
                <a:lnTo>
                  <a:pt x="449579" y="490981"/>
                </a:lnTo>
                <a:lnTo>
                  <a:pt x="348741" y="390271"/>
                </a:lnTo>
                <a:lnTo>
                  <a:pt x="173989" y="481202"/>
                </a:lnTo>
                <a:lnTo>
                  <a:pt x="200532" y="620522"/>
                </a:lnTo>
                <a:lnTo>
                  <a:pt x="106933" y="669289"/>
                </a:lnTo>
                <a:lnTo>
                  <a:pt x="0" y="4851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2886" y="1282201"/>
            <a:ext cx="626110" cy="714375"/>
          </a:xfrm>
          <a:custGeom>
            <a:avLst/>
            <a:gdLst/>
            <a:ahLst/>
            <a:cxnLst/>
            <a:rect l="l" t="t" r="r" b="b"/>
            <a:pathLst>
              <a:path w="626110" h="714375">
                <a:moveTo>
                  <a:pt x="0" y="181482"/>
                </a:moveTo>
                <a:lnTo>
                  <a:pt x="87884" y="135763"/>
                </a:lnTo>
                <a:lnTo>
                  <a:pt x="196850" y="345313"/>
                </a:lnTo>
                <a:lnTo>
                  <a:pt x="370077" y="255270"/>
                </a:lnTo>
                <a:lnTo>
                  <a:pt x="261112" y="45720"/>
                </a:lnTo>
                <a:lnTo>
                  <a:pt x="348996" y="0"/>
                </a:lnTo>
                <a:lnTo>
                  <a:pt x="625856" y="532256"/>
                </a:lnTo>
                <a:lnTo>
                  <a:pt x="537972" y="577976"/>
                </a:lnTo>
                <a:lnTo>
                  <a:pt x="416941" y="345313"/>
                </a:lnTo>
                <a:lnTo>
                  <a:pt x="243712" y="435355"/>
                </a:lnTo>
                <a:lnTo>
                  <a:pt x="364744" y="668147"/>
                </a:lnTo>
                <a:lnTo>
                  <a:pt x="276987" y="713867"/>
                </a:lnTo>
                <a:lnTo>
                  <a:pt x="0" y="18148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8815" y="1578620"/>
            <a:ext cx="545465" cy="669290"/>
          </a:xfrm>
          <a:custGeom>
            <a:avLst/>
            <a:gdLst/>
            <a:ahLst/>
            <a:cxnLst/>
            <a:rect l="l" t="t" r="r" b="b"/>
            <a:pathLst>
              <a:path w="545464" h="669289">
                <a:moveTo>
                  <a:pt x="0" y="48513"/>
                </a:moveTo>
                <a:lnTo>
                  <a:pt x="93344" y="0"/>
                </a:lnTo>
                <a:lnTo>
                  <a:pt x="545210" y="441198"/>
                </a:lnTo>
                <a:lnTo>
                  <a:pt x="449706" y="490981"/>
                </a:lnTo>
                <a:lnTo>
                  <a:pt x="348741" y="390271"/>
                </a:lnTo>
                <a:lnTo>
                  <a:pt x="173989" y="481202"/>
                </a:lnTo>
                <a:lnTo>
                  <a:pt x="200659" y="620522"/>
                </a:lnTo>
                <a:lnTo>
                  <a:pt x="106933" y="669162"/>
                </a:lnTo>
                <a:lnTo>
                  <a:pt x="0" y="4851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3792" y="1790837"/>
            <a:ext cx="586740" cy="662940"/>
          </a:xfrm>
          <a:custGeom>
            <a:avLst/>
            <a:gdLst/>
            <a:ahLst/>
            <a:cxnLst/>
            <a:rect l="l" t="t" r="r" b="b"/>
            <a:pathLst>
              <a:path w="586739" h="662939">
                <a:moveTo>
                  <a:pt x="0" y="130175"/>
                </a:moveTo>
                <a:lnTo>
                  <a:pt x="174751" y="39243"/>
                </a:lnTo>
                <a:lnTo>
                  <a:pt x="237442" y="10858"/>
                </a:lnTo>
                <a:lnTo>
                  <a:pt x="282320" y="0"/>
                </a:lnTo>
                <a:lnTo>
                  <a:pt x="300321" y="500"/>
                </a:lnTo>
                <a:lnTo>
                  <a:pt x="355345" y="20574"/>
                </a:lnTo>
                <a:lnTo>
                  <a:pt x="388667" y="48006"/>
                </a:lnTo>
                <a:lnTo>
                  <a:pt x="414274" y="84963"/>
                </a:lnTo>
                <a:lnTo>
                  <a:pt x="429037" y="123825"/>
                </a:lnTo>
                <a:lnTo>
                  <a:pt x="433324" y="163449"/>
                </a:lnTo>
                <a:lnTo>
                  <a:pt x="431607" y="182709"/>
                </a:lnTo>
                <a:lnTo>
                  <a:pt x="427593" y="200660"/>
                </a:lnTo>
                <a:lnTo>
                  <a:pt x="421268" y="217277"/>
                </a:lnTo>
                <a:lnTo>
                  <a:pt x="412623" y="232537"/>
                </a:lnTo>
                <a:lnTo>
                  <a:pt x="435244" y="231082"/>
                </a:lnTo>
                <a:lnTo>
                  <a:pt x="477916" y="238841"/>
                </a:lnTo>
                <a:lnTo>
                  <a:pt x="516705" y="260679"/>
                </a:lnTo>
                <a:lnTo>
                  <a:pt x="548848" y="295644"/>
                </a:lnTo>
                <a:lnTo>
                  <a:pt x="575020" y="346844"/>
                </a:lnTo>
                <a:lnTo>
                  <a:pt x="586553" y="403232"/>
                </a:lnTo>
                <a:lnTo>
                  <a:pt x="585342" y="430784"/>
                </a:lnTo>
                <a:lnTo>
                  <a:pt x="571738" y="479091"/>
                </a:lnTo>
                <a:lnTo>
                  <a:pt x="545083" y="514731"/>
                </a:lnTo>
                <a:lnTo>
                  <a:pt x="503539" y="542496"/>
                </a:lnTo>
                <a:lnTo>
                  <a:pt x="469020" y="562004"/>
                </a:lnTo>
                <a:lnTo>
                  <a:pt x="425323" y="585216"/>
                </a:lnTo>
                <a:lnTo>
                  <a:pt x="276860" y="662559"/>
                </a:lnTo>
                <a:lnTo>
                  <a:pt x="0" y="1301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4268" y="1966351"/>
            <a:ext cx="699770" cy="752475"/>
          </a:xfrm>
          <a:custGeom>
            <a:avLst/>
            <a:gdLst/>
            <a:ahLst/>
            <a:cxnLst/>
            <a:rect l="l" t="t" r="r" b="b"/>
            <a:pathLst>
              <a:path w="699770" h="752475">
                <a:moveTo>
                  <a:pt x="0" y="219709"/>
                </a:moveTo>
                <a:lnTo>
                  <a:pt x="131825" y="151129"/>
                </a:lnTo>
                <a:lnTo>
                  <a:pt x="400176" y="473328"/>
                </a:lnTo>
                <a:lnTo>
                  <a:pt x="289940" y="68960"/>
                </a:lnTo>
                <a:lnTo>
                  <a:pt x="422275" y="0"/>
                </a:lnTo>
                <a:lnTo>
                  <a:pt x="699262" y="532383"/>
                </a:lnTo>
                <a:lnTo>
                  <a:pt x="617092" y="575055"/>
                </a:lnTo>
                <a:lnTo>
                  <a:pt x="399034" y="155701"/>
                </a:lnTo>
                <a:lnTo>
                  <a:pt x="530098" y="620268"/>
                </a:lnTo>
                <a:lnTo>
                  <a:pt x="445388" y="664337"/>
                </a:lnTo>
                <a:lnTo>
                  <a:pt x="140842" y="289941"/>
                </a:lnTo>
                <a:lnTo>
                  <a:pt x="359028" y="709295"/>
                </a:lnTo>
                <a:lnTo>
                  <a:pt x="276987" y="751967"/>
                </a:lnTo>
                <a:lnTo>
                  <a:pt x="0" y="21970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721" y="2300107"/>
            <a:ext cx="545465" cy="669290"/>
          </a:xfrm>
          <a:custGeom>
            <a:avLst/>
            <a:gdLst/>
            <a:ahLst/>
            <a:cxnLst/>
            <a:rect l="l" t="t" r="r" b="b"/>
            <a:pathLst>
              <a:path w="545464" h="669289">
                <a:moveTo>
                  <a:pt x="0" y="48641"/>
                </a:moveTo>
                <a:lnTo>
                  <a:pt x="93218" y="0"/>
                </a:lnTo>
                <a:lnTo>
                  <a:pt x="545084" y="441325"/>
                </a:lnTo>
                <a:lnTo>
                  <a:pt x="449579" y="490982"/>
                </a:lnTo>
                <a:lnTo>
                  <a:pt x="348614" y="390398"/>
                </a:lnTo>
                <a:lnTo>
                  <a:pt x="173862" y="481202"/>
                </a:lnTo>
                <a:lnTo>
                  <a:pt x="200532" y="620522"/>
                </a:lnTo>
                <a:lnTo>
                  <a:pt x="106806" y="669290"/>
                </a:lnTo>
                <a:lnTo>
                  <a:pt x="0" y="4864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2420884"/>
            <a:ext cx="494665" cy="645160"/>
          </a:xfrm>
          <a:custGeom>
            <a:avLst/>
            <a:gdLst/>
            <a:ahLst/>
            <a:cxnLst/>
            <a:rect l="l" t="t" r="r" b="b"/>
            <a:pathLst>
              <a:path w="494664" h="645160">
                <a:moveTo>
                  <a:pt x="0" y="180340"/>
                </a:moveTo>
                <a:lnTo>
                  <a:pt x="346837" y="0"/>
                </a:lnTo>
                <a:lnTo>
                  <a:pt x="393572" y="90043"/>
                </a:lnTo>
                <a:lnTo>
                  <a:pt x="264413" y="157225"/>
                </a:lnTo>
                <a:lnTo>
                  <a:pt x="494410" y="599440"/>
                </a:lnTo>
                <a:lnTo>
                  <a:pt x="406526" y="645160"/>
                </a:lnTo>
                <a:lnTo>
                  <a:pt x="176530" y="202946"/>
                </a:lnTo>
                <a:lnTo>
                  <a:pt x="46862" y="270383"/>
                </a:lnTo>
                <a:lnTo>
                  <a:pt x="0" y="1803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756" y="1766326"/>
            <a:ext cx="3621785" cy="2265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009" y="1775851"/>
            <a:ext cx="3587750" cy="2229485"/>
          </a:xfrm>
          <a:custGeom>
            <a:avLst/>
            <a:gdLst/>
            <a:ahLst/>
            <a:cxnLst/>
            <a:rect l="l" t="t" r="r" b="b"/>
            <a:pathLst>
              <a:path w="3587750" h="2229485">
                <a:moveTo>
                  <a:pt x="131825" y="1628521"/>
                </a:moveTo>
                <a:lnTo>
                  <a:pt x="0" y="1697101"/>
                </a:lnTo>
                <a:lnTo>
                  <a:pt x="276860" y="2229358"/>
                </a:lnTo>
                <a:lnTo>
                  <a:pt x="358901" y="2186686"/>
                </a:lnTo>
                <a:lnTo>
                  <a:pt x="140843" y="1767332"/>
                </a:lnTo>
                <a:lnTo>
                  <a:pt x="247437" y="1767332"/>
                </a:lnTo>
                <a:lnTo>
                  <a:pt x="131825" y="1628521"/>
                </a:lnTo>
                <a:close/>
              </a:path>
              <a:path w="3587750" h="2229485">
                <a:moveTo>
                  <a:pt x="247437" y="1767332"/>
                </a:moveTo>
                <a:lnTo>
                  <a:pt x="140843" y="1767332"/>
                </a:lnTo>
                <a:lnTo>
                  <a:pt x="445262" y="2141728"/>
                </a:lnTo>
                <a:lnTo>
                  <a:pt x="530098" y="2097659"/>
                </a:lnTo>
                <a:lnTo>
                  <a:pt x="488603" y="1950720"/>
                </a:lnTo>
                <a:lnTo>
                  <a:pt x="400176" y="1950720"/>
                </a:lnTo>
                <a:lnTo>
                  <a:pt x="247437" y="1767332"/>
                </a:lnTo>
                <a:close/>
              </a:path>
              <a:path w="3587750" h="2229485">
                <a:moveTo>
                  <a:pt x="503245" y="1633093"/>
                </a:moveTo>
                <a:lnTo>
                  <a:pt x="398907" y="1633093"/>
                </a:lnTo>
                <a:lnTo>
                  <a:pt x="617093" y="2052447"/>
                </a:lnTo>
                <a:lnTo>
                  <a:pt x="699135" y="2009775"/>
                </a:lnTo>
                <a:lnTo>
                  <a:pt x="503245" y="1633093"/>
                </a:lnTo>
                <a:close/>
              </a:path>
              <a:path w="3587750" h="2229485">
                <a:moveTo>
                  <a:pt x="422275" y="1477390"/>
                </a:moveTo>
                <a:lnTo>
                  <a:pt x="289813" y="1546352"/>
                </a:lnTo>
                <a:lnTo>
                  <a:pt x="400176" y="1950720"/>
                </a:lnTo>
                <a:lnTo>
                  <a:pt x="488603" y="1950720"/>
                </a:lnTo>
                <a:lnTo>
                  <a:pt x="398907" y="1633093"/>
                </a:lnTo>
                <a:lnTo>
                  <a:pt x="503245" y="1633093"/>
                </a:lnTo>
                <a:lnTo>
                  <a:pt x="422275" y="1477390"/>
                </a:lnTo>
                <a:close/>
              </a:path>
              <a:path w="3587750" h="2229485">
                <a:moveTo>
                  <a:pt x="596519" y="1386713"/>
                </a:moveTo>
                <a:lnTo>
                  <a:pt x="508762" y="1432433"/>
                </a:lnTo>
                <a:lnTo>
                  <a:pt x="656463" y="1716404"/>
                </a:lnTo>
                <a:lnTo>
                  <a:pt x="686157" y="1770886"/>
                </a:lnTo>
                <a:lnTo>
                  <a:pt x="713136" y="1814877"/>
                </a:lnTo>
                <a:lnTo>
                  <a:pt x="737401" y="1848367"/>
                </a:lnTo>
                <a:lnTo>
                  <a:pt x="779811" y="1887206"/>
                </a:lnTo>
                <a:lnTo>
                  <a:pt x="825531" y="1907260"/>
                </a:lnTo>
                <a:lnTo>
                  <a:pt x="850391" y="1911477"/>
                </a:lnTo>
                <a:lnTo>
                  <a:pt x="876990" y="1911260"/>
                </a:lnTo>
                <a:lnTo>
                  <a:pt x="936617" y="1895778"/>
                </a:lnTo>
                <a:lnTo>
                  <a:pt x="999956" y="1862415"/>
                </a:lnTo>
                <a:lnTo>
                  <a:pt x="1045243" y="1820124"/>
                </a:lnTo>
                <a:lnTo>
                  <a:pt x="1055754" y="1803100"/>
                </a:lnTo>
                <a:lnTo>
                  <a:pt x="867779" y="1803100"/>
                </a:lnTo>
                <a:lnTo>
                  <a:pt x="851535" y="1800860"/>
                </a:lnTo>
                <a:lnTo>
                  <a:pt x="807868" y="1775428"/>
                </a:lnTo>
                <a:lnTo>
                  <a:pt x="776224" y="1730073"/>
                </a:lnTo>
                <a:lnTo>
                  <a:pt x="746506" y="1675002"/>
                </a:lnTo>
                <a:lnTo>
                  <a:pt x="596519" y="1386713"/>
                </a:lnTo>
                <a:close/>
              </a:path>
              <a:path w="3587750" h="2229485">
                <a:moveTo>
                  <a:pt x="856869" y="1251331"/>
                </a:moveTo>
                <a:lnTo>
                  <a:pt x="768985" y="1297051"/>
                </a:lnTo>
                <a:lnTo>
                  <a:pt x="922274" y="1591564"/>
                </a:lnTo>
                <a:lnTo>
                  <a:pt x="940702" y="1628066"/>
                </a:lnTo>
                <a:lnTo>
                  <a:pt x="954643" y="1658127"/>
                </a:lnTo>
                <a:lnTo>
                  <a:pt x="964082" y="1681735"/>
                </a:lnTo>
                <a:lnTo>
                  <a:pt x="969010" y="1698878"/>
                </a:lnTo>
                <a:lnTo>
                  <a:pt x="970655" y="1712523"/>
                </a:lnTo>
                <a:lnTo>
                  <a:pt x="970073" y="1725644"/>
                </a:lnTo>
                <a:lnTo>
                  <a:pt x="955039" y="1761648"/>
                </a:lnTo>
                <a:lnTo>
                  <a:pt x="919607" y="1789938"/>
                </a:lnTo>
                <a:lnTo>
                  <a:pt x="867779" y="1803100"/>
                </a:lnTo>
                <a:lnTo>
                  <a:pt x="1055754" y="1803100"/>
                </a:lnTo>
                <a:lnTo>
                  <a:pt x="1060196" y="1795907"/>
                </a:lnTo>
                <a:lnTo>
                  <a:pt x="1070123" y="1770473"/>
                </a:lnTo>
                <a:lnTo>
                  <a:pt x="1075324" y="1744646"/>
                </a:lnTo>
                <a:lnTo>
                  <a:pt x="1075787" y="1718415"/>
                </a:lnTo>
                <a:lnTo>
                  <a:pt x="1071499" y="1691766"/>
                </a:lnTo>
                <a:lnTo>
                  <a:pt x="1062112" y="1661570"/>
                </a:lnTo>
                <a:lnTo>
                  <a:pt x="1047464" y="1624695"/>
                </a:lnTo>
                <a:lnTo>
                  <a:pt x="1027529" y="1581128"/>
                </a:lnTo>
                <a:lnTo>
                  <a:pt x="1002284" y="1530858"/>
                </a:lnTo>
                <a:lnTo>
                  <a:pt x="856869" y="1251331"/>
                </a:lnTo>
                <a:close/>
              </a:path>
              <a:path w="3587750" h="2229485">
                <a:moveTo>
                  <a:pt x="1041526" y="1160779"/>
                </a:moveTo>
                <a:lnTo>
                  <a:pt x="953643" y="1206500"/>
                </a:lnTo>
                <a:lnTo>
                  <a:pt x="1228216" y="1734439"/>
                </a:lnTo>
                <a:lnTo>
                  <a:pt x="1489274" y="1598676"/>
                </a:lnTo>
                <a:lnTo>
                  <a:pt x="1269238" y="1598676"/>
                </a:lnTo>
                <a:lnTo>
                  <a:pt x="1041526" y="1160779"/>
                </a:lnTo>
                <a:close/>
              </a:path>
              <a:path w="3587750" h="2229485">
                <a:moveTo>
                  <a:pt x="1488566" y="1484629"/>
                </a:moveTo>
                <a:lnTo>
                  <a:pt x="1269238" y="1598676"/>
                </a:lnTo>
                <a:lnTo>
                  <a:pt x="1489274" y="1598676"/>
                </a:lnTo>
                <a:lnTo>
                  <a:pt x="1535429" y="1574673"/>
                </a:lnTo>
                <a:lnTo>
                  <a:pt x="1488566" y="1484629"/>
                </a:lnTo>
                <a:close/>
              </a:path>
              <a:path w="3587750" h="2229485">
                <a:moveTo>
                  <a:pt x="1541018" y="895476"/>
                </a:moveTo>
                <a:lnTo>
                  <a:pt x="1447673" y="943991"/>
                </a:lnTo>
                <a:lnTo>
                  <a:pt x="1554607" y="1564766"/>
                </a:lnTo>
                <a:lnTo>
                  <a:pt x="1648206" y="1515999"/>
                </a:lnTo>
                <a:lnTo>
                  <a:pt x="1621663" y="1376679"/>
                </a:lnTo>
                <a:lnTo>
                  <a:pt x="1796414" y="1285748"/>
                </a:lnTo>
                <a:lnTo>
                  <a:pt x="1940610" y="1285748"/>
                </a:lnTo>
                <a:lnTo>
                  <a:pt x="1927217" y="1272666"/>
                </a:lnTo>
                <a:lnTo>
                  <a:pt x="1601724" y="1272666"/>
                </a:lnTo>
                <a:lnTo>
                  <a:pt x="1558163" y="1044321"/>
                </a:lnTo>
                <a:lnTo>
                  <a:pt x="1693417" y="1044321"/>
                </a:lnTo>
                <a:lnTo>
                  <a:pt x="1541018" y="895476"/>
                </a:lnTo>
                <a:close/>
              </a:path>
              <a:path w="3587750" h="2229485">
                <a:moveTo>
                  <a:pt x="1940610" y="1285748"/>
                </a:moveTo>
                <a:lnTo>
                  <a:pt x="1796414" y="1285748"/>
                </a:lnTo>
                <a:lnTo>
                  <a:pt x="1897252" y="1386459"/>
                </a:lnTo>
                <a:lnTo>
                  <a:pt x="1992884" y="1336802"/>
                </a:lnTo>
                <a:lnTo>
                  <a:pt x="1940610" y="1285748"/>
                </a:lnTo>
                <a:close/>
              </a:path>
              <a:path w="3587750" h="2229485">
                <a:moveTo>
                  <a:pt x="1846707" y="736473"/>
                </a:moveTo>
                <a:lnTo>
                  <a:pt x="1758823" y="782193"/>
                </a:lnTo>
                <a:lnTo>
                  <a:pt x="2035810" y="1314450"/>
                </a:lnTo>
                <a:lnTo>
                  <a:pt x="2123566" y="1268729"/>
                </a:lnTo>
                <a:lnTo>
                  <a:pt x="1846707" y="736473"/>
                </a:lnTo>
                <a:close/>
              </a:path>
              <a:path w="3587750" h="2229485">
                <a:moveTo>
                  <a:pt x="1693417" y="1044321"/>
                </a:moveTo>
                <a:lnTo>
                  <a:pt x="1558163" y="1044321"/>
                </a:lnTo>
                <a:lnTo>
                  <a:pt x="1721103" y="1210564"/>
                </a:lnTo>
                <a:lnTo>
                  <a:pt x="1601724" y="1272666"/>
                </a:lnTo>
                <a:lnTo>
                  <a:pt x="1927217" y="1272666"/>
                </a:lnTo>
                <a:lnTo>
                  <a:pt x="1693417" y="1044321"/>
                </a:lnTo>
                <a:close/>
              </a:path>
              <a:path w="3587750" h="2229485">
                <a:moveTo>
                  <a:pt x="2439705" y="617220"/>
                </a:moveTo>
                <a:lnTo>
                  <a:pt x="2302779" y="617220"/>
                </a:lnTo>
                <a:lnTo>
                  <a:pt x="2315210" y="621029"/>
                </a:lnTo>
                <a:lnTo>
                  <a:pt x="2327239" y="627379"/>
                </a:lnTo>
                <a:lnTo>
                  <a:pt x="2358136" y="665479"/>
                </a:lnTo>
                <a:lnTo>
                  <a:pt x="2372977" y="720090"/>
                </a:lnTo>
                <a:lnTo>
                  <a:pt x="2373122" y="740410"/>
                </a:lnTo>
                <a:lnTo>
                  <a:pt x="2371143" y="758190"/>
                </a:lnTo>
                <a:lnTo>
                  <a:pt x="2366533" y="784860"/>
                </a:lnTo>
                <a:lnTo>
                  <a:pt x="2359280" y="819150"/>
                </a:lnTo>
                <a:lnTo>
                  <a:pt x="2349373" y="861060"/>
                </a:lnTo>
                <a:lnTo>
                  <a:pt x="2336849" y="914400"/>
                </a:lnTo>
                <a:lnTo>
                  <a:pt x="2328052" y="962660"/>
                </a:lnTo>
                <a:lnTo>
                  <a:pt x="2322994" y="1003300"/>
                </a:lnTo>
                <a:lnTo>
                  <a:pt x="2321687" y="1036320"/>
                </a:lnTo>
                <a:lnTo>
                  <a:pt x="2323566" y="1066800"/>
                </a:lnTo>
                <a:lnTo>
                  <a:pt x="2328243" y="1096010"/>
                </a:lnTo>
                <a:lnTo>
                  <a:pt x="2335706" y="1125220"/>
                </a:lnTo>
                <a:lnTo>
                  <a:pt x="2345944" y="1153160"/>
                </a:lnTo>
                <a:lnTo>
                  <a:pt x="2639314" y="1000760"/>
                </a:lnTo>
                <a:lnTo>
                  <a:pt x="2635318" y="993140"/>
                </a:lnTo>
                <a:lnTo>
                  <a:pt x="2423668" y="993140"/>
                </a:lnTo>
                <a:lnTo>
                  <a:pt x="2423600" y="984250"/>
                </a:lnTo>
                <a:lnTo>
                  <a:pt x="2428662" y="942340"/>
                </a:lnTo>
                <a:lnTo>
                  <a:pt x="2432796" y="924560"/>
                </a:lnTo>
                <a:lnTo>
                  <a:pt x="2438620" y="899160"/>
                </a:lnTo>
                <a:lnTo>
                  <a:pt x="2454199" y="835660"/>
                </a:lnTo>
                <a:lnTo>
                  <a:pt x="2464399" y="779779"/>
                </a:lnTo>
                <a:lnTo>
                  <a:pt x="2467163" y="737870"/>
                </a:lnTo>
                <a:lnTo>
                  <a:pt x="2466578" y="718820"/>
                </a:lnTo>
                <a:lnTo>
                  <a:pt x="2457751" y="664210"/>
                </a:lnTo>
                <a:lnTo>
                  <a:pt x="2445750" y="629920"/>
                </a:lnTo>
                <a:lnTo>
                  <a:pt x="2439705" y="617220"/>
                </a:lnTo>
                <a:close/>
              </a:path>
              <a:path w="3587750" h="2229485">
                <a:moveTo>
                  <a:pt x="2590038" y="906779"/>
                </a:moveTo>
                <a:lnTo>
                  <a:pt x="2423668" y="993140"/>
                </a:lnTo>
                <a:lnTo>
                  <a:pt x="2635318" y="993140"/>
                </a:lnTo>
                <a:lnTo>
                  <a:pt x="2590038" y="906779"/>
                </a:lnTo>
                <a:close/>
              </a:path>
              <a:path w="3587750" h="2229485">
                <a:moveTo>
                  <a:pt x="2624915" y="349250"/>
                </a:moveTo>
                <a:lnTo>
                  <a:pt x="2559558" y="364490"/>
                </a:lnTo>
                <a:lnTo>
                  <a:pt x="2510202" y="408940"/>
                </a:lnTo>
                <a:lnTo>
                  <a:pt x="2488565" y="477520"/>
                </a:lnTo>
                <a:lnTo>
                  <a:pt x="2488883" y="513079"/>
                </a:lnTo>
                <a:lnTo>
                  <a:pt x="2496077" y="553720"/>
                </a:lnTo>
                <a:lnTo>
                  <a:pt x="2510135" y="599440"/>
                </a:lnTo>
                <a:lnTo>
                  <a:pt x="2531045" y="651510"/>
                </a:lnTo>
                <a:lnTo>
                  <a:pt x="2558796" y="708660"/>
                </a:lnTo>
                <a:lnTo>
                  <a:pt x="2590205" y="764540"/>
                </a:lnTo>
                <a:lnTo>
                  <a:pt x="2620883" y="812800"/>
                </a:lnTo>
                <a:lnTo>
                  <a:pt x="2650830" y="850900"/>
                </a:lnTo>
                <a:lnTo>
                  <a:pt x="2680045" y="880110"/>
                </a:lnTo>
                <a:lnTo>
                  <a:pt x="2743323" y="915670"/>
                </a:lnTo>
                <a:lnTo>
                  <a:pt x="2777236" y="922020"/>
                </a:lnTo>
                <a:lnTo>
                  <a:pt x="2810291" y="919479"/>
                </a:lnTo>
                <a:lnTo>
                  <a:pt x="2870606" y="887729"/>
                </a:lnTo>
                <a:lnTo>
                  <a:pt x="2906075" y="830579"/>
                </a:lnTo>
                <a:lnTo>
                  <a:pt x="2906831" y="826770"/>
                </a:lnTo>
                <a:lnTo>
                  <a:pt x="2785506" y="826770"/>
                </a:lnTo>
                <a:lnTo>
                  <a:pt x="2771838" y="825500"/>
                </a:lnTo>
                <a:lnTo>
                  <a:pt x="2724066" y="792479"/>
                </a:lnTo>
                <a:lnTo>
                  <a:pt x="2676528" y="718820"/>
                </a:lnTo>
                <a:lnTo>
                  <a:pt x="2646807" y="664210"/>
                </a:lnTo>
                <a:lnTo>
                  <a:pt x="2618920" y="608329"/>
                </a:lnTo>
                <a:lnTo>
                  <a:pt x="2598689" y="562610"/>
                </a:lnTo>
                <a:lnTo>
                  <a:pt x="2581148" y="501650"/>
                </a:lnTo>
                <a:lnTo>
                  <a:pt x="2581769" y="483870"/>
                </a:lnTo>
                <a:lnTo>
                  <a:pt x="2585735" y="468629"/>
                </a:lnTo>
                <a:lnTo>
                  <a:pt x="2593060" y="457200"/>
                </a:lnTo>
                <a:lnTo>
                  <a:pt x="2603754" y="448310"/>
                </a:lnTo>
                <a:lnTo>
                  <a:pt x="2616729" y="444500"/>
                </a:lnTo>
                <a:lnTo>
                  <a:pt x="2770403" y="444500"/>
                </a:lnTo>
                <a:lnTo>
                  <a:pt x="2751509" y="420370"/>
                </a:lnTo>
                <a:lnTo>
                  <a:pt x="2722324" y="391160"/>
                </a:lnTo>
                <a:lnTo>
                  <a:pt x="2693797" y="370840"/>
                </a:lnTo>
                <a:lnTo>
                  <a:pt x="2658909" y="355600"/>
                </a:lnTo>
                <a:lnTo>
                  <a:pt x="2624915" y="349250"/>
                </a:lnTo>
                <a:close/>
              </a:path>
              <a:path w="3587750" h="2229485">
                <a:moveTo>
                  <a:pt x="2770403" y="444500"/>
                </a:moveTo>
                <a:lnTo>
                  <a:pt x="2630503" y="444500"/>
                </a:lnTo>
                <a:lnTo>
                  <a:pt x="2645062" y="450850"/>
                </a:lnTo>
                <a:lnTo>
                  <a:pt x="2660396" y="461010"/>
                </a:lnTo>
                <a:lnTo>
                  <a:pt x="2699940" y="509270"/>
                </a:lnTo>
                <a:lnTo>
                  <a:pt x="2725672" y="552450"/>
                </a:lnTo>
                <a:lnTo>
                  <a:pt x="2755391" y="607060"/>
                </a:lnTo>
                <a:lnTo>
                  <a:pt x="2783206" y="662940"/>
                </a:lnTo>
                <a:lnTo>
                  <a:pt x="2803413" y="708660"/>
                </a:lnTo>
                <a:lnTo>
                  <a:pt x="2821051" y="769620"/>
                </a:lnTo>
                <a:lnTo>
                  <a:pt x="2820499" y="787400"/>
                </a:lnTo>
                <a:lnTo>
                  <a:pt x="2816542" y="802640"/>
                </a:lnTo>
                <a:lnTo>
                  <a:pt x="2809156" y="814070"/>
                </a:lnTo>
                <a:lnTo>
                  <a:pt x="2798318" y="822960"/>
                </a:lnTo>
                <a:lnTo>
                  <a:pt x="2785506" y="826770"/>
                </a:lnTo>
                <a:lnTo>
                  <a:pt x="2906831" y="826770"/>
                </a:lnTo>
                <a:lnTo>
                  <a:pt x="2913379" y="793750"/>
                </a:lnTo>
                <a:lnTo>
                  <a:pt x="2913059" y="758190"/>
                </a:lnTo>
                <a:lnTo>
                  <a:pt x="2905851" y="717550"/>
                </a:lnTo>
                <a:lnTo>
                  <a:pt x="2891754" y="670560"/>
                </a:lnTo>
                <a:lnTo>
                  <a:pt x="2870768" y="619760"/>
                </a:lnTo>
                <a:lnTo>
                  <a:pt x="2842895" y="561340"/>
                </a:lnTo>
                <a:lnTo>
                  <a:pt x="2811807" y="505460"/>
                </a:lnTo>
                <a:lnTo>
                  <a:pt x="2781341" y="458470"/>
                </a:lnTo>
                <a:lnTo>
                  <a:pt x="2770403" y="444500"/>
                </a:lnTo>
                <a:close/>
              </a:path>
              <a:path w="3587750" h="2229485">
                <a:moveTo>
                  <a:pt x="2289111" y="519429"/>
                </a:moveTo>
                <a:lnTo>
                  <a:pt x="2223135" y="538479"/>
                </a:lnTo>
                <a:lnTo>
                  <a:pt x="2171811" y="577850"/>
                </a:lnTo>
                <a:lnTo>
                  <a:pt x="2142871" y="628650"/>
                </a:lnTo>
                <a:lnTo>
                  <a:pt x="2137296" y="659129"/>
                </a:lnTo>
                <a:lnTo>
                  <a:pt x="2138283" y="693420"/>
                </a:lnTo>
                <a:lnTo>
                  <a:pt x="2145817" y="731520"/>
                </a:lnTo>
                <a:lnTo>
                  <a:pt x="2159889" y="772160"/>
                </a:lnTo>
                <a:lnTo>
                  <a:pt x="2248281" y="739140"/>
                </a:lnTo>
                <a:lnTo>
                  <a:pt x="2234753" y="699770"/>
                </a:lnTo>
                <a:lnTo>
                  <a:pt x="2233025" y="668020"/>
                </a:lnTo>
                <a:lnTo>
                  <a:pt x="2243083" y="642620"/>
                </a:lnTo>
                <a:lnTo>
                  <a:pt x="2264918" y="624840"/>
                </a:lnTo>
                <a:lnTo>
                  <a:pt x="2277633" y="619760"/>
                </a:lnTo>
                <a:lnTo>
                  <a:pt x="2290254" y="617220"/>
                </a:lnTo>
                <a:lnTo>
                  <a:pt x="2439705" y="617220"/>
                </a:lnTo>
                <a:lnTo>
                  <a:pt x="2437891" y="613410"/>
                </a:lnTo>
                <a:lnTo>
                  <a:pt x="2400823" y="563879"/>
                </a:lnTo>
                <a:lnTo>
                  <a:pt x="2349754" y="529590"/>
                </a:lnTo>
                <a:lnTo>
                  <a:pt x="2320111" y="520700"/>
                </a:lnTo>
                <a:lnTo>
                  <a:pt x="2289111" y="519429"/>
                </a:lnTo>
                <a:close/>
              </a:path>
              <a:path w="3587750" h="2229485">
                <a:moveTo>
                  <a:pt x="3072110" y="342900"/>
                </a:moveTo>
                <a:lnTo>
                  <a:pt x="2965831" y="342900"/>
                </a:lnTo>
                <a:lnTo>
                  <a:pt x="3165856" y="727710"/>
                </a:lnTo>
                <a:lnTo>
                  <a:pt x="3249422" y="683260"/>
                </a:lnTo>
                <a:lnTo>
                  <a:pt x="3072110" y="342900"/>
                </a:lnTo>
                <a:close/>
              </a:path>
              <a:path w="3587750" h="2229485">
                <a:moveTo>
                  <a:pt x="3387344" y="441960"/>
                </a:moveTo>
                <a:lnTo>
                  <a:pt x="3312160" y="494029"/>
                </a:lnTo>
                <a:lnTo>
                  <a:pt x="3334547" y="523240"/>
                </a:lnTo>
                <a:lnTo>
                  <a:pt x="3357530" y="544829"/>
                </a:lnTo>
                <a:lnTo>
                  <a:pt x="3381132" y="562610"/>
                </a:lnTo>
                <a:lnTo>
                  <a:pt x="3405378" y="572770"/>
                </a:lnTo>
                <a:lnTo>
                  <a:pt x="3429883" y="577850"/>
                </a:lnTo>
                <a:lnTo>
                  <a:pt x="3454447" y="577850"/>
                </a:lnTo>
                <a:lnTo>
                  <a:pt x="3503803" y="562610"/>
                </a:lnTo>
                <a:lnTo>
                  <a:pt x="3535612" y="541020"/>
                </a:lnTo>
                <a:lnTo>
                  <a:pt x="3575597" y="481329"/>
                </a:lnTo>
                <a:lnTo>
                  <a:pt x="3445011" y="481329"/>
                </a:lnTo>
                <a:lnTo>
                  <a:pt x="3425205" y="477520"/>
                </a:lnTo>
                <a:lnTo>
                  <a:pt x="3405995" y="464820"/>
                </a:lnTo>
                <a:lnTo>
                  <a:pt x="3387344" y="441960"/>
                </a:lnTo>
                <a:close/>
              </a:path>
              <a:path w="3587750" h="2229485">
                <a:moveTo>
                  <a:pt x="3559995" y="290829"/>
                </a:moveTo>
                <a:lnTo>
                  <a:pt x="3456432" y="290829"/>
                </a:lnTo>
                <a:lnTo>
                  <a:pt x="3474549" y="334010"/>
                </a:lnTo>
                <a:lnTo>
                  <a:pt x="3487166" y="370840"/>
                </a:lnTo>
                <a:lnTo>
                  <a:pt x="3494258" y="400050"/>
                </a:lnTo>
                <a:lnTo>
                  <a:pt x="3495802" y="422910"/>
                </a:lnTo>
                <a:lnTo>
                  <a:pt x="3492970" y="440690"/>
                </a:lnTo>
                <a:lnTo>
                  <a:pt x="3486959" y="455929"/>
                </a:lnTo>
                <a:lnTo>
                  <a:pt x="3477781" y="467360"/>
                </a:lnTo>
                <a:lnTo>
                  <a:pt x="3465449" y="476250"/>
                </a:lnTo>
                <a:lnTo>
                  <a:pt x="3445011" y="481329"/>
                </a:lnTo>
                <a:lnTo>
                  <a:pt x="3575597" y="481329"/>
                </a:lnTo>
                <a:lnTo>
                  <a:pt x="3576847" y="478790"/>
                </a:lnTo>
                <a:lnTo>
                  <a:pt x="3586226" y="438150"/>
                </a:lnTo>
                <a:lnTo>
                  <a:pt x="3587230" y="401320"/>
                </a:lnTo>
                <a:lnTo>
                  <a:pt x="3581249" y="359410"/>
                </a:lnTo>
                <a:lnTo>
                  <a:pt x="3568276" y="312420"/>
                </a:lnTo>
                <a:lnTo>
                  <a:pt x="3559995" y="290829"/>
                </a:lnTo>
                <a:close/>
              </a:path>
              <a:path w="3587750" h="2229485">
                <a:moveTo>
                  <a:pt x="2971546" y="149860"/>
                </a:moveTo>
                <a:lnTo>
                  <a:pt x="2903982" y="184150"/>
                </a:lnTo>
                <a:lnTo>
                  <a:pt x="2907264" y="212090"/>
                </a:lnTo>
                <a:lnTo>
                  <a:pt x="2906998" y="240029"/>
                </a:lnTo>
                <a:lnTo>
                  <a:pt x="2895727" y="295910"/>
                </a:lnTo>
                <a:lnTo>
                  <a:pt x="2874978" y="345440"/>
                </a:lnTo>
                <a:lnTo>
                  <a:pt x="2849753" y="383540"/>
                </a:lnTo>
                <a:lnTo>
                  <a:pt x="2897886" y="476250"/>
                </a:lnTo>
                <a:lnTo>
                  <a:pt x="2920343" y="447040"/>
                </a:lnTo>
                <a:lnTo>
                  <a:pt x="2939145" y="415290"/>
                </a:lnTo>
                <a:lnTo>
                  <a:pt x="2954303" y="379729"/>
                </a:lnTo>
                <a:lnTo>
                  <a:pt x="2965831" y="342900"/>
                </a:lnTo>
                <a:lnTo>
                  <a:pt x="3072110" y="342900"/>
                </a:lnTo>
                <a:lnTo>
                  <a:pt x="2971546" y="149860"/>
                </a:lnTo>
                <a:close/>
              </a:path>
              <a:path w="3587750" h="2229485">
                <a:moveTo>
                  <a:pt x="3298253" y="0"/>
                </a:moveTo>
                <a:lnTo>
                  <a:pt x="3229864" y="15240"/>
                </a:lnTo>
                <a:lnTo>
                  <a:pt x="3181762" y="55879"/>
                </a:lnTo>
                <a:lnTo>
                  <a:pt x="3155569" y="115570"/>
                </a:lnTo>
                <a:lnTo>
                  <a:pt x="3151639" y="151129"/>
                </a:lnTo>
                <a:lnTo>
                  <a:pt x="3155092" y="187960"/>
                </a:lnTo>
                <a:lnTo>
                  <a:pt x="3165927" y="227329"/>
                </a:lnTo>
                <a:lnTo>
                  <a:pt x="3184144" y="269240"/>
                </a:lnTo>
                <a:lnTo>
                  <a:pt x="3205984" y="304800"/>
                </a:lnTo>
                <a:lnTo>
                  <a:pt x="3230562" y="334010"/>
                </a:lnTo>
                <a:lnTo>
                  <a:pt x="3288029" y="374650"/>
                </a:lnTo>
                <a:lnTo>
                  <a:pt x="3347751" y="388620"/>
                </a:lnTo>
                <a:lnTo>
                  <a:pt x="3375112" y="386079"/>
                </a:lnTo>
                <a:lnTo>
                  <a:pt x="3412164" y="369570"/>
                </a:lnTo>
                <a:lnTo>
                  <a:pt x="3444787" y="331470"/>
                </a:lnTo>
                <a:lnTo>
                  <a:pt x="3454862" y="299720"/>
                </a:lnTo>
                <a:lnTo>
                  <a:pt x="3350244" y="299720"/>
                </a:lnTo>
                <a:lnTo>
                  <a:pt x="3336446" y="298450"/>
                </a:lnTo>
                <a:lnTo>
                  <a:pt x="3293379" y="267970"/>
                </a:lnTo>
                <a:lnTo>
                  <a:pt x="3265932" y="226060"/>
                </a:lnTo>
                <a:lnTo>
                  <a:pt x="3246882" y="179070"/>
                </a:lnTo>
                <a:lnTo>
                  <a:pt x="3243072" y="160020"/>
                </a:lnTo>
                <a:lnTo>
                  <a:pt x="3243072" y="143510"/>
                </a:lnTo>
                <a:lnTo>
                  <a:pt x="3259841" y="109220"/>
                </a:lnTo>
                <a:lnTo>
                  <a:pt x="3296459" y="96520"/>
                </a:lnTo>
                <a:lnTo>
                  <a:pt x="3453042" y="96520"/>
                </a:lnTo>
                <a:lnTo>
                  <a:pt x="3431315" y="69850"/>
                </a:lnTo>
                <a:lnTo>
                  <a:pt x="3401286" y="40640"/>
                </a:lnTo>
                <a:lnTo>
                  <a:pt x="3371215" y="20320"/>
                </a:lnTo>
                <a:lnTo>
                  <a:pt x="3334162" y="5079"/>
                </a:lnTo>
                <a:lnTo>
                  <a:pt x="3298253" y="0"/>
                </a:lnTo>
                <a:close/>
              </a:path>
              <a:path w="3587750" h="2229485">
                <a:moveTo>
                  <a:pt x="3453042" y="96520"/>
                </a:moveTo>
                <a:lnTo>
                  <a:pt x="3296459" y="96520"/>
                </a:lnTo>
                <a:lnTo>
                  <a:pt x="3311237" y="99060"/>
                </a:lnTo>
                <a:lnTo>
                  <a:pt x="3327146" y="106679"/>
                </a:lnTo>
                <a:lnTo>
                  <a:pt x="3358213" y="132079"/>
                </a:lnTo>
                <a:lnTo>
                  <a:pt x="3385947" y="173990"/>
                </a:lnTo>
                <a:lnTo>
                  <a:pt x="3402536" y="215900"/>
                </a:lnTo>
                <a:lnTo>
                  <a:pt x="3405431" y="233679"/>
                </a:lnTo>
                <a:lnTo>
                  <a:pt x="3404743" y="250190"/>
                </a:lnTo>
                <a:lnTo>
                  <a:pt x="3386687" y="287020"/>
                </a:lnTo>
                <a:lnTo>
                  <a:pt x="3363446" y="299720"/>
                </a:lnTo>
                <a:lnTo>
                  <a:pt x="3454862" y="299720"/>
                </a:lnTo>
                <a:lnTo>
                  <a:pt x="3456432" y="290829"/>
                </a:lnTo>
                <a:lnTo>
                  <a:pt x="3559995" y="290829"/>
                </a:lnTo>
                <a:lnTo>
                  <a:pt x="3548304" y="260350"/>
                </a:lnTo>
                <a:lnTo>
                  <a:pt x="3521329" y="204470"/>
                </a:lnTo>
                <a:lnTo>
                  <a:pt x="3491318" y="151129"/>
                </a:lnTo>
                <a:lnTo>
                  <a:pt x="3461319" y="106679"/>
                </a:lnTo>
                <a:lnTo>
                  <a:pt x="3453042" y="96520"/>
                </a:lnTo>
                <a:close/>
              </a:path>
            </a:pathLst>
          </a:custGeom>
          <a:solidFill>
            <a:srgbClr val="D33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8172" y="2820171"/>
            <a:ext cx="163195" cy="228600"/>
          </a:xfrm>
          <a:custGeom>
            <a:avLst/>
            <a:gdLst/>
            <a:ahLst/>
            <a:cxnLst/>
            <a:rect l="l" t="t" r="r" b="b"/>
            <a:pathLst>
              <a:path w="163195" h="228600">
                <a:moveTo>
                  <a:pt x="0" y="0"/>
                </a:moveTo>
                <a:lnTo>
                  <a:pt x="43561" y="228345"/>
                </a:lnTo>
                <a:lnTo>
                  <a:pt x="16294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18509" y="1867322"/>
            <a:ext cx="171503" cy="212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61156" y="2219537"/>
            <a:ext cx="240029" cy="382270"/>
          </a:xfrm>
          <a:custGeom>
            <a:avLst/>
            <a:gdLst/>
            <a:ahLst/>
            <a:cxnLst/>
            <a:rect l="l" t="t" r="r" b="b"/>
            <a:pathLst>
              <a:path w="240029" h="382270">
                <a:moveTo>
                  <a:pt x="22605" y="4115"/>
                </a:moveTo>
                <a:lnTo>
                  <a:pt x="11912" y="12305"/>
                </a:lnTo>
                <a:lnTo>
                  <a:pt x="4587" y="23911"/>
                </a:lnTo>
                <a:lnTo>
                  <a:pt x="621" y="38923"/>
                </a:lnTo>
                <a:lnTo>
                  <a:pt x="0" y="57328"/>
                </a:lnTo>
                <a:lnTo>
                  <a:pt x="4954" y="82617"/>
                </a:lnTo>
                <a:lnTo>
                  <a:pt x="37772" y="163770"/>
                </a:lnTo>
                <a:lnTo>
                  <a:pt x="65659" y="219634"/>
                </a:lnTo>
                <a:lnTo>
                  <a:pt x="95380" y="274448"/>
                </a:lnTo>
                <a:lnTo>
                  <a:pt x="121126" y="317154"/>
                </a:lnTo>
                <a:lnTo>
                  <a:pt x="160781" y="366192"/>
                </a:lnTo>
                <a:lnTo>
                  <a:pt x="204358" y="382248"/>
                </a:lnTo>
                <a:lnTo>
                  <a:pt x="217170" y="378130"/>
                </a:lnTo>
                <a:lnTo>
                  <a:pt x="228008" y="369939"/>
                </a:lnTo>
                <a:lnTo>
                  <a:pt x="235394" y="358318"/>
                </a:lnTo>
                <a:lnTo>
                  <a:pt x="239351" y="343269"/>
                </a:lnTo>
                <a:lnTo>
                  <a:pt x="239902" y="324790"/>
                </a:lnTo>
                <a:lnTo>
                  <a:pt x="234876" y="299618"/>
                </a:lnTo>
                <a:lnTo>
                  <a:pt x="202058" y="218795"/>
                </a:lnTo>
                <a:lnTo>
                  <a:pt x="174243" y="163119"/>
                </a:lnTo>
                <a:lnTo>
                  <a:pt x="144524" y="108209"/>
                </a:lnTo>
                <a:lnTo>
                  <a:pt x="118792" y="65408"/>
                </a:lnTo>
                <a:lnTo>
                  <a:pt x="79248" y="16180"/>
                </a:lnTo>
                <a:lnTo>
                  <a:pt x="35581" y="0"/>
                </a:lnTo>
                <a:lnTo>
                  <a:pt x="22605" y="41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3652" y="2936631"/>
            <a:ext cx="582295" cy="574040"/>
          </a:xfrm>
          <a:custGeom>
            <a:avLst/>
            <a:gdLst/>
            <a:ahLst/>
            <a:cxnLst/>
            <a:rect l="l" t="t" r="r" b="b"/>
            <a:pathLst>
              <a:path w="582295" h="574039">
                <a:moveTo>
                  <a:pt x="0" y="45720"/>
                </a:moveTo>
                <a:lnTo>
                  <a:pt x="87883" y="0"/>
                </a:lnTo>
                <a:lnTo>
                  <a:pt x="315594" y="437896"/>
                </a:lnTo>
                <a:lnTo>
                  <a:pt x="534923" y="323850"/>
                </a:lnTo>
                <a:lnTo>
                  <a:pt x="581786" y="413893"/>
                </a:lnTo>
                <a:lnTo>
                  <a:pt x="274573" y="573659"/>
                </a:lnTo>
                <a:lnTo>
                  <a:pt x="0" y="4572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38831" y="2512324"/>
            <a:ext cx="365125" cy="578485"/>
          </a:xfrm>
          <a:custGeom>
            <a:avLst/>
            <a:gdLst/>
            <a:ahLst/>
            <a:cxnLst/>
            <a:rect l="l" t="t" r="r" b="b"/>
            <a:pathLst>
              <a:path w="365125" h="578485">
                <a:moveTo>
                  <a:pt x="0" y="45720"/>
                </a:moveTo>
                <a:lnTo>
                  <a:pt x="87884" y="0"/>
                </a:lnTo>
                <a:lnTo>
                  <a:pt x="364743" y="532256"/>
                </a:lnTo>
                <a:lnTo>
                  <a:pt x="276987" y="577976"/>
                </a:lnTo>
                <a:lnTo>
                  <a:pt x="0" y="457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27681" y="2671328"/>
            <a:ext cx="545465" cy="669290"/>
          </a:xfrm>
          <a:custGeom>
            <a:avLst/>
            <a:gdLst/>
            <a:ahLst/>
            <a:cxnLst/>
            <a:rect l="l" t="t" r="r" b="b"/>
            <a:pathLst>
              <a:path w="545464" h="669289">
                <a:moveTo>
                  <a:pt x="0" y="48514"/>
                </a:moveTo>
                <a:lnTo>
                  <a:pt x="93345" y="0"/>
                </a:lnTo>
                <a:lnTo>
                  <a:pt x="545211" y="441325"/>
                </a:lnTo>
                <a:lnTo>
                  <a:pt x="449579" y="490982"/>
                </a:lnTo>
                <a:lnTo>
                  <a:pt x="348741" y="390271"/>
                </a:lnTo>
                <a:lnTo>
                  <a:pt x="173989" y="481202"/>
                </a:lnTo>
                <a:lnTo>
                  <a:pt x="200533" y="620522"/>
                </a:lnTo>
                <a:lnTo>
                  <a:pt x="106934" y="669289"/>
                </a:lnTo>
                <a:lnTo>
                  <a:pt x="0" y="4851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8771" y="3027182"/>
            <a:ext cx="567055" cy="660400"/>
          </a:xfrm>
          <a:custGeom>
            <a:avLst/>
            <a:gdLst/>
            <a:ahLst/>
            <a:cxnLst/>
            <a:rect l="l" t="t" r="r" b="b"/>
            <a:pathLst>
              <a:path w="567054" h="660400">
                <a:moveTo>
                  <a:pt x="0" y="181101"/>
                </a:moveTo>
                <a:lnTo>
                  <a:pt x="87757" y="135381"/>
                </a:lnTo>
                <a:lnTo>
                  <a:pt x="237744" y="423671"/>
                </a:lnTo>
                <a:lnTo>
                  <a:pt x="253936" y="454249"/>
                </a:lnTo>
                <a:lnTo>
                  <a:pt x="278320" y="497163"/>
                </a:lnTo>
                <a:lnTo>
                  <a:pt x="312689" y="535622"/>
                </a:lnTo>
                <a:lnTo>
                  <a:pt x="359017" y="551769"/>
                </a:lnTo>
                <a:lnTo>
                  <a:pt x="375761" y="550687"/>
                </a:lnTo>
                <a:lnTo>
                  <a:pt x="424941" y="530129"/>
                </a:lnTo>
                <a:lnTo>
                  <a:pt x="453516" y="498982"/>
                </a:lnTo>
                <a:lnTo>
                  <a:pt x="461893" y="461192"/>
                </a:lnTo>
                <a:lnTo>
                  <a:pt x="460248" y="447547"/>
                </a:lnTo>
                <a:lnTo>
                  <a:pt x="445881" y="406796"/>
                </a:lnTo>
                <a:lnTo>
                  <a:pt x="413512" y="340232"/>
                </a:lnTo>
                <a:lnTo>
                  <a:pt x="260223" y="45719"/>
                </a:lnTo>
                <a:lnTo>
                  <a:pt x="348107" y="0"/>
                </a:lnTo>
                <a:lnTo>
                  <a:pt x="493522" y="279526"/>
                </a:lnTo>
                <a:lnTo>
                  <a:pt x="518767" y="329797"/>
                </a:lnTo>
                <a:lnTo>
                  <a:pt x="538702" y="373364"/>
                </a:lnTo>
                <a:lnTo>
                  <a:pt x="553350" y="410239"/>
                </a:lnTo>
                <a:lnTo>
                  <a:pt x="567025" y="467084"/>
                </a:lnTo>
                <a:lnTo>
                  <a:pt x="566562" y="493315"/>
                </a:lnTo>
                <a:lnTo>
                  <a:pt x="551434" y="544576"/>
                </a:lnTo>
                <a:lnTo>
                  <a:pt x="516397" y="590962"/>
                </a:lnTo>
                <a:lnTo>
                  <a:pt x="460883" y="629157"/>
                </a:lnTo>
                <a:lnTo>
                  <a:pt x="396970" y="654700"/>
                </a:lnTo>
                <a:lnTo>
                  <a:pt x="341629" y="660145"/>
                </a:lnTo>
                <a:lnTo>
                  <a:pt x="316769" y="655929"/>
                </a:lnTo>
                <a:lnTo>
                  <a:pt x="271049" y="635875"/>
                </a:lnTo>
                <a:lnTo>
                  <a:pt x="228639" y="597036"/>
                </a:lnTo>
                <a:lnTo>
                  <a:pt x="204374" y="563546"/>
                </a:lnTo>
                <a:lnTo>
                  <a:pt x="177395" y="519555"/>
                </a:lnTo>
                <a:lnTo>
                  <a:pt x="147700" y="465073"/>
                </a:lnTo>
                <a:lnTo>
                  <a:pt x="0" y="18110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009" y="3253241"/>
            <a:ext cx="699135" cy="752475"/>
          </a:xfrm>
          <a:custGeom>
            <a:avLst/>
            <a:gdLst/>
            <a:ahLst/>
            <a:cxnLst/>
            <a:rect l="l" t="t" r="r" b="b"/>
            <a:pathLst>
              <a:path w="699135" h="752475">
                <a:moveTo>
                  <a:pt x="0" y="219710"/>
                </a:moveTo>
                <a:lnTo>
                  <a:pt x="131825" y="151130"/>
                </a:lnTo>
                <a:lnTo>
                  <a:pt x="400176" y="473329"/>
                </a:lnTo>
                <a:lnTo>
                  <a:pt x="289813" y="68961"/>
                </a:lnTo>
                <a:lnTo>
                  <a:pt x="422275" y="0"/>
                </a:lnTo>
                <a:lnTo>
                  <a:pt x="699135" y="532384"/>
                </a:lnTo>
                <a:lnTo>
                  <a:pt x="617093" y="575056"/>
                </a:lnTo>
                <a:lnTo>
                  <a:pt x="398907" y="155702"/>
                </a:lnTo>
                <a:lnTo>
                  <a:pt x="530098" y="620268"/>
                </a:lnTo>
                <a:lnTo>
                  <a:pt x="445262" y="664337"/>
                </a:lnTo>
                <a:lnTo>
                  <a:pt x="140843" y="289941"/>
                </a:lnTo>
                <a:lnTo>
                  <a:pt x="358901" y="709295"/>
                </a:lnTo>
                <a:lnTo>
                  <a:pt x="276860" y="751967"/>
                </a:lnTo>
                <a:lnTo>
                  <a:pt x="0" y="21971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1648" y="1774676"/>
            <a:ext cx="435609" cy="579120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78224" y="15779"/>
                </a:moveTo>
                <a:lnTo>
                  <a:pt x="111847" y="3258"/>
                </a:lnTo>
                <a:lnTo>
                  <a:pt x="146613" y="0"/>
                </a:lnTo>
                <a:lnTo>
                  <a:pt x="182522" y="6028"/>
                </a:lnTo>
                <a:lnTo>
                  <a:pt x="219575" y="21367"/>
                </a:lnTo>
                <a:lnTo>
                  <a:pt x="279675" y="69906"/>
                </a:lnTo>
                <a:lnTo>
                  <a:pt x="309680" y="106672"/>
                </a:lnTo>
                <a:lnTo>
                  <a:pt x="339678" y="151753"/>
                </a:lnTo>
                <a:lnTo>
                  <a:pt x="369689" y="205136"/>
                </a:lnTo>
                <a:lnTo>
                  <a:pt x="396664" y="261372"/>
                </a:lnTo>
                <a:lnTo>
                  <a:pt x="416636" y="312883"/>
                </a:lnTo>
                <a:lnTo>
                  <a:pt x="429609" y="359670"/>
                </a:lnTo>
                <a:lnTo>
                  <a:pt x="435590" y="401732"/>
                </a:lnTo>
                <a:lnTo>
                  <a:pt x="434586" y="439070"/>
                </a:lnTo>
                <a:lnTo>
                  <a:pt x="425207" y="479645"/>
                </a:lnTo>
                <a:lnTo>
                  <a:pt x="408328" y="513921"/>
                </a:lnTo>
                <a:lnTo>
                  <a:pt x="352163" y="563530"/>
                </a:lnTo>
                <a:lnTo>
                  <a:pt x="302807" y="578865"/>
                </a:lnTo>
                <a:lnTo>
                  <a:pt x="278243" y="578746"/>
                </a:lnTo>
                <a:lnTo>
                  <a:pt x="229492" y="562600"/>
                </a:lnTo>
                <a:lnTo>
                  <a:pt x="182907" y="523305"/>
                </a:lnTo>
                <a:lnTo>
                  <a:pt x="235704" y="441864"/>
                </a:lnTo>
                <a:lnTo>
                  <a:pt x="254355" y="465085"/>
                </a:lnTo>
                <a:lnTo>
                  <a:pt x="273565" y="478567"/>
                </a:lnTo>
                <a:lnTo>
                  <a:pt x="313809" y="476408"/>
                </a:lnTo>
                <a:lnTo>
                  <a:pt x="341330" y="441029"/>
                </a:lnTo>
                <a:lnTo>
                  <a:pt x="344162" y="423195"/>
                </a:lnTo>
                <a:lnTo>
                  <a:pt x="342618" y="400403"/>
                </a:lnTo>
                <a:lnTo>
                  <a:pt x="335526" y="370871"/>
                </a:lnTo>
                <a:lnTo>
                  <a:pt x="322909" y="334577"/>
                </a:lnTo>
                <a:lnTo>
                  <a:pt x="304792" y="291496"/>
                </a:lnTo>
                <a:lnTo>
                  <a:pt x="302101" y="306093"/>
                </a:lnTo>
                <a:lnTo>
                  <a:pt x="298219" y="319595"/>
                </a:lnTo>
                <a:lnTo>
                  <a:pt x="279384" y="353433"/>
                </a:lnTo>
                <a:lnTo>
                  <a:pt x="249166" y="377221"/>
                </a:lnTo>
                <a:lnTo>
                  <a:pt x="196111" y="389715"/>
                </a:lnTo>
                <a:lnTo>
                  <a:pt x="167084" y="385919"/>
                </a:lnTo>
                <a:lnTo>
                  <a:pt x="106263" y="358441"/>
                </a:lnTo>
                <a:lnTo>
                  <a:pt x="54344" y="305292"/>
                </a:lnTo>
                <a:lnTo>
                  <a:pt x="32504" y="269144"/>
                </a:lnTo>
                <a:lnTo>
                  <a:pt x="14287" y="227994"/>
                </a:lnTo>
                <a:lnTo>
                  <a:pt x="3452" y="188737"/>
                </a:lnTo>
                <a:lnTo>
                  <a:pt x="0" y="151362"/>
                </a:lnTo>
                <a:lnTo>
                  <a:pt x="3929" y="115855"/>
                </a:lnTo>
                <a:lnTo>
                  <a:pt x="14287" y="83609"/>
                </a:lnTo>
                <a:lnTo>
                  <a:pt x="30122" y="56197"/>
                </a:lnTo>
                <a:lnTo>
                  <a:pt x="51434" y="33595"/>
                </a:lnTo>
                <a:lnTo>
                  <a:pt x="78224" y="157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29761" y="1924949"/>
            <a:ext cx="400050" cy="577850"/>
          </a:xfrm>
          <a:custGeom>
            <a:avLst/>
            <a:gdLst/>
            <a:ahLst/>
            <a:cxnLst/>
            <a:rect l="l" t="t" r="r" b="b"/>
            <a:pathLst>
              <a:path w="400050" h="577850">
                <a:moveTo>
                  <a:pt x="54229" y="35051"/>
                </a:moveTo>
                <a:lnTo>
                  <a:pt x="121793" y="0"/>
                </a:lnTo>
                <a:lnTo>
                  <a:pt x="399669" y="534034"/>
                </a:lnTo>
                <a:lnTo>
                  <a:pt x="316103" y="577469"/>
                </a:lnTo>
                <a:lnTo>
                  <a:pt x="116078" y="193040"/>
                </a:lnTo>
                <a:lnTo>
                  <a:pt x="104550" y="230256"/>
                </a:lnTo>
                <a:lnTo>
                  <a:pt x="89392" y="264937"/>
                </a:lnTo>
                <a:lnTo>
                  <a:pt x="70590" y="297070"/>
                </a:lnTo>
                <a:lnTo>
                  <a:pt x="48133" y="326644"/>
                </a:lnTo>
                <a:lnTo>
                  <a:pt x="0" y="234060"/>
                </a:lnTo>
                <a:lnTo>
                  <a:pt x="13166" y="216413"/>
                </a:lnTo>
                <a:lnTo>
                  <a:pt x="25225" y="195849"/>
                </a:lnTo>
                <a:lnTo>
                  <a:pt x="45974" y="145923"/>
                </a:lnTo>
                <a:lnTo>
                  <a:pt x="57245" y="90297"/>
                </a:lnTo>
                <a:lnTo>
                  <a:pt x="57511" y="62626"/>
                </a:lnTo>
                <a:lnTo>
                  <a:pt x="54229" y="350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68573" y="2124450"/>
            <a:ext cx="424815" cy="572770"/>
          </a:xfrm>
          <a:custGeom>
            <a:avLst/>
            <a:gdLst/>
            <a:ahLst/>
            <a:cxnLst/>
            <a:rect l="l" t="t" r="r" b="b"/>
            <a:pathLst>
              <a:path w="424814" h="572770">
                <a:moveTo>
                  <a:pt x="70993" y="14747"/>
                </a:moveTo>
                <a:lnTo>
                  <a:pt x="103237" y="2819"/>
                </a:lnTo>
                <a:lnTo>
                  <a:pt x="136350" y="0"/>
                </a:lnTo>
                <a:lnTo>
                  <a:pt x="170344" y="6300"/>
                </a:lnTo>
                <a:lnTo>
                  <a:pt x="205232" y="21732"/>
                </a:lnTo>
                <a:lnTo>
                  <a:pt x="262944" y="71476"/>
                </a:lnTo>
                <a:lnTo>
                  <a:pt x="292776" y="109652"/>
                </a:lnTo>
                <a:lnTo>
                  <a:pt x="323242" y="156698"/>
                </a:lnTo>
                <a:lnTo>
                  <a:pt x="354330" y="212613"/>
                </a:lnTo>
                <a:lnTo>
                  <a:pt x="382203" y="270084"/>
                </a:lnTo>
                <a:lnTo>
                  <a:pt x="403189" y="321953"/>
                </a:lnTo>
                <a:lnTo>
                  <a:pt x="417286" y="368226"/>
                </a:lnTo>
                <a:lnTo>
                  <a:pt x="424494" y="408909"/>
                </a:lnTo>
                <a:lnTo>
                  <a:pt x="424814" y="444007"/>
                </a:lnTo>
                <a:lnTo>
                  <a:pt x="417510" y="481468"/>
                </a:lnTo>
                <a:lnTo>
                  <a:pt x="382041" y="538341"/>
                </a:lnTo>
                <a:lnTo>
                  <a:pt x="321726" y="569753"/>
                </a:lnTo>
                <a:lnTo>
                  <a:pt x="288671" y="572658"/>
                </a:lnTo>
                <a:lnTo>
                  <a:pt x="254758" y="566515"/>
                </a:lnTo>
                <a:lnTo>
                  <a:pt x="191480" y="531008"/>
                </a:lnTo>
                <a:lnTo>
                  <a:pt x="162265" y="501618"/>
                </a:lnTo>
                <a:lnTo>
                  <a:pt x="132318" y="463156"/>
                </a:lnTo>
                <a:lnTo>
                  <a:pt x="101640" y="415629"/>
                </a:lnTo>
                <a:lnTo>
                  <a:pt x="70231" y="359044"/>
                </a:lnTo>
                <a:lnTo>
                  <a:pt x="42480" y="301896"/>
                </a:lnTo>
                <a:lnTo>
                  <a:pt x="21570" y="250247"/>
                </a:lnTo>
                <a:lnTo>
                  <a:pt x="7512" y="204108"/>
                </a:lnTo>
                <a:lnTo>
                  <a:pt x="318" y="163493"/>
                </a:lnTo>
                <a:lnTo>
                  <a:pt x="0" y="128412"/>
                </a:lnTo>
                <a:lnTo>
                  <a:pt x="7360" y="91025"/>
                </a:lnTo>
                <a:lnTo>
                  <a:pt x="21637" y="59626"/>
                </a:lnTo>
                <a:lnTo>
                  <a:pt x="42844" y="34204"/>
                </a:lnTo>
                <a:lnTo>
                  <a:pt x="70993" y="147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7305" y="2294106"/>
            <a:ext cx="502284" cy="635000"/>
          </a:xfrm>
          <a:custGeom>
            <a:avLst/>
            <a:gdLst/>
            <a:ahLst/>
            <a:cxnLst/>
            <a:rect l="l" t="t" r="r" b="b"/>
            <a:pathLst>
              <a:path w="502285" h="635000">
                <a:moveTo>
                  <a:pt x="85838" y="20097"/>
                </a:moveTo>
                <a:lnTo>
                  <a:pt x="119481" y="6167"/>
                </a:lnTo>
                <a:lnTo>
                  <a:pt x="151814" y="0"/>
                </a:lnTo>
                <a:lnTo>
                  <a:pt x="182814" y="1595"/>
                </a:lnTo>
                <a:lnTo>
                  <a:pt x="239748" y="26144"/>
                </a:lnTo>
                <a:lnTo>
                  <a:pt x="283805" y="68193"/>
                </a:lnTo>
                <a:lnTo>
                  <a:pt x="308453" y="111555"/>
                </a:lnTo>
                <a:lnTo>
                  <a:pt x="324598" y="162972"/>
                </a:lnTo>
                <a:lnTo>
                  <a:pt x="329866" y="218961"/>
                </a:lnTo>
                <a:lnTo>
                  <a:pt x="329297" y="238918"/>
                </a:lnTo>
                <a:lnTo>
                  <a:pt x="322978" y="287131"/>
                </a:lnTo>
                <a:lnTo>
                  <a:pt x="308850" y="350297"/>
                </a:lnTo>
                <a:lnTo>
                  <a:pt x="301323" y="380563"/>
                </a:lnTo>
                <a:lnTo>
                  <a:pt x="295499" y="405066"/>
                </a:lnTo>
                <a:lnTo>
                  <a:pt x="287549" y="446617"/>
                </a:lnTo>
                <a:lnTo>
                  <a:pt x="286303" y="465234"/>
                </a:lnTo>
                <a:lnTo>
                  <a:pt x="286371" y="473995"/>
                </a:lnTo>
                <a:lnTo>
                  <a:pt x="452741" y="387508"/>
                </a:lnTo>
                <a:lnTo>
                  <a:pt x="502017" y="482250"/>
                </a:lnTo>
                <a:lnTo>
                  <a:pt x="208647" y="634904"/>
                </a:lnTo>
                <a:lnTo>
                  <a:pt x="198409" y="606498"/>
                </a:lnTo>
                <a:lnTo>
                  <a:pt x="190946" y="577484"/>
                </a:lnTo>
                <a:lnTo>
                  <a:pt x="186269" y="547876"/>
                </a:lnTo>
                <a:lnTo>
                  <a:pt x="184390" y="517683"/>
                </a:lnTo>
                <a:lnTo>
                  <a:pt x="185697" y="483824"/>
                </a:lnTo>
                <a:lnTo>
                  <a:pt x="190755" y="443214"/>
                </a:lnTo>
                <a:lnTo>
                  <a:pt x="199552" y="395864"/>
                </a:lnTo>
                <a:lnTo>
                  <a:pt x="212076" y="341788"/>
                </a:lnTo>
                <a:lnTo>
                  <a:pt x="221984" y="299922"/>
                </a:lnTo>
                <a:lnTo>
                  <a:pt x="229236" y="265937"/>
                </a:lnTo>
                <a:lnTo>
                  <a:pt x="233846" y="239811"/>
                </a:lnTo>
                <a:lnTo>
                  <a:pt x="235825" y="221519"/>
                </a:lnTo>
                <a:lnTo>
                  <a:pt x="235680" y="201062"/>
                </a:lnTo>
                <a:lnTo>
                  <a:pt x="228199" y="163673"/>
                </a:lnTo>
                <a:lnTo>
                  <a:pt x="201090" y="118252"/>
                </a:lnTo>
                <a:lnTo>
                  <a:pt x="165482" y="98857"/>
                </a:lnTo>
                <a:lnTo>
                  <a:pt x="152957" y="98329"/>
                </a:lnTo>
                <a:lnTo>
                  <a:pt x="140336" y="100659"/>
                </a:lnTo>
                <a:lnTo>
                  <a:pt x="127621" y="105822"/>
                </a:lnTo>
                <a:lnTo>
                  <a:pt x="105787" y="123825"/>
                </a:lnTo>
                <a:lnTo>
                  <a:pt x="95728" y="148875"/>
                </a:lnTo>
                <a:lnTo>
                  <a:pt x="97456" y="180975"/>
                </a:lnTo>
                <a:lnTo>
                  <a:pt x="110984" y="220122"/>
                </a:lnTo>
                <a:lnTo>
                  <a:pt x="22592" y="253269"/>
                </a:lnTo>
                <a:lnTo>
                  <a:pt x="8520" y="212334"/>
                </a:lnTo>
                <a:lnTo>
                  <a:pt x="986" y="174863"/>
                </a:lnTo>
                <a:lnTo>
                  <a:pt x="0" y="140844"/>
                </a:lnTo>
                <a:lnTo>
                  <a:pt x="5574" y="110267"/>
                </a:lnTo>
                <a:lnTo>
                  <a:pt x="17240" y="82998"/>
                </a:lnTo>
                <a:lnTo>
                  <a:pt x="34514" y="58896"/>
                </a:lnTo>
                <a:lnTo>
                  <a:pt x="57384" y="37937"/>
                </a:lnTo>
                <a:lnTo>
                  <a:pt x="85838" y="2009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21" y="1522895"/>
            <a:ext cx="13905349" cy="86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8946" y="2015108"/>
            <a:ext cx="4083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Mempunyai kelulusan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Ijazah 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Sarjana Muda Prubatan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atau 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SETARAF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dengannya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dari Universiti 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diiktiraf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7184" y="3819905"/>
            <a:ext cx="4091304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Telah berdaftar penuh dengan  Majlis Perubatan Malaysia  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(MPM)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8947" y="5597144"/>
            <a:ext cx="4084954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Pengalaman klinikal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minimum  1 tahun selepas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pendaftaran  penuh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1254" y="3981450"/>
            <a:ext cx="323405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 algn="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Umur tidak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melebihi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43 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pada tarikh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tutup</a:t>
            </a:r>
            <a:endParaRPr sz="21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perm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honan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4205" y="7514335"/>
            <a:ext cx="3940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Lantikan tetap dan telah disahkan  dalam perkhidmatan pada tarikh  tutup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permohonan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2391" y="5758688"/>
            <a:ext cx="40093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98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SPM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min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kredit Bahasa  Malaysia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termasuk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ujian</a:t>
            </a: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lisan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9664" y="2153793"/>
            <a:ext cx="340423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 algn="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Telah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berkhidmat</a:t>
            </a:r>
            <a:r>
              <a:rPr sz="2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KKM 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min 3</a:t>
            </a: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(termasuk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 latihan</a:t>
            </a:r>
            <a:r>
              <a:rPr sz="21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siswazah)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82859" y="7289418"/>
            <a:ext cx="35941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 algn="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Markah Purata</a:t>
            </a: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LNPT</a:t>
            </a: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tidak 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kurang dari</a:t>
            </a:r>
            <a:r>
              <a:rPr sz="21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85%</a:t>
            </a: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bagi  mana-mana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3 tahun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2100">
              <a:latin typeface="Tahoma"/>
              <a:cs typeface="Tahoma"/>
            </a:endParaRPr>
          </a:p>
          <a:p>
            <a:pPr marR="5715" algn="r">
              <a:lnSpc>
                <a:spcPct val="100000"/>
              </a:lnSpc>
              <a:tabLst>
                <a:tab pos="941705" algn="l"/>
              </a:tabLst>
            </a:pP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tahun	terakhir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94610" y="5551170"/>
            <a:ext cx="239331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715" indent="62230" algn="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Penilaian</a:t>
            </a:r>
            <a:r>
              <a:rPr sz="21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perlu  genap 12</a:t>
            </a:r>
            <a:r>
              <a:rPr sz="21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bulan</a:t>
            </a:r>
            <a:endParaRPr sz="2100">
              <a:latin typeface="Tahoma"/>
              <a:cs typeface="Tahoma"/>
            </a:endParaRPr>
          </a:p>
          <a:p>
            <a:pPr marL="12700" marR="5080" indent="411480" algn="r">
              <a:lnSpc>
                <a:spcPct val="100000"/>
              </a:lnSpc>
            </a:pPr>
            <a:r>
              <a:rPr sz="2100" b="1" spc="-10" dirty="0">
                <a:solidFill>
                  <a:srgbClr val="FF0000"/>
                </a:solidFill>
                <a:latin typeface="Tahoma"/>
                <a:cs typeface="Tahoma"/>
              </a:rPr>
              <a:t>*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pengecualian  bagi</a:t>
            </a:r>
            <a:r>
              <a:rPr sz="21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Pegawai 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 Wanita</a:t>
            </a:r>
            <a:r>
              <a:rPr sz="21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yang  mengambil</a:t>
            </a:r>
            <a:r>
              <a:rPr sz="2100" b="1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CTG  dan CSG</a:t>
            </a:r>
            <a:r>
              <a:rPr sz="21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menjaga</a:t>
            </a:r>
            <a:endParaRPr sz="2100">
              <a:latin typeface="Tahoma"/>
              <a:cs typeface="Tahoma"/>
            </a:endParaRPr>
          </a:p>
          <a:p>
            <a:pPr marL="203200" marR="5080" indent="766445" algn="r">
              <a:lnSpc>
                <a:spcPct val="100000"/>
              </a:lnSpc>
            </a:pP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anak</a:t>
            </a:r>
            <a:r>
              <a:rPr sz="2100" b="1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tidak  melebihi</a:t>
            </a:r>
            <a:r>
              <a:rPr sz="21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90</a:t>
            </a:r>
            <a:r>
              <a:rPr sz="21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hari  dalam</a:t>
            </a:r>
            <a:r>
              <a:rPr sz="21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tahun  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penila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ian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11983" y="120472"/>
            <a:ext cx="134391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2565" marR="5080" indent="-52705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SYARAT-SYARAT ASAS / KELAYAKAN </a:t>
            </a:r>
            <a:r>
              <a:rPr sz="3600" spc="-5" dirty="0"/>
              <a:t>PROGRAM</a:t>
            </a:r>
            <a:r>
              <a:rPr sz="3600" spc="-75" dirty="0"/>
              <a:t> </a:t>
            </a:r>
            <a:r>
              <a:rPr sz="3600" dirty="0"/>
              <a:t>SARJANA  PERUBATAN</a:t>
            </a:r>
            <a:endParaRPr sz="3600"/>
          </a:p>
        </p:txBody>
      </p:sp>
      <p:sp>
        <p:nvSpPr>
          <p:cNvPr id="12" name="object 12"/>
          <p:cNvSpPr/>
          <p:nvPr/>
        </p:nvSpPr>
        <p:spPr>
          <a:xfrm>
            <a:off x="8118347" y="138074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67343" y="138074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5483" y="138074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4480" y="138074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21952" y="138074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67900" y="138074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2689" y="1510264"/>
            <a:ext cx="7014239" cy="875464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7197" y="1773929"/>
            <a:ext cx="398742" cy="8509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69138" y="8231360"/>
            <a:ext cx="5290185" cy="130612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185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Telah mengisytiharkan harta; Bukan  peminjam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tegar atau </a:t>
            </a:r>
            <a:r>
              <a:rPr sz="2400" b="1" i="1" spc="-50" dirty="0">
                <a:solidFill>
                  <a:srgbClr val="FFFFFF"/>
                </a:solidFill>
                <a:latin typeface="Tahoma"/>
                <a:cs typeface="Tahoma"/>
              </a:rPr>
              <a:t>blacklist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JPA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atau 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mana-mana badan pinjaman</a:t>
            </a:r>
            <a:r>
              <a:rPr sz="240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kerajaan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1247" y="1943101"/>
            <a:ext cx="5859753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607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pernah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terima;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Tidak 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pernah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gagal / tarik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diri;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Tidak 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pernah menolak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tawaran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program  Sarjana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tajaan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Kerajaan Malaysia  dalam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tempoh 2 tahun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lepas</a:t>
            </a:r>
            <a:endParaRPr sz="2400" dirty="0">
              <a:latin typeface="Tahoma"/>
              <a:cs typeface="Tahoma"/>
            </a:endParaRPr>
          </a:p>
          <a:p>
            <a:pPr marL="355600" marR="459105">
              <a:lnSpc>
                <a:spcPts val="2770"/>
              </a:lnSpc>
            </a:pPr>
            <a:endParaRPr lang="en-US" sz="4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4661" y="276606"/>
            <a:ext cx="13436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2565" marR="5080" indent="-52705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SYARAT-SYARAT </a:t>
            </a:r>
            <a:r>
              <a:rPr sz="3600" spc="-5" dirty="0"/>
              <a:t>ASAS </a:t>
            </a:r>
            <a:r>
              <a:rPr sz="3600" dirty="0"/>
              <a:t>/ KELAYAKAN PROGRAM</a:t>
            </a:r>
            <a:r>
              <a:rPr sz="3600" spc="-110" dirty="0"/>
              <a:t> </a:t>
            </a:r>
            <a:r>
              <a:rPr sz="3600" dirty="0"/>
              <a:t>SARJANA  PERUBATAN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7702295" y="153771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9768" y="153771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9431" y="153771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56904" y="153771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5900" y="153771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50323" y="153771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562600" y="4272634"/>
            <a:ext cx="6248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459105">
              <a:lnSpc>
                <a:spcPts val="2770"/>
              </a:lnSpc>
            </a:pPr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Bebas</a:t>
            </a:r>
            <a:r>
              <a:rPr lang="en-US"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daripada</a:t>
            </a:r>
            <a:r>
              <a:rPr lang="en-US"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penyakit</a:t>
            </a:r>
            <a:r>
              <a:rPr lang="en-US"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3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en-US" sz="2400" b="1" i="1" spc="-35" dirty="0">
                <a:solidFill>
                  <a:srgbClr val="FFFFFF"/>
                </a:solidFill>
                <a:latin typeface="Tahoma"/>
                <a:cs typeface="Tahoma"/>
              </a:rPr>
              <a:t>fit </a:t>
            </a:r>
            <a:r>
              <a:rPr lang="en-US" sz="2400" b="1" i="1" spc="-55" dirty="0">
                <a:solidFill>
                  <a:srgbClr val="FFFFFF"/>
                </a:solidFill>
                <a:latin typeface="Tahoma"/>
                <a:cs typeface="Tahoma"/>
              </a:rPr>
              <a:t>to  practice)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1247" y="6198938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Bebas</a:t>
            </a:r>
            <a:r>
              <a:rPr lang="en-US"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lang="en-US"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cs typeface="Tahoma"/>
              </a:rPr>
              <a:t>sebarang</a:t>
            </a:r>
            <a:r>
              <a:rPr lang="en-US"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pertuduhan</a:t>
            </a:r>
            <a:r>
              <a:rPr lang="en-US" sz="2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tindakan</a:t>
            </a:r>
            <a:r>
              <a:rPr lang="en-US"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cs typeface="Tahoma"/>
              </a:rPr>
              <a:t>tatatertib</a:t>
            </a:r>
            <a:r>
              <a:rPr lang="en-US"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lang="en-US"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dakwaan</a:t>
            </a:r>
            <a:r>
              <a:rPr lang="en-US" sz="2400" b="1" spc="-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en-US" sz="2400" b="1" spc="-5" dirty="0" err="1">
                <a:solidFill>
                  <a:srgbClr val="FFFFFF"/>
                </a:solidFill>
                <a:latin typeface="Tahoma"/>
                <a:cs typeface="Tahoma"/>
              </a:rPr>
              <a:t>Mahkamah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880" y="1520952"/>
            <a:ext cx="6059805" cy="83013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362585" indent="-271780">
              <a:lnSpc>
                <a:spcPts val="2935"/>
              </a:lnSpc>
              <a:buSzPct val="96428"/>
              <a:buAutoNum type="arabicPeriod"/>
              <a:tabLst>
                <a:tab pos="363220" algn="l"/>
              </a:tabLst>
            </a:pPr>
            <a:r>
              <a:rPr sz="2800" spc="-10" dirty="0">
                <a:latin typeface="Calibri"/>
                <a:cs typeface="Calibri"/>
              </a:rPr>
              <a:t>Kanser;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3450">
              <a:latin typeface="Times New Roman"/>
              <a:cs typeface="Times New Roman"/>
            </a:endParaRPr>
          </a:p>
          <a:p>
            <a:pPr marL="362585" indent="-271780">
              <a:lnSpc>
                <a:spcPct val="100000"/>
              </a:lnSpc>
              <a:buSzPct val="96428"/>
              <a:buAutoNum type="arabicPeriod"/>
              <a:tabLst>
                <a:tab pos="363220" algn="l"/>
              </a:tabLst>
            </a:pPr>
            <a:r>
              <a:rPr sz="2800" spc="-20" dirty="0">
                <a:latin typeface="Calibri"/>
                <a:cs typeface="Calibri"/>
              </a:rPr>
              <a:t>Serangan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jantung;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3450">
              <a:latin typeface="Times New Roman"/>
              <a:cs typeface="Times New Roman"/>
            </a:endParaRPr>
          </a:p>
          <a:p>
            <a:pPr marL="362585" indent="-271780">
              <a:lnSpc>
                <a:spcPct val="100000"/>
              </a:lnSpc>
              <a:buSzPct val="96428"/>
              <a:buAutoNum type="arabicPeriod"/>
              <a:tabLst>
                <a:tab pos="363220" algn="l"/>
              </a:tabLst>
            </a:pPr>
            <a:r>
              <a:rPr sz="2800" i="1" spc="-5" dirty="0">
                <a:latin typeface="Calibri"/>
                <a:cs typeface="Calibri"/>
              </a:rPr>
              <a:t>Pulmonary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Hypertension;</a:t>
            </a:r>
            <a:endParaRPr sz="2800">
              <a:latin typeface="Calibri"/>
              <a:cs typeface="Calibri"/>
            </a:endParaRPr>
          </a:p>
          <a:p>
            <a:pPr marL="91440" marR="434340">
              <a:lnSpc>
                <a:spcPct val="219499"/>
              </a:lnSpc>
              <a:spcBef>
                <a:spcPts val="5"/>
              </a:spcBef>
              <a:buSzPct val="96428"/>
              <a:buAutoNum type="arabicPeriod"/>
              <a:tabLst>
                <a:tab pos="363220" algn="l"/>
              </a:tabLst>
            </a:pPr>
            <a:r>
              <a:rPr sz="2800" spc="-25" dirty="0">
                <a:latin typeface="Calibri"/>
                <a:cs typeface="Calibri"/>
              </a:rPr>
              <a:t>Penyakit </a:t>
            </a:r>
            <a:r>
              <a:rPr sz="2800" spc="-10" dirty="0">
                <a:latin typeface="Calibri"/>
                <a:cs typeface="Calibri"/>
              </a:rPr>
              <a:t>buah pinggang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5" dirty="0">
                <a:latin typeface="Calibri"/>
                <a:cs typeface="Calibri"/>
              </a:rPr>
              <a:t>kronik;  </a:t>
            </a:r>
            <a:r>
              <a:rPr sz="2800" spc="-20" dirty="0">
                <a:latin typeface="Calibri"/>
                <a:cs typeface="Calibri"/>
              </a:rPr>
              <a:t>5.Penyakit </a:t>
            </a:r>
            <a:r>
              <a:rPr sz="2800" spc="-10" dirty="0">
                <a:latin typeface="Calibri"/>
                <a:cs typeface="Calibri"/>
              </a:rPr>
              <a:t>hati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i="1" spc="-5" dirty="0">
                <a:latin typeface="Calibri"/>
                <a:cs typeface="Calibri"/>
              </a:rPr>
              <a:t>liver</a:t>
            </a:r>
            <a:r>
              <a:rPr sz="2800" spc="-5" dirty="0">
                <a:latin typeface="Calibri"/>
                <a:cs typeface="Calibri"/>
              </a:rPr>
              <a:t>)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5" dirty="0">
                <a:latin typeface="Calibri"/>
                <a:cs typeface="Calibri"/>
              </a:rPr>
              <a:t>kronik;  </a:t>
            </a:r>
            <a:r>
              <a:rPr sz="2800" spc="-10" dirty="0">
                <a:latin typeface="Calibri"/>
                <a:cs typeface="Calibri"/>
              </a:rPr>
              <a:t>6.Hepatitis;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Times New Roman"/>
              <a:cs typeface="Times New Roman"/>
            </a:endParaRPr>
          </a:p>
          <a:p>
            <a:pPr marL="319405" marR="918844" indent="-228600">
              <a:lnSpc>
                <a:spcPts val="2690"/>
              </a:lnSpc>
              <a:spcBef>
                <a:spcPts val="5"/>
              </a:spcBef>
              <a:buSzPct val="96428"/>
              <a:buAutoNum type="arabicPeriod" startAt="7"/>
              <a:tabLst>
                <a:tab pos="363220" algn="l"/>
              </a:tabLst>
            </a:pPr>
            <a:r>
              <a:rPr sz="2800" spc="-15" dirty="0">
                <a:latin typeface="Calibri"/>
                <a:cs typeface="Calibri"/>
              </a:rPr>
              <a:t>Kecederaan </a:t>
            </a:r>
            <a:r>
              <a:rPr sz="2800" spc="-5" dirty="0">
                <a:latin typeface="Calibri"/>
                <a:cs typeface="Calibri"/>
              </a:rPr>
              <a:t>di </a:t>
            </a:r>
            <a:r>
              <a:rPr sz="2800" spc="-20" dirty="0">
                <a:latin typeface="Calibri"/>
                <a:cs typeface="Calibri"/>
              </a:rPr>
              <a:t>kepala </a:t>
            </a:r>
            <a:r>
              <a:rPr sz="2800" spc="-15" dirty="0">
                <a:latin typeface="Calibri"/>
                <a:cs typeface="Calibri"/>
              </a:rPr>
              <a:t>disebabkan  </a:t>
            </a:r>
            <a:r>
              <a:rPr sz="2800" spc="-20" dirty="0">
                <a:latin typeface="Calibri"/>
                <a:cs typeface="Calibri"/>
              </a:rPr>
              <a:t>kemalangan;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 startAt="7"/>
            </a:pPr>
            <a:endParaRPr sz="4050">
              <a:latin typeface="Times New Roman"/>
              <a:cs typeface="Times New Roman"/>
            </a:endParaRPr>
          </a:p>
          <a:p>
            <a:pPr marL="319405" marR="149225" indent="-228600">
              <a:lnSpc>
                <a:spcPct val="80000"/>
              </a:lnSpc>
              <a:spcBef>
                <a:spcPts val="5"/>
              </a:spcBef>
              <a:buSzPct val="96428"/>
              <a:buAutoNum type="arabicPeriod" startAt="7"/>
              <a:tabLst>
                <a:tab pos="36322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dan </a:t>
            </a:r>
            <a:r>
              <a:rPr sz="2800" spc="-25" dirty="0">
                <a:latin typeface="Calibri"/>
                <a:cs typeface="Calibri"/>
              </a:rPr>
              <a:t>kecacatan </a:t>
            </a:r>
            <a:r>
              <a:rPr sz="2800" spc="-10" dirty="0">
                <a:latin typeface="Calibri"/>
                <a:cs typeface="Calibri"/>
              </a:rPr>
              <a:t>pembuluh </a:t>
            </a:r>
            <a:r>
              <a:rPr sz="2800" spc="-20" dirty="0">
                <a:latin typeface="Calibri"/>
                <a:cs typeface="Calibri"/>
              </a:rPr>
              <a:t>darah 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ak</a:t>
            </a:r>
            <a:r>
              <a:rPr sz="1200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3988" y="1467612"/>
            <a:ext cx="9485630" cy="8354695"/>
          </a:xfrm>
          <a:custGeom>
            <a:avLst/>
            <a:gdLst/>
            <a:ahLst/>
            <a:cxnLst/>
            <a:rect l="l" t="t" r="r" b="b"/>
            <a:pathLst>
              <a:path w="9485630" h="8354695">
                <a:moveTo>
                  <a:pt x="0" y="8354568"/>
                </a:moveTo>
                <a:lnTo>
                  <a:pt x="9485376" y="8354568"/>
                </a:lnTo>
                <a:lnTo>
                  <a:pt x="9485376" y="0"/>
                </a:lnTo>
                <a:lnTo>
                  <a:pt x="0" y="0"/>
                </a:lnTo>
                <a:lnTo>
                  <a:pt x="0" y="83545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03363" y="1608201"/>
            <a:ext cx="9328150" cy="748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355600" algn="l"/>
              </a:tabLst>
            </a:pPr>
            <a:r>
              <a:rPr sz="2400" spc="-5" dirty="0">
                <a:latin typeface="Ebrima"/>
                <a:cs typeface="Ebrima"/>
              </a:rPr>
              <a:t>Melepuh </a:t>
            </a:r>
            <a:r>
              <a:rPr sz="2400" dirty="0">
                <a:latin typeface="Ebrima"/>
                <a:cs typeface="Ebrima"/>
              </a:rPr>
              <a:t>dan </a:t>
            </a:r>
            <a:r>
              <a:rPr sz="2400" spc="-5" dirty="0">
                <a:latin typeface="Ebrima"/>
                <a:cs typeface="Ebrima"/>
              </a:rPr>
              <a:t>melecur kerana</a:t>
            </a:r>
            <a:r>
              <a:rPr sz="2400" spc="30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kebakaran;</a:t>
            </a:r>
            <a:endParaRPr sz="2400">
              <a:latin typeface="Ebrima"/>
              <a:cs typeface="Ebrima"/>
            </a:endParaRPr>
          </a:p>
          <a:p>
            <a:pPr marL="12700" marR="5357495">
              <a:lnSpc>
                <a:spcPct val="170000"/>
              </a:lnSpc>
              <a:buAutoNum type="arabicPeriod" startAt="9"/>
              <a:tabLst>
                <a:tab pos="408940" algn="l"/>
              </a:tabLst>
            </a:pPr>
            <a:r>
              <a:rPr sz="2400" spc="-5" dirty="0">
                <a:latin typeface="Ebrima"/>
                <a:cs typeface="Ebrima"/>
              </a:rPr>
              <a:t>Pemindahan </a:t>
            </a:r>
            <a:r>
              <a:rPr sz="2400" dirty="0">
                <a:latin typeface="Ebrima"/>
                <a:cs typeface="Ebrima"/>
              </a:rPr>
              <a:t>organ utama;  </a:t>
            </a:r>
            <a:r>
              <a:rPr sz="2400" spc="-5" dirty="0">
                <a:latin typeface="Ebrima"/>
                <a:cs typeface="Ebrima"/>
              </a:rPr>
              <a:t>11.Penyakit</a:t>
            </a:r>
            <a:r>
              <a:rPr sz="2400" spc="10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Parkinson;</a:t>
            </a:r>
            <a:endParaRPr sz="2400">
              <a:latin typeface="Ebrima"/>
              <a:cs typeface="Ebrima"/>
            </a:endParaRPr>
          </a:p>
          <a:p>
            <a:pPr marL="12700" marR="3049905">
              <a:lnSpc>
                <a:spcPct val="170000"/>
              </a:lnSpc>
            </a:pPr>
            <a:r>
              <a:rPr sz="2400" spc="-5" dirty="0">
                <a:latin typeface="Ebrima"/>
                <a:cs typeface="Ebrima"/>
              </a:rPr>
              <a:t>12.Penyakit </a:t>
            </a:r>
            <a:r>
              <a:rPr sz="2400" dirty="0">
                <a:latin typeface="Ebrima"/>
                <a:cs typeface="Ebrima"/>
              </a:rPr>
              <a:t>HIV atau AIDS atau </a:t>
            </a:r>
            <a:r>
              <a:rPr sz="2400" spc="-5" dirty="0">
                <a:latin typeface="Ebrima"/>
                <a:cs typeface="Ebrima"/>
              </a:rPr>
              <a:t>kedua-duanya;  13.Pemindahan kaki </a:t>
            </a:r>
            <a:r>
              <a:rPr sz="2400" dirty="0">
                <a:latin typeface="Ebrima"/>
                <a:cs typeface="Ebrima"/>
              </a:rPr>
              <a:t>dan tangan;  </a:t>
            </a:r>
            <a:r>
              <a:rPr sz="2400" spc="-5" dirty="0">
                <a:latin typeface="Ebrima"/>
                <a:cs typeface="Ebrima"/>
              </a:rPr>
              <a:t>14.Skizofrenia;</a:t>
            </a:r>
            <a:endParaRPr sz="2400">
              <a:latin typeface="Ebrima"/>
              <a:cs typeface="Ebrima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580"/>
              </a:spcBef>
              <a:buSzPct val="95833"/>
              <a:buAutoNum type="arabicPeriod" startAt="15"/>
              <a:tabLst>
                <a:tab pos="408940" algn="l"/>
              </a:tabLst>
            </a:pPr>
            <a:r>
              <a:rPr sz="2400" spc="-5" dirty="0">
                <a:latin typeface="Ebrima"/>
                <a:cs typeface="Ebrima"/>
              </a:rPr>
              <a:t>Kecederaan </a:t>
            </a:r>
            <a:r>
              <a:rPr sz="2400" dirty="0">
                <a:latin typeface="Ebrima"/>
                <a:cs typeface="Ebrima"/>
              </a:rPr>
              <a:t>atau </a:t>
            </a:r>
            <a:r>
              <a:rPr sz="2400" spc="-5" dirty="0">
                <a:latin typeface="Ebrima"/>
                <a:cs typeface="Ebrima"/>
              </a:rPr>
              <a:t>kecacatan fizikal </a:t>
            </a:r>
            <a:r>
              <a:rPr sz="2400" dirty="0">
                <a:latin typeface="Ebrima"/>
                <a:cs typeface="Ebrima"/>
              </a:rPr>
              <a:t>yang dialami </a:t>
            </a:r>
            <a:r>
              <a:rPr sz="2400" spc="-5" dirty="0">
                <a:latin typeface="Ebrima"/>
                <a:cs typeface="Ebrima"/>
              </a:rPr>
              <a:t>semasa </a:t>
            </a:r>
            <a:r>
              <a:rPr sz="2400" dirty="0">
                <a:latin typeface="Ebrima"/>
                <a:cs typeface="Ebrima"/>
              </a:rPr>
              <a:t>menjalani  </a:t>
            </a:r>
            <a:r>
              <a:rPr sz="2400" spc="-5" dirty="0">
                <a:latin typeface="Ebrima"/>
                <a:cs typeface="Ebrima"/>
              </a:rPr>
              <a:t>latihan </a:t>
            </a:r>
            <a:r>
              <a:rPr sz="2400" dirty="0">
                <a:latin typeface="Ebrima"/>
                <a:cs typeface="Ebrima"/>
              </a:rPr>
              <a:t>atau </a:t>
            </a:r>
            <a:r>
              <a:rPr sz="2400" spc="-5" dirty="0">
                <a:latin typeface="Ebrima"/>
                <a:cs typeface="Ebrima"/>
              </a:rPr>
              <a:t>kursus </a:t>
            </a:r>
            <a:r>
              <a:rPr sz="2400" dirty="0">
                <a:latin typeface="Ebrima"/>
                <a:cs typeface="Ebrima"/>
              </a:rPr>
              <a:t>yang </a:t>
            </a:r>
            <a:r>
              <a:rPr sz="2400" spc="-5" dirty="0">
                <a:latin typeface="Ebrima"/>
                <a:cs typeface="Ebrima"/>
              </a:rPr>
              <a:t>disahkan oleh Pakar </a:t>
            </a:r>
            <a:r>
              <a:rPr sz="2400" dirty="0">
                <a:latin typeface="Ebrima"/>
                <a:cs typeface="Ebrima"/>
              </a:rPr>
              <a:t>Perubatan Kerajaan  dan </a:t>
            </a:r>
            <a:r>
              <a:rPr sz="2400" spc="-5" dirty="0">
                <a:latin typeface="Ebrima"/>
                <a:cs typeface="Ebrima"/>
              </a:rPr>
              <a:t>Pakar </a:t>
            </a:r>
            <a:r>
              <a:rPr sz="2400" dirty="0">
                <a:latin typeface="Ebrima"/>
                <a:cs typeface="Ebrima"/>
              </a:rPr>
              <a:t>Perubatan yang </a:t>
            </a:r>
            <a:r>
              <a:rPr sz="2400" spc="-5" dirty="0">
                <a:latin typeface="Ebrima"/>
                <a:cs typeface="Ebrima"/>
              </a:rPr>
              <a:t>diperakukan oleh </a:t>
            </a:r>
            <a:r>
              <a:rPr sz="2400" dirty="0">
                <a:latin typeface="Ebrima"/>
                <a:cs typeface="Ebrima"/>
              </a:rPr>
              <a:t>penaja sebagai tidak  </a:t>
            </a:r>
            <a:r>
              <a:rPr sz="2400" spc="-5" dirty="0">
                <a:latin typeface="Ebrima"/>
                <a:cs typeface="Ebrima"/>
              </a:rPr>
              <a:t>sihat </a:t>
            </a:r>
            <a:r>
              <a:rPr sz="2400" dirty="0">
                <a:latin typeface="Ebrima"/>
                <a:cs typeface="Ebrima"/>
              </a:rPr>
              <a:t>untuk </a:t>
            </a:r>
            <a:r>
              <a:rPr sz="2400" spc="-5" dirty="0">
                <a:latin typeface="Ebrima"/>
                <a:cs typeface="Ebrima"/>
              </a:rPr>
              <a:t>meneruskan pengajian;</a:t>
            </a:r>
            <a:r>
              <a:rPr sz="2400" spc="40" dirty="0">
                <a:latin typeface="Ebrima"/>
                <a:cs typeface="Ebrima"/>
              </a:rPr>
              <a:t> </a:t>
            </a:r>
            <a:r>
              <a:rPr sz="2400" dirty="0">
                <a:latin typeface="Ebrima"/>
                <a:cs typeface="Ebrima"/>
              </a:rPr>
              <a:t>dan</a:t>
            </a:r>
            <a:endParaRPr sz="2400">
              <a:latin typeface="Ebrima"/>
              <a:cs typeface="Ebrima"/>
            </a:endParaRPr>
          </a:p>
          <a:p>
            <a:pPr marL="355600" marR="7620" indent="-342900" algn="just">
              <a:lnSpc>
                <a:spcPct val="150000"/>
              </a:lnSpc>
              <a:spcBef>
                <a:spcPts val="580"/>
              </a:spcBef>
              <a:buSzPct val="95833"/>
              <a:buAutoNum type="arabicPeriod" startAt="15"/>
              <a:tabLst>
                <a:tab pos="408940" algn="l"/>
              </a:tabLst>
            </a:pPr>
            <a:r>
              <a:rPr sz="2400" dirty="0">
                <a:latin typeface="Ebrima"/>
                <a:cs typeface="Ebrima"/>
              </a:rPr>
              <a:t>Lain-lain </a:t>
            </a:r>
            <a:r>
              <a:rPr sz="2400" spc="-5" dirty="0">
                <a:latin typeface="Ebrima"/>
                <a:cs typeface="Ebrima"/>
              </a:rPr>
              <a:t>penyakit </a:t>
            </a:r>
            <a:r>
              <a:rPr sz="2400" dirty="0">
                <a:latin typeface="Ebrima"/>
                <a:cs typeface="Ebrima"/>
              </a:rPr>
              <a:t>yang disahkan </a:t>
            </a:r>
            <a:r>
              <a:rPr sz="2400" spc="-5" dirty="0">
                <a:latin typeface="Ebrima"/>
                <a:cs typeface="Ebrima"/>
              </a:rPr>
              <a:t>sebagai penyakit kronik </a:t>
            </a:r>
            <a:r>
              <a:rPr sz="2400" dirty="0">
                <a:latin typeface="Ebrima"/>
                <a:cs typeface="Ebrima"/>
              </a:rPr>
              <a:t>dan  tidak sihat untuk </a:t>
            </a:r>
            <a:r>
              <a:rPr sz="2400" spc="-5" dirty="0">
                <a:latin typeface="Ebrima"/>
                <a:cs typeface="Ebrima"/>
              </a:rPr>
              <a:t>meneruskan </a:t>
            </a:r>
            <a:r>
              <a:rPr sz="2400" dirty="0">
                <a:latin typeface="Ebrima"/>
                <a:cs typeface="Ebrima"/>
              </a:rPr>
              <a:t>pengajian </a:t>
            </a:r>
            <a:r>
              <a:rPr sz="2400" spc="-5" dirty="0">
                <a:latin typeface="Ebrima"/>
                <a:cs typeface="Ebrima"/>
              </a:rPr>
              <a:t>oleh Pakar </a:t>
            </a:r>
            <a:r>
              <a:rPr sz="2400" dirty="0">
                <a:latin typeface="Ebrima"/>
                <a:cs typeface="Ebrima"/>
              </a:rPr>
              <a:t>Perubatan  </a:t>
            </a:r>
            <a:r>
              <a:rPr sz="2400" spc="-5" dirty="0">
                <a:latin typeface="Ebrima"/>
                <a:cs typeface="Ebrima"/>
              </a:rPr>
              <a:t>Kerajaan </a:t>
            </a:r>
            <a:r>
              <a:rPr sz="2400" dirty="0">
                <a:latin typeface="Ebrima"/>
                <a:cs typeface="Ebrima"/>
              </a:rPr>
              <a:t>dan </a:t>
            </a:r>
            <a:r>
              <a:rPr sz="2400" spc="-5" dirty="0">
                <a:latin typeface="Ebrima"/>
                <a:cs typeface="Ebrima"/>
              </a:rPr>
              <a:t>Pakar </a:t>
            </a:r>
            <a:r>
              <a:rPr sz="2400" dirty="0">
                <a:latin typeface="Ebrima"/>
                <a:cs typeface="Ebrima"/>
              </a:rPr>
              <a:t>Perubatan yang </a:t>
            </a:r>
            <a:r>
              <a:rPr sz="2400" spc="-5" dirty="0">
                <a:latin typeface="Ebrima"/>
                <a:cs typeface="Ebrima"/>
              </a:rPr>
              <a:t>diperakukan oleh</a:t>
            </a:r>
            <a:r>
              <a:rPr sz="2400" spc="95" dirty="0">
                <a:latin typeface="Ebrima"/>
                <a:cs typeface="Ebrima"/>
              </a:rPr>
              <a:t> </a:t>
            </a:r>
            <a:r>
              <a:rPr sz="2400" dirty="0">
                <a:latin typeface="Ebrima"/>
                <a:cs typeface="Ebrima"/>
              </a:rPr>
              <a:t>penaja.</a:t>
            </a:r>
            <a:endParaRPr sz="2400">
              <a:latin typeface="Ebrima"/>
              <a:cs typeface="Ebri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1164" y="285699"/>
            <a:ext cx="149155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JENIS </a:t>
            </a:r>
            <a:r>
              <a:rPr sz="6000" spc="-75" dirty="0"/>
              <a:t>PENYAKIT </a:t>
            </a:r>
            <a:r>
              <a:rPr sz="6000" dirty="0"/>
              <a:t>KRONIK (LAMPIRAN</a:t>
            </a:r>
            <a:r>
              <a:rPr sz="6000" spc="-200" dirty="0"/>
              <a:t> </a:t>
            </a:r>
            <a:r>
              <a:rPr sz="6000" spc="-5" dirty="0"/>
              <a:t>A)</a:t>
            </a:r>
            <a:endParaRPr sz="6000"/>
          </a:p>
        </p:txBody>
      </p:sp>
      <p:sp>
        <p:nvSpPr>
          <p:cNvPr id="6" name="object 6"/>
          <p:cNvSpPr/>
          <p:nvPr/>
        </p:nvSpPr>
        <p:spPr>
          <a:xfrm>
            <a:off x="8133588" y="140055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82583" y="140055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0723" y="140055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89719" y="140055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37192" y="140055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81616" y="1400556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7159" y="1274064"/>
            <a:ext cx="1327785" cy="1327785"/>
          </a:xfrm>
          <a:custGeom>
            <a:avLst/>
            <a:gdLst/>
            <a:ahLst/>
            <a:cxnLst/>
            <a:rect l="l" t="t" r="r" b="b"/>
            <a:pathLst>
              <a:path w="1327784" h="1327785">
                <a:moveTo>
                  <a:pt x="663701" y="0"/>
                </a:moveTo>
                <a:lnTo>
                  <a:pt x="616700" y="1684"/>
                </a:lnTo>
                <a:lnTo>
                  <a:pt x="570528" y="6659"/>
                </a:lnTo>
                <a:lnTo>
                  <a:pt x="525302" y="14808"/>
                </a:lnTo>
                <a:lnTo>
                  <a:pt x="481139" y="26014"/>
                </a:lnTo>
                <a:lnTo>
                  <a:pt x="438156" y="40158"/>
                </a:lnTo>
                <a:lnTo>
                  <a:pt x="396472" y="57125"/>
                </a:lnTo>
                <a:lnTo>
                  <a:pt x="356202" y="76796"/>
                </a:lnTo>
                <a:lnTo>
                  <a:pt x="317465" y="99055"/>
                </a:lnTo>
                <a:lnTo>
                  <a:pt x="280377" y="123783"/>
                </a:lnTo>
                <a:lnTo>
                  <a:pt x="245056" y="150865"/>
                </a:lnTo>
                <a:lnTo>
                  <a:pt x="211618" y="180183"/>
                </a:lnTo>
                <a:lnTo>
                  <a:pt x="180183" y="211618"/>
                </a:lnTo>
                <a:lnTo>
                  <a:pt x="150865" y="245056"/>
                </a:lnTo>
                <a:lnTo>
                  <a:pt x="123783" y="280377"/>
                </a:lnTo>
                <a:lnTo>
                  <a:pt x="99055" y="317465"/>
                </a:lnTo>
                <a:lnTo>
                  <a:pt x="76796" y="356202"/>
                </a:lnTo>
                <a:lnTo>
                  <a:pt x="57125" y="396472"/>
                </a:lnTo>
                <a:lnTo>
                  <a:pt x="40158" y="438156"/>
                </a:lnTo>
                <a:lnTo>
                  <a:pt x="26014" y="481139"/>
                </a:lnTo>
                <a:lnTo>
                  <a:pt x="14808" y="525302"/>
                </a:lnTo>
                <a:lnTo>
                  <a:pt x="6659" y="570528"/>
                </a:lnTo>
                <a:lnTo>
                  <a:pt x="1684" y="616700"/>
                </a:lnTo>
                <a:lnTo>
                  <a:pt x="0" y="663701"/>
                </a:lnTo>
                <a:lnTo>
                  <a:pt x="1684" y="711445"/>
                </a:lnTo>
                <a:lnTo>
                  <a:pt x="6659" y="758228"/>
                </a:lnTo>
                <a:lnTo>
                  <a:pt x="14808" y="803943"/>
                </a:lnTo>
                <a:lnTo>
                  <a:pt x="26014" y="848480"/>
                </a:lnTo>
                <a:lnTo>
                  <a:pt x="40158" y="891733"/>
                </a:lnTo>
                <a:lnTo>
                  <a:pt x="57125" y="933592"/>
                </a:lnTo>
                <a:lnTo>
                  <a:pt x="76796" y="973951"/>
                </a:lnTo>
                <a:lnTo>
                  <a:pt x="99055" y="1012700"/>
                </a:lnTo>
                <a:lnTo>
                  <a:pt x="123783" y="1049733"/>
                </a:lnTo>
                <a:lnTo>
                  <a:pt x="150865" y="1084941"/>
                </a:lnTo>
                <a:lnTo>
                  <a:pt x="180183" y="1118215"/>
                </a:lnTo>
                <a:lnTo>
                  <a:pt x="211618" y="1149448"/>
                </a:lnTo>
                <a:lnTo>
                  <a:pt x="245056" y="1178533"/>
                </a:lnTo>
                <a:lnTo>
                  <a:pt x="280377" y="1205360"/>
                </a:lnTo>
                <a:lnTo>
                  <a:pt x="317465" y="1229821"/>
                </a:lnTo>
                <a:lnTo>
                  <a:pt x="356202" y="1251810"/>
                </a:lnTo>
                <a:lnTo>
                  <a:pt x="396472" y="1271217"/>
                </a:lnTo>
                <a:lnTo>
                  <a:pt x="438156" y="1287935"/>
                </a:lnTo>
                <a:lnTo>
                  <a:pt x="481139" y="1301856"/>
                </a:lnTo>
                <a:lnTo>
                  <a:pt x="525302" y="1312871"/>
                </a:lnTo>
                <a:lnTo>
                  <a:pt x="570528" y="1320872"/>
                </a:lnTo>
                <a:lnTo>
                  <a:pt x="616700" y="1325753"/>
                </a:lnTo>
                <a:lnTo>
                  <a:pt x="663701" y="1327403"/>
                </a:lnTo>
                <a:lnTo>
                  <a:pt x="711445" y="1325753"/>
                </a:lnTo>
                <a:lnTo>
                  <a:pt x="758228" y="1320872"/>
                </a:lnTo>
                <a:lnTo>
                  <a:pt x="803943" y="1312871"/>
                </a:lnTo>
                <a:lnTo>
                  <a:pt x="848480" y="1301856"/>
                </a:lnTo>
                <a:lnTo>
                  <a:pt x="891733" y="1287935"/>
                </a:lnTo>
                <a:lnTo>
                  <a:pt x="933592" y="1271217"/>
                </a:lnTo>
                <a:lnTo>
                  <a:pt x="973951" y="1251810"/>
                </a:lnTo>
                <a:lnTo>
                  <a:pt x="1012700" y="1229821"/>
                </a:lnTo>
                <a:lnTo>
                  <a:pt x="1049733" y="1205360"/>
                </a:lnTo>
                <a:lnTo>
                  <a:pt x="1053904" y="1202181"/>
                </a:lnTo>
                <a:lnTo>
                  <a:pt x="663701" y="1202181"/>
                </a:lnTo>
                <a:lnTo>
                  <a:pt x="615155" y="1200008"/>
                </a:lnTo>
                <a:lnTo>
                  <a:pt x="567735" y="1193608"/>
                </a:lnTo>
                <a:lnTo>
                  <a:pt x="521641" y="1183161"/>
                </a:lnTo>
                <a:lnTo>
                  <a:pt x="477073" y="1168849"/>
                </a:lnTo>
                <a:lnTo>
                  <a:pt x="434231" y="1150851"/>
                </a:lnTo>
                <a:lnTo>
                  <a:pt x="393314" y="1129349"/>
                </a:lnTo>
                <a:lnTo>
                  <a:pt x="354522" y="1104524"/>
                </a:lnTo>
                <a:lnTo>
                  <a:pt x="318056" y="1076554"/>
                </a:lnTo>
                <a:lnTo>
                  <a:pt x="284114" y="1045622"/>
                </a:lnTo>
                <a:lnTo>
                  <a:pt x="252897" y="1011908"/>
                </a:lnTo>
                <a:lnTo>
                  <a:pt x="224605" y="975592"/>
                </a:lnTo>
                <a:lnTo>
                  <a:pt x="199437" y="936855"/>
                </a:lnTo>
                <a:lnTo>
                  <a:pt x="177592" y="895877"/>
                </a:lnTo>
                <a:lnTo>
                  <a:pt x="159271" y="852840"/>
                </a:lnTo>
                <a:lnTo>
                  <a:pt x="144674" y="807923"/>
                </a:lnTo>
                <a:lnTo>
                  <a:pt x="134000" y="761307"/>
                </a:lnTo>
                <a:lnTo>
                  <a:pt x="127450" y="713173"/>
                </a:lnTo>
                <a:lnTo>
                  <a:pt x="125222" y="663701"/>
                </a:lnTo>
                <a:lnTo>
                  <a:pt x="127450" y="615155"/>
                </a:lnTo>
                <a:lnTo>
                  <a:pt x="134000" y="567735"/>
                </a:lnTo>
                <a:lnTo>
                  <a:pt x="144674" y="521641"/>
                </a:lnTo>
                <a:lnTo>
                  <a:pt x="159271" y="477073"/>
                </a:lnTo>
                <a:lnTo>
                  <a:pt x="177592" y="434231"/>
                </a:lnTo>
                <a:lnTo>
                  <a:pt x="199437" y="393314"/>
                </a:lnTo>
                <a:lnTo>
                  <a:pt x="224605" y="354522"/>
                </a:lnTo>
                <a:lnTo>
                  <a:pt x="252897" y="318056"/>
                </a:lnTo>
                <a:lnTo>
                  <a:pt x="284114" y="284114"/>
                </a:lnTo>
                <a:lnTo>
                  <a:pt x="318056" y="252897"/>
                </a:lnTo>
                <a:lnTo>
                  <a:pt x="354522" y="224605"/>
                </a:lnTo>
                <a:lnTo>
                  <a:pt x="393314" y="199437"/>
                </a:lnTo>
                <a:lnTo>
                  <a:pt x="434231" y="177592"/>
                </a:lnTo>
                <a:lnTo>
                  <a:pt x="477073" y="159271"/>
                </a:lnTo>
                <a:lnTo>
                  <a:pt x="521641" y="144674"/>
                </a:lnTo>
                <a:lnTo>
                  <a:pt x="567735" y="134000"/>
                </a:lnTo>
                <a:lnTo>
                  <a:pt x="615155" y="127450"/>
                </a:lnTo>
                <a:lnTo>
                  <a:pt x="663701" y="125221"/>
                </a:lnTo>
                <a:lnTo>
                  <a:pt x="1051603" y="125221"/>
                </a:lnTo>
                <a:lnTo>
                  <a:pt x="1049733" y="123783"/>
                </a:lnTo>
                <a:lnTo>
                  <a:pt x="1012700" y="99055"/>
                </a:lnTo>
                <a:lnTo>
                  <a:pt x="973951" y="76796"/>
                </a:lnTo>
                <a:lnTo>
                  <a:pt x="933592" y="57125"/>
                </a:lnTo>
                <a:lnTo>
                  <a:pt x="891733" y="40158"/>
                </a:lnTo>
                <a:lnTo>
                  <a:pt x="848480" y="26014"/>
                </a:lnTo>
                <a:lnTo>
                  <a:pt x="803943" y="14808"/>
                </a:lnTo>
                <a:lnTo>
                  <a:pt x="758228" y="6659"/>
                </a:lnTo>
                <a:lnTo>
                  <a:pt x="711445" y="1684"/>
                </a:lnTo>
                <a:lnTo>
                  <a:pt x="663701" y="0"/>
                </a:lnTo>
                <a:close/>
              </a:path>
              <a:path w="1327784" h="1327785">
                <a:moveTo>
                  <a:pt x="1051603" y="125221"/>
                </a:moveTo>
                <a:lnTo>
                  <a:pt x="663701" y="125221"/>
                </a:lnTo>
                <a:lnTo>
                  <a:pt x="713173" y="127450"/>
                </a:lnTo>
                <a:lnTo>
                  <a:pt x="761307" y="134000"/>
                </a:lnTo>
                <a:lnTo>
                  <a:pt x="807923" y="144674"/>
                </a:lnTo>
                <a:lnTo>
                  <a:pt x="852840" y="159271"/>
                </a:lnTo>
                <a:lnTo>
                  <a:pt x="895877" y="177592"/>
                </a:lnTo>
                <a:lnTo>
                  <a:pt x="936855" y="199437"/>
                </a:lnTo>
                <a:lnTo>
                  <a:pt x="975592" y="224605"/>
                </a:lnTo>
                <a:lnTo>
                  <a:pt x="1011908" y="252897"/>
                </a:lnTo>
                <a:lnTo>
                  <a:pt x="1045622" y="284114"/>
                </a:lnTo>
                <a:lnTo>
                  <a:pt x="1076554" y="318056"/>
                </a:lnTo>
                <a:lnTo>
                  <a:pt x="1104524" y="354522"/>
                </a:lnTo>
                <a:lnTo>
                  <a:pt x="1129349" y="393314"/>
                </a:lnTo>
                <a:lnTo>
                  <a:pt x="1150851" y="434231"/>
                </a:lnTo>
                <a:lnTo>
                  <a:pt x="1168849" y="477073"/>
                </a:lnTo>
                <a:lnTo>
                  <a:pt x="1183161" y="521641"/>
                </a:lnTo>
                <a:lnTo>
                  <a:pt x="1193608" y="567735"/>
                </a:lnTo>
                <a:lnTo>
                  <a:pt x="1200008" y="615155"/>
                </a:lnTo>
                <a:lnTo>
                  <a:pt x="1202182" y="663701"/>
                </a:lnTo>
                <a:lnTo>
                  <a:pt x="1200008" y="713173"/>
                </a:lnTo>
                <a:lnTo>
                  <a:pt x="1193608" y="761307"/>
                </a:lnTo>
                <a:lnTo>
                  <a:pt x="1183161" y="807923"/>
                </a:lnTo>
                <a:lnTo>
                  <a:pt x="1168849" y="852840"/>
                </a:lnTo>
                <a:lnTo>
                  <a:pt x="1150851" y="895877"/>
                </a:lnTo>
                <a:lnTo>
                  <a:pt x="1129349" y="936855"/>
                </a:lnTo>
                <a:lnTo>
                  <a:pt x="1104524" y="975592"/>
                </a:lnTo>
                <a:lnTo>
                  <a:pt x="1076554" y="1011908"/>
                </a:lnTo>
                <a:lnTo>
                  <a:pt x="1045622" y="1045622"/>
                </a:lnTo>
                <a:lnTo>
                  <a:pt x="1011908" y="1076554"/>
                </a:lnTo>
                <a:lnTo>
                  <a:pt x="975592" y="1104524"/>
                </a:lnTo>
                <a:lnTo>
                  <a:pt x="936855" y="1129349"/>
                </a:lnTo>
                <a:lnTo>
                  <a:pt x="895877" y="1150851"/>
                </a:lnTo>
                <a:lnTo>
                  <a:pt x="852840" y="1168849"/>
                </a:lnTo>
                <a:lnTo>
                  <a:pt x="807923" y="1183161"/>
                </a:lnTo>
                <a:lnTo>
                  <a:pt x="761307" y="1193608"/>
                </a:lnTo>
                <a:lnTo>
                  <a:pt x="713173" y="1200008"/>
                </a:lnTo>
                <a:lnTo>
                  <a:pt x="663701" y="1202181"/>
                </a:lnTo>
                <a:lnTo>
                  <a:pt x="1053904" y="1202181"/>
                </a:lnTo>
                <a:lnTo>
                  <a:pt x="1084941" y="1178533"/>
                </a:lnTo>
                <a:lnTo>
                  <a:pt x="1118215" y="1149448"/>
                </a:lnTo>
                <a:lnTo>
                  <a:pt x="1149448" y="1118215"/>
                </a:lnTo>
                <a:lnTo>
                  <a:pt x="1178533" y="1084941"/>
                </a:lnTo>
                <a:lnTo>
                  <a:pt x="1205360" y="1049733"/>
                </a:lnTo>
                <a:lnTo>
                  <a:pt x="1229821" y="1012700"/>
                </a:lnTo>
                <a:lnTo>
                  <a:pt x="1251810" y="973951"/>
                </a:lnTo>
                <a:lnTo>
                  <a:pt x="1271217" y="933592"/>
                </a:lnTo>
                <a:lnTo>
                  <a:pt x="1287935" y="891733"/>
                </a:lnTo>
                <a:lnTo>
                  <a:pt x="1301856" y="848480"/>
                </a:lnTo>
                <a:lnTo>
                  <a:pt x="1312871" y="803943"/>
                </a:lnTo>
                <a:lnTo>
                  <a:pt x="1320872" y="758228"/>
                </a:lnTo>
                <a:lnTo>
                  <a:pt x="1325753" y="711445"/>
                </a:lnTo>
                <a:lnTo>
                  <a:pt x="1327404" y="663701"/>
                </a:lnTo>
                <a:lnTo>
                  <a:pt x="1325753" y="616700"/>
                </a:lnTo>
                <a:lnTo>
                  <a:pt x="1320872" y="570528"/>
                </a:lnTo>
                <a:lnTo>
                  <a:pt x="1312871" y="525302"/>
                </a:lnTo>
                <a:lnTo>
                  <a:pt x="1301856" y="481139"/>
                </a:lnTo>
                <a:lnTo>
                  <a:pt x="1287935" y="438156"/>
                </a:lnTo>
                <a:lnTo>
                  <a:pt x="1271217" y="396472"/>
                </a:lnTo>
                <a:lnTo>
                  <a:pt x="1251810" y="356202"/>
                </a:lnTo>
                <a:lnTo>
                  <a:pt x="1229821" y="317465"/>
                </a:lnTo>
                <a:lnTo>
                  <a:pt x="1205360" y="280377"/>
                </a:lnTo>
                <a:lnTo>
                  <a:pt x="1178533" y="245056"/>
                </a:lnTo>
                <a:lnTo>
                  <a:pt x="1149448" y="211618"/>
                </a:lnTo>
                <a:lnTo>
                  <a:pt x="1118215" y="180183"/>
                </a:lnTo>
                <a:lnTo>
                  <a:pt x="1084941" y="150865"/>
                </a:lnTo>
                <a:lnTo>
                  <a:pt x="1051603" y="12522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7159" y="1274064"/>
            <a:ext cx="1327785" cy="1327785"/>
          </a:xfrm>
          <a:custGeom>
            <a:avLst/>
            <a:gdLst/>
            <a:ahLst/>
            <a:cxnLst/>
            <a:rect l="l" t="t" r="r" b="b"/>
            <a:pathLst>
              <a:path w="1327784" h="1327785">
                <a:moveTo>
                  <a:pt x="663701" y="1327403"/>
                </a:moveTo>
                <a:lnTo>
                  <a:pt x="616700" y="1325753"/>
                </a:lnTo>
                <a:lnTo>
                  <a:pt x="570528" y="1320872"/>
                </a:lnTo>
                <a:lnTo>
                  <a:pt x="525302" y="1312871"/>
                </a:lnTo>
                <a:lnTo>
                  <a:pt x="481139" y="1301856"/>
                </a:lnTo>
                <a:lnTo>
                  <a:pt x="438156" y="1287935"/>
                </a:lnTo>
                <a:lnTo>
                  <a:pt x="396472" y="1271217"/>
                </a:lnTo>
                <a:lnTo>
                  <a:pt x="356202" y="1251810"/>
                </a:lnTo>
                <a:lnTo>
                  <a:pt x="317465" y="1229821"/>
                </a:lnTo>
                <a:lnTo>
                  <a:pt x="280377" y="1205360"/>
                </a:lnTo>
                <a:lnTo>
                  <a:pt x="245056" y="1178533"/>
                </a:lnTo>
                <a:lnTo>
                  <a:pt x="211618" y="1149448"/>
                </a:lnTo>
                <a:lnTo>
                  <a:pt x="180183" y="1118215"/>
                </a:lnTo>
                <a:lnTo>
                  <a:pt x="150865" y="1084941"/>
                </a:lnTo>
                <a:lnTo>
                  <a:pt x="123783" y="1049733"/>
                </a:lnTo>
                <a:lnTo>
                  <a:pt x="99055" y="1012700"/>
                </a:lnTo>
                <a:lnTo>
                  <a:pt x="76796" y="973951"/>
                </a:lnTo>
                <a:lnTo>
                  <a:pt x="57125" y="933592"/>
                </a:lnTo>
                <a:lnTo>
                  <a:pt x="40158" y="891733"/>
                </a:lnTo>
                <a:lnTo>
                  <a:pt x="26014" y="848480"/>
                </a:lnTo>
                <a:lnTo>
                  <a:pt x="14808" y="803943"/>
                </a:lnTo>
                <a:lnTo>
                  <a:pt x="6659" y="758228"/>
                </a:lnTo>
                <a:lnTo>
                  <a:pt x="1684" y="711445"/>
                </a:lnTo>
                <a:lnTo>
                  <a:pt x="0" y="663701"/>
                </a:lnTo>
                <a:lnTo>
                  <a:pt x="1684" y="616700"/>
                </a:lnTo>
                <a:lnTo>
                  <a:pt x="6659" y="570528"/>
                </a:lnTo>
                <a:lnTo>
                  <a:pt x="14808" y="525302"/>
                </a:lnTo>
                <a:lnTo>
                  <a:pt x="26014" y="481139"/>
                </a:lnTo>
                <a:lnTo>
                  <a:pt x="40158" y="438156"/>
                </a:lnTo>
                <a:lnTo>
                  <a:pt x="57125" y="396472"/>
                </a:lnTo>
                <a:lnTo>
                  <a:pt x="76796" y="356202"/>
                </a:lnTo>
                <a:lnTo>
                  <a:pt x="99055" y="317465"/>
                </a:lnTo>
                <a:lnTo>
                  <a:pt x="123783" y="280377"/>
                </a:lnTo>
                <a:lnTo>
                  <a:pt x="150865" y="245056"/>
                </a:lnTo>
                <a:lnTo>
                  <a:pt x="180183" y="211618"/>
                </a:lnTo>
                <a:lnTo>
                  <a:pt x="211618" y="180183"/>
                </a:lnTo>
                <a:lnTo>
                  <a:pt x="245056" y="150865"/>
                </a:lnTo>
                <a:lnTo>
                  <a:pt x="280377" y="123783"/>
                </a:lnTo>
                <a:lnTo>
                  <a:pt x="317465" y="99055"/>
                </a:lnTo>
                <a:lnTo>
                  <a:pt x="356202" y="76796"/>
                </a:lnTo>
                <a:lnTo>
                  <a:pt x="396472" y="57125"/>
                </a:lnTo>
                <a:lnTo>
                  <a:pt x="438156" y="40158"/>
                </a:lnTo>
                <a:lnTo>
                  <a:pt x="481139" y="26014"/>
                </a:lnTo>
                <a:lnTo>
                  <a:pt x="525302" y="14808"/>
                </a:lnTo>
                <a:lnTo>
                  <a:pt x="570528" y="6659"/>
                </a:lnTo>
                <a:lnTo>
                  <a:pt x="616700" y="1684"/>
                </a:lnTo>
                <a:lnTo>
                  <a:pt x="663701" y="0"/>
                </a:lnTo>
                <a:lnTo>
                  <a:pt x="711445" y="1684"/>
                </a:lnTo>
                <a:lnTo>
                  <a:pt x="758228" y="6659"/>
                </a:lnTo>
                <a:lnTo>
                  <a:pt x="803943" y="14808"/>
                </a:lnTo>
                <a:lnTo>
                  <a:pt x="848480" y="26014"/>
                </a:lnTo>
                <a:lnTo>
                  <a:pt x="891733" y="40158"/>
                </a:lnTo>
                <a:lnTo>
                  <a:pt x="933592" y="57125"/>
                </a:lnTo>
                <a:lnTo>
                  <a:pt x="973951" y="76796"/>
                </a:lnTo>
                <a:lnTo>
                  <a:pt x="1012700" y="99055"/>
                </a:lnTo>
                <a:lnTo>
                  <a:pt x="1049733" y="123783"/>
                </a:lnTo>
                <a:lnTo>
                  <a:pt x="1084941" y="150865"/>
                </a:lnTo>
                <a:lnTo>
                  <a:pt x="1118215" y="180183"/>
                </a:lnTo>
                <a:lnTo>
                  <a:pt x="1149448" y="211618"/>
                </a:lnTo>
                <a:lnTo>
                  <a:pt x="1178533" y="245056"/>
                </a:lnTo>
                <a:lnTo>
                  <a:pt x="1205360" y="280377"/>
                </a:lnTo>
                <a:lnTo>
                  <a:pt x="1229821" y="317465"/>
                </a:lnTo>
                <a:lnTo>
                  <a:pt x="1251810" y="356202"/>
                </a:lnTo>
                <a:lnTo>
                  <a:pt x="1271217" y="396472"/>
                </a:lnTo>
                <a:lnTo>
                  <a:pt x="1287935" y="438156"/>
                </a:lnTo>
                <a:lnTo>
                  <a:pt x="1301856" y="481139"/>
                </a:lnTo>
                <a:lnTo>
                  <a:pt x="1312871" y="525302"/>
                </a:lnTo>
                <a:lnTo>
                  <a:pt x="1320872" y="570528"/>
                </a:lnTo>
                <a:lnTo>
                  <a:pt x="1325753" y="616700"/>
                </a:lnTo>
                <a:lnTo>
                  <a:pt x="1327404" y="663701"/>
                </a:lnTo>
                <a:lnTo>
                  <a:pt x="1325753" y="711445"/>
                </a:lnTo>
                <a:lnTo>
                  <a:pt x="1320872" y="758228"/>
                </a:lnTo>
                <a:lnTo>
                  <a:pt x="1312871" y="803943"/>
                </a:lnTo>
                <a:lnTo>
                  <a:pt x="1301856" y="848480"/>
                </a:lnTo>
                <a:lnTo>
                  <a:pt x="1287935" y="891733"/>
                </a:lnTo>
                <a:lnTo>
                  <a:pt x="1271217" y="933592"/>
                </a:lnTo>
                <a:lnTo>
                  <a:pt x="1251810" y="973951"/>
                </a:lnTo>
                <a:lnTo>
                  <a:pt x="1229821" y="1012700"/>
                </a:lnTo>
                <a:lnTo>
                  <a:pt x="1205360" y="1049733"/>
                </a:lnTo>
                <a:lnTo>
                  <a:pt x="1178533" y="1084941"/>
                </a:lnTo>
                <a:lnTo>
                  <a:pt x="1149448" y="1118215"/>
                </a:lnTo>
                <a:lnTo>
                  <a:pt x="1118215" y="1149448"/>
                </a:lnTo>
                <a:lnTo>
                  <a:pt x="1084941" y="1178533"/>
                </a:lnTo>
                <a:lnTo>
                  <a:pt x="1049733" y="1205360"/>
                </a:lnTo>
                <a:lnTo>
                  <a:pt x="1012700" y="1229821"/>
                </a:lnTo>
                <a:lnTo>
                  <a:pt x="973951" y="1251810"/>
                </a:lnTo>
                <a:lnTo>
                  <a:pt x="933592" y="1271217"/>
                </a:lnTo>
                <a:lnTo>
                  <a:pt x="891733" y="1287935"/>
                </a:lnTo>
                <a:lnTo>
                  <a:pt x="848480" y="1301856"/>
                </a:lnTo>
                <a:lnTo>
                  <a:pt x="803943" y="1312871"/>
                </a:lnTo>
                <a:lnTo>
                  <a:pt x="758228" y="1320872"/>
                </a:lnTo>
                <a:lnTo>
                  <a:pt x="711445" y="1325753"/>
                </a:lnTo>
                <a:lnTo>
                  <a:pt x="663701" y="1327403"/>
                </a:lnTo>
                <a:close/>
              </a:path>
            </a:pathLst>
          </a:custGeom>
          <a:ln w="9143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2381" y="1399286"/>
            <a:ext cx="1076960" cy="1076960"/>
          </a:xfrm>
          <a:custGeom>
            <a:avLst/>
            <a:gdLst/>
            <a:ahLst/>
            <a:cxnLst/>
            <a:rect l="l" t="t" r="r" b="b"/>
            <a:pathLst>
              <a:path w="1076959" h="1076960">
                <a:moveTo>
                  <a:pt x="538479" y="0"/>
                </a:moveTo>
                <a:lnTo>
                  <a:pt x="489933" y="2228"/>
                </a:lnTo>
                <a:lnTo>
                  <a:pt x="442513" y="8778"/>
                </a:lnTo>
                <a:lnTo>
                  <a:pt x="396419" y="19452"/>
                </a:lnTo>
                <a:lnTo>
                  <a:pt x="351851" y="34049"/>
                </a:lnTo>
                <a:lnTo>
                  <a:pt x="309009" y="52370"/>
                </a:lnTo>
                <a:lnTo>
                  <a:pt x="268092" y="74215"/>
                </a:lnTo>
                <a:lnTo>
                  <a:pt x="229300" y="99383"/>
                </a:lnTo>
                <a:lnTo>
                  <a:pt x="192834" y="127675"/>
                </a:lnTo>
                <a:lnTo>
                  <a:pt x="158892" y="158892"/>
                </a:lnTo>
                <a:lnTo>
                  <a:pt x="127675" y="192834"/>
                </a:lnTo>
                <a:lnTo>
                  <a:pt x="99383" y="229300"/>
                </a:lnTo>
                <a:lnTo>
                  <a:pt x="74215" y="268092"/>
                </a:lnTo>
                <a:lnTo>
                  <a:pt x="52370" y="309009"/>
                </a:lnTo>
                <a:lnTo>
                  <a:pt x="34049" y="351851"/>
                </a:lnTo>
                <a:lnTo>
                  <a:pt x="19452" y="396419"/>
                </a:lnTo>
                <a:lnTo>
                  <a:pt x="8778" y="442513"/>
                </a:lnTo>
                <a:lnTo>
                  <a:pt x="2228" y="489933"/>
                </a:lnTo>
                <a:lnTo>
                  <a:pt x="0" y="538480"/>
                </a:lnTo>
                <a:lnTo>
                  <a:pt x="2228" y="587951"/>
                </a:lnTo>
                <a:lnTo>
                  <a:pt x="8778" y="636085"/>
                </a:lnTo>
                <a:lnTo>
                  <a:pt x="19452" y="682701"/>
                </a:lnTo>
                <a:lnTo>
                  <a:pt x="34049" y="727618"/>
                </a:lnTo>
                <a:lnTo>
                  <a:pt x="52370" y="770655"/>
                </a:lnTo>
                <a:lnTo>
                  <a:pt x="74215" y="811633"/>
                </a:lnTo>
                <a:lnTo>
                  <a:pt x="99383" y="850370"/>
                </a:lnTo>
                <a:lnTo>
                  <a:pt x="127675" y="886686"/>
                </a:lnTo>
                <a:lnTo>
                  <a:pt x="158892" y="920400"/>
                </a:lnTo>
                <a:lnTo>
                  <a:pt x="192834" y="951332"/>
                </a:lnTo>
                <a:lnTo>
                  <a:pt x="229300" y="979302"/>
                </a:lnTo>
                <a:lnTo>
                  <a:pt x="268092" y="1004127"/>
                </a:lnTo>
                <a:lnTo>
                  <a:pt x="309009" y="1025629"/>
                </a:lnTo>
                <a:lnTo>
                  <a:pt x="351851" y="1043627"/>
                </a:lnTo>
                <a:lnTo>
                  <a:pt x="396419" y="1057939"/>
                </a:lnTo>
                <a:lnTo>
                  <a:pt x="442513" y="1068386"/>
                </a:lnTo>
                <a:lnTo>
                  <a:pt x="489933" y="1074786"/>
                </a:lnTo>
                <a:lnTo>
                  <a:pt x="538479" y="1076960"/>
                </a:lnTo>
                <a:lnTo>
                  <a:pt x="587951" y="1074786"/>
                </a:lnTo>
                <a:lnTo>
                  <a:pt x="636085" y="1068386"/>
                </a:lnTo>
                <a:lnTo>
                  <a:pt x="682701" y="1057939"/>
                </a:lnTo>
                <a:lnTo>
                  <a:pt x="727618" y="1043627"/>
                </a:lnTo>
                <a:lnTo>
                  <a:pt x="770655" y="1025629"/>
                </a:lnTo>
                <a:lnTo>
                  <a:pt x="811633" y="1004127"/>
                </a:lnTo>
                <a:lnTo>
                  <a:pt x="850370" y="979302"/>
                </a:lnTo>
                <a:lnTo>
                  <a:pt x="886686" y="951332"/>
                </a:lnTo>
                <a:lnTo>
                  <a:pt x="920400" y="920400"/>
                </a:lnTo>
                <a:lnTo>
                  <a:pt x="951332" y="886686"/>
                </a:lnTo>
                <a:lnTo>
                  <a:pt x="979302" y="850370"/>
                </a:lnTo>
                <a:lnTo>
                  <a:pt x="1004127" y="811633"/>
                </a:lnTo>
                <a:lnTo>
                  <a:pt x="1025629" y="770655"/>
                </a:lnTo>
                <a:lnTo>
                  <a:pt x="1043627" y="727618"/>
                </a:lnTo>
                <a:lnTo>
                  <a:pt x="1057939" y="682701"/>
                </a:lnTo>
                <a:lnTo>
                  <a:pt x="1068386" y="636085"/>
                </a:lnTo>
                <a:lnTo>
                  <a:pt x="1074786" y="587951"/>
                </a:lnTo>
                <a:lnTo>
                  <a:pt x="1076960" y="538480"/>
                </a:lnTo>
                <a:lnTo>
                  <a:pt x="1074786" y="489933"/>
                </a:lnTo>
                <a:lnTo>
                  <a:pt x="1068386" y="442513"/>
                </a:lnTo>
                <a:lnTo>
                  <a:pt x="1057939" y="396419"/>
                </a:lnTo>
                <a:lnTo>
                  <a:pt x="1043627" y="351851"/>
                </a:lnTo>
                <a:lnTo>
                  <a:pt x="1025629" y="309009"/>
                </a:lnTo>
                <a:lnTo>
                  <a:pt x="1004127" y="268092"/>
                </a:lnTo>
                <a:lnTo>
                  <a:pt x="979302" y="229300"/>
                </a:lnTo>
                <a:lnTo>
                  <a:pt x="951332" y="192834"/>
                </a:lnTo>
                <a:lnTo>
                  <a:pt x="920400" y="158892"/>
                </a:lnTo>
                <a:lnTo>
                  <a:pt x="886686" y="127675"/>
                </a:lnTo>
                <a:lnTo>
                  <a:pt x="850370" y="99383"/>
                </a:lnTo>
                <a:lnTo>
                  <a:pt x="811633" y="74215"/>
                </a:lnTo>
                <a:lnTo>
                  <a:pt x="770655" y="52370"/>
                </a:lnTo>
                <a:lnTo>
                  <a:pt x="727618" y="34049"/>
                </a:lnTo>
                <a:lnTo>
                  <a:pt x="682701" y="19452"/>
                </a:lnTo>
                <a:lnTo>
                  <a:pt x="636085" y="8778"/>
                </a:lnTo>
                <a:lnTo>
                  <a:pt x="587951" y="2228"/>
                </a:lnTo>
                <a:lnTo>
                  <a:pt x="538479" y="0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15759" y="2619882"/>
            <a:ext cx="35147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SISTEM</a:t>
            </a:r>
            <a:r>
              <a:rPr sz="2800" b="1" spc="-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PENGAJIAN 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(ELAUN DAN  KEMUDAHAN)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44078" y="1503933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AF50"/>
                </a:solidFill>
                <a:latin typeface="Arial"/>
                <a:cs typeface="Arial"/>
              </a:rPr>
              <a:t>5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H="1">
            <a:off x="9322486" y="2063027"/>
            <a:ext cx="74835" cy="702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12258398" y="506706"/>
            <a:ext cx="3453038" cy="3457114"/>
          </a:xfrm>
          <a:prstGeom prst="ellipse">
            <a:avLst/>
          </a:prstGeom>
          <a:solidFill>
            <a:srgbClr val="4D006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7114" tIns="68557" rIns="137114" bIns="68557" anchor="b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Light" panose="020F0502020204030203"/>
                <a:ea typeface="MS PGothic" panose="020B0600070205080204" charset="-128"/>
                <a:cs typeface="Lato Light" panose="020F0502020204030203"/>
              </a:rPr>
              <a:t>MISI KKM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2240645" y="466519"/>
            <a:ext cx="3580146" cy="3489554"/>
          </a:xfrm>
          <a:prstGeom prst="ellipse">
            <a:avLst/>
          </a:prstGeom>
          <a:solidFill>
            <a:srgbClr val="9966F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14" tIns="68557" rIns="137114" bIns="68557" anchor="ctr"/>
          <a:lstStyle/>
          <a:p>
            <a:pPr algn="ctr">
              <a:defRPr/>
            </a:pPr>
            <a:endParaRPr lang="en-US" sz="2249" b="1" dirty="0">
              <a:solidFill>
                <a:schemeClr val="bg1"/>
              </a:solidFill>
              <a:latin typeface="Lato Light" panose="020F0502020204030203"/>
              <a:cs typeface="Lato Light" panose="020F0502020204030203"/>
            </a:endParaRPr>
          </a:p>
          <a:p>
            <a:pPr algn="ctr">
              <a:defRPr/>
            </a:pPr>
            <a:endParaRPr lang="en-US" sz="2249" b="1" dirty="0">
              <a:solidFill>
                <a:schemeClr val="bg1"/>
              </a:solidFill>
              <a:latin typeface="Lato Light" panose="020F0502020204030203"/>
              <a:cs typeface="Lato Light" panose="020F0502020204030203"/>
            </a:endParaRPr>
          </a:p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Lato Light" panose="020F0502020204030203"/>
                <a:cs typeface="Lato Light" panose="020F0502020204030203"/>
              </a:rPr>
              <a:t>VISI KKM</a:t>
            </a:r>
          </a:p>
        </p:txBody>
      </p:sp>
      <p:sp>
        <p:nvSpPr>
          <p:cNvPr id="58" name="Content Placeholder 2"/>
          <p:cNvSpPr txBox="1"/>
          <p:nvPr/>
        </p:nvSpPr>
        <p:spPr bwMode="auto">
          <a:xfrm>
            <a:off x="2607758" y="7041020"/>
            <a:ext cx="3925927" cy="1460305"/>
          </a:xfrm>
          <a:prstGeom prst="rect">
            <a:avLst/>
          </a:prstGeom>
        </p:spPr>
        <p:txBody>
          <a:bodyPr wrap="square" lIns="137114" tIns="68557" rIns="137114" bIns="68557" numCol="1" anchor="t" anchorCtr="0" compatLnSpc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799" dirty="0">
              <a:latin typeface="Lato Light" panose="020F0502020204030203"/>
            </a:endParaRPr>
          </a:p>
        </p:txBody>
      </p:sp>
      <p:sp>
        <p:nvSpPr>
          <p:cNvPr id="67" name="AutoShape 39"/>
          <p:cNvSpPr/>
          <p:nvPr/>
        </p:nvSpPr>
        <p:spPr bwMode="auto">
          <a:xfrm>
            <a:off x="13681035" y="1258274"/>
            <a:ext cx="682965" cy="804753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6172" tIns="76172" rIns="76172" bIns="76172" anchor="ctr"/>
          <a:lstStyle/>
          <a:p>
            <a:pPr defTabSz="913491">
              <a:defRPr/>
            </a:pPr>
            <a:endParaRPr lang="es-ES" sz="4349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" name="TextBox 93"/>
          <p:cNvSpPr txBox="1">
            <a:spLocks noChangeArrowheads="1"/>
          </p:cNvSpPr>
          <p:nvPr/>
        </p:nvSpPr>
        <p:spPr bwMode="auto">
          <a:xfrm>
            <a:off x="1218453" y="4224507"/>
            <a:ext cx="5396714" cy="14219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Negara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menggembleng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tenaga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arah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kesihatan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yang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lebih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baik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55" name="TextBox 93"/>
          <p:cNvSpPr txBox="1">
            <a:spLocks noChangeArrowheads="1"/>
          </p:cNvSpPr>
          <p:nvPr/>
        </p:nvSpPr>
        <p:spPr bwMode="auto">
          <a:xfrm>
            <a:off x="402682" y="6183304"/>
            <a:ext cx="7363401" cy="37748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memudahkan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membolehkan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rakyat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:</a:t>
            </a:r>
            <a:endParaRPr lang="en-MY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Mencapai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sepenuhnya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potensi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mereka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kesihatan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Menghargai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kesihatan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sebagai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aset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paling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berharga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Mengambil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tanggungjawab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dan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tindakan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positif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demi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kesihatan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mereka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</p:txBody>
      </p:sp>
      <p:sp>
        <p:nvSpPr>
          <p:cNvPr id="57" name="AutoShape 22"/>
          <p:cNvSpPr/>
          <p:nvPr/>
        </p:nvSpPr>
        <p:spPr bwMode="auto">
          <a:xfrm>
            <a:off x="3575723" y="1136138"/>
            <a:ext cx="909991" cy="861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609116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9" name="TextBox 93"/>
          <p:cNvSpPr txBox="1">
            <a:spLocks noChangeArrowheads="1"/>
          </p:cNvSpPr>
          <p:nvPr/>
        </p:nvSpPr>
        <p:spPr bwMode="auto">
          <a:xfrm>
            <a:off x="10659779" y="6183305"/>
            <a:ext cx="6650277" cy="351532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memastikan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sistem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kesihatan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berkualiti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tinggi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iaitu</a:t>
            </a:r>
            <a:r>
              <a:rPr lang="en-US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:</a:t>
            </a:r>
            <a:endParaRPr lang="en-MY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Mengutamakan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pelanggan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Saksama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tidak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membebankan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Cekap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wajar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mengikut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teknologi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Boleh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disesuaikan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mengikut</a:t>
            </a:r>
            <a:r>
              <a:rPr lang="en-US" sz="2800" b="1" dirty="0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persekitaran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800" b="1" dirty="0" err="1">
                <a:solidFill>
                  <a:schemeClr val="accent6"/>
                </a:solidFill>
                <a:latin typeface="Lato Regular"/>
                <a:cs typeface="Arial" panose="020B0604020202020204" pitchFamily="34" charset="0"/>
              </a:rPr>
              <a:t>Inovatif</a:t>
            </a:r>
            <a:endParaRPr lang="en-MY" sz="2800" b="1" dirty="0">
              <a:solidFill>
                <a:schemeClr val="accent6"/>
              </a:solidFill>
              <a:latin typeface="Lato Regular"/>
              <a:cs typeface="Arial" panose="020B0604020202020204" pitchFamily="34" charset="0"/>
            </a:endParaRPr>
          </a:p>
        </p:txBody>
      </p:sp>
      <p:sp>
        <p:nvSpPr>
          <p:cNvPr id="60" name="TextBox 93"/>
          <p:cNvSpPr txBox="1">
            <a:spLocks noChangeArrowheads="1"/>
          </p:cNvSpPr>
          <p:nvPr/>
        </p:nvSpPr>
        <p:spPr bwMode="auto">
          <a:xfrm>
            <a:off x="11286559" y="4226024"/>
            <a:ext cx="5396714" cy="9787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Adalah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untuk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menerajui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berusaha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bersama-sama</a:t>
            </a:r>
            <a:r>
              <a:rPr lang="en-US" sz="3200" b="1" dirty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8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bldLvl="0" animBg="1"/>
      <p:bldP spid="67" grpId="0" bldLvl="0" animBg="1"/>
      <p:bldP spid="53" grpId="0" animBg="1"/>
      <p:bldP spid="55" grpId="0" animBg="1"/>
      <p:bldP spid="57" grpId="0" bldLvl="0" animBg="1"/>
      <p:bldP spid="59" grpId="0" animBg="1"/>
      <p:bldP spid="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5397" y="376250"/>
            <a:ext cx="35661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DEFINISI</a:t>
            </a:r>
            <a:endParaRPr sz="6600"/>
          </a:p>
        </p:txBody>
      </p:sp>
      <p:sp>
        <p:nvSpPr>
          <p:cNvPr id="3" name="object 3"/>
          <p:cNvSpPr/>
          <p:nvPr/>
        </p:nvSpPr>
        <p:spPr>
          <a:xfrm>
            <a:off x="8156067" y="15189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5062" y="15189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3202" y="15189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2198" y="15189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9671" y="15189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4095" y="15189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69171851"/>
              </p:ext>
            </p:extLst>
          </p:nvPr>
        </p:nvGraphicFramePr>
        <p:xfrm>
          <a:off x="3505200" y="17399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ine Callout 2 10"/>
          <p:cNvSpPr/>
          <p:nvPr/>
        </p:nvSpPr>
        <p:spPr>
          <a:xfrm>
            <a:off x="5368673" y="1654504"/>
            <a:ext cx="2005583" cy="1143000"/>
          </a:xfrm>
          <a:prstGeom prst="borderCallout2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HLP</a:t>
            </a:r>
            <a:endParaRPr lang="en-US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9480043" y="1654504"/>
            <a:ext cx="2005583" cy="1143000"/>
          </a:xfrm>
          <a:prstGeom prst="borderCallout2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CUTI BELAJAR</a:t>
            </a:r>
            <a:endParaRPr lang="en-US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13691617" y="1654504"/>
            <a:ext cx="2005583" cy="1143000"/>
          </a:xfrm>
          <a:prstGeom prst="borderCallout2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CBBP</a:t>
            </a:r>
            <a:endParaRPr lang="en-US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PERBEZAAN </a:t>
            </a:r>
            <a:r>
              <a:rPr dirty="0"/>
              <a:t>SISTEM </a:t>
            </a:r>
            <a:r>
              <a:rPr spc="-5" dirty="0"/>
              <a:t>SARJANA</a:t>
            </a:r>
            <a:r>
              <a:rPr spc="-215" dirty="0"/>
              <a:t> </a:t>
            </a:r>
            <a:r>
              <a:rPr spc="-90" dirty="0"/>
              <a:t>PERUBATAN</a:t>
            </a:r>
          </a:p>
        </p:txBody>
      </p:sp>
      <p:sp>
        <p:nvSpPr>
          <p:cNvPr id="3" name="object 3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70465"/>
              </p:ext>
            </p:extLst>
          </p:nvPr>
        </p:nvGraphicFramePr>
        <p:xfrm>
          <a:off x="914400" y="1855372"/>
          <a:ext cx="16459200" cy="816492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55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329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DASAR &amp; KEMUDAHAN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 HLP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 HLP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13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 TERTUTUP /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-System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UA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sepanjang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 TERBUKA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UA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 KKM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sepanjang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Pengajian</a:t>
                      </a:r>
                      <a:endParaRPr kumimoji="0" lang="en-MY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CBBP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Bekerja</a:t>
                      </a:r>
                      <a:r>
                        <a:rPr kumimoji="0" lang="en-MY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sambil</a:t>
                      </a:r>
                      <a:r>
                        <a:rPr kumimoji="0" lang="en-MY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belajar</a:t>
                      </a:r>
                      <a:endParaRPr kumimoji="0" lang="en-MY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10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Terdahulu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Terhenti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sepanjang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Berjalan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sepanjang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kumimoji="0" lang="en-MY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berkuatkuasa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tamat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kecuali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mempunyai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JPA -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Ijazah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kumimoji="0" lang="en-MY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berkuatkuasa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tamat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kecuali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mempunyai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JPA -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Ijazah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0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Gantirugi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RM350,000.00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RM100,000.00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Tiada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Terbuka </a:t>
                      </a:r>
                      <a:r>
                        <a:rPr kumimoji="0" lang="en-MY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mulai</a:t>
                      </a:r>
                      <a:r>
                        <a:rPr kumimoji="0" lang="en-MY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 rot="19831664">
            <a:off x="665446" y="1858171"/>
            <a:ext cx="1242251" cy="5990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b="1" dirty="0">
                <a:solidFill>
                  <a:schemeClr val="bg1"/>
                </a:solidFill>
              </a:rPr>
              <a:t>HLP</a:t>
            </a:r>
          </a:p>
        </p:txBody>
      </p:sp>
    </p:spTree>
    <p:extLst>
      <p:ext uri="{BB962C8B-B14F-4D97-AF65-F5344CB8AC3E}">
        <p14:creationId xmlns:p14="http://schemas.microsoft.com/office/powerpoint/2010/main" val="20134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882" y="430479"/>
            <a:ext cx="14861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-136144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ELAUN – ELAUN / </a:t>
            </a:r>
            <a:r>
              <a:rPr sz="3600" spc="-30" dirty="0"/>
              <a:t>BIASISWA </a:t>
            </a:r>
            <a:r>
              <a:rPr sz="3600" dirty="0"/>
              <a:t>/ HLP DI </a:t>
            </a:r>
            <a:r>
              <a:rPr sz="3600" spc="-85" dirty="0"/>
              <a:t>BAWAH </a:t>
            </a:r>
            <a:r>
              <a:rPr sz="3600" spc="-5" dirty="0"/>
              <a:t>PROGRAM</a:t>
            </a:r>
            <a:r>
              <a:rPr sz="3600" spc="-100" dirty="0"/>
              <a:t> </a:t>
            </a:r>
            <a:r>
              <a:rPr sz="3600" dirty="0"/>
              <a:t>SARJANA  </a:t>
            </a:r>
            <a:r>
              <a:rPr sz="3600" spc="-60" dirty="0"/>
              <a:t>PERUBATAN </a:t>
            </a:r>
            <a:r>
              <a:rPr sz="3600" dirty="0"/>
              <a:t>SEBELUM / </a:t>
            </a:r>
            <a:r>
              <a:rPr sz="3600" spc="-40" dirty="0"/>
              <a:t>SELEPAS </a:t>
            </a:r>
            <a:r>
              <a:rPr sz="3600" spc="-110" dirty="0"/>
              <a:t>TAMAT</a:t>
            </a:r>
            <a:r>
              <a:rPr sz="3600" spc="70" dirty="0"/>
              <a:t> </a:t>
            </a:r>
            <a:r>
              <a:rPr sz="3600" spc="-5" dirty="0"/>
              <a:t>PENGAJIAN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122919" y="153619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0392" y="153619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0056" y="153619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77528" y="153619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000" y="153619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70947" y="153619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07137"/>
              </p:ext>
            </p:extLst>
          </p:nvPr>
        </p:nvGraphicFramePr>
        <p:xfrm>
          <a:off x="2057400" y="1943100"/>
          <a:ext cx="13868399" cy="7848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0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93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Elaun</a:t>
                      </a:r>
                      <a:r>
                        <a:rPr lang="en-US" sz="2800" dirty="0" smtClean="0"/>
                        <a:t>/ HLP</a:t>
                      </a:r>
                      <a:endParaRPr lang="en-MY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HLP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penuh</a:t>
                      </a:r>
                      <a:endParaRPr lang="en-US" sz="28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Sistem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Bersepadu</a:t>
                      </a:r>
                      <a:r>
                        <a:rPr lang="en-US" sz="2800" baseline="0" dirty="0" smtClean="0"/>
                        <a:t>)</a:t>
                      </a:r>
                      <a:endParaRPr lang="en-MY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Pej</a:t>
                      </a:r>
                      <a:r>
                        <a:rPr lang="en-US" sz="2800" dirty="0" smtClean="0"/>
                        <a:t>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Pembayar</a:t>
                      </a:r>
                      <a:endParaRPr lang="en-MY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1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Yuran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Pengajian</a:t>
                      </a:r>
                      <a:r>
                        <a:rPr lang="en-US" sz="2800" baseline="0" dirty="0" smtClean="0"/>
                        <a:t> 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BPL</a:t>
                      </a:r>
                      <a:endParaRPr lang="en-US" sz="2800" b="1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18">
                <a:tc>
                  <a:txBody>
                    <a:bodyPr/>
                    <a:lstStyle/>
                    <a:p>
                      <a:r>
                        <a:rPr lang="en-MY" sz="2800" dirty="0" err="1" smtClean="0"/>
                        <a:t>Elaun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Buku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508313"/>
                  </a:ext>
                </a:extLst>
              </a:tr>
              <a:tr h="526318">
                <a:tc>
                  <a:txBody>
                    <a:bodyPr/>
                    <a:lstStyle/>
                    <a:p>
                      <a:r>
                        <a:rPr lang="en-MY" sz="2800" dirty="0" err="1" smtClean="0"/>
                        <a:t>Elaun</a:t>
                      </a:r>
                      <a:r>
                        <a:rPr lang="en-MY" sz="2800" dirty="0" smtClean="0"/>
                        <a:t> Sara </a:t>
                      </a:r>
                      <a:r>
                        <a:rPr lang="en-MY" sz="2800" dirty="0" err="1" smtClean="0"/>
                        <a:t>Hidup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65605"/>
                  </a:ext>
                </a:extLst>
              </a:tr>
              <a:tr h="526318">
                <a:tc>
                  <a:txBody>
                    <a:bodyPr/>
                    <a:lstStyle/>
                    <a:p>
                      <a:r>
                        <a:rPr lang="en-MY" sz="2800" dirty="0" err="1" smtClean="0"/>
                        <a:t>Elaun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Alat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Perkakas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56046"/>
                  </a:ext>
                </a:extLst>
              </a:tr>
              <a:tr h="526318">
                <a:tc>
                  <a:txBody>
                    <a:bodyPr/>
                    <a:lstStyle/>
                    <a:p>
                      <a:r>
                        <a:rPr lang="en-MY" sz="2800" dirty="0" err="1" smtClean="0"/>
                        <a:t>Elaun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Yuran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Intensif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366673"/>
                  </a:ext>
                </a:extLst>
              </a:tr>
              <a:tr h="52631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Elaun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Bantuan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Penyediaan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Tesis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4" marB="34274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63835"/>
                  </a:ext>
                </a:extLst>
              </a:tr>
              <a:tr h="88251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Elaun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Pindah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Barang</a:t>
                      </a:r>
                      <a:r>
                        <a:rPr lang="en-US" sz="2800" dirty="0" smtClean="0"/>
                        <a:t> SEBELUM </a:t>
                      </a:r>
                      <a:r>
                        <a:rPr lang="en-US" sz="2800" dirty="0" err="1" smtClean="0"/>
                        <a:t>Kursus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53968"/>
                  </a:ext>
                </a:extLst>
              </a:tr>
              <a:tr h="88251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Elaun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Pindah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Barang</a:t>
                      </a:r>
                      <a:r>
                        <a:rPr lang="en-US" sz="2800" dirty="0" smtClean="0"/>
                        <a:t> SELEPAS  </a:t>
                      </a:r>
                      <a:r>
                        <a:rPr lang="en-US" sz="2800" dirty="0" err="1" smtClean="0"/>
                        <a:t>Kursus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√</a:t>
                      </a:r>
                      <a:endParaRPr lang="en-MY" sz="28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PTJ</a:t>
                      </a:r>
                      <a:endParaRPr lang="en-US" sz="2800" b="1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269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Elaun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Bertukar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Luar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Stesen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r>
                        <a:rPr lang="en-US" sz="2800" baseline="0" dirty="0" err="1" smtClean="0"/>
                        <a:t>Kargo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tiket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penerbangan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ditanggung</a:t>
                      </a:r>
                      <a:r>
                        <a:rPr lang="en-US" sz="2800" baseline="0" dirty="0" smtClean="0"/>
                        <a:t> BPL</a:t>
                      </a:r>
                      <a:endParaRPr lang="en-MY" sz="2800" i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smtClean="0"/>
                        <a:t>-</a:t>
                      </a:r>
                      <a:endParaRPr lang="en-MY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76" marB="34276"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5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SISTEM </a:t>
            </a:r>
            <a:r>
              <a:rPr spc="-5" dirty="0"/>
              <a:t>SARJANA</a:t>
            </a:r>
            <a:r>
              <a:rPr spc="-215" dirty="0"/>
              <a:t> </a:t>
            </a:r>
            <a:r>
              <a:rPr spc="-90" dirty="0"/>
              <a:t>PERUBATAN</a:t>
            </a:r>
          </a:p>
        </p:txBody>
      </p:sp>
      <p:sp>
        <p:nvSpPr>
          <p:cNvPr id="3" name="object 3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44484"/>
              </p:ext>
            </p:extLst>
          </p:nvPr>
        </p:nvGraphicFramePr>
        <p:xfrm>
          <a:off x="3834554" y="2077675"/>
          <a:ext cx="9905657" cy="7924799"/>
        </p:xfrm>
        <a:graphic>
          <a:graphicData uri="http://schemas.openxmlformats.org/drawingml/2006/table">
            <a:tbl>
              <a:tblPr/>
              <a:tblGrid>
                <a:gridCol w="403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126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DASAR &amp; KEMUDAHAN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 HLP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5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 TERTUTUP / </a:t>
                      </a: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M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-System</a:t>
                      </a: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33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Yuran</a:t>
                      </a:r>
                      <a:r>
                        <a:rPr kumimoji="0" lang="en-M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Dibayar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KKM (BPL)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3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Elaun Sara Hidup</a:t>
                      </a:r>
                      <a:endParaRPr kumimoji="0" lang="en-MY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RM900.00 (Kadar A)/ RM800.00 (Kadar B)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33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Elaun Buku</a:t>
                      </a:r>
                      <a:endParaRPr kumimoji="0" lang="en-MY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RM750.00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setahun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Elaun Alat Perkakas</a:t>
                      </a:r>
                      <a:endParaRPr kumimoji="0" lang="en-MY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RM900.00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setahun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70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Elaun</a:t>
                      </a:r>
                      <a:r>
                        <a:rPr kumimoji="0" lang="en-M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r>
                        <a:rPr kumimoji="0" lang="en-M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Intensif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 1,500.00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sepanjang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tajaan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Yuran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sahaja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019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Elaun</a:t>
                      </a:r>
                      <a:r>
                        <a:rPr kumimoji="0" lang="en-M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endParaRPr kumimoji="0" lang="en-M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 1,500.00 x 1 kali = RM 1,500.00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lapor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diri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tamat</a:t>
                      </a:r>
                      <a:r>
                        <a:rPr kumimoji="0" lang="en-MY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endParaRPr kumimoji="0" lang="en-MY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74" marR="251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 rot="19831664">
            <a:off x="3419799" y="1778132"/>
            <a:ext cx="1242251" cy="5990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b="1" dirty="0">
                <a:solidFill>
                  <a:schemeClr val="bg1"/>
                </a:solidFill>
              </a:rPr>
              <a:t>HLP</a:t>
            </a:r>
          </a:p>
        </p:txBody>
      </p:sp>
    </p:spTree>
    <p:extLst>
      <p:ext uri="{BB962C8B-B14F-4D97-AF65-F5344CB8AC3E}">
        <p14:creationId xmlns:p14="http://schemas.microsoft.com/office/powerpoint/2010/main" val="16620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1603248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40" h="1323339">
                <a:moveTo>
                  <a:pt x="661416" y="0"/>
                </a:moveTo>
                <a:lnTo>
                  <a:pt x="614578" y="1678"/>
                </a:lnTo>
                <a:lnTo>
                  <a:pt x="568567" y="6637"/>
                </a:lnTo>
                <a:lnTo>
                  <a:pt x="523498" y="14758"/>
                </a:lnTo>
                <a:lnTo>
                  <a:pt x="479488" y="25926"/>
                </a:lnTo>
                <a:lnTo>
                  <a:pt x="436655" y="40022"/>
                </a:lnTo>
                <a:lnTo>
                  <a:pt x="395114" y="56931"/>
                </a:lnTo>
                <a:lnTo>
                  <a:pt x="354983" y="76535"/>
                </a:lnTo>
                <a:lnTo>
                  <a:pt x="316379" y="98718"/>
                </a:lnTo>
                <a:lnTo>
                  <a:pt x="279419" y="123362"/>
                </a:lnTo>
                <a:lnTo>
                  <a:pt x="244219" y="150352"/>
                </a:lnTo>
                <a:lnTo>
                  <a:pt x="210897" y="179569"/>
                </a:lnTo>
                <a:lnTo>
                  <a:pt x="179569" y="210897"/>
                </a:lnTo>
                <a:lnTo>
                  <a:pt x="150352" y="244219"/>
                </a:lnTo>
                <a:lnTo>
                  <a:pt x="123362" y="279419"/>
                </a:lnTo>
                <a:lnTo>
                  <a:pt x="98718" y="316379"/>
                </a:lnTo>
                <a:lnTo>
                  <a:pt x="76535" y="354983"/>
                </a:lnTo>
                <a:lnTo>
                  <a:pt x="56931" y="395114"/>
                </a:lnTo>
                <a:lnTo>
                  <a:pt x="40022" y="436655"/>
                </a:lnTo>
                <a:lnTo>
                  <a:pt x="25926" y="479488"/>
                </a:lnTo>
                <a:lnTo>
                  <a:pt x="14758" y="523498"/>
                </a:lnTo>
                <a:lnTo>
                  <a:pt x="6637" y="568567"/>
                </a:lnTo>
                <a:lnTo>
                  <a:pt x="1678" y="614578"/>
                </a:lnTo>
                <a:lnTo>
                  <a:pt x="0" y="661416"/>
                </a:lnTo>
                <a:lnTo>
                  <a:pt x="1678" y="708995"/>
                </a:lnTo>
                <a:lnTo>
                  <a:pt x="6637" y="755617"/>
                </a:lnTo>
                <a:lnTo>
                  <a:pt x="14758" y="801174"/>
                </a:lnTo>
                <a:lnTo>
                  <a:pt x="25926" y="845558"/>
                </a:lnTo>
                <a:lnTo>
                  <a:pt x="40022" y="888662"/>
                </a:lnTo>
                <a:lnTo>
                  <a:pt x="56931" y="930378"/>
                </a:lnTo>
                <a:lnTo>
                  <a:pt x="76535" y="970597"/>
                </a:lnTo>
                <a:lnTo>
                  <a:pt x="98718" y="1009213"/>
                </a:lnTo>
                <a:lnTo>
                  <a:pt x="123362" y="1046118"/>
                </a:lnTo>
                <a:lnTo>
                  <a:pt x="150352" y="1081205"/>
                </a:lnTo>
                <a:lnTo>
                  <a:pt x="179569" y="1114365"/>
                </a:lnTo>
                <a:lnTo>
                  <a:pt x="210897" y="1145490"/>
                </a:lnTo>
                <a:lnTo>
                  <a:pt x="244219" y="1174474"/>
                </a:lnTo>
                <a:lnTo>
                  <a:pt x="279419" y="1201209"/>
                </a:lnTo>
                <a:lnTo>
                  <a:pt x="316379" y="1225586"/>
                </a:lnTo>
                <a:lnTo>
                  <a:pt x="354983" y="1247499"/>
                </a:lnTo>
                <a:lnTo>
                  <a:pt x="395114" y="1266839"/>
                </a:lnTo>
                <a:lnTo>
                  <a:pt x="436655" y="1283499"/>
                </a:lnTo>
                <a:lnTo>
                  <a:pt x="479488" y="1297372"/>
                </a:lnTo>
                <a:lnTo>
                  <a:pt x="523498" y="1308349"/>
                </a:lnTo>
                <a:lnTo>
                  <a:pt x="568567" y="1316323"/>
                </a:lnTo>
                <a:lnTo>
                  <a:pt x="614578" y="1321186"/>
                </a:lnTo>
                <a:lnTo>
                  <a:pt x="661416" y="1322831"/>
                </a:lnTo>
                <a:lnTo>
                  <a:pt x="708995" y="1321186"/>
                </a:lnTo>
                <a:lnTo>
                  <a:pt x="755617" y="1316323"/>
                </a:lnTo>
                <a:lnTo>
                  <a:pt x="801174" y="1308349"/>
                </a:lnTo>
                <a:lnTo>
                  <a:pt x="845558" y="1297372"/>
                </a:lnTo>
                <a:lnTo>
                  <a:pt x="888662" y="1283499"/>
                </a:lnTo>
                <a:lnTo>
                  <a:pt x="930378" y="1266839"/>
                </a:lnTo>
                <a:lnTo>
                  <a:pt x="970597" y="1247499"/>
                </a:lnTo>
                <a:lnTo>
                  <a:pt x="1009213" y="1225586"/>
                </a:lnTo>
                <a:lnTo>
                  <a:pt x="1046118" y="1201209"/>
                </a:lnTo>
                <a:lnTo>
                  <a:pt x="1050342" y="1197991"/>
                </a:lnTo>
                <a:lnTo>
                  <a:pt x="661416" y="1197991"/>
                </a:lnTo>
                <a:lnTo>
                  <a:pt x="613037" y="1195825"/>
                </a:lnTo>
                <a:lnTo>
                  <a:pt x="565782" y="1189448"/>
                </a:lnTo>
                <a:lnTo>
                  <a:pt x="519849" y="1179040"/>
                </a:lnTo>
                <a:lnTo>
                  <a:pt x="475437" y="1164781"/>
                </a:lnTo>
                <a:lnTo>
                  <a:pt x="432745" y="1146850"/>
                </a:lnTo>
                <a:lnTo>
                  <a:pt x="391973" y="1125426"/>
                </a:lnTo>
                <a:lnTo>
                  <a:pt x="353319" y="1100691"/>
                </a:lnTo>
                <a:lnTo>
                  <a:pt x="316982" y="1072823"/>
                </a:lnTo>
                <a:lnTo>
                  <a:pt x="283162" y="1042003"/>
                </a:lnTo>
                <a:lnTo>
                  <a:pt x="252057" y="1008409"/>
                </a:lnTo>
                <a:lnTo>
                  <a:pt x="223865" y="972223"/>
                </a:lnTo>
                <a:lnTo>
                  <a:pt x="198787" y="933624"/>
                </a:lnTo>
                <a:lnTo>
                  <a:pt x="177022" y="892790"/>
                </a:lnTo>
                <a:lnTo>
                  <a:pt x="158767" y="849904"/>
                </a:lnTo>
                <a:lnTo>
                  <a:pt x="144223" y="805143"/>
                </a:lnTo>
                <a:lnTo>
                  <a:pt x="133587" y="758688"/>
                </a:lnTo>
                <a:lnTo>
                  <a:pt x="127060" y="710719"/>
                </a:lnTo>
                <a:lnTo>
                  <a:pt x="124841" y="661416"/>
                </a:lnTo>
                <a:lnTo>
                  <a:pt x="127060" y="613037"/>
                </a:lnTo>
                <a:lnTo>
                  <a:pt x="133587" y="565782"/>
                </a:lnTo>
                <a:lnTo>
                  <a:pt x="144223" y="519849"/>
                </a:lnTo>
                <a:lnTo>
                  <a:pt x="158767" y="475437"/>
                </a:lnTo>
                <a:lnTo>
                  <a:pt x="177022" y="432745"/>
                </a:lnTo>
                <a:lnTo>
                  <a:pt x="198787" y="391973"/>
                </a:lnTo>
                <a:lnTo>
                  <a:pt x="223865" y="353319"/>
                </a:lnTo>
                <a:lnTo>
                  <a:pt x="252057" y="316982"/>
                </a:lnTo>
                <a:lnTo>
                  <a:pt x="283162" y="283162"/>
                </a:lnTo>
                <a:lnTo>
                  <a:pt x="316982" y="252057"/>
                </a:lnTo>
                <a:lnTo>
                  <a:pt x="353319" y="223865"/>
                </a:lnTo>
                <a:lnTo>
                  <a:pt x="391973" y="198787"/>
                </a:lnTo>
                <a:lnTo>
                  <a:pt x="432745" y="177022"/>
                </a:lnTo>
                <a:lnTo>
                  <a:pt x="475437" y="158767"/>
                </a:lnTo>
                <a:lnTo>
                  <a:pt x="519849" y="144223"/>
                </a:lnTo>
                <a:lnTo>
                  <a:pt x="565782" y="133587"/>
                </a:lnTo>
                <a:lnTo>
                  <a:pt x="613037" y="127060"/>
                </a:lnTo>
                <a:lnTo>
                  <a:pt x="661416" y="124841"/>
                </a:lnTo>
                <a:lnTo>
                  <a:pt x="1048040" y="124841"/>
                </a:lnTo>
                <a:lnTo>
                  <a:pt x="1046118" y="123362"/>
                </a:lnTo>
                <a:lnTo>
                  <a:pt x="1009213" y="98718"/>
                </a:lnTo>
                <a:lnTo>
                  <a:pt x="970597" y="76535"/>
                </a:lnTo>
                <a:lnTo>
                  <a:pt x="930378" y="56931"/>
                </a:lnTo>
                <a:lnTo>
                  <a:pt x="888662" y="40022"/>
                </a:lnTo>
                <a:lnTo>
                  <a:pt x="845558" y="25926"/>
                </a:lnTo>
                <a:lnTo>
                  <a:pt x="801174" y="14758"/>
                </a:lnTo>
                <a:lnTo>
                  <a:pt x="755617" y="6637"/>
                </a:lnTo>
                <a:lnTo>
                  <a:pt x="708995" y="1678"/>
                </a:lnTo>
                <a:lnTo>
                  <a:pt x="661416" y="0"/>
                </a:lnTo>
                <a:close/>
              </a:path>
              <a:path w="1323340" h="1323339">
                <a:moveTo>
                  <a:pt x="1048040" y="124841"/>
                </a:moveTo>
                <a:lnTo>
                  <a:pt x="661416" y="124841"/>
                </a:lnTo>
                <a:lnTo>
                  <a:pt x="710719" y="127060"/>
                </a:lnTo>
                <a:lnTo>
                  <a:pt x="758688" y="133587"/>
                </a:lnTo>
                <a:lnTo>
                  <a:pt x="805143" y="144223"/>
                </a:lnTo>
                <a:lnTo>
                  <a:pt x="849904" y="158767"/>
                </a:lnTo>
                <a:lnTo>
                  <a:pt x="892790" y="177022"/>
                </a:lnTo>
                <a:lnTo>
                  <a:pt x="933624" y="198787"/>
                </a:lnTo>
                <a:lnTo>
                  <a:pt x="972223" y="223865"/>
                </a:lnTo>
                <a:lnTo>
                  <a:pt x="1008409" y="252057"/>
                </a:lnTo>
                <a:lnTo>
                  <a:pt x="1042003" y="283162"/>
                </a:lnTo>
                <a:lnTo>
                  <a:pt x="1072823" y="316982"/>
                </a:lnTo>
                <a:lnTo>
                  <a:pt x="1100691" y="353319"/>
                </a:lnTo>
                <a:lnTo>
                  <a:pt x="1125426" y="391973"/>
                </a:lnTo>
                <a:lnTo>
                  <a:pt x="1146850" y="432745"/>
                </a:lnTo>
                <a:lnTo>
                  <a:pt x="1164781" y="475437"/>
                </a:lnTo>
                <a:lnTo>
                  <a:pt x="1179040" y="519849"/>
                </a:lnTo>
                <a:lnTo>
                  <a:pt x="1189448" y="565782"/>
                </a:lnTo>
                <a:lnTo>
                  <a:pt x="1195825" y="613037"/>
                </a:lnTo>
                <a:lnTo>
                  <a:pt x="1197991" y="661416"/>
                </a:lnTo>
                <a:lnTo>
                  <a:pt x="1195825" y="710719"/>
                </a:lnTo>
                <a:lnTo>
                  <a:pt x="1189448" y="758688"/>
                </a:lnTo>
                <a:lnTo>
                  <a:pt x="1179040" y="805143"/>
                </a:lnTo>
                <a:lnTo>
                  <a:pt x="1164781" y="849904"/>
                </a:lnTo>
                <a:lnTo>
                  <a:pt x="1146850" y="892790"/>
                </a:lnTo>
                <a:lnTo>
                  <a:pt x="1125426" y="933624"/>
                </a:lnTo>
                <a:lnTo>
                  <a:pt x="1100691" y="972223"/>
                </a:lnTo>
                <a:lnTo>
                  <a:pt x="1072823" y="1008409"/>
                </a:lnTo>
                <a:lnTo>
                  <a:pt x="1042003" y="1042003"/>
                </a:lnTo>
                <a:lnTo>
                  <a:pt x="1008409" y="1072823"/>
                </a:lnTo>
                <a:lnTo>
                  <a:pt x="972223" y="1100691"/>
                </a:lnTo>
                <a:lnTo>
                  <a:pt x="933624" y="1125426"/>
                </a:lnTo>
                <a:lnTo>
                  <a:pt x="892790" y="1146850"/>
                </a:lnTo>
                <a:lnTo>
                  <a:pt x="849904" y="1164781"/>
                </a:lnTo>
                <a:lnTo>
                  <a:pt x="805143" y="1179040"/>
                </a:lnTo>
                <a:lnTo>
                  <a:pt x="758688" y="1189448"/>
                </a:lnTo>
                <a:lnTo>
                  <a:pt x="710719" y="1195825"/>
                </a:lnTo>
                <a:lnTo>
                  <a:pt x="661416" y="1197991"/>
                </a:lnTo>
                <a:lnTo>
                  <a:pt x="1050342" y="1197991"/>
                </a:lnTo>
                <a:lnTo>
                  <a:pt x="1081205" y="1174474"/>
                </a:lnTo>
                <a:lnTo>
                  <a:pt x="1114365" y="1145490"/>
                </a:lnTo>
                <a:lnTo>
                  <a:pt x="1145490" y="1114365"/>
                </a:lnTo>
                <a:lnTo>
                  <a:pt x="1174474" y="1081205"/>
                </a:lnTo>
                <a:lnTo>
                  <a:pt x="1201209" y="1046118"/>
                </a:lnTo>
                <a:lnTo>
                  <a:pt x="1225586" y="1009213"/>
                </a:lnTo>
                <a:lnTo>
                  <a:pt x="1247499" y="970597"/>
                </a:lnTo>
                <a:lnTo>
                  <a:pt x="1266839" y="930378"/>
                </a:lnTo>
                <a:lnTo>
                  <a:pt x="1283499" y="888662"/>
                </a:lnTo>
                <a:lnTo>
                  <a:pt x="1297372" y="845558"/>
                </a:lnTo>
                <a:lnTo>
                  <a:pt x="1308349" y="801174"/>
                </a:lnTo>
                <a:lnTo>
                  <a:pt x="1316323" y="755617"/>
                </a:lnTo>
                <a:lnTo>
                  <a:pt x="1321186" y="708995"/>
                </a:lnTo>
                <a:lnTo>
                  <a:pt x="1322831" y="661416"/>
                </a:lnTo>
                <a:lnTo>
                  <a:pt x="1321186" y="614578"/>
                </a:lnTo>
                <a:lnTo>
                  <a:pt x="1316323" y="568567"/>
                </a:lnTo>
                <a:lnTo>
                  <a:pt x="1308349" y="523498"/>
                </a:lnTo>
                <a:lnTo>
                  <a:pt x="1297372" y="479488"/>
                </a:lnTo>
                <a:lnTo>
                  <a:pt x="1283499" y="436655"/>
                </a:lnTo>
                <a:lnTo>
                  <a:pt x="1266839" y="395114"/>
                </a:lnTo>
                <a:lnTo>
                  <a:pt x="1247499" y="354983"/>
                </a:lnTo>
                <a:lnTo>
                  <a:pt x="1225586" y="316379"/>
                </a:lnTo>
                <a:lnTo>
                  <a:pt x="1201209" y="279419"/>
                </a:lnTo>
                <a:lnTo>
                  <a:pt x="1174474" y="244219"/>
                </a:lnTo>
                <a:lnTo>
                  <a:pt x="1145490" y="210897"/>
                </a:lnTo>
                <a:lnTo>
                  <a:pt x="1114365" y="179569"/>
                </a:lnTo>
                <a:lnTo>
                  <a:pt x="1081205" y="150352"/>
                </a:lnTo>
                <a:lnTo>
                  <a:pt x="1048040" y="12484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9457" y="3027426"/>
            <a:ext cx="333247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0" marR="5080" indent="-826135">
              <a:lnSpc>
                <a:spcPct val="100000"/>
              </a:lnSpc>
              <a:spcBef>
                <a:spcPts val="95"/>
              </a:spcBef>
            </a:pPr>
            <a:r>
              <a:rPr sz="2800" b="1" spc="-215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AN</a:t>
            </a:r>
            <a:r>
              <a:rPr sz="2800" b="1" spc="-15" dirty="0">
                <a:solidFill>
                  <a:srgbClr val="44536A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GU</a:t>
            </a:r>
            <a:r>
              <a:rPr sz="2800" b="1" spc="-15" dirty="0">
                <a:solidFill>
                  <a:srgbClr val="44536A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GJ</a:t>
            </a:r>
            <a:r>
              <a:rPr sz="2800" b="1" spc="-16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150" dirty="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B  </a:t>
            </a:r>
            <a:r>
              <a:rPr sz="2800" b="1" spc="-55" dirty="0">
                <a:solidFill>
                  <a:srgbClr val="44536A"/>
                </a:solidFill>
                <a:latin typeface="Arial"/>
                <a:cs typeface="Arial"/>
              </a:rPr>
              <a:t>PEGAWAI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3833" y="1851736"/>
            <a:ext cx="36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6FC0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0" y="9913901"/>
            <a:ext cx="18325800" cy="10287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AAEAEA">
                  <a:alpha val="4352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8" name="Oval 17"/>
          <p:cNvSpPr/>
          <p:nvPr/>
        </p:nvSpPr>
        <p:spPr>
          <a:xfrm>
            <a:off x="6316800" y="979960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Oval 18"/>
          <p:cNvSpPr/>
          <p:nvPr/>
        </p:nvSpPr>
        <p:spPr>
          <a:xfrm>
            <a:off x="7345500" y="979960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19"/>
          <p:cNvSpPr/>
          <p:nvPr/>
        </p:nvSpPr>
        <p:spPr>
          <a:xfrm>
            <a:off x="8259900" y="979960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20"/>
          <p:cNvSpPr/>
          <p:nvPr/>
        </p:nvSpPr>
        <p:spPr>
          <a:xfrm>
            <a:off x="9174300" y="979960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Oval 21"/>
          <p:cNvSpPr/>
          <p:nvPr/>
        </p:nvSpPr>
        <p:spPr>
          <a:xfrm>
            <a:off x="10088700" y="979960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22"/>
          <p:cNvSpPr/>
          <p:nvPr/>
        </p:nvSpPr>
        <p:spPr>
          <a:xfrm>
            <a:off x="11003100" y="9799601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/>
          <p:cNvSpPr/>
          <p:nvPr/>
        </p:nvSpPr>
        <p:spPr>
          <a:xfrm>
            <a:off x="11803200" y="979960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hevron 24">
            <a:hlinkClick r:id="rId3" action="ppaction://hlinksldjump"/>
          </p:cNvPr>
          <p:cNvSpPr/>
          <p:nvPr/>
        </p:nvSpPr>
        <p:spPr>
          <a:xfrm rot="10800000">
            <a:off x="121968" y="5318847"/>
            <a:ext cx="228600" cy="3429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rId4" action="ppaction://hlinksldjump"/>
          </p:cNvPr>
          <p:cNvSpPr/>
          <p:nvPr/>
        </p:nvSpPr>
        <p:spPr>
          <a:xfrm rot="10800000" flipH="1" flipV="1">
            <a:off x="16844391" y="5315019"/>
            <a:ext cx="228600" cy="3429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D5900-AA0F-4B1B-BEB7-9649EE6D5664}"/>
              </a:ext>
            </a:extLst>
          </p:cNvPr>
          <p:cNvSpPr/>
          <p:nvPr/>
        </p:nvSpPr>
        <p:spPr>
          <a:xfrm>
            <a:off x="4472468" y="5614536"/>
            <a:ext cx="3620573" cy="16827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CBBP DENGAN HLP</a:t>
            </a:r>
            <a:endParaRPr lang="ko-KR" altLang="en-US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5247" y="304562"/>
            <a:ext cx="5927687" cy="2587104"/>
            <a:chOff x="9063345" y="3868726"/>
            <a:chExt cx="3263308" cy="1724736"/>
          </a:xfrm>
        </p:grpSpPr>
        <p:sp>
          <p:nvSpPr>
            <p:cNvPr id="40" name="L-Shape 39">
              <a:extLst>
                <a:ext uri="{FF2B5EF4-FFF2-40B4-BE49-F238E27FC236}">
                  <a16:creationId xmlns:a16="http://schemas.microsoft.com/office/drawing/2014/main" id="{AF873063-66C7-466B-980F-03214AFDD80E}"/>
                </a:ext>
              </a:extLst>
            </p:cNvPr>
            <p:cNvSpPr/>
            <p:nvPr/>
          </p:nvSpPr>
          <p:spPr>
            <a:xfrm>
              <a:off x="9063345" y="4922418"/>
              <a:ext cx="671044" cy="671044"/>
            </a:xfrm>
            <a:prstGeom prst="corner">
              <a:avLst>
                <a:gd name="adj1" fmla="val 16112"/>
                <a:gd name="adj2" fmla="val 143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19D06F-0AAB-4E6F-849B-0707CC8A4FBF}"/>
                </a:ext>
              </a:extLst>
            </p:cNvPr>
            <p:cNvSpPr txBox="1"/>
            <p:nvPr/>
          </p:nvSpPr>
          <p:spPr>
            <a:xfrm>
              <a:off x="9248931" y="3944740"/>
              <a:ext cx="2867070" cy="15388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TINDAKAN PEGAWAI SEBELUM MEMULAKAN PENGAJIAN</a:t>
              </a:r>
              <a:endParaRPr lang="en-US" altLang="ko-KR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DFBD33EE-E18C-49F7-B552-AF913DCBF567}"/>
                </a:ext>
              </a:extLst>
            </p:cNvPr>
            <p:cNvSpPr/>
            <p:nvPr/>
          </p:nvSpPr>
          <p:spPr>
            <a:xfrm rot="10800000">
              <a:off x="11655609" y="3868726"/>
              <a:ext cx="671044" cy="671044"/>
            </a:xfrm>
            <a:prstGeom prst="corner">
              <a:avLst>
                <a:gd name="adj1" fmla="val 16112"/>
                <a:gd name="adj2" fmla="val 156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4894" y="3393381"/>
            <a:ext cx="4202522" cy="6113564"/>
            <a:chOff x="2924175" y="1682750"/>
            <a:chExt cx="2506663" cy="4035425"/>
          </a:xfrm>
        </p:grpSpPr>
        <p:sp>
          <p:nvSpPr>
            <p:cNvPr id="44" name="Freeform 90"/>
            <p:cNvSpPr>
              <a:spLocks/>
            </p:cNvSpPr>
            <p:nvPr/>
          </p:nvSpPr>
          <p:spPr bwMode="auto">
            <a:xfrm>
              <a:off x="3730625" y="5511800"/>
              <a:ext cx="276225" cy="206375"/>
            </a:xfrm>
            <a:custGeom>
              <a:avLst/>
              <a:gdLst>
                <a:gd name="T0" fmla="*/ 0 w 699"/>
                <a:gd name="T1" fmla="*/ 2 h 520"/>
                <a:gd name="T2" fmla="*/ 0 w 699"/>
                <a:gd name="T3" fmla="*/ 520 h 520"/>
                <a:gd name="T4" fmla="*/ 691 w 699"/>
                <a:gd name="T5" fmla="*/ 520 h 520"/>
                <a:gd name="T6" fmla="*/ 694 w 699"/>
                <a:gd name="T7" fmla="*/ 516 h 520"/>
                <a:gd name="T8" fmla="*/ 699 w 699"/>
                <a:gd name="T9" fmla="*/ 492 h 520"/>
                <a:gd name="T10" fmla="*/ 696 w 699"/>
                <a:gd name="T11" fmla="*/ 466 h 520"/>
                <a:gd name="T12" fmla="*/ 684 w 699"/>
                <a:gd name="T13" fmla="*/ 433 h 520"/>
                <a:gd name="T14" fmla="*/ 657 w 699"/>
                <a:gd name="T15" fmla="*/ 394 h 520"/>
                <a:gd name="T16" fmla="*/ 612 w 699"/>
                <a:gd name="T17" fmla="*/ 353 h 520"/>
                <a:gd name="T18" fmla="*/ 543 w 699"/>
                <a:gd name="T19" fmla="*/ 306 h 520"/>
                <a:gd name="T20" fmla="*/ 497 w 699"/>
                <a:gd name="T21" fmla="*/ 282 h 520"/>
                <a:gd name="T22" fmla="*/ 237 w 699"/>
                <a:gd name="T23" fmla="*/ 152 h 520"/>
                <a:gd name="T24" fmla="*/ 230 w 699"/>
                <a:gd name="T25" fmla="*/ 0 h 520"/>
                <a:gd name="T26" fmla="*/ 0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0" y="2"/>
                  </a:moveTo>
                  <a:lnTo>
                    <a:pt x="0" y="520"/>
                  </a:lnTo>
                  <a:lnTo>
                    <a:pt x="691" y="520"/>
                  </a:lnTo>
                  <a:lnTo>
                    <a:pt x="694" y="516"/>
                  </a:lnTo>
                  <a:lnTo>
                    <a:pt x="699" y="492"/>
                  </a:lnTo>
                  <a:lnTo>
                    <a:pt x="696" y="466"/>
                  </a:lnTo>
                  <a:lnTo>
                    <a:pt x="684" y="433"/>
                  </a:lnTo>
                  <a:lnTo>
                    <a:pt x="657" y="394"/>
                  </a:lnTo>
                  <a:lnTo>
                    <a:pt x="612" y="353"/>
                  </a:lnTo>
                  <a:lnTo>
                    <a:pt x="543" y="306"/>
                  </a:lnTo>
                  <a:lnTo>
                    <a:pt x="497" y="282"/>
                  </a:lnTo>
                  <a:lnTo>
                    <a:pt x="237" y="152"/>
                  </a:lnTo>
                  <a:lnTo>
                    <a:pt x="2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45" name="Freeform 91"/>
            <p:cNvSpPr>
              <a:spLocks/>
            </p:cNvSpPr>
            <p:nvPr/>
          </p:nvSpPr>
          <p:spPr bwMode="auto">
            <a:xfrm>
              <a:off x="3309938" y="5511800"/>
              <a:ext cx="277813" cy="206375"/>
            </a:xfrm>
            <a:custGeom>
              <a:avLst/>
              <a:gdLst>
                <a:gd name="T0" fmla="*/ 699 w 699"/>
                <a:gd name="T1" fmla="*/ 2 h 520"/>
                <a:gd name="T2" fmla="*/ 699 w 699"/>
                <a:gd name="T3" fmla="*/ 520 h 520"/>
                <a:gd name="T4" fmla="*/ 8 w 699"/>
                <a:gd name="T5" fmla="*/ 520 h 520"/>
                <a:gd name="T6" fmla="*/ 5 w 699"/>
                <a:gd name="T7" fmla="*/ 516 h 520"/>
                <a:gd name="T8" fmla="*/ 0 w 699"/>
                <a:gd name="T9" fmla="*/ 492 h 520"/>
                <a:gd name="T10" fmla="*/ 3 w 699"/>
                <a:gd name="T11" fmla="*/ 466 h 520"/>
                <a:gd name="T12" fmla="*/ 14 w 699"/>
                <a:gd name="T13" fmla="*/ 433 h 520"/>
                <a:gd name="T14" fmla="*/ 42 w 699"/>
                <a:gd name="T15" fmla="*/ 394 h 520"/>
                <a:gd name="T16" fmla="*/ 87 w 699"/>
                <a:gd name="T17" fmla="*/ 353 h 520"/>
                <a:gd name="T18" fmla="*/ 156 w 699"/>
                <a:gd name="T19" fmla="*/ 306 h 520"/>
                <a:gd name="T20" fmla="*/ 202 w 699"/>
                <a:gd name="T21" fmla="*/ 282 h 520"/>
                <a:gd name="T22" fmla="*/ 462 w 699"/>
                <a:gd name="T23" fmla="*/ 152 h 520"/>
                <a:gd name="T24" fmla="*/ 469 w 699"/>
                <a:gd name="T25" fmla="*/ 0 h 520"/>
                <a:gd name="T26" fmla="*/ 699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699" y="2"/>
                  </a:moveTo>
                  <a:lnTo>
                    <a:pt x="699" y="520"/>
                  </a:lnTo>
                  <a:lnTo>
                    <a:pt x="8" y="520"/>
                  </a:lnTo>
                  <a:lnTo>
                    <a:pt x="5" y="516"/>
                  </a:lnTo>
                  <a:lnTo>
                    <a:pt x="0" y="492"/>
                  </a:lnTo>
                  <a:lnTo>
                    <a:pt x="3" y="466"/>
                  </a:lnTo>
                  <a:lnTo>
                    <a:pt x="14" y="433"/>
                  </a:lnTo>
                  <a:lnTo>
                    <a:pt x="42" y="394"/>
                  </a:lnTo>
                  <a:lnTo>
                    <a:pt x="87" y="353"/>
                  </a:lnTo>
                  <a:lnTo>
                    <a:pt x="156" y="306"/>
                  </a:lnTo>
                  <a:lnTo>
                    <a:pt x="202" y="282"/>
                  </a:lnTo>
                  <a:lnTo>
                    <a:pt x="462" y="152"/>
                  </a:lnTo>
                  <a:lnTo>
                    <a:pt x="469" y="0"/>
                  </a:lnTo>
                  <a:lnTo>
                    <a:pt x="69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46" name="Freeform 92"/>
            <p:cNvSpPr>
              <a:spLocks/>
            </p:cNvSpPr>
            <p:nvPr/>
          </p:nvSpPr>
          <p:spPr bwMode="auto">
            <a:xfrm>
              <a:off x="3389313" y="3548063"/>
              <a:ext cx="542925" cy="2016125"/>
            </a:xfrm>
            <a:custGeom>
              <a:avLst/>
              <a:gdLst>
                <a:gd name="T0" fmla="*/ 0 w 1368"/>
                <a:gd name="T1" fmla="*/ 0 h 5080"/>
                <a:gd name="T2" fmla="*/ 148 w 1368"/>
                <a:gd name="T3" fmla="*/ 5080 h 5080"/>
                <a:gd name="T4" fmla="*/ 569 w 1368"/>
                <a:gd name="T5" fmla="*/ 5080 h 5080"/>
                <a:gd name="T6" fmla="*/ 697 w 1368"/>
                <a:gd name="T7" fmla="*/ 919 h 5080"/>
                <a:gd name="T8" fmla="*/ 763 w 1368"/>
                <a:gd name="T9" fmla="*/ 5080 h 5080"/>
                <a:gd name="T10" fmla="*/ 1184 w 1368"/>
                <a:gd name="T11" fmla="*/ 5080 h 5080"/>
                <a:gd name="T12" fmla="*/ 1368 w 1368"/>
                <a:gd name="T13" fmla="*/ 0 h 5080"/>
                <a:gd name="T14" fmla="*/ 0 w 1368"/>
                <a:gd name="T15" fmla="*/ 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8" h="5080">
                  <a:moveTo>
                    <a:pt x="0" y="0"/>
                  </a:moveTo>
                  <a:lnTo>
                    <a:pt x="148" y="5080"/>
                  </a:lnTo>
                  <a:lnTo>
                    <a:pt x="569" y="5080"/>
                  </a:lnTo>
                  <a:lnTo>
                    <a:pt x="697" y="919"/>
                  </a:lnTo>
                  <a:lnTo>
                    <a:pt x="763" y="5080"/>
                  </a:lnTo>
                  <a:lnTo>
                    <a:pt x="1184" y="5080"/>
                  </a:lnTo>
                  <a:lnTo>
                    <a:pt x="1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47" name="Freeform 93"/>
            <p:cNvSpPr>
              <a:spLocks/>
            </p:cNvSpPr>
            <p:nvPr/>
          </p:nvSpPr>
          <p:spPr bwMode="auto">
            <a:xfrm>
              <a:off x="4703763" y="2887663"/>
              <a:ext cx="1588" cy="141288"/>
            </a:xfrm>
            <a:custGeom>
              <a:avLst/>
              <a:gdLst>
                <a:gd name="T0" fmla="*/ 0 w 4"/>
                <a:gd name="T1" fmla="*/ 358 h 358"/>
                <a:gd name="T2" fmla="*/ 0 w 4"/>
                <a:gd name="T3" fmla="*/ 4 h 358"/>
                <a:gd name="T4" fmla="*/ 4 w 4"/>
                <a:gd name="T5" fmla="*/ 0 h 358"/>
                <a:gd name="T6" fmla="*/ 4 w 4"/>
                <a:gd name="T7" fmla="*/ 354 h 358"/>
                <a:gd name="T8" fmla="*/ 3 w 4"/>
                <a:gd name="T9" fmla="*/ 357 h 358"/>
                <a:gd name="T10" fmla="*/ 0 w 4"/>
                <a:gd name="T11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58">
                  <a:moveTo>
                    <a:pt x="0" y="35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354"/>
                  </a:lnTo>
                  <a:lnTo>
                    <a:pt x="3" y="357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C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48" name="Freeform 95"/>
            <p:cNvSpPr>
              <a:spLocks/>
            </p:cNvSpPr>
            <p:nvPr/>
          </p:nvSpPr>
          <p:spPr bwMode="auto">
            <a:xfrm>
              <a:off x="3387725" y="3471863"/>
              <a:ext cx="547688" cy="76200"/>
            </a:xfrm>
            <a:custGeom>
              <a:avLst/>
              <a:gdLst>
                <a:gd name="T0" fmla="*/ 1380 w 1380"/>
                <a:gd name="T1" fmla="*/ 0 h 196"/>
                <a:gd name="T2" fmla="*/ 0 w 1380"/>
                <a:gd name="T3" fmla="*/ 0 h 196"/>
                <a:gd name="T4" fmla="*/ 5 w 1380"/>
                <a:gd name="T5" fmla="*/ 196 h 196"/>
                <a:gd name="T6" fmla="*/ 1373 w 1380"/>
                <a:gd name="T7" fmla="*/ 196 h 196"/>
                <a:gd name="T8" fmla="*/ 1380 w 138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0" h="196">
                  <a:moveTo>
                    <a:pt x="1380" y="0"/>
                  </a:moveTo>
                  <a:lnTo>
                    <a:pt x="0" y="0"/>
                  </a:lnTo>
                  <a:lnTo>
                    <a:pt x="5" y="196"/>
                  </a:lnTo>
                  <a:lnTo>
                    <a:pt x="1373" y="19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49" name="Freeform 96"/>
            <p:cNvSpPr>
              <a:spLocks/>
            </p:cNvSpPr>
            <p:nvPr/>
          </p:nvSpPr>
          <p:spPr bwMode="auto">
            <a:xfrm>
              <a:off x="3308350" y="2473325"/>
              <a:ext cx="276225" cy="1401763"/>
            </a:xfrm>
            <a:custGeom>
              <a:avLst/>
              <a:gdLst>
                <a:gd name="T0" fmla="*/ 0 w 696"/>
                <a:gd name="T1" fmla="*/ 375 h 3534"/>
                <a:gd name="T2" fmla="*/ 92 w 696"/>
                <a:gd name="T3" fmla="*/ 3513 h 3534"/>
                <a:gd name="T4" fmla="*/ 626 w 696"/>
                <a:gd name="T5" fmla="*/ 3534 h 3534"/>
                <a:gd name="T6" fmla="*/ 642 w 696"/>
                <a:gd name="T7" fmla="*/ 636 h 3534"/>
                <a:gd name="T8" fmla="*/ 696 w 696"/>
                <a:gd name="T9" fmla="*/ 0 h 3534"/>
                <a:gd name="T10" fmla="*/ 0 w 696"/>
                <a:gd name="T11" fmla="*/ 375 h 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3534">
                  <a:moveTo>
                    <a:pt x="0" y="375"/>
                  </a:moveTo>
                  <a:lnTo>
                    <a:pt x="92" y="3513"/>
                  </a:lnTo>
                  <a:lnTo>
                    <a:pt x="626" y="3534"/>
                  </a:lnTo>
                  <a:lnTo>
                    <a:pt x="642" y="636"/>
                  </a:lnTo>
                  <a:lnTo>
                    <a:pt x="696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0" name="Freeform 97"/>
            <p:cNvSpPr>
              <a:spLocks/>
            </p:cNvSpPr>
            <p:nvPr/>
          </p:nvSpPr>
          <p:spPr bwMode="auto">
            <a:xfrm>
              <a:off x="3559175" y="2462213"/>
              <a:ext cx="223838" cy="1006475"/>
            </a:xfrm>
            <a:custGeom>
              <a:avLst/>
              <a:gdLst>
                <a:gd name="T0" fmla="*/ 262 w 565"/>
                <a:gd name="T1" fmla="*/ 0 h 2536"/>
                <a:gd name="T2" fmla="*/ 94 w 565"/>
                <a:gd name="T3" fmla="*/ 41 h 2536"/>
                <a:gd name="T4" fmla="*/ 0 w 565"/>
                <a:gd name="T5" fmla="*/ 162 h 2536"/>
                <a:gd name="T6" fmla="*/ 0 w 565"/>
                <a:gd name="T7" fmla="*/ 2536 h 2536"/>
                <a:gd name="T8" fmla="*/ 565 w 565"/>
                <a:gd name="T9" fmla="*/ 2536 h 2536"/>
                <a:gd name="T10" fmla="*/ 558 w 565"/>
                <a:gd name="T11" fmla="*/ 162 h 2536"/>
                <a:gd name="T12" fmla="*/ 437 w 565"/>
                <a:gd name="T13" fmla="*/ 35 h 2536"/>
                <a:gd name="T14" fmla="*/ 262 w 565"/>
                <a:gd name="T15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5" h="2536">
                  <a:moveTo>
                    <a:pt x="262" y="0"/>
                  </a:moveTo>
                  <a:lnTo>
                    <a:pt x="94" y="41"/>
                  </a:lnTo>
                  <a:lnTo>
                    <a:pt x="0" y="162"/>
                  </a:lnTo>
                  <a:lnTo>
                    <a:pt x="0" y="2536"/>
                  </a:lnTo>
                  <a:lnTo>
                    <a:pt x="565" y="2536"/>
                  </a:lnTo>
                  <a:lnTo>
                    <a:pt x="558" y="162"/>
                  </a:lnTo>
                  <a:lnTo>
                    <a:pt x="437" y="3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1" name="Freeform 98"/>
            <p:cNvSpPr>
              <a:spLocks/>
            </p:cNvSpPr>
            <p:nvPr/>
          </p:nvSpPr>
          <p:spPr bwMode="auto">
            <a:xfrm>
              <a:off x="3619500" y="2489200"/>
              <a:ext cx="92075" cy="120650"/>
            </a:xfrm>
            <a:custGeom>
              <a:avLst/>
              <a:gdLst>
                <a:gd name="T0" fmla="*/ 111 w 232"/>
                <a:gd name="T1" fmla="*/ 0 h 305"/>
                <a:gd name="T2" fmla="*/ 0 w 232"/>
                <a:gd name="T3" fmla="*/ 171 h 305"/>
                <a:gd name="T4" fmla="*/ 71 w 232"/>
                <a:gd name="T5" fmla="*/ 305 h 305"/>
                <a:gd name="T6" fmla="*/ 155 w 232"/>
                <a:gd name="T7" fmla="*/ 305 h 305"/>
                <a:gd name="T8" fmla="*/ 232 w 232"/>
                <a:gd name="T9" fmla="*/ 171 h 305"/>
                <a:gd name="T10" fmla="*/ 111 w 232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305">
                  <a:moveTo>
                    <a:pt x="111" y="0"/>
                  </a:moveTo>
                  <a:lnTo>
                    <a:pt x="0" y="171"/>
                  </a:lnTo>
                  <a:lnTo>
                    <a:pt x="71" y="305"/>
                  </a:lnTo>
                  <a:lnTo>
                    <a:pt x="155" y="305"/>
                  </a:lnTo>
                  <a:lnTo>
                    <a:pt x="232" y="17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3573463" y="2432050"/>
              <a:ext cx="196850" cy="150813"/>
            </a:xfrm>
            <a:custGeom>
              <a:avLst/>
              <a:gdLst>
                <a:gd name="T0" fmla="*/ 85 w 499"/>
                <a:gd name="T1" fmla="*/ 0 h 380"/>
                <a:gd name="T2" fmla="*/ 387 w 499"/>
                <a:gd name="T3" fmla="*/ 0 h 380"/>
                <a:gd name="T4" fmla="*/ 499 w 499"/>
                <a:gd name="T5" fmla="*/ 203 h 380"/>
                <a:gd name="T6" fmla="*/ 345 w 499"/>
                <a:gd name="T7" fmla="*/ 373 h 380"/>
                <a:gd name="T8" fmla="*/ 232 w 499"/>
                <a:gd name="T9" fmla="*/ 190 h 380"/>
                <a:gd name="T10" fmla="*/ 113 w 499"/>
                <a:gd name="T11" fmla="*/ 380 h 380"/>
                <a:gd name="T12" fmla="*/ 0 w 499"/>
                <a:gd name="T13" fmla="*/ 218 h 380"/>
                <a:gd name="T14" fmla="*/ 85 w 499"/>
                <a:gd name="T1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380">
                  <a:moveTo>
                    <a:pt x="85" y="0"/>
                  </a:moveTo>
                  <a:lnTo>
                    <a:pt x="387" y="0"/>
                  </a:lnTo>
                  <a:lnTo>
                    <a:pt x="499" y="203"/>
                  </a:lnTo>
                  <a:lnTo>
                    <a:pt x="345" y="373"/>
                  </a:lnTo>
                  <a:lnTo>
                    <a:pt x="232" y="190"/>
                  </a:lnTo>
                  <a:lnTo>
                    <a:pt x="113" y="380"/>
                  </a:lnTo>
                  <a:lnTo>
                    <a:pt x="0" y="2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3" name="Freeform 100"/>
            <p:cNvSpPr>
              <a:spLocks/>
            </p:cNvSpPr>
            <p:nvPr/>
          </p:nvSpPr>
          <p:spPr bwMode="auto">
            <a:xfrm>
              <a:off x="3624263" y="2351088"/>
              <a:ext cx="85725" cy="138113"/>
            </a:xfrm>
            <a:custGeom>
              <a:avLst/>
              <a:gdLst>
                <a:gd name="T0" fmla="*/ 0 w 217"/>
                <a:gd name="T1" fmla="*/ 28 h 346"/>
                <a:gd name="T2" fmla="*/ 0 w 217"/>
                <a:gd name="T3" fmla="*/ 259 h 346"/>
                <a:gd name="T4" fmla="*/ 101 w 217"/>
                <a:gd name="T5" fmla="*/ 346 h 346"/>
                <a:gd name="T6" fmla="*/ 217 w 217"/>
                <a:gd name="T7" fmla="*/ 259 h 346"/>
                <a:gd name="T8" fmla="*/ 217 w 217"/>
                <a:gd name="T9" fmla="*/ 0 h 346"/>
                <a:gd name="T10" fmla="*/ 189 w 217"/>
                <a:gd name="T11" fmla="*/ 8 h 346"/>
                <a:gd name="T12" fmla="*/ 67 w 217"/>
                <a:gd name="T13" fmla="*/ 34 h 346"/>
                <a:gd name="T14" fmla="*/ 20 w 217"/>
                <a:gd name="T15" fmla="*/ 37 h 346"/>
                <a:gd name="T16" fmla="*/ 1 w 217"/>
                <a:gd name="T17" fmla="*/ 34 h 346"/>
                <a:gd name="T18" fmla="*/ 0 w 217"/>
                <a:gd name="T19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346">
                  <a:moveTo>
                    <a:pt x="0" y="28"/>
                  </a:moveTo>
                  <a:lnTo>
                    <a:pt x="0" y="259"/>
                  </a:lnTo>
                  <a:lnTo>
                    <a:pt x="101" y="346"/>
                  </a:lnTo>
                  <a:lnTo>
                    <a:pt x="217" y="259"/>
                  </a:lnTo>
                  <a:lnTo>
                    <a:pt x="217" y="0"/>
                  </a:lnTo>
                  <a:lnTo>
                    <a:pt x="189" y="8"/>
                  </a:lnTo>
                  <a:lnTo>
                    <a:pt x="67" y="34"/>
                  </a:lnTo>
                  <a:lnTo>
                    <a:pt x="20" y="37"/>
                  </a:lnTo>
                  <a:lnTo>
                    <a:pt x="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4" name="Freeform 101"/>
            <p:cNvSpPr>
              <a:spLocks/>
            </p:cNvSpPr>
            <p:nvPr/>
          </p:nvSpPr>
          <p:spPr bwMode="auto">
            <a:xfrm>
              <a:off x="3619500" y="2584450"/>
              <a:ext cx="84138" cy="812800"/>
            </a:xfrm>
            <a:custGeom>
              <a:avLst/>
              <a:gdLst>
                <a:gd name="T0" fmla="*/ 84 w 211"/>
                <a:gd name="T1" fmla="*/ 0 h 2045"/>
                <a:gd name="T2" fmla="*/ 0 w 211"/>
                <a:gd name="T3" fmla="*/ 1926 h 2045"/>
                <a:gd name="T4" fmla="*/ 98 w 211"/>
                <a:gd name="T5" fmla="*/ 2045 h 2045"/>
                <a:gd name="T6" fmla="*/ 211 w 211"/>
                <a:gd name="T7" fmla="*/ 1920 h 2045"/>
                <a:gd name="T8" fmla="*/ 147 w 211"/>
                <a:gd name="T9" fmla="*/ 0 h 2045"/>
                <a:gd name="T10" fmla="*/ 84 w 211"/>
                <a:gd name="T11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045">
                  <a:moveTo>
                    <a:pt x="84" y="0"/>
                  </a:moveTo>
                  <a:lnTo>
                    <a:pt x="0" y="1926"/>
                  </a:lnTo>
                  <a:lnTo>
                    <a:pt x="98" y="2045"/>
                  </a:lnTo>
                  <a:lnTo>
                    <a:pt x="211" y="1920"/>
                  </a:lnTo>
                  <a:lnTo>
                    <a:pt x="147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5" name="Freeform 102"/>
            <p:cNvSpPr>
              <a:spLocks/>
            </p:cNvSpPr>
            <p:nvPr/>
          </p:nvSpPr>
          <p:spPr bwMode="auto">
            <a:xfrm>
              <a:off x="3757613" y="2481263"/>
              <a:ext cx="273050" cy="1398588"/>
            </a:xfrm>
            <a:custGeom>
              <a:avLst/>
              <a:gdLst>
                <a:gd name="T0" fmla="*/ 689 w 689"/>
                <a:gd name="T1" fmla="*/ 348 h 3524"/>
                <a:gd name="T2" fmla="*/ 0 w 689"/>
                <a:gd name="T3" fmla="*/ 0 h 3524"/>
                <a:gd name="T4" fmla="*/ 55 w 689"/>
                <a:gd name="T5" fmla="*/ 621 h 3524"/>
                <a:gd name="T6" fmla="*/ 0 w 689"/>
                <a:gd name="T7" fmla="*/ 3524 h 3524"/>
                <a:gd name="T8" fmla="*/ 634 w 689"/>
                <a:gd name="T9" fmla="*/ 3480 h 3524"/>
                <a:gd name="T10" fmla="*/ 689 w 689"/>
                <a:gd name="T11" fmla="*/ 348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3524">
                  <a:moveTo>
                    <a:pt x="689" y="348"/>
                  </a:moveTo>
                  <a:lnTo>
                    <a:pt x="0" y="0"/>
                  </a:lnTo>
                  <a:lnTo>
                    <a:pt x="55" y="621"/>
                  </a:lnTo>
                  <a:lnTo>
                    <a:pt x="0" y="3524"/>
                  </a:lnTo>
                  <a:lnTo>
                    <a:pt x="634" y="3480"/>
                  </a:lnTo>
                  <a:lnTo>
                    <a:pt x="689" y="348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6" name="Freeform 103"/>
            <p:cNvSpPr>
              <a:spLocks/>
            </p:cNvSpPr>
            <p:nvPr/>
          </p:nvSpPr>
          <p:spPr bwMode="auto">
            <a:xfrm>
              <a:off x="3451225" y="2473325"/>
              <a:ext cx="133350" cy="1073150"/>
            </a:xfrm>
            <a:custGeom>
              <a:avLst/>
              <a:gdLst>
                <a:gd name="T0" fmla="*/ 334 w 334"/>
                <a:gd name="T1" fmla="*/ 0 h 2704"/>
                <a:gd name="T2" fmla="*/ 248 w 334"/>
                <a:gd name="T3" fmla="*/ 56 h 2704"/>
                <a:gd name="T4" fmla="*/ 107 w 334"/>
                <a:gd name="T5" fmla="*/ 255 h 2704"/>
                <a:gd name="T6" fmla="*/ 140 w 334"/>
                <a:gd name="T7" fmla="*/ 462 h 2704"/>
                <a:gd name="T8" fmla="*/ 3 w 334"/>
                <a:gd name="T9" fmla="*/ 524 h 2704"/>
                <a:gd name="T10" fmla="*/ 1 w 334"/>
                <a:gd name="T11" fmla="*/ 535 h 2704"/>
                <a:gd name="T12" fmla="*/ 0 w 334"/>
                <a:gd name="T13" fmla="*/ 537 h 2704"/>
                <a:gd name="T14" fmla="*/ 267 w 334"/>
                <a:gd name="T15" fmla="*/ 2704 h 2704"/>
                <a:gd name="T16" fmla="*/ 280 w 334"/>
                <a:gd name="T17" fmla="*/ 636 h 2704"/>
                <a:gd name="T18" fmla="*/ 334 w 334"/>
                <a:gd name="T19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704">
                  <a:moveTo>
                    <a:pt x="334" y="0"/>
                  </a:moveTo>
                  <a:lnTo>
                    <a:pt x="248" y="56"/>
                  </a:lnTo>
                  <a:lnTo>
                    <a:pt x="107" y="255"/>
                  </a:lnTo>
                  <a:lnTo>
                    <a:pt x="140" y="462"/>
                  </a:lnTo>
                  <a:lnTo>
                    <a:pt x="3" y="524"/>
                  </a:lnTo>
                  <a:lnTo>
                    <a:pt x="1" y="535"/>
                  </a:lnTo>
                  <a:lnTo>
                    <a:pt x="0" y="537"/>
                  </a:lnTo>
                  <a:lnTo>
                    <a:pt x="267" y="2704"/>
                  </a:lnTo>
                  <a:lnTo>
                    <a:pt x="280" y="636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7" name="Freeform 104"/>
            <p:cNvSpPr>
              <a:spLocks/>
            </p:cNvSpPr>
            <p:nvPr/>
          </p:nvSpPr>
          <p:spPr bwMode="auto">
            <a:xfrm>
              <a:off x="3751263" y="2471738"/>
              <a:ext cx="134938" cy="1077913"/>
            </a:xfrm>
            <a:custGeom>
              <a:avLst/>
              <a:gdLst>
                <a:gd name="T0" fmla="*/ 0 w 340"/>
                <a:gd name="T1" fmla="*/ 0 h 2716"/>
                <a:gd name="T2" fmla="*/ 92 w 340"/>
                <a:gd name="T3" fmla="*/ 59 h 2716"/>
                <a:gd name="T4" fmla="*/ 232 w 340"/>
                <a:gd name="T5" fmla="*/ 258 h 2716"/>
                <a:gd name="T6" fmla="*/ 200 w 340"/>
                <a:gd name="T7" fmla="*/ 465 h 2716"/>
                <a:gd name="T8" fmla="*/ 336 w 340"/>
                <a:gd name="T9" fmla="*/ 527 h 2716"/>
                <a:gd name="T10" fmla="*/ 340 w 340"/>
                <a:gd name="T11" fmla="*/ 538 h 2716"/>
                <a:gd name="T12" fmla="*/ 340 w 340"/>
                <a:gd name="T13" fmla="*/ 540 h 2716"/>
                <a:gd name="T14" fmla="*/ 16 w 340"/>
                <a:gd name="T15" fmla="*/ 2716 h 2716"/>
                <a:gd name="T16" fmla="*/ 61 w 340"/>
                <a:gd name="T17" fmla="*/ 639 h 2716"/>
                <a:gd name="T18" fmla="*/ 0 w 340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716">
                  <a:moveTo>
                    <a:pt x="0" y="0"/>
                  </a:moveTo>
                  <a:lnTo>
                    <a:pt x="92" y="59"/>
                  </a:lnTo>
                  <a:lnTo>
                    <a:pt x="232" y="258"/>
                  </a:lnTo>
                  <a:lnTo>
                    <a:pt x="200" y="465"/>
                  </a:lnTo>
                  <a:lnTo>
                    <a:pt x="336" y="527"/>
                  </a:lnTo>
                  <a:lnTo>
                    <a:pt x="340" y="538"/>
                  </a:lnTo>
                  <a:lnTo>
                    <a:pt x="340" y="540"/>
                  </a:lnTo>
                  <a:lnTo>
                    <a:pt x="16" y="2716"/>
                  </a:lnTo>
                  <a:lnTo>
                    <a:pt x="61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8" name="Rectangle 105"/>
            <p:cNvSpPr>
              <a:spLocks noChangeArrowheads="1"/>
            </p:cNvSpPr>
            <p:nvPr/>
          </p:nvSpPr>
          <p:spPr bwMode="auto">
            <a:xfrm>
              <a:off x="3622675" y="3468688"/>
              <a:ext cx="93663" cy="76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59" name="Freeform 106"/>
            <p:cNvSpPr>
              <a:spLocks/>
            </p:cNvSpPr>
            <p:nvPr/>
          </p:nvSpPr>
          <p:spPr bwMode="auto">
            <a:xfrm>
              <a:off x="3203575" y="3549650"/>
              <a:ext cx="161925" cy="244475"/>
            </a:xfrm>
            <a:custGeom>
              <a:avLst/>
              <a:gdLst>
                <a:gd name="T0" fmla="*/ 129 w 410"/>
                <a:gd name="T1" fmla="*/ 0 h 616"/>
                <a:gd name="T2" fmla="*/ 180 w 410"/>
                <a:gd name="T3" fmla="*/ 33 h 616"/>
                <a:gd name="T4" fmla="*/ 256 w 410"/>
                <a:gd name="T5" fmla="*/ 91 h 616"/>
                <a:gd name="T6" fmla="*/ 303 w 410"/>
                <a:gd name="T7" fmla="*/ 136 h 616"/>
                <a:gd name="T8" fmla="*/ 343 w 410"/>
                <a:gd name="T9" fmla="*/ 184 h 616"/>
                <a:gd name="T10" fmla="*/ 377 w 410"/>
                <a:gd name="T11" fmla="*/ 237 h 616"/>
                <a:gd name="T12" fmla="*/ 400 w 410"/>
                <a:gd name="T13" fmla="*/ 295 h 616"/>
                <a:gd name="T14" fmla="*/ 410 w 410"/>
                <a:gd name="T15" fmla="*/ 357 h 616"/>
                <a:gd name="T16" fmla="*/ 410 w 410"/>
                <a:gd name="T17" fmla="*/ 389 h 616"/>
                <a:gd name="T18" fmla="*/ 407 w 410"/>
                <a:gd name="T19" fmla="*/ 441 h 616"/>
                <a:gd name="T20" fmla="*/ 392 w 410"/>
                <a:gd name="T21" fmla="*/ 498 h 616"/>
                <a:gd name="T22" fmla="*/ 378 w 410"/>
                <a:gd name="T23" fmla="*/ 528 h 616"/>
                <a:gd name="T24" fmla="*/ 357 w 410"/>
                <a:gd name="T25" fmla="*/ 551 h 616"/>
                <a:gd name="T26" fmla="*/ 330 w 410"/>
                <a:gd name="T27" fmla="*/ 569 h 616"/>
                <a:gd name="T28" fmla="*/ 277 w 410"/>
                <a:gd name="T29" fmla="*/ 591 h 616"/>
                <a:gd name="T30" fmla="*/ 226 w 410"/>
                <a:gd name="T31" fmla="*/ 606 h 616"/>
                <a:gd name="T32" fmla="*/ 207 w 410"/>
                <a:gd name="T33" fmla="*/ 609 h 616"/>
                <a:gd name="T34" fmla="*/ 154 w 410"/>
                <a:gd name="T35" fmla="*/ 616 h 616"/>
                <a:gd name="T36" fmla="*/ 99 w 410"/>
                <a:gd name="T37" fmla="*/ 613 h 616"/>
                <a:gd name="T38" fmla="*/ 64 w 410"/>
                <a:gd name="T39" fmla="*/ 600 h 616"/>
                <a:gd name="T40" fmla="*/ 46 w 410"/>
                <a:gd name="T41" fmla="*/ 585 h 616"/>
                <a:gd name="T42" fmla="*/ 40 w 410"/>
                <a:gd name="T43" fmla="*/ 576 h 616"/>
                <a:gd name="T44" fmla="*/ 31 w 410"/>
                <a:gd name="T45" fmla="*/ 559 h 616"/>
                <a:gd name="T46" fmla="*/ 25 w 410"/>
                <a:gd name="T47" fmla="*/ 533 h 616"/>
                <a:gd name="T48" fmla="*/ 29 w 410"/>
                <a:gd name="T49" fmla="*/ 516 h 616"/>
                <a:gd name="T50" fmla="*/ 41 w 410"/>
                <a:gd name="T51" fmla="*/ 504 h 616"/>
                <a:gd name="T52" fmla="*/ 92 w 410"/>
                <a:gd name="T53" fmla="*/ 492 h 616"/>
                <a:gd name="T54" fmla="*/ 129 w 410"/>
                <a:gd name="T55" fmla="*/ 486 h 616"/>
                <a:gd name="T56" fmla="*/ 145 w 410"/>
                <a:gd name="T57" fmla="*/ 480 h 616"/>
                <a:gd name="T58" fmla="*/ 173 w 410"/>
                <a:gd name="T59" fmla="*/ 453 h 616"/>
                <a:gd name="T60" fmla="*/ 188 w 410"/>
                <a:gd name="T61" fmla="*/ 415 h 616"/>
                <a:gd name="T62" fmla="*/ 182 w 410"/>
                <a:gd name="T63" fmla="*/ 384 h 616"/>
                <a:gd name="T64" fmla="*/ 171 w 410"/>
                <a:gd name="T65" fmla="*/ 366 h 616"/>
                <a:gd name="T66" fmla="*/ 162 w 410"/>
                <a:gd name="T67" fmla="*/ 357 h 616"/>
                <a:gd name="T68" fmla="*/ 141 w 410"/>
                <a:gd name="T69" fmla="*/ 339 h 616"/>
                <a:gd name="T70" fmla="*/ 111 w 410"/>
                <a:gd name="T71" fmla="*/ 307 h 616"/>
                <a:gd name="T72" fmla="*/ 86 w 410"/>
                <a:gd name="T73" fmla="*/ 267 h 616"/>
                <a:gd name="T74" fmla="*/ 68 w 410"/>
                <a:gd name="T75" fmla="*/ 213 h 616"/>
                <a:gd name="T76" fmla="*/ 35 w 410"/>
                <a:gd name="T77" fmla="*/ 144 h 616"/>
                <a:gd name="T78" fmla="*/ 0 w 410"/>
                <a:gd name="T79" fmla="*/ 98 h 616"/>
                <a:gd name="T80" fmla="*/ 24 w 410"/>
                <a:gd name="T81" fmla="*/ 82 h 616"/>
                <a:gd name="T82" fmla="*/ 68 w 410"/>
                <a:gd name="T83" fmla="*/ 43 h 616"/>
                <a:gd name="T84" fmla="*/ 86 w 410"/>
                <a:gd name="T85" fmla="*/ 20 h 616"/>
                <a:gd name="T86" fmla="*/ 95 w 410"/>
                <a:gd name="T87" fmla="*/ 31 h 616"/>
                <a:gd name="T88" fmla="*/ 108 w 410"/>
                <a:gd name="T89" fmla="*/ 34 h 616"/>
                <a:gd name="T90" fmla="*/ 120 w 410"/>
                <a:gd name="T91" fmla="*/ 18 h 616"/>
                <a:gd name="T92" fmla="*/ 129 w 410"/>
                <a:gd name="T9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0" h="616">
                  <a:moveTo>
                    <a:pt x="129" y="0"/>
                  </a:moveTo>
                  <a:lnTo>
                    <a:pt x="180" y="33"/>
                  </a:lnTo>
                  <a:lnTo>
                    <a:pt x="256" y="91"/>
                  </a:lnTo>
                  <a:lnTo>
                    <a:pt x="303" y="136"/>
                  </a:lnTo>
                  <a:lnTo>
                    <a:pt x="343" y="184"/>
                  </a:lnTo>
                  <a:lnTo>
                    <a:pt x="377" y="237"/>
                  </a:lnTo>
                  <a:lnTo>
                    <a:pt x="400" y="295"/>
                  </a:lnTo>
                  <a:lnTo>
                    <a:pt x="410" y="357"/>
                  </a:lnTo>
                  <a:lnTo>
                    <a:pt x="410" y="389"/>
                  </a:lnTo>
                  <a:lnTo>
                    <a:pt x="407" y="441"/>
                  </a:lnTo>
                  <a:lnTo>
                    <a:pt x="392" y="498"/>
                  </a:lnTo>
                  <a:lnTo>
                    <a:pt x="378" y="528"/>
                  </a:lnTo>
                  <a:lnTo>
                    <a:pt x="357" y="551"/>
                  </a:lnTo>
                  <a:lnTo>
                    <a:pt x="330" y="569"/>
                  </a:lnTo>
                  <a:lnTo>
                    <a:pt x="277" y="591"/>
                  </a:lnTo>
                  <a:lnTo>
                    <a:pt x="226" y="606"/>
                  </a:lnTo>
                  <a:lnTo>
                    <a:pt x="207" y="609"/>
                  </a:lnTo>
                  <a:lnTo>
                    <a:pt x="154" y="616"/>
                  </a:lnTo>
                  <a:lnTo>
                    <a:pt x="99" y="613"/>
                  </a:lnTo>
                  <a:lnTo>
                    <a:pt x="64" y="600"/>
                  </a:lnTo>
                  <a:lnTo>
                    <a:pt x="46" y="585"/>
                  </a:lnTo>
                  <a:lnTo>
                    <a:pt x="40" y="576"/>
                  </a:lnTo>
                  <a:lnTo>
                    <a:pt x="31" y="559"/>
                  </a:lnTo>
                  <a:lnTo>
                    <a:pt x="25" y="533"/>
                  </a:lnTo>
                  <a:lnTo>
                    <a:pt x="29" y="516"/>
                  </a:lnTo>
                  <a:lnTo>
                    <a:pt x="41" y="504"/>
                  </a:lnTo>
                  <a:lnTo>
                    <a:pt x="92" y="492"/>
                  </a:lnTo>
                  <a:lnTo>
                    <a:pt x="129" y="486"/>
                  </a:lnTo>
                  <a:lnTo>
                    <a:pt x="145" y="480"/>
                  </a:lnTo>
                  <a:lnTo>
                    <a:pt x="173" y="453"/>
                  </a:lnTo>
                  <a:lnTo>
                    <a:pt x="188" y="415"/>
                  </a:lnTo>
                  <a:lnTo>
                    <a:pt x="182" y="384"/>
                  </a:lnTo>
                  <a:lnTo>
                    <a:pt x="171" y="366"/>
                  </a:lnTo>
                  <a:lnTo>
                    <a:pt x="162" y="357"/>
                  </a:lnTo>
                  <a:lnTo>
                    <a:pt x="141" y="339"/>
                  </a:lnTo>
                  <a:lnTo>
                    <a:pt x="111" y="307"/>
                  </a:lnTo>
                  <a:lnTo>
                    <a:pt x="86" y="267"/>
                  </a:lnTo>
                  <a:lnTo>
                    <a:pt x="68" y="213"/>
                  </a:lnTo>
                  <a:lnTo>
                    <a:pt x="35" y="144"/>
                  </a:lnTo>
                  <a:lnTo>
                    <a:pt x="0" y="98"/>
                  </a:lnTo>
                  <a:lnTo>
                    <a:pt x="24" y="82"/>
                  </a:lnTo>
                  <a:lnTo>
                    <a:pt x="68" y="43"/>
                  </a:lnTo>
                  <a:lnTo>
                    <a:pt x="86" y="20"/>
                  </a:lnTo>
                  <a:lnTo>
                    <a:pt x="95" y="31"/>
                  </a:lnTo>
                  <a:lnTo>
                    <a:pt x="108" y="34"/>
                  </a:lnTo>
                  <a:lnTo>
                    <a:pt x="120" y="1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0" name="Freeform 107"/>
            <p:cNvSpPr>
              <a:spLocks/>
            </p:cNvSpPr>
            <p:nvPr/>
          </p:nvSpPr>
          <p:spPr bwMode="auto">
            <a:xfrm>
              <a:off x="3151188" y="3502025"/>
              <a:ext cx="103188" cy="115888"/>
            </a:xfrm>
            <a:custGeom>
              <a:avLst/>
              <a:gdLst>
                <a:gd name="T0" fmla="*/ 1 w 259"/>
                <a:gd name="T1" fmla="*/ 207 h 293"/>
                <a:gd name="T2" fmla="*/ 68 w 259"/>
                <a:gd name="T3" fmla="*/ 251 h 293"/>
                <a:gd name="T4" fmla="*/ 140 w 259"/>
                <a:gd name="T5" fmla="*/ 293 h 293"/>
                <a:gd name="T6" fmla="*/ 202 w 259"/>
                <a:gd name="T7" fmla="*/ 186 h 293"/>
                <a:gd name="T8" fmla="*/ 259 w 259"/>
                <a:gd name="T9" fmla="*/ 79 h 293"/>
                <a:gd name="T10" fmla="*/ 225 w 259"/>
                <a:gd name="T11" fmla="*/ 57 h 293"/>
                <a:gd name="T12" fmla="*/ 175 w 259"/>
                <a:gd name="T13" fmla="*/ 22 h 293"/>
                <a:gd name="T14" fmla="*/ 138 w 259"/>
                <a:gd name="T15" fmla="*/ 5 h 293"/>
                <a:gd name="T16" fmla="*/ 119 w 259"/>
                <a:gd name="T17" fmla="*/ 0 h 293"/>
                <a:gd name="T18" fmla="*/ 88 w 259"/>
                <a:gd name="T19" fmla="*/ 46 h 293"/>
                <a:gd name="T20" fmla="*/ 36 w 259"/>
                <a:gd name="T21" fmla="*/ 122 h 293"/>
                <a:gd name="T22" fmla="*/ 9 w 259"/>
                <a:gd name="T23" fmla="*/ 172 h 293"/>
                <a:gd name="T24" fmla="*/ 0 w 259"/>
                <a:gd name="T25" fmla="*/ 198 h 293"/>
                <a:gd name="T26" fmla="*/ 0 w 259"/>
                <a:gd name="T27" fmla="*/ 183 h 293"/>
                <a:gd name="T28" fmla="*/ 1 w 259"/>
                <a:gd name="T29" fmla="*/ 16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293">
                  <a:moveTo>
                    <a:pt x="1" y="207"/>
                  </a:moveTo>
                  <a:lnTo>
                    <a:pt x="68" y="251"/>
                  </a:lnTo>
                  <a:lnTo>
                    <a:pt x="140" y="293"/>
                  </a:lnTo>
                  <a:lnTo>
                    <a:pt x="202" y="186"/>
                  </a:lnTo>
                  <a:lnTo>
                    <a:pt x="259" y="79"/>
                  </a:lnTo>
                  <a:lnTo>
                    <a:pt x="225" y="57"/>
                  </a:lnTo>
                  <a:lnTo>
                    <a:pt x="175" y="22"/>
                  </a:lnTo>
                  <a:lnTo>
                    <a:pt x="138" y="5"/>
                  </a:lnTo>
                  <a:lnTo>
                    <a:pt x="119" y="0"/>
                  </a:lnTo>
                  <a:lnTo>
                    <a:pt x="88" y="46"/>
                  </a:lnTo>
                  <a:lnTo>
                    <a:pt x="36" y="122"/>
                  </a:lnTo>
                  <a:lnTo>
                    <a:pt x="9" y="172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1" y="1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1" name="Freeform 108"/>
            <p:cNvSpPr>
              <a:spLocks/>
            </p:cNvSpPr>
            <p:nvPr/>
          </p:nvSpPr>
          <p:spPr bwMode="auto">
            <a:xfrm>
              <a:off x="2924175" y="2620963"/>
              <a:ext cx="395288" cy="996950"/>
            </a:xfrm>
            <a:custGeom>
              <a:avLst/>
              <a:gdLst>
                <a:gd name="T0" fmla="*/ 968 w 995"/>
                <a:gd name="T1" fmla="*/ 0 h 2511"/>
                <a:gd name="T2" fmla="*/ 938 w 995"/>
                <a:gd name="T3" fmla="*/ 21 h 2511"/>
                <a:gd name="T4" fmla="*/ 749 w 995"/>
                <a:gd name="T5" fmla="*/ 172 h 2511"/>
                <a:gd name="T6" fmla="*/ 582 w 995"/>
                <a:gd name="T7" fmla="*/ 324 h 2511"/>
                <a:gd name="T8" fmla="*/ 448 w 995"/>
                <a:gd name="T9" fmla="*/ 463 h 2511"/>
                <a:gd name="T10" fmla="*/ 359 w 995"/>
                <a:gd name="T11" fmla="*/ 564 h 2511"/>
                <a:gd name="T12" fmla="*/ 275 w 995"/>
                <a:gd name="T13" fmla="*/ 671 h 2511"/>
                <a:gd name="T14" fmla="*/ 197 w 995"/>
                <a:gd name="T15" fmla="*/ 784 h 2511"/>
                <a:gd name="T16" fmla="*/ 128 w 995"/>
                <a:gd name="T17" fmla="*/ 902 h 2511"/>
                <a:gd name="T18" fmla="*/ 71 w 995"/>
                <a:gd name="T19" fmla="*/ 1023 h 2511"/>
                <a:gd name="T20" fmla="*/ 30 w 995"/>
                <a:gd name="T21" fmla="*/ 1146 h 2511"/>
                <a:gd name="T22" fmla="*/ 5 w 995"/>
                <a:gd name="T23" fmla="*/ 1272 h 2511"/>
                <a:gd name="T24" fmla="*/ 1 w 995"/>
                <a:gd name="T25" fmla="*/ 1334 h 2511"/>
                <a:gd name="T26" fmla="*/ 0 w 995"/>
                <a:gd name="T27" fmla="*/ 1396 h 2511"/>
                <a:gd name="T28" fmla="*/ 10 w 995"/>
                <a:gd name="T29" fmla="*/ 1518 h 2511"/>
                <a:gd name="T30" fmla="*/ 32 w 995"/>
                <a:gd name="T31" fmla="*/ 1634 h 2511"/>
                <a:gd name="T32" fmla="*/ 65 w 995"/>
                <a:gd name="T33" fmla="*/ 1747 h 2511"/>
                <a:gd name="T34" fmla="*/ 106 w 995"/>
                <a:gd name="T35" fmla="*/ 1854 h 2511"/>
                <a:gd name="T36" fmla="*/ 154 w 995"/>
                <a:gd name="T37" fmla="*/ 1953 h 2511"/>
                <a:gd name="T38" fmla="*/ 233 w 995"/>
                <a:gd name="T39" fmla="*/ 2092 h 2511"/>
                <a:gd name="T40" fmla="*/ 347 w 995"/>
                <a:gd name="T41" fmla="*/ 2250 h 2511"/>
                <a:gd name="T42" fmla="*/ 453 w 995"/>
                <a:gd name="T43" fmla="*/ 2375 h 2511"/>
                <a:gd name="T44" fmla="*/ 575 w 995"/>
                <a:gd name="T45" fmla="*/ 2495 h 2511"/>
                <a:gd name="T46" fmla="*/ 595 w 995"/>
                <a:gd name="T47" fmla="*/ 2511 h 2511"/>
                <a:gd name="T48" fmla="*/ 768 w 995"/>
                <a:gd name="T49" fmla="*/ 2241 h 2511"/>
                <a:gd name="T50" fmla="*/ 750 w 995"/>
                <a:gd name="T51" fmla="*/ 2228 h 2511"/>
                <a:gd name="T52" fmla="*/ 640 w 995"/>
                <a:gd name="T53" fmla="*/ 2134 h 2511"/>
                <a:gd name="T54" fmla="*/ 545 w 995"/>
                <a:gd name="T55" fmla="*/ 2036 h 2511"/>
                <a:gd name="T56" fmla="*/ 451 w 995"/>
                <a:gd name="T57" fmla="*/ 1913 h 2511"/>
                <a:gd name="T58" fmla="*/ 389 w 995"/>
                <a:gd name="T59" fmla="*/ 1804 h 2511"/>
                <a:gd name="T60" fmla="*/ 354 w 995"/>
                <a:gd name="T61" fmla="*/ 1727 h 2511"/>
                <a:gd name="T62" fmla="*/ 328 w 995"/>
                <a:gd name="T63" fmla="*/ 1644 h 2511"/>
                <a:gd name="T64" fmla="*/ 311 w 995"/>
                <a:gd name="T65" fmla="*/ 1557 h 2511"/>
                <a:gd name="T66" fmla="*/ 306 w 995"/>
                <a:gd name="T67" fmla="*/ 1466 h 2511"/>
                <a:gd name="T68" fmla="*/ 315 w 995"/>
                <a:gd name="T69" fmla="*/ 1371 h 2511"/>
                <a:gd name="T70" fmla="*/ 325 w 995"/>
                <a:gd name="T71" fmla="*/ 1323 h 2511"/>
                <a:gd name="T72" fmla="*/ 338 w 995"/>
                <a:gd name="T73" fmla="*/ 1275 h 2511"/>
                <a:gd name="T74" fmla="*/ 372 w 995"/>
                <a:gd name="T75" fmla="*/ 1186 h 2511"/>
                <a:gd name="T76" fmla="*/ 412 w 995"/>
                <a:gd name="T77" fmla="*/ 1103 h 2511"/>
                <a:gd name="T78" fmla="*/ 459 w 995"/>
                <a:gd name="T79" fmla="*/ 1029 h 2511"/>
                <a:gd name="T80" fmla="*/ 510 w 995"/>
                <a:gd name="T81" fmla="*/ 962 h 2511"/>
                <a:gd name="T82" fmla="*/ 566 w 995"/>
                <a:gd name="T83" fmla="*/ 901 h 2511"/>
                <a:gd name="T84" fmla="*/ 652 w 995"/>
                <a:gd name="T85" fmla="*/ 821 h 2511"/>
                <a:gd name="T86" fmla="*/ 764 w 995"/>
                <a:gd name="T87" fmla="*/ 738 h 2511"/>
                <a:gd name="T88" fmla="*/ 867 w 995"/>
                <a:gd name="T89" fmla="*/ 678 h 2511"/>
                <a:gd name="T90" fmla="*/ 978 w 995"/>
                <a:gd name="T91" fmla="*/ 626 h 2511"/>
                <a:gd name="T92" fmla="*/ 995 w 995"/>
                <a:gd name="T93" fmla="*/ 621 h 2511"/>
                <a:gd name="T94" fmla="*/ 968 w 995"/>
                <a:gd name="T95" fmla="*/ 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5" h="2511">
                  <a:moveTo>
                    <a:pt x="968" y="0"/>
                  </a:moveTo>
                  <a:lnTo>
                    <a:pt x="938" y="21"/>
                  </a:lnTo>
                  <a:lnTo>
                    <a:pt x="749" y="172"/>
                  </a:lnTo>
                  <a:lnTo>
                    <a:pt x="582" y="324"/>
                  </a:lnTo>
                  <a:lnTo>
                    <a:pt x="448" y="463"/>
                  </a:lnTo>
                  <a:lnTo>
                    <a:pt x="359" y="564"/>
                  </a:lnTo>
                  <a:lnTo>
                    <a:pt x="275" y="671"/>
                  </a:lnTo>
                  <a:lnTo>
                    <a:pt x="197" y="784"/>
                  </a:lnTo>
                  <a:lnTo>
                    <a:pt x="128" y="902"/>
                  </a:lnTo>
                  <a:lnTo>
                    <a:pt x="71" y="1023"/>
                  </a:lnTo>
                  <a:lnTo>
                    <a:pt x="30" y="1146"/>
                  </a:lnTo>
                  <a:lnTo>
                    <a:pt x="5" y="1272"/>
                  </a:lnTo>
                  <a:lnTo>
                    <a:pt x="1" y="1334"/>
                  </a:lnTo>
                  <a:lnTo>
                    <a:pt x="0" y="1396"/>
                  </a:lnTo>
                  <a:lnTo>
                    <a:pt x="10" y="1518"/>
                  </a:lnTo>
                  <a:lnTo>
                    <a:pt x="32" y="1634"/>
                  </a:lnTo>
                  <a:lnTo>
                    <a:pt x="65" y="1747"/>
                  </a:lnTo>
                  <a:lnTo>
                    <a:pt x="106" y="1854"/>
                  </a:lnTo>
                  <a:lnTo>
                    <a:pt x="154" y="1953"/>
                  </a:lnTo>
                  <a:lnTo>
                    <a:pt x="233" y="2092"/>
                  </a:lnTo>
                  <a:lnTo>
                    <a:pt x="347" y="2250"/>
                  </a:lnTo>
                  <a:lnTo>
                    <a:pt x="453" y="2375"/>
                  </a:lnTo>
                  <a:lnTo>
                    <a:pt x="575" y="2495"/>
                  </a:lnTo>
                  <a:lnTo>
                    <a:pt x="595" y="2511"/>
                  </a:lnTo>
                  <a:lnTo>
                    <a:pt x="768" y="2241"/>
                  </a:lnTo>
                  <a:lnTo>
                    <a:pt x="750" y="2228"/>
                  </a:lnTo>
                  <a:lnTo>
                    <a:pt x="640" y="2134"/>
                  </a:lnTo>
                  <a:lnTo>
                    <a:pt x="545" y="2036"/>
                  </a:lnTo>
                  <a:lnTo>
                    <a:pt x="451" y="1913"/>
                  </a:lnTo>
                  <a:lnTo>
                    <a:pt x="389" y="1804"/>
                  </a:lnTo>
                  <a:lnTo>
                    <a:pt x="354" y="1727"/>
                  </a:lnTo>
                  <a:lnTo>
                    <a:pt x="328" y="1644"/>
                  </a:lnTo>
                  <a:lnTo>
                    <a:pt x="311" y="1557"/>
                  </a:lnTo>
                  <a:lnTo>
                    <a:pt x="306" y="1466"/>
                  </a:lnTo>
                  <a:lnTo>
                    <a:pt x="315" y="1371"/>
                  </a:lnTo>
                  <a:lnTo>
                    <a:pt x="325" y="1323"/>
                  </a:lnTo>
                  <a:lnTo>
                    <a:pt x="338" y="1275"/>
                  </a:lnTo>
                  <a:lnTo>
                    <a:pt x="372" y="1186"/>
                  </a:lnTo>
                  <a:lnTo>
                    <a:pt x="412" y="1103"/>
                  </a:lnTo>
                  <a:lnTo>
                    <a:pt x="459" y="1029"/>
                  </a:lnTo>
                  <a:lnTo>
                    <a:pt x="510" y="962"/>
                  </a:lnTo>
                  <a:lnTo>
                    <a:pt x="566" y="901"/>
                  </a:lnTo>
                  <a:lnTo>
                    <a:pt x="652" y="821"/>
                  </a:lnTo>
                  <a:lnTo>
                    <a:pt x="764" y="738"/>
                  </a:lnTo>
                  <a:lnTo>
                    <a:pt x="867" y="678"/>
                  </a:lnTo>
                  <a:lnTo>
                    <a:pt x="978" y="626"/>
                  </a:lnTo>
                  <a:lnTo>
                    <a:pt x="995" y="621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2" name="Freeform 109"/>
            <p:cNvSpPr>
              <a:spLocks/>
            </p:cNvSpPr>
            <p:nvPr/>
          </p:nvSpPr>
          <p:spPr bwMode="auto">
            <a:xfrm>
              <a:off x="4730750" y="2605088"/>
              <a:ext cx="177800" cy="180975"/>
            </a:xfrm>
            <a:custGeom>
              <a:avLst/>
              <a:gdLst>
                <a:gd name="T0" fmla="*/ 93 w 451"/>
                <a:gd name="T1" fmla="*/ 255 h 457"/>
                <a:gd name="T2" fmla="*/ 48 w 451"/>
                <a:gd name="T3" fmla="*/ 304 h 457"/>
                <a:gd name="T4" fmla="*/ 0 w 451"/>
                <a:gd name="T5" fmla="*/ 356 h 457"/>
                <a:gd name="T6" fmla="*/ 27 w 451"/>
                <a:gd name="T7" fmla="*/ 379 h 457"/>
                <a:gd name="T8" fmla="*/ 81 w 451"/>
                <a:gd name="T9" fmla="*/ 434 h 457"/>
                <a:gd name="T10" fmla="*/ 107 w 451"/>
                <a:gd name="T11" fmla="*/ 457 h 457"/>
                <a:gd name="T12" fmla="*/ 146 w 451"/>
                <a:gd name="T13" fmla="*/ 423 h 457"/>
                <a:gd name="T14" fmla="*/ 207 w 451"/>
                <a:gd name="T15" fmla="*/ 373 h 457"/>
                <a:gd name="T16" fmla="*/ 240 w 451"/>
                <a:gd name="T17" fmla="*/ 360 h 457"/>
                <a:gd name="T18" fmla="*/ 262 w 451"/>
                <a:gd name="T19" fmla="*/ 356 h 457"/>
                <a:gd name="T20" fmla="*/ 273 w 451"/>
                <a:gd name="T21" fmla="*/ 357 h 457"/>
                <a:gd name="T22" fmla="*/ 281 w 451"/>
                <a:gd name="T23" fmla="*/ 360 h 457"/>
                <a:gd name="T24" fmla="*/ 307 w 451"/>
                <a:gd name="T25" fmla="*/ 356 h 457"/>
                <a:gd name="T26" fmla="*/ 347 w 451"/>
                <a:gd name="T27" fmla="*/ 339 h 457"/>
                <a:gd name="T28" fmla="*/ 407 w 451"/>
                <a:gd name="T29" fmla="*/ 304 h 457"/>
                <a:gd name="T30" fmla="*/ 444 w 451"/>
                <a:gd name="T31" fmla="*/ 277 h 457"/>
                <a:gd name="T32" fmla="*/ 451 w 451"/>
                <a:gd name="T33" fmla="*/ 245 h 457"/>
                <a:gd name="T34" fmla="*/ 448 w 451"/>
                <a:gd name="T35" fmla="*/ 169 h 457"/>
                <a:gd name="T36" fmla="*/ 433 w 451"/>
                <a:gd name="T37" fmla="*/ 92 h 457"/>
                <a:gd name="T38" fmla="*/ 411 w 451"/>
                <a:gd name="T39" fmla="*/ 28 h 457"/>
                <a:gd name="T40" fmla="*/ 399 w 451"/>
                <a:gd name="T41" fmla="*/ 9 h 457"/>
                <a:gd name="T42" fmla="*/ 395 w 451"/>
                <a:gd name="T43" fmla="*/ 3 h 457"/>
                <a:gd name="T44" fmla="*/ 377 w 451"/>
                <a:gd name="T45" fmla="*/ 0 h 457"/>
                <a:gd name="T46" fmla="*/ 335 w 451"/>
                <a:gd name="T47" fmla="*/ 5 h 457"/>
                <a:gd name="T48" fmla="*/ 271 w 451"/>
                <a:gd name="T49" fmla="*/ 28 h 457"/>
                <a:gd name="T50" fmla="*/ 218 w 451"/>
                <a:gd name="T51" fmla="*/ 55 h 457"/>
                <a:gd name="T52" fmla="*/ 207 w 451"/>
                <a:gd name="T53" fmla="*/ 68 h 457"/>
                <a:gd name="T54" fmla="*/ 93 w 451"/>
                <a:gd name="T55" fmla="*/ 25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1" h="457">
                  <a:moveTo>
                    <a:pt x="93" y="255"/>
                  </a:moveTo>
                  <a:lnTo>
                    <a:pt x="48" y="304"/>
                  </a:lnTo>
                  <a:lnTo>
                    <a:pt x="0" y="356"/>
                  </a:lnTo>
                  <a:lnTo>
                    <a:pt x="27" y="379"/>
                  </a:lnTo>
                  <a:lnTo>
                    <a:pt x="81" y="434"/>
                  </a:lnTo>
                  <a:lnTo>
                    <a:pt x="107" y="457"/>
                  </a:lnTo>
                  <a:lnTo>
                    <a:pt x="146" y="423"/>
                  </a:lnTo>
                  <a:lnTo>
                    <a:pt x="207" y="373"/>
                  </a:lnTo>
                  <a:lnTo>
                    <a:pt x="240" y="360"/>
                  </a:lnTo>
                  <a:lnTo>
                    <a:pt x="262" y="356"/>
                  </a:lnTo>
                  <a:lnTo>
                    <a:pt x="273" y="357"/>
                  </a:lnTo>
                  <a:lnTo>
                    <a:pt x="281" y="360"/>
                  </a:lnTo>
                  <a:lnTo>
                    <a:pt x="307" y="356"/>
                  </a:lnTo>
                  <a:lnTo>
                    <a:pt x="347" y="339"/>
                  </a:lnTo>
                  <a:lnTo>
                    <a:pt x="407" y="304"/>
                  </a:lnTo>
                  <a:lnTo>
                    <a:pt x="444" y="277"/>
                  </a:lnTo>
                  <a:lnTo>
                    <a:pt x="451" y="245"/>
                  </a:lnTo>
                  <a:lnTo>
                    <a:pt x="448" y="169"/>
                  </a:lnTo>
                  <a:lnTo>
                    <a:pt x="433" y="92"/>
                  </a:lnTo>
                  <a:lnTo>
                    <a:pt x="411" y="28"/>
                  </a:lnTo>
                  <a:lnTo>
                    <a:pt x="399" y="9"/>
                  </a:lnTo>
                  <a:lnTo>
                    <a:pt x="395" y="3"/>
                  </a:lnTo>
                  <a:lnTo>
                    <a:pt x="377" y="0"/>
                  </a:lnTo>
                  <a:lnTo>
                    <a:pt x="335" y="5"/>
                  </a:lnTo>
                  <a:lnTo>
                    <a:pt x="271" y="28"/>
                  </a:lnTo>
                  <a:lnTo>
                    <a:pt x="218" y="55"/>
                  </a:lnTo>
                  <a:lnTo>
                    <a:pt x="207" y="68"/>
                  </a:lnTo>
                  <a:lnTo>
                    <a:pt x="93" y="255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3" name="Freeform 110"/>
            <p:cNvSpPr>
              <a:spLocks/>
            </p:cNvSpPr>
            <p:nvPr/>
          </p:nvSpPr>
          <p:spPr bwMode="auto">
            <a:xfrm>
              <a:off x="4751388" y="2595563"/>
              <a:ext cx="112713" cy="139700"/>
            </a:xfrm>
            <a:custGeom>
              <a:avLst/>
              <a:gdLst>
                <a:gd name="T0" fmla="*/ 0 w 286"/>
                <a:gd name="T1" fmla="*/ 350 h 350"/>
                <a:gd name="T2" fmla="*/ 7 w 286"/>
                <a:gd name="T3" fmla="*/ 325 h 350"/>
                <a:gd name="T4" fmla="*/ 18 w 286"/>
                <a:gd name="T5" fmla="*/ 272 h 350"/>
                <a:gd name="T6" fmla="*/ 27 w 286"/>
                <a:gd name="T7" fmla="*/ 186 h 350"/>
                <a:gd name="T8" fmla="*/ 35 w 286"/>
                <a:gd name="T9" fmla="*/ 134 h 350"/>
                <a:gd name="T10" fmla="*/ 42 w 286"/>
                <a:gd name="T11" fmla="*/ 86 h 350"/>
                <a:gd name="T12" fmla="*/ 54 w 286"/>
                <a:gd name="T13" fmla="*/ 63 h 350"/>
                <a:gd name="T14" fmla="*/ 76 w 286"/>
                <a:gd name="T15" fmla="*/ 55 h 350"/>
                <a:gd name="T16" fmla="*/ 96 w 286"/>
                <a:gd name="T17" fmla="*/ 49 h 350"/>
                <a:gd name="T18" fmla="*/ 119 w 286"/>
                <a:gd name="T19" fmla="*/ 44 h 350"/>
                <a:gd name="T20" fmla="*/ 171 w 286"/>
                <a:gd name="T21" fmla="*/ 40 h 350"/>
                <a:gd name="T22" fmla="*/ 193 w 286"/>
                <a:gd name="T23" fmla="*/ 35 h 350"/>
                <a:gd name="T24" fmla="*/ 269 w 286"/>
                <a:gd name="T25" fmla="*/ 3 h 350"/>
                <a:gd name="T26" fmla="*/ 283 w 286"/>
                <a:gd name="T27" fmla="*/ 0 h 350"/>
                <a:gd name="T28" fmla="*/ 286 w 286"/>
                <a:gd name="T29" fmla="*/ 5 h 350"/>
                <a:gd name="T30" fmla="*/ 285 w 286"/>
                <a:gd name="T31" fmla="*/ 19 h 350"/>
                <a:gd name="T32" fmla="*/ 274 w 286"/>
                <a:gd name="T33" fmla="*/ 41 h 350"/>
                <a:gd name="T34" fmla="*/ 250 w 286"/>
                <a:gd name="T35" fmla="*/ 68 h 350"/>
                <a:gd name="T36" fmla="*/ 223 w 286"/>
                <a:gd name="T37" fmla="*/ 85 h 350"/>
                <a:gd name="T38" fmla="*/ 213 w 286"/>
                <a:gd name="T39" fmla="*/ 86 h 350"/>
                <a:gd name="T40" fmla="*/ 202 w 286"/>
                <a:gd name="T41" fmla="*/ 92 h 350"/>
                <a:gd name="T42" fmla="*/ 159 w 286"/>
                <a:gd name="T43" fmla="*/ 112 h 350"/>
                <a:gd name="T44" fmla="*/ 137 w 286"/>
                <a:gd name="T45" fmla="*/ 132 h 350"/>
                <a:gd name="T46" fmla="*/ 133 w 286"/>
                <a:gd name="T47" fmla="*/ 143 h 350"/>
                <a:gd name="T48" fmla="*/ 134 w 286"/>
                <a:gd name="T49" fmla="*/ 185 h 350"/>
                <a:gd name="T50" fmla="*/ 143 w 286"/>
                <a:gd name="T51" fmla="*/ 226 h 350"/>
                <a:gd name="T52" fmla="*/ 143 w 286"/>
                <a:gd name="T53" fmla="*/ 246 h 350"/>
                <a:gd name="T54" fmla="*/ 132 w 286"/>
                <a:gd name="T55" fmla="*/ 277 h 350"/>
                <a:gd name="T56" fmla="*/ 98 w 286"/>
                <a:gd name="T57" fmla="*/ 309 h 350"/>
                <a:gd name="T58" fmla="*/ 71 w 286"/>
                <a:gd name="T59" fmla="*/ 326 h 350"/>
                <a:gd name="T60" fmla="*/ 0 w 286"/>
                <a:gd name="T6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350">
                  <a:moveTo>
                    <a:pt x="0" y="350"/>
                  </a:moveTo>
                  <a:lnTo>
                    <a:pt x="7" y="325"/>
                  </a:lnTo>
                  <a:lnTo>
                    <a:pt x="18" y="272"/>
                  </a:lnTo>
                  <a:lnTo>
                    <a:pt x="27" y="186"/>
                  </a:lnTo>
                  <a:lnTo>
                    <a:pt x="35" y="134"/>
                  </a:lnTo>
                  <a:lnTo>
                    <a:pt x="42" y="86"/>
                  </a:lnTo>
                  <a:lnTo>
                    <a:pt x="54" y="63"/>
                  </a:lnTo>
                  <a:lnTo>
                    <a:pt x="76" y="55"/>
                  </a:lnTo>
                  <a:lnTo>
                    <a:pt x="96" y="49"/>
                  </a:lnTo>
                  <a:lnTo>
                    <a:pt x="119" y="44"/>
                  </a:lnTo>
                  <a:lnTo>
                    <a:pt x="171" y="40"/>
                  </a:lnTo>
                  <a:lnTo>
                    <a:pt x="193" y="35"/>
                  </a:lnTo>
                  <a:lnTo>
                    <a:pt x="269" y="3"/>
                  </a:lnTo>
                  <a:lnTo>
                    <a:pt x="283" y="0"/>
                  </a:lnTo>
                  <a:lnTo>
                    <a:pt x="286" y="5"/>
                  </a:lnTo>
                  <a:lnTo>
                    <a:pt x="285" y="19"/>
                  </a:lnTo>
                  <a:lnTo>
                    <a:pt x="274" y="41"/>
                  </a:lnTo>
                  <a:lnTo>
                    <a:pt x="250" y="68"/>
                  </a:lnTo>
                  <a:lnTo>
                    <a:pt x="223" y="85"/>
                  </a:lnTo>
                  <a:lnTo>
                    <a:pt x="213" y="86"/>
                  </a:lnTo>
                  <a:lnTo>
                    <a:pt x="202" y="92"/>
                  </a:lnTo>
                  <a:lnTo>
                    <a:pt x="159" y="112"/>
                  </a:lnTo>
                  <a:lnTo>
                    <a:pt x="137" y="132"/>
                  </a:lnTo>
                  <a:lnTo>
                    <a:pt x="133" y="143"/>
                  </a:lnTo>
                  <a:lnTo>
                    <a:pt x="134" y="185"/>
                  </a:lnTo>
                  <a:lnTo>
                    <a:pt x="143" y="226"/>
                  </a:lnTo>
                  <a:lnTo>
                    <a:pt x="143" y="246"/>
                  </a:lnTo>
                  <a:lnTo>
                    <a:pt x="132" y="277"/>
                  </a:lnTo>
                  <a:lnTo>
                    <a:pt x="98" y="309"/>
                  </a:lnTo>
                  <a:lnTo>
                    <a:pt x="71" y="326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4" name="Freeform 111"/>
            <p:cNvSpPr>
              <a:spLocks/>
            </p:cNvSpPr>
            <p:nvPr/>
          </p:nvSpPr>
          <p:spPr bwMode="auto">
            <a:xfrm>
              <a:off x="4814888" y="2159000"/>
              <a:ext cx="615950" cy="503238"/>
            </a:xfrm>
            <a:custGeom>
              <a:avLst/>
              <a:gdLst>
                <a:gd name="T0" fmla="*/ 41 w 1549"/>
                <a:gd name="T1" fmla="*/ 1269 h 1269"/>
                <a:gd name="T2" fmla="*/ 0 w 1549"/>
                <a:gd name="T3" fmla="*/ 1218 h 1269"/>
                <a:gd name="T4" fmla="*/ 1529 w 1549"/>
                <a:gd name="T5" fmla="*/ 0 h 1269"/>
                <a:gd name="T6" fmla="*/ 1549 w 1549"/>
                <a:gd name="T7" fmla="*/ 26 h 1269"/>
                <a:gd name="T8" fmla="*/ 41 w 1549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269">
                  <a:moveTo>
                    <a:pt x="41" y="1269"/>
                  </a:moveTo>
                  <a:lnTo>
                    <a:pt x="0" y="1218"/>
                  </a:lnTo>
                  <a:lnTo>
                    <a:pt x="1529" y="0"/>
                  </a:lnTo>
                  <a:lnTo>
                    <a:pt x="1549" y="26"/>
                  </a:lnTo>
                  <a:lnTo>
                    <a:pt x="41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5" name="Freeform 112"/>
            <p:cNvSpPr>
              <a:spLocks/>
            </p:cNvSpPr>
            <p:nvPr/>
          </p:nvSpPr>
          <p:spPr bwMode="auto">
            <a:xfrm>
              <a:off x="4851400" y="2605088"/>
              <a:ext cx="57150" cy="133350"/>
            </a:xfrm>
            <a:custGeom>
              <a:avLst/>
              <a:gdLst>
                <a:gd name="T0" fmla="*/ 92 w 144"/>
                <a:gd name="T1" fmla="*/ 9 h 334"/>
                <a:gd name="T2" fmla="*/ 87 w 144"/>
                <a:gd name="T3" fmla="*/ 2 h 334"/>
                <a:gd name="T4" fmla="*/ 61 w 144"/>
                <a:gd name="T5" fmla="*/ 0 h 334"/>
                <a:gd name="T6" fmla="*/ 44 w 144"/>
                <a:gd name="T7" fmla="*/ 2 h 334"/>
                <a:gd name="T8" fmla="*/ 28 w 144"/>
                <a:gd name="T9" fmla="*/ 15 h 334"/>
                <a:gd name="T10" fmla="*/ 9 w 144"/>
                <a:gd name="T11" fmla="*/ 46 h 334"/>
                <a:gd name="T12" fmla="*/ 1 w 144"/>
                <a:gd name="T13" fmla="*/ 81 h 334"/>
                <a:gd name="T14" fmla="*/ 0 w 144"/>
                <a:gd name="T15" fmla="*/ 121 h 334"/>
                <a:gd name="T16" fmla="*/ 8 w 144"/>
                <a:gd name="T17" fmla="*/ 185 h 334"/>
                <a:gd name="T18" fmla="*/ 22 w 144"/>
                <a:gd name="T19" fmla="*/ 268 h 334"/>
                <a:gd name="T20" fmla="*/ 25 w 144"/>
                <a:gd name="T21" fmla="*/ 305 h 334"/>
                <a:gd name="T22" fmla="*/ 26 w 144"/>
                <a:gd name="T23" fmla="*/ 317 h 334"/>
                <a:gd name="T24" fmla="*/ 40 w 144"/>
                <a:gd name="T25" fmla="*/ 330 h 334"/>
                <a:gd name="T26" fmla="*/ 51 w 144"/>
                <a:gd name="T27" fmla="*/ 334 h 334"/>
                <a:gd name="T28" fmla="*/ 88 w 144"/>
                <a:gd name="T29" fmla="*/ 312 h 334"/>
                <a:gd name="T30" fmla="*/ 137 w 144"/>
                <a:gd name="T31" fmla="*/ 277 h 334"/>
                <a:gd name="T32" fmla="*/ 144 w 144"/>
                <a:gd name="T33" fmla="*/ 245 h 334"/>
                <a:gd name="T34" fmla="*/ 141 w 144"/>
                <a:gd name="T35" fmla="*/ 169 h 334"/>
                <a:gd name="T36" fmla="*/ 126 w 144"/>
                <a:gd name="T37" fmla="*/ 92 h 334"/>
                <a:gd name="T38" fmla="*/ 104 w 144"/>
                <a:gd name="T39" fmla="*/ 28 h 334"/>
                <a:gd name="T40" fmla="*/ 92 w 144"/>
                <a:gd name="T41" fmla="*/ 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334">
                  <a:moveTo>
                    <a:pt x="92" y="9"/>
                  </a:moveTo>
                  <a:lnTo>
                    <a:pt x="87" y="2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28" y="15"/>
                  </a:lnTo>
                  <a:lnTo>
                    <a:pt x="9" y="46"/>
                  </a:lnTo>
                  <a:lnTo>
                    <a:pt x="1" y="81"/>
                  </a:lnTo>
                  <a:lnTo>
                    <a:pt x="0" y="121"/>
                  </a:lnTo>
                  <a:lnTo>
                    <a:pt x="8" y="185"/>
                  </a:lnTo>
                  <a:lnTo>
                    <a:pt x="22" y="268"/>
                  </a:lnTo>
                  <a:lnTo>
                    <a:pt x="25" y="305"/>
                  </a:lnTo>
                  <a:lnTo>
                    <a:pt x="26" y="317"/>
                  </a:lnTo>
                  <a:lnTo>
                    <a:pt x="40" y="330"/>
                  </a:lnTo>
                  <a:lnTo>
                    <a:pt x="51" y="334"/>
                  </a:lnTo>
                  <a:lnTo>
                    <a:pt x="88" y="312"/>
                  </a:lnTo>
                  <a:lnTo>
                    <a:pt x="137" y="277"/>
                  </a:lnTo>
                  <a:lnTo>
                    <a:pt x="144" y="245"/>
                  </a:lnTo>
                  <a:lnTo>
                    <a:pt x="141" y="169"/>
                  </a:lnTo>
                  <a:lnTo>
                    <a:pt x="126" y="92"/>
                  </a:lnTo>
                  <a:lnTo>
                    <a:pt x="104" y="28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DD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6" name="Freeform 113"/>
            <p:cNvSpPr>
              <a:spLocks/>
            </p:cNvSpPr>
            <p:nvPr/>
          </p:nvSpPr>
          <p:spPr bwMode="auto">
            <a:xfrm>
              <a:off x="4703763" y="2698750"/>
              <a:ext cx="111125" cy="122238"/>
            </a:xfrm>
            <a:custGeom>
              <a:avLst/>
              <a:gdLst>
                <a:gd name="T0" fmla="*/ 0 w 281"/>
                <a:gd name="T1" fmla="*/ 146 h 308"/>
                <a:gd name="T2" fmla="*/ 135 w 281"/>
                <a:gd name="T3" fmla="*/ 0 h 308"/>
                <a:gd name="T4" fmla="*/ 281 w 281"/>
                <a:gd name="T5" fmla="*/ 157 h 308"/>
                <a:gd name="T6" fmla="*/ 135 w 281"/>
                <a:gd name="T7" fmla="*/ 308 h 308"/>
                <a:gd name="T8" fmla="*/ 0 w 281"/>
                <a:gd name="T9" fmla="*/ 14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08">
                  <a:moveTo>
                    <a:pt x="0" y="146"/>
                  </a:moveTo>
                  <a:lnTo>
                    <a:pt x="135" y="0"/>
                  </a:lnTo>
                  <a:lnTo>
                    <a:pt x="281" y="157"/>
                  </a:lnTo>
                  <a:lnTo>
                    <a:pt x="135" y="30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7" name="Freeform 114"/>
            <p:cNvSpPr>
              <a:spLocks/>
            </p:cNvSpPr>
            <p:nvPr/>
          </p:nvSpPr>
          <p:spPr bwMode="auto">
            <a:xfrm>
              <a:off x="4025900" y="2619375"/>
              <a:ext cx="766763" cy="450850"/>
            </a:xfrm>
            <a:custGeom>
              <a:avLst/>
              <a:gdLst>
                <a:gd name="T0" fmla="*/ 11 w 1933"/>
                <a:gd name="T1" fmla="*/ 0 h 1138"/>
                <a:gd name="T2" fmla="*/ 24 w 1933"/>
                <a:gd name="T3" fmla="*/ 16 h 1138"/>
                <a:gd name="T4" fmla="*/ 122 w 1933"/>
                <a:gd name="T5" fmla="*/ 129 h 1138"/>
                <a:gd name="T6" fmla="*/ 223 w 1933"/>
                <a:gd name="T7" fmla="*/ 233 h 1138"/>
                <a:gd name="T8" fmla="*/ 348 w 1933"/>
                <a:gd name="T9" fmla="*/ 350 h 1138"/>
                <a:gd name="T10" fmla="*/ 493 w 1933"/>
                <a:gd name="T11" fmla="*/ 469 h 1138"/>
                <a:gd name="T12" fmla="*/ 655 w 1933"/>
                <a:gd name="T13" fmla="*/ 579 h 1138"/>
                <a:gd name="T14" fmla="*/ 785 w 1933"/>
                <a:gd name="T15" fmla="*/ 648 h 1138"/>
                <a:gd name="T16" fmla="*/ 873 w 1933"/>
                <a:gd name="T17" fmla="*/ 687 h 1138"/>
                <a:gd name="T18" fmla="*/ 918 w 1933"/>
                <a:gd name="T19" fmla="*/ 702 h 1138"/>
                <a:gd name="T20" fmla="*/ 949 w 1933"/>
                <a:gd name="T21" fmla="*/ 711 h 1138"/>
                <a:gd name="T22" fmla="*/ 1014 w 1933"/>
                <a:gd name="T23" fmla="*/ 716 h 1138"/>
                <a:gd name="T24" fmla="*/ 1081 w 1933"/>
                <a:gd name="T25" fmla="*/ 710 h 1138"/>
                <a:gd name="T26" fmla="*/ 1151 w 1933"/>
                <a:gd name="T27" fmla="*/ 690 h 1138"/>
                <a:gd name="T28" fmla="*/ 1221 w 1933"/>
                <a:gd name="T29" fmla="*/ 662 h 1138"/>
                <a:gd name="T30" fmla="*/ 1293 w 1933"/>
                <a:gd name="T31" fmla="*/ 627 h 1138"/>
                <a:gd name="T32" fmla="*/ 1396 w 1933"/>
                <a:gd name="T33" fmla="*/ 563 h 1138"/>
                <a:gd name="T34" fmla="*/ 1523 w 1933"/>
                <a:gd name="T35" fmla="*/ 469 h 1138"/>
                <a:gd name="T36" fmla="*/ 1631 w 1933"/>
                <a:gd name="T37" fmla="*/ 375 h 1138"/>
                <a:gd name="T38" fmla="*/ 1744 w 1933"/>
                <a:gd name="T39" fmla="*/ 267 h 1138"/>
                <a:gd name="T40" fmla="*/ 1761 w 1933"/>
                <a:gd name="T41" fmla="*/ 248 h 1138"/>
                <a:gd name="T42" fmla="*/ 1933 w 1933"/>
                <a:gd name="T43" fmla="*/ 443 h 1138"/>
                <a:gd name="T44" fmla="*/ 1915 w 1933"/>
                <a:gd name="T45" fmla="*/ 466 h 1138"/>
                <a:gd name="T46" fmla="*/ 1785 w 1933"/>
                <a:gd name="T47" fmla="*/ 611 h 1138"/>
                <a:gd name="T48" fmla="*/ 1657 w 1933"/>
                <a:gd name="T49" fmla="*/ 738 h 1138"/>
                <a:gd name="T50" fmla="*/ 1504 w 1933"/>
                <a:gd name="T51" fmla="*/ 872 h 1138"/>
                <a:gd name="T52" fmla="*/ 1376 w 1933"/>
                <a:gd name="T53" fmla="*/ 965 h 1138"/>
                <a:gd name="T54" fmla="*/ 1286 w 1933"/>
                <a:gd name="T55" fmla="*/ 1021 h 1138"/>
                <a:gd name="T56" fmla="*/ 1195 w 1933"/>
                <a:gd name="T57" fmla="*/ 1068 h 1138"/>
                <a:gd name="T58" fmla="*/ 1103 w 1933"/>
                <a:gd name="T59" fmla="*/ 1104 h 1138"/>
                <a:gd name="T60" fmla="*/ 1011 w 1933"/>
                <a:gd name="T61" fmla="*/ 1129 h 1138"/>
                <a:gd name="T62" fmla="*/ 919 w 1933"/>
                <a:gd name="T63" fmla="*/ 1138 h 1138"/>
                <a:gd name="T64" fmla="*/ 875 w 1933"/>
                <a:gd name="T65" fmla="*/ 1135 h 1138"/>
                <a:gd name="T66" fmla="*/ 830 w 1933"/>
                <a:gd name="T67" fmla="*/ 1130 h 1138"/>
                <a:gd name="T68" fmla="*/ 743 w 1933"/>
                <a:gd name="T69" fmla="*/ 1113 h 1138"/>
                <a:gd name="T70" fmla="*/ 659 w 1933"/>
                <a:gd name="T71" fmla="*/ 1087 h 1138"/>
                <a:gd name="T72" fmla="*/ 577 w 1933"/>
                <a:gd name="T73" fmla="*/ 1055 h 1138"/>
                <a:gd name="T74" fmla="*/ 461 w 1933"/>
                <a:gd name="T75" fmla="*/ 998 h 1138"/>
                <a:gd name="T76" fmla="*/ 321 w 1933"/>
                <a:gd name="T77" fmla="*/ 911 h 1138"/>
                <a:gd name="T78" fmla="*/ 201 w 1933"/>
                <a:gd name="T79" fmla="*/ 819 h 1138"/>
                <a:gd name="T80" fmla="*/ 105 w 1933"/>
                <a:gd name="T81" fmla="*/ 736 h 1138"/>
                <a:gd name="T82" fmla="*/ 12 w 1933"/>
                <a:gd name="T83" fmla="*/ 641 h 1138"/>
                <a:gd name="T84" fmla="*/ 0 w 1933"/>
                <a:gd name="T85" fmla="*/ 627 h 1138"/>
                <a:gd name="T86" fmla="*/ 11 w 1933"/>
                <a:gd name="T87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3" h="1138">
                  <a:moveTo>
                    <a:pt x="11" y="0"/>
                  </a:moveTo>
                  <a:lnTo>
                    <a:pt x="24" y="16"/>
                  </a:lnTo>
                  <a:lnTo>
                    <a:pt x="122" y="129"/>
                  </a:lnTo>
                  <a:lnTo>
                    <a:pt x="223" y="233"/>
                  </a:lnTo>
                  <a:lnTo>
                    <a:pt x="348" y="350"/>
                  </a:lnTo>
                  <a:lnTo>
                    <a:pt x="493" y="469"/>
                  </a:lnTo>
                  <a:lnTo>
                    <a:pt x="655" y="579"/>
                  </a:lnTo>
                  <a:lnTo>
                    <a:pt x="785" y="648"/>
                  </a:lnTo>
                  <a:lnTo>
                    <a:pt x="873" y="687"/>
                  </a:lnTo>
                  <a:lnTo>
                    <a:pt x="918" y="702"/>
                  </a:lnTo>
                  <a:lnTo>
                    <a:pt x="949" y="711"/>
                  </a:lnTo>
                  <a:lnTo>
                    <a:pt x="1014" y="716"/>
                  </a:lnTo>
                  <a:lnTo>
                    <a:pt x="1081" y="710"/>
                  </a:lnTo>
                  <a:lnTo>
                    <a:pt x="1151" y="690"/>
                  </a:lnTo>
                  <a:lnTo>
                    <a:pt x="1221" y="662"/>
                  </a:lnTo>
                  <a:lnTo>
                    <a:pt x="1293" y="627"/>
                  </a:lnTo>
                  <a:lnTo>
                    <a:pt x="1396" y="563"/>
                  </a:lnTo>
                  <a:lnTo>
                    <a:pt x="1523" y="469"/>
                  </a:lnTo>
                  <a:lnTo>
                    <a:pt x="1631" y="375"/>
                  </a:lnTo>
                  <a:lnTo>
                    <a:pt x="1744" y="267"/>
                  </a:lnTo>
                  <a:lnTo>
                    <a:pt x="1761" y="248"/>
                  </a:lnTo>
                  <a:lnTo>
                    <a:pt x="1933" y="443"/>
                  </a:lnTo>
                  <a:lnTo>
                    <a:pt x="1915" y="466"/>
                  </a:lnTo>
                  <a:lnTo>
                    <a:pt x="1785" y="611"/>
                  </a:lnTo>
                  <a:lnTo>
                    <a:pt x="1657" y="738"/>
                  </a:lnTo>
                  <a:lnTo>
                    <a:pt x="1504" y="872"/>
                  </a:lnTo>
                  <a:lnTo>
                    <a:pt x="1376" y="965"/>
                  </a:lnTo>
                  <a:lnTo>
                    <a:pt x="1286" y="1021"/>
                  </a:lnTo>
                  <a:lnTo>
                    <a:pt x="1195" y="1068"/>
                  </a:lnTo>
                  <a:lnTo>
                    <a:pt x="1103" y="1104"/>
                  </a:lnTo>
                  <a:lnTo>
                    <a:pt x="1011" y="1129"/>
                  </a:lnTo>
                  <a:lnTo>
                    <a:pt x="919" y="1138"/>
                  </a:lnTo>
                  <a:lnTo>
                    <a:pt x="875" y="1135"/>
                  </a:lnTo>
                  <a:lnTo>
                    <a:pt x="830" y="1130"/>
                  </a:lnTo>
                  <a:lnTo>
                    <a:pt x="743" y="1113"/>
                  </a:lnTo>
                  <a:lnTo>
                    <a:pt x="659" y="1087"/>
                  </a:lnTo>
                  <a:lnTo>
                    <a:pt x="577" y="1055"/>
                  </a:lnTo>
                  <a:lnTo>
                    <a:pt x="461" y="998"/>
                  </a:lnTo>
                  <a:lnTo>
                    <a:pt x="321" y="911"/>
                  </a:lnTo>
                  <a:lnTo>
                    <a:pt x="201" y="819"/>
                  </a:lnTo>
                  <a:lnTo>
                    <a:pt x="105" y="736"/>
                  </a:lnTo>
                  <a:lnTo>
                    <a:pt x="12" y="641"/>
                  </a:lnTo>
                  <a:lnTo>
                    <a:pt x="0" y="6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8" name="Freeform 115"/>
            <p:cNvSpPr>
              <a:spLocks/>
            </p:cNvSpPr>
            <p:nvPr/>
          </p:nvSpPr>
          <p:spPr bwMode="auto">
            <a:xfrm>
              <a:off x="3421063" y="1746250"/>
              <a:ext cx="490538" cy="657225"/>
            </a:xfrm>
            <a:custGeom>
              <a:avLst/>
              <a:gdLst>
                <a:gd name="T0" fmla="*/ 1222 w 1238"/>
                <a:gd name="T1" fmla="*/ 695 h 1657"/>
                <a:gd name="T2" fmla="*/ 1191 w 1238"/>
                <a:gd name="T3" fmla="*/ 657 h 1657"/>
                <a:gd name="T4" fmla="*/ 1160 w 1238"/>
                <a:gd name="T5" fmla="*/ 656 h 1657"/>
                <a:gd name="T6" fmla="*/ 1160 w 1238"/>
                <a:gd name="T7" fmla="*/ 634 h 1657"/>
                <a:gd name="T8" fmla="*/ 1137 w 1238"/>
                <a:gd name="T9" fmla="*/ 404 h 1657"/>
                <a:gd name="T10" fmla="*/ 1084 w 1238"/>
                <a:gd name="T11" fmla="*/ 258 h 1657"/>
                <a:gd name="T12" fmla="*/ 1021 w 1238"/>
                <a:gd name="T13" fmla="*/ 166 h 1657"/>
                <a:gd name="T14" fmla="*/ 881 w 1238"/>
                <a:gd name="T15" fmla="*/ 55 h 1657"/>
                <a:gd name="T16" fmla="*/ 682 w 1238"/>
                <a:gd name="T17" fmla="*/ 3 h 1657"/>
                <a:gd name="T18" fmla="*/ 573 w 1238"/>
                <a:gd name="T19" fmla="*/ 3 h 1657"/>
                <a:gd name="T20" fmla="*/ 373 w 1238"/>
                <a:gd name="T21" fmla="*/ 55 h 1657"/>
                <a:gd name="T22" fmla="*/ 233 w 1238"/>
                <a:gd name="T23" fmla="*/ 166 h 1657"/>
                <a:gd name="T24" fmla="*/ 171 w 1238"/>
                <a:gd name="T25" fmla="*/ 258 h 1657"/>
                <a:gd name="T26" fmla="*/ 118 w 1238"/>
                <a:gd name="T27" fmla="*/ 404 h 1657"/>
                <a:gd name="T28" fmla="*/ 95 w 1238"/>
                <a:gd name="T29" fmla="*/ 634 h 1657"/>
                <a:gd name="T30" fmla="*/ 95 w 1238"/>
                <a:gd name="T31" fmla="*/ 670 h 1657"/>
                <a:gd name="T32" fmla="*/ 57 w 1238"/>
                <a:gd name="T33" fmla="*/ 653 h 1657"/>
                <a:gd name="T34" fmla="*/ 16 w 1238"/>
                <a:gd name="T35" fmla="*/ 692 h 1657"/>
                <a:gd name="T36" fmla="*/ 4 w 1238"/>
                <a:gd name="T37" fmla="*/ 727 h 1657"/>
                <a:gd name="T38" fmla="*/ 8 w 1238"/>
                <a:gd name="T39" fmla="*/ 835 h 1657"/>
                <a:gd name="T40" fmla="*/ 27 w 1238"/>
                <a:gd name="T41" fmla="*/ 906 h 1657"/>
                <a:gd name="T42" fmla="*/ 74 w 1238"/>
                <a:gd name="T43" fmla="*/ 972 h 1657"/>
                <a:gd name="T44" fmla="*/ 99 w 1238"/>
                <a:gd name="T45" fmla="*/ 983 h 1657"/>
                <a:gd name="T46" fmla="*/ 135 w 1238"/>
                <a:gd name="T47" fmla="*/ 983 h 1657"/>
                <a:gd name="T48" fmla="*/ 192 w 1238"/>
                <a:gd name="T49" fmla="*/ 1177 h 1657"/>
                <a:gd name="T50" fmla="*/ 297 w 1238"/>
                <a:gd name="T51" fmla="*/ 1404 h 1657"/>
                <a:gd name="T52" fmla="*/ 432 w 1238"/>
                <a:gd name="T53" fmla="*/ 1572 h 1657"/>
                <a:gd name="T54" fmla="*/ 567 w 1238"/>
                <a:gd name="T55" fmla="*/ 1649 h 1657"/>
                <a:gd name="T56" fmla="*/ 627 w 1238"/>
                <a:gd name="T57" fmla="*/ 1657 h 1657"/>
                <a:gd name="T58" fmla="*/ 688 w 1238"/>
                <a:gd name="T59" fmla="*/ 1649 h 1657"/>
                <a:gd name="T60" fmla="*/ 823 w 1238"/>
                <a:gd name="T61" fmla="*/ 1572 h 1657"/>
                <a:gd name="T62" fmla="*/ 957 w 1238"/>
                <a:gd name="T63" fmla="*/ 1405 h 1657"/>
                <a:gd name="T64" fmla="*/ 1063 w 1238"/>
                <a:gd name="T65" fmla="*/ 1178 h 1657"/>
                <a:gd name="T66" fmla="*/ 1119 w 1238"/>
                <a:gd name="T67" fmla="*/ 985 h 1657"/>
                <a:gd name="T68" fmla="*/ 1150 w 1238"/>
                <a:gd name="T69" fmla="*/ 979 h 1657"/>
                <a:gd name="T70" fmla="*/ 1186 w 1238"/>
                <a:gd name="T71" fmla="*/ 949 h 1657"/>
                <a:gd name="T72" fmla="*/ 1218 w 1238"/>
                <a:gd name="T73" fmla="*/ 876 h 1657"/>
                <a:gd name="T74" fmla="*/ 1238 w 1238"/>
                <a:gd name="T75" fmla="*/ 770 h 1657"/>
                <a:gd name="T76" fmla="*/ 1228 w 1238"/>
                <a:gd name="T77" fmla="*/ 706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8" h="1657">
                  <a:moveTo>
                    <a:pt x="1228" y="706"/>
                  </a:moveTo>
                  <a:lnTo>
                    <a:pt x="1222" y="695"/>
                  </a:lnTo>
                  <a:lnTo>
                    <a:pt x="1208" y="673"/>
                  </a:lnTo>
                  <a:lnTo>
                    <a:pt x="1191" y="657"/>
                  </a:lnTo>
                  <a:lnTo>
                    <a:pt x="1171" y="652"/>
                  </a:lnTo>
                  <a:lnTo>
                    <a:pt x="1160" y="656"/>
                  </a:lnTo>
                  <a:lnTo>
                    <a:pt x="1160" y="646"/>
                  </a:lnTo>
                  <a:lnTo>
                    <a:pt x="1160" y="634"/>
                  </a:lnTo>
                  <a:lnTo>
                    <a:pt x="1159" y="551"/>
                  </a:lnTo>
                  <a:lnTo>
                    <a:pt x="1137" y="404"/>
                  </a:lnTo>
                  <a:lnTo>
                    <a:pt x="1108" y="312"/>
                  </a:lnTo>
                  <a:lnTo>
                    <a:pt x="1084" y="258"/>
                  </a:lnTo>
                  <a:lnTo>
                    <a:pt x="1055" y="209"/>
                  </a:lnTo>
                  <a:lnTo>
                    <a:pt x="1021" y="166"/>
                  </a:lnTo>
                  <a:lnTo>
                    <a:pt x="967" y="110"/>
                  </a:lnTo>
                  <a:lnTo>
                    <a:pt x="881" y="55"/>
                  </a:lnTo>
                  <a:lnTo>
                    <a:pt x="787" y="20"/>
                  </a:lnTo>
                  <a:lnTo>
                    <a:pt x="682" y="3"/>
                  </a:lnTo>
                  <a:lnTo>
                    <a:pt x="627" y="0"/>
                  </a:lnTo>
                  <a:lnTo>
                    <a:pt x="573" y="3"/>
                  </a:lnTo>
                  <a:lnTo>
                    <a:pt x="468" y="20"/>
                  </a:lnTo>
                  <a:lnTo>
                    <a:pt x="373" y="55"/>
                  </a:lnTo>
                  <a:lnTo>
                    <a:pt x="288" y="110"/>
                  </a:lnTo>
                  <a:lnTo>
                    <a:pt x="233" y="166"/>
                  </a:lnTo>
                  <a:lnTo>
                    <a:pt x="200" y="209"/>
                  </a:lnTo>
                  <a:lnTo>
                    <a:pt x="171" y="258"/>
                  </a:lnTo>
                  <a:lnTo>
                    <a:pt x="147" y="312"/>
                  </a:lnTo>
                  <a:lnTo>
                    <a:pt x="118" y="404"/>
                  </a:lnTo>
                  <a:lnTo>
                    <a:pt x="96" y="551"/>
                  </a:lnTo>
                  <a:lnTo>
                    <a:pt x="95" y="634"/>
                  </a:lnTo>
                  <a:lnTo>
                    <a:pt x="95" y="652"/>
                  </a:lnTo>
                  <a:lnTo>
                    <a:pt x="95" y="670"/>
                  </a:lnTo>
                  <a:lnTo>
                    <a:pt x="82" y="657"/>
                  </a:lnTo>
                  <a:lnTo>
                    <a:pt x="57" y="653"/>
                  </a:lnTo>
                  <a:lnTo>
                    <a:pt x="34" y="666"/>
                  </a:lnTo>
                  <a:lnTo>
                    <a:pt x="16" y="692"/>
                  </a:lnTo>
                  <a:lnTo>
                    <a:pt x="10" y="706"/>
                  </a:lnTo>
                  <a:lnTo>
                    <a:pt x="4" y="727"/>
                  </a:lnTo>
                  <a:lnTo>
                    <a:pt x="0" y="770"/>
                  </a:lnTo>
                  <a:lnTo>
                    <a:pt x="8" y="835"/>
                  </a:lnTo>
                  <a:lnTo>
                    <a:pt x="18" y="876"/>
                  </a:lnTo>
                  <a:lnTo>
                    <a:pt x="27" y="906"/>
                  </a:lnTo>
                  <a:lnTo>
                    <a:pt x="51" y="949"/>
                  </a:lnTo>
                  <a:lnTo>
                    <a:pt x="74" y="972"/>
                  </a:lnTo>
                  <a:lnTo>
                    <a:pt x="87" y="979"/>
                  </a:lnTo>
                  <a:lnTo>
                    <a:pt x="99" y="983"/>
                  </a:lnTo>
                  <a:lnTo>
                    <a:pt x="125" y="985"/>
                  </a:lnTo>
                  <a:lnTo>
                    <a:pt x="135" y="983"/>
                  </a:lnTo>
                  <a:lnTo>
                    <a:pt x="152" y="1049"/>
                  </a:lnTo>
                  <a:lnTo>
                    <a:pt x="192" y="1177"/>
                  </a:lnTo>
                  <a:lnTo>
                    <a:pt x="240" y="1296"/>
                  </a:lnTo>
                  <a:lnTo>
                    <a:pt x="297" y="1404"/>
                  </a:lnTo>
                  <a:lnTo>
                    <a:pt x="360" y="1497"/>
                  </a:lnTo>
                  <a:lnTo>
                    <a:pt x="432" y="1572"/>
                  </a:lnTo>
                  <a:lnTo>
                    <a:pt x="507" y="1625"/>
                  </a:lnTo>
                  <a:lnTo>
                    <a:pt x="567" y="1649"/>
                  </a:lnTo>
                  <a:lnTo>
                    <a:pt x="607" y="1657"/>
                  </a:lnTo>
                  <a:lnTo>
                    <a:pt x="627" y="1657"/>
                  </a:lnTo>
                  <a:lnTo>
                    <a:pt x="648" y="1657"/>
                  </a:lnTo>
                  <a:lnTo>
                    <a:pt x="688" y="1649"/>
                  </a:lnTo>
                  <a:lnTo>
                    <a:pt x="748" y="1627"/>
                  </a:lnTo>
                  <a:lnTo>
                    <a:pt x="823" y="1572"/>
                  </a:lnTo>
                  <a:lnTo>
                    <a:pt x="893" y="1498"/>
                  </a:lnTo>
                  <a:lnTo>
                    <a:pt x="957" y="1405"/>
                  </a:lnTo>
                  <a:lnTo>
                    <a:pt x="1014" y="1297"/>
                  </a:lnTo>
                  <a:lnTo>
                    <a:pt x="1063" y="1178"/>
                  </a:lnTo>
                  <a:lnTo>
                    <a:pt x="1103" y="1051"/>
                  </a:lnTo>
                  <a:lnTo>
                    <a:pt x="1119" y="985"/>
                  </a:lnTo>
                  <a:lnTo>
                    <a:pt x="1136" y="984"/>
                  </a:lnTo>
                  <a:lnTo>
                    <a:pt x="1150" y="979"/>
                  </a:lnTo>
                  <a:lnTo>
                    <a:pt x="1164" y="972"/>
                  </a:lnTo>
                  <a:lnTo>
                    <a:pt x="1186" y="949"/>
                  </a:lnTo>
                  <a:lnTo>
                    <a:pt x="1209" y="906"/>
                  </a:lnTo>
                  <a:lnTo>
                    <a:pt x="1218" y="876"/>
                  </a:lnTo>
                  <a:lnTo>
                    <a:pt x="1230" y="835"/>
                  </a:lnTo>
                  <a:lnTo>
                    <a:pt x="1238" y="770"/>
                  </a:lnTo>
                  <a:lnTo>
                    <a:pt x="1233" y="727"/>
                  </a:lnTo>
                  <a:lnTo>
                    <a:pt x="1228" y="706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69" name="Freeform 116"/>
            <p:cNvSpPr>
              <a:spLocks/>
            </p:cNvSpPr>
            <p:nvPr/>
          </p:nvSpPr>
          <p:spPr bwMode="auto">
            <a:xfrm>
              <a:off x="3543300" y="1682750"/>
              <a:ext cx="373063" cy="363538"/>
            </a:xfrm>
            <a:custGeom>
              <a:avLst/>
              <a:gdLst>
                <a:gd name="T0" fmla="*/ 69 w 940"/>
                <a:gd name="T1" fmla="*/ 411 h 915"/>
                <a:gd name="T2" fmla="*/ 78 w 940"/>
                <a:gd name="T3" fmla="*/ 435 h 915"/>
                <a:gd name="T4" fmla="*/ 107 w 940"/>
                <a:gd name="T5" fmla="*/ 473 h 915"/>
                <a:gd name="T6" fmla="*/ 149 w 940"/>
                <a:gd name="T7" fmla="*/ 497 h 915"/>
                <a:gd name="T8" fmla="*/ 200 w 940"/>
                <a:gd name="T9" fmla="*/ 512 h 915"/>
                <a:gd name="T10" fmla="*/ 288 w 940"/>
                <a:gd name="T11" fmla="*/ 519 h 915"/>
                <a:gd name="T12" fmla="*/ 420 w 940"/>
                <a:gd name="T13" fmla="*/ 518 h 915"/>
                <a:gd name="T14" fmla="*/ 524 w 940"/>
                <a:gd name="T15" fmla="*/ 521 h 915"/>
                <a:gd name="T16" fmla="*/ 590 w 940"/>
                <a:gd name="T17" fmla="*/ 530 h 915"/>
                <a:gd name="T18" fmla="*/ 652 w 940"/>
                <a:gd name="T19" fmla="*/ 548 h 915"/>
                <a:gd name="T20" fmla="*/ 709 w 940"/>
                <a:gd name="T21" fmla="*/ 576 h 915"/>
                <a:gd name="T22" fmla="*/ 758 w 940"/>
                <a:gd name="T23" fmla="*/ 618 h 915"/>
                <a:gd name="T24" fmla="*/ 798 w 940"/>
                <a:gd name="T25" fmla="*/ 678 h 915"/>
                <a:gd name="T26" fmla="*/ 827 w 940"/>
                <a:gd name="T27" fmla="*/ 755 h 915"/>
                <a:gd name="T28" fmla="*/ 844 w 940"/>
                <a:gd name="T29" fmla="*/ 855 h 915"/>
                <a:gd name="T30" fmla="*/ 845 w 940"/>
                <a:gd name="T31" fmla="*/ 915 h 915"/>
                <a:gd name="T32" fmla="*/ 862 w 940"/>
                <a:gd name="T33" fmla="*/ 885 h 915"/>
                <a:gd name="T34" fmla="*/ 892 w 940"/>
                <a:gd name="T35" fmla="*/ 824 h 915"/>
                <a:gd name="T36" fmla="*/ 914 w 940"/>
                <a:gd name="T37" fmla="*/ 763 h 915"/>
                <a:gd name="T38" fmla="*/ 929 w 940"/>
                <a:gd name="T39" fmla="*/ 700 h 915"/>
                <a:gd name="T40" fmla="*/ 937 w 940"/>
                <a:gd name="T41" fmla="*/ 637 h 915"/>
                <a:gd name="T42" fmla="*/ 940 w 940"/>
                <a:gd name="T43" fmla="*/ 575 h 915"/>
                <a:gd name="T44" fmla="*/ 936 w 940"/>
                <a:gd name="T45" fmla="*/ 514 h 915"/>
                <a:gd name="T46" fmla="*/ 925 w 940"/>
                <a:gd name="T47" fmla="*/ 453 h 915"/>
                <a:gd name="T48" fmla="*/ 907 w 940"/>
                <a:gd name="T49" fmla="*/ 394 h 915"/>
                <a:gd name="T50" fmla="*/ 884 w 940"/>
                <a:gd name="T51" fmla="*/ 337 h 915"/>
                <a:gd name="T52" fmla="*/ 855 w 940"/>
                <a:gd name="T53" fmla="*/ 281 h 915"/>
                <a:gd name="T54" fmla="*/ 819 w 940"/>
                <a:gd name="T55" fmla="*/ 228 h 915"/>
                <a:gd name="T56" fmla="*/ 778 w 940"/>
                <a:gd name="T57" fmla="*/ 177 h 915"/>
                <a:gd name="T58" fmla="*/ 730 w 940"/>
                <a:gd name="T59" fmla="*/ 131 h 915"/>
                <a:gd name="T60" fmla="*/ 676 w 940"/>
                <a:gd name="T61" fmla="*/ 88 h 915"/>
                <a:gd name="T62" fmla="*/ 616 w 940"/>
                <a:gd name="T63" fmla="*/ 48 h 915"/>
                <a:gd name="T64" fmla="*/ 584 w 940"/>
                <a:gd name="T65" fmla="*/ 29 h 915"/>
                <a:gd name="T66" fmla="*/ 566 w 940"/>
                <a:gd name="T67" fmla="*/ 22 h 915"/>
                <a:gd name="T68" fmla="*/ 511 w 940"/>
                <a:gd name="T69" fmla="*/ 10 h 915"/>
                <a:gd name="T70" fmla="*/ 399 w 940"/>
                <a:gd name="T71" fmla="*/ 0 h 915"/>
                <a:gd name="T72" fmla="*/ 271 w 940"/>
                <a:gd name="T73" fmla="*/ 2 h 915"/>
                <a:gd name="T74" fmla="*/ 188 w 940"/>
                <a:gd name="T75" fmla="*/ 13 h 915"/>
                <a:gd name="T76" fmla="*/ 114 w 940"/>
                <a:gd name="T77" fmla="*/ 28 h 915"/>
                <a:gd name="T78" fmla="*/ 57 w 940"/>
                <a:gd name="T79" fmla="*/ 51 h 915"/>
                <a:gd name="T80" fmla="*/ 37 w 940"/>
                <a:gd name="T81" fmla="*/ 66 h 915"/>
                <a:gd name="T82" fmla="*/ 21 w 940"/>
                <a:gd name="T83" fmla="*/ 83 h 915"/>
                <a:gd name="T84" fmla="*/ 4 w 940"/>
                <a:gd name="T85" fmla="*/ 129 h 915"/>
                <a:gd name="T86" fmla="*/ 0 w 940"/>
                <a:gd name="T87" fmla="*/ 185 h 915"/>
                <a:gd name="T88" fmla="*/ 8 w 940"/>
                <a:gd name="T89" fmla="*/ 245 h 915"/>
                <a:gd name="T90" fmla="*/ 30 w 940"/>
                <a:gd name="T91" fmla="*/ 331 h 915"/>
                <a:gd name="T92" fmla="*/ 61 w 940"/>
                <a:gd name="T93" fmla="*/ 407 h 915"/>
                <a:gd name="T94" fmla="*/ 69 w 940"/>
                <a:gd name="T95" fmla="*/ 411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0" h="915">
                  <a:moveTo>
                    <a:pt x="69" y="411"/>
                  </a:moveTo>
                  <a:lnTo>
                    <a:pt x="78" y="435"/>
                  </a:lnTo>
                  <a:lnTo>
                    <a:pt x="107" y="473"/>
                  </a:lnTo>
                  <a:lnTo>
                    <a:pt x="149" y="497"/>
                  </a:lnTo>
                  <a:lnTo>
                    <a:pt x="200" y="512"/>
                  </a:lnTo>
                  <a:lnTo>
                    <a:pt x="288" y="519"/>
                  </a:lnTo>
                  <a:lnTo>
                    <a:pt x="420" y="518"/>
                  </a:lnTo>
                  <a:lnTo>
                    <a:pt x="524" y="521"/>
                  </a:lnTo>
                  <a:lnTo>
                    <a:pt x="590" y="530"/>
                  </a:lnTo>
                  <a:lnTo>
                    <a:pt x="652" y="548"/>
                  </a:lnTo>
                  <a:lnTo>
                    <a:pt x="709" y="576"/>
                  </a:lnTo>
                  <a:lnTo>
                    <a:pt x="758" y="618"/>
                  </a:lnTo>
                  <a:lnTo>
                    <a:pt x="798" y="678"/>
                  </a:lnTo>
                  <a:lnTo>
                    <a:pt x="827" y="755"/>
                  </a:lnTo>
                  <a:lnTo>
                    <a:pt x="844" y="855"/>
                  </a:lnTo>
                  <a:lnTo>
                    <a:pt x="845" y="915"/>
                  </a:lnTo>
                  <a:lnTo>
                    <a:pt x="862" y="885"/>
                  </a:lnTo>
                  <a:lnTo>
                    <a:pt x="892" y="824"/>
                  </a:lnTo>
                  <a:lnTo>
                    <a:pt x="914" y="763"/>
                  </a:lnTo>
                  <a:lnTo>
                    <a:pt x="929" y="700"/>
                  </a:lnTo>
                  <a:lnTo>
                    <a:pt x="937" y="637"/>
                  </a:lnTo>
                  <a:lnTo>
                    <a:pt x="940" y="575"/>
                  </a:lnTo>
                  <a:lnTo>
                    <a:pt x="936" y="514"/>
                  </a:lnTo>
                  <a:lnTo>
                    <a:pt x="925" y="453"/>
                  </a:lnTo>
                  <a:lnTo>
                    <a:pt x="907" y="394"/>
                  </a:lnTo>
                  <a:lnTo>
                    <a:pt x="884" y="337"/>
                  </a:lnTo>
                  <a:lnTo>
                    <a:pt x="855" y="281"/>
                  </a:lnTo>
                  <a:lnTo>
                    <a:pt x="819" y="228"/>
                  </a:lnTo>
                  <a:lnTo>
                    <a:pt x="778" y="177"/>
                  </a:lnTo>
                  <a:lnTo>
                    <a:pt x="730" y="131"/>
                  </a:lnTo>
                  <a:lnTo>
                    <a:pt x="676" y="88"/>
                  </a:lnTo>
                  <a:lnTo>
                    <a:pt x="616" y="48"/>
                  </a:lnTo>
                  <a:lnTo>
                    <a:pt x="584" y="29"/>
                  </a:lnTo>
                  <a:lnTo>
                    <a:pt x="566" y="22"/>
                  </a:lnTo>
                  <a:lnTo>
                    <a:pt x="511" y="10"/>
                  </a:lnTo>
                  <a:lnTo>
                    <a:pt x="399" y="0"/>
                  </a:lnTo>
                  <a:lnTo>
                    <a:pt x="271" y="2"/>
                  </a:lnTo>
                  <a:lnTo>
                    <a:pt x="188" y="13"/>
                  </a:lnTo>
                  <a:lnTo>
                    <a:pt x="114" y="28"/>
                  </a:lnTo>
                  <a:lnTo>
                    <a:pt x="57" y="51"/>
                  </a:lnTo>
                  <a:lnTo>
                    <a:pt x="37" y="66"/>
                  </a:lnTo>
                  <a:lnTo>
                    <a:pt x="21" y="83"/>
                  </a:lnTo>
                  <a:lnTo>
                    <a:pt x="4" y="129"/>
                  </a:lnTo>
                  <a:lnTo>
                    <a:pt x="0" y="185"/>
                  </a:lnTo>
                  <a:lnTo>
                    <a:pt x="8" y="245"/>
                  </a:lnTo>
                  <a:lnTo>
                    <a:pt x="30" y="331"/>
                  </a:lnTo>
                  <a:lnTo>
                    <a:pt x="61" y="407"/>
                  </a:lnTo>
                  <a:lnTo>
                    <a:pt x="69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0" name="Freeform 117"/>
            <p:cNvSpPr>
              <a:spLocks/>
            </p:cNvSpPr>
            <p:nvPr/>
          </p:nvSpPr>
          <p:spPr bwMode="auto">
            <a:xfrm>
              <a:off x="3419475" y="1712913"/>
              <a:ext cx="153988" cy="330200"/>
            </a:xfrm>
            <a:custGeom>
              <a:avLst/>
              <a:gdLst>
                <a:gd name="T0" fmla="*/ 92 w 384"/>
                <a:gd name="T1" fmla="*/ 835 h 835"/>
                <a:gd name="T2" fmla="*/ 77 w 384"/>
                <a:gd name="T3" fmla="*/ 814 h 835"/>
                <a:gd name="T4" fmla="*/ 53 w 384"/>
                <a:gd name="T5" fmla="*/ 767 h 835"/>
                <a:gd name="T6" fmla="*/ 25 w 384"/>
                <a:gd name="T7" fmla="*/ 688 h 835"/>
                <a:gd name="T8" fmla="*/ 6 w 384"/>
                <a:gd name="T9" fmla="*/ 561 h 835"/>
                <a:gd name="T10" fmla="*/ 0 w 384"/>
                <a:gd name="T11" fmla="*/ 416 h 835"/>
                <a:gd name="T12" fmla="*/ 0 w 384"/>
                <a:gd name="T13" fmla="*/ 336 h 835"/>
                <a:gd name="T14" fmla="*/ 1 w 384"/>
                <a:gd name="T15" fmla="*/ 310 h 835"/>
                <a:gd name="T16" fmla="*/ 14 w 384"/>
                <a:gd name="T17" fmla="*/ 250 h 835"/>
                <a:gd name="T18" fmla="*/ 40 w 384"/>
                <a:gd name="T19" fmla="*/ 188 h 835"/>
                <a:gd name="T20" fmla="*/ 76 w 384"/>
                <a:gd name="T21" fmla="*/ 127 h 835"/>
                <a:gd name="T22" fmla="*/ 121 w 384"/>
                <a:gd name="T23" fmla="*/ 74 h 835"/>
                <a:gd name="T24" fmla="*/ 173 w 384"/>
                <a:gd name="T25" fmla="*/ 31 h 835"/>
                <a:gd name="T26" fmla="*/ 230 w 384"/>
                <a:gd name="T27" fmla="*/ 5 h 835"/>
                <a:gd name="T28" fmla="*/ 276 w 384"/>
                <a:gd name="T29" fmla="*/ 0 h 835"/>
                <a:gd name="T30" fmla="*/ 308 w 384"/>
                <a:gd name="T31" fmla="*/ 2 h 835"/>
                <a:gd name="T32" fmla="*/ 324 w 384"/>
                <a:gd name="T33" fmla="*/ 6 h 835"/>
                <a:gd name="T34" fmla="*/ 334 w 384"/>
                <a:gd name="T35" fmla="*/ 10 h 835"/>
                <a:gd name="T36" fmla="*/ 352 w 384"/>
                <a:gd name="T37" fmla="*/ 34 h 835"/>
                <a:gd name="T38" fmla="*/ 372 w 384"/>
                <a:gd name="T39" fmla="*/ 93 h 835"/>
                <a:gd name="T40" fmla="*/ 384 w 384"/>
                <a:gd name="T41" fmla="*/ 205 h 835"/>
                <a:gd name="T42" fmla="*/ 384 w 384"/>
                <a:gd name="T43" fmla="*/ 321 h 835"/>
                <a:gd name="T44" fmla="*/ 381 w 384"/>
                <a:gd name="T45" fmla="*/ 372 h 835"/>
                <a:gd name="T46" fmla="*/ 377 w 384"/>
                <a:gd name="T47" fmla="*/ 391 h 835"/>
                <a:gd name="T48" fmla="*/ 359 w 384"/>
                <a:gd name="T49" fmla="*/ 417 h 835"/>
                <a:gd name="T50" fmla="*/ 312 w 384"/>
                <a:gd name="T51" fmla="*/ 442 h 835"/>
                <a:gd name="T52" fmla="*/ 251 w 384"/>
                <a:gd name="T53" fmla="*/ 468 h 835"/>
                <a:gd name="T54" fmla="*/ 210 w 384"/>
                <a:gd name="T55" fmla="*/ 492 h 835"/>
                <a:gd name="T56" fmla="*/ 171 w 384"/>
                <a:gd name="T57" fmla="*/ 531 h 835"/>
                <a:gd name="T58" fmla="*/ 140 w 384"/>
                <a:gd name="T59" fmla="*/ 590 h 835"/>
                <a:gd name="T60" fmla="*/ 128 w 384"/>
                <a:gd name="T61" fmla="*/ 628 h 835"/>
                <a:gd name="T62" fmla="*/ 116 w 384"/>
                <a:gd name="T63" fmla="*/ 647 h 835"/>
                <a:gd name="T64" fmla="*/ 103 w 384"/>
                <a:gd name="T65" fmla="*/ 693 h 835"/>
                <a:gd name="T66" fmla="*/ 95 w 384"/>
                <a:gd name="T67" fmla="*/ 779 h 835"/>
                <a:gd name="T68" fmla="*/ 92 w 384"/>
                <a:gd name="T6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4" h="835">
                  <a:moveTo>
                    <a:pt x="92" y="835"/>
                  </a:moveTo>
                  <a:lnTo>
                    <a:pt x="77" y="814"/>
                  </a:lnTo>
                  <a:lnTo>
                    <a:pt x="53" y="767"/>
                  </a:lnTo>
                  <a:lnTo>
                    <a:pt x="25" y="688"/>
                  </a:lnTo>
                  <a:lnTo>
                    <a:pt x="6" y="561"/>
                  </a:lnTo>
                  <a:lnTo>
                    <a:pt x="0" y="416"/>
                  </a:lnTo>
                  <a:lnTo>
                    <a:pt x="0" y="336"/>
                  </a:lnTo>
                  <a:lnTo>
                    <a:pt x="1" y="310"/>
                  </a:lnTo>
                  <a:lnTo>
                    <a:pt x="14" y="250"/>
                  </a:lnTo>
                  <a:lnTo>
                    <a:pt x="40" y="188"/>
                  </a:lnTo>
                  <a:lnTo>
                    <a:pt x="76" y="127"/>
                  </a:lnTo>
                  <a:lnTo>
                    <a:pt x="121" y="74"/>
                  </a:lnTo>
                  <a:lnTo>
                    <a:pt x="173" y="31"/>
                  </a:lnTo>
                  <a:lnTo>
                    <a:pt x="230" y="5"/>
                  </a:lnTo>
                  <a:lnTo>
                    <a:pt x="276" y="0"/>
                  </a:lnTo>
                  <a:lnTo>
                    <a:pt x="308" y="2"/>
                  </a:lnTo>
                  <a:lnTo>
                    <a:pt x="324" y="6"/>
                  </a:lnTo>
                  <a:lnTo>
                    <a:pt x="334" y="10"/>
                  </a:lnTo>
                  <a:lnTo>
                    <a:pt x="352" y="34"/>
                  </a:lnTo>
                  <a:lnTo>
                    <a:pt x="372" y="93"/>
                  </a:lnTo>
                  <a:lnTo>
                    <a:pt x="384" y="205"/>
                  </a:lnTo>
                  <a:lnTo>
                    <a:pt x="384" y="321"/>
                  </a:lnTo>
                  <a:lnTo>
                    <a:pt x="381" y="372"/>
                  </a:lnTo>
                  <a:lnTo>
                    <a:pt x="377" y="391"/>
                  </a:lnTo>
                  <a:lnTo>
                    <a:pt x="359" y="417"/>
                  </a:lnTo>
                  <a:lnTo>
                    <a:pt x="312" y="442"/>
                  </a:lnTo>
                  <a:lnTo>
                    <a:pt x="251" y="468"/>
                  </a:lnTo>
                  <a:lnTo>
                    <a:pt x="210" y="492"/>
                  </a:lnTo>
                  <a:lnTo>
                    <a:pt x="171" y="531"/>
                  </a:lnTo>
                  <a:lnTo>
                    <a:pt x="140" y="590"/>
                  </a:lnTo>
                  <a:lnTo>
                    <a:pt x="128" y="628"/>
                  </a:lnTo>
                  <a:lnTo>
                    <a:pt x="116" y="647"/>
                  </a:lnTo>
                  <a:lnTo>
                    <a:pt x="103" y="693"/>
                  </a:lnTo>
                  <a:lnTo>
                    <a:pt x="95" y="779"/>
                  </a:lnTo>
                  <a:lnTo>
                    <a:pt x="92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1" name="Freeform 118"/>
            <p:cNvSpPr>
              <a:spLocks/>
            </p:cNvSpPr>
            <p:nvPr/>
          </p:nvSpPr>
          <p:spPr bwMode="auto">
            <a:xfrm>
              <a:off x="3606800" y="2249488"/>
              <a:ext cx="125413" cy="68263"/>
            </a:xfrm>
            <a:custGeom>
              <a:avLst/>
              <a:gdLst>
                <a:gd name="T0" fmla="*/ 158 w 317"/>
                <a:gd name="T1" fmla="*/ 173 h 173"/>
                <a:gd name="T2" fmla="*/ 171 w 317"/>
                <a:gd name="T3" fmla="*/ 172 h 173"/>
                <a:gd name="T4" fmla="*/ 199 w 317"/>
                <a:gd name="T5" fmla="*/ 166 h 173"/>
                <a:gd name="T6" fmla="*/ 239 w 317"/>
                <a:gd name="T7" fmla="*/ 144 h 173"/>
                <a:gd name="T8" fmla="*/ 285 w 317"/>
                <a:gd name="T9" fmla="*/ 97 h 173"/>
                <a:gd name="T10" fmla="*/ 309 w 317"/>
                <a:gd name="T11" fmla="*/ 52 h 173"/>
                <a:gd name="T12" fmla="*/ 317 w 317"/>
                <a:gd name="T13" fmla="*/ 18 h 173"/>
                <a:gd name="T14" fmla="*/ 317 w 317"/>
                <a:gd name="T15" fmla="*/ 0 h 173"/>
                <a:gd name="T16" fmla="*/ 0 w 317"/>
                <a:gd name="T17" fmla="*/ 0 h 173"/>
                <a:gd name="T18" fmla="*/ 0 w 317"/>
                <a:gd name="T19" fmla="*/ 18 h 173"/>
                <a:gd name="T20" fmla="*/ 8 w 317"/>
                <a:gd name="T21" fmla="*/ 52 h 173"/>
                <a:gd name="T22" fmla="*/ 31 w 317"/>
                <a:gd name="T23" fmla="*/ 97 h 173"/>
                <a:gd name="T24" fmla="*/ 78 w 317"/>
                <a:gd name="T25" fmla="*/ 144 h 173"/>
                <a:gd name="T26" fmla="*/ 118 w 317"/>
                <a:gd name="T27" fmla="*/ 166 h 173"/>
                <a:gd name="T28" fmla="*/ 145 w 317"/>
                <a:gd name="T29" fmla="*/ 172 h 173"/>
                <a:gd name="T30" fmla="*/ 158 w 317"/>
                <a:gd name="T3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173">
                  <a:moveTo>
                    <a:pt x="158" y="173"/>
                  </a:moveTo>
                  <a:lnTo>
                    <a:pt x="171" y="172"/>
                  </a:lnTo>
                  <a:lnTo>
                    <a:pt x="199" y="166"/>
                  </a:lnTo>
                  <a:lnTo>
                    <a:pt x="239" y="144"/>
                  </a:lnTo>
                  <a:lnTo>
                    <a:pt x="285" y="97"/>
                  </a:lnTo>
                  <a:lnTo>
                    <a:pt x="309" y="52"/>
                  </a:lnTo>
                  <a:lnTo>
                    <a:pt x="317" y="18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8" y="52"/>
                  </a:lnTo>
                  <a:lnTo>
                    <a:pt x="31" y="97"/>
                  </a:lnTo>
                  <a:lnTo>
                    <a:pt x="78" y="144"/>
                  </a:lnTo>
                  <a:lnTo>
                    <a:pt x="118" y="166"/>
                  </a:lnTo>
                  <a:lnTo>
                    <a:pt x="145" y="172"/>
                  </a:lnTo>
                  <a:lnTo>
                    <a:pt x="158" y="173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2" name="Freeform 306"/>
            <p:cNvSpPr>
              <a:spLocks/>
            </p:cNvSpPr>
            <p:nvPr/>
          </p:nvSpPr>
          <p:spPr bwMode="auto">
            <a:xfrm>
              <a:off x="4818063" y="2746375"/>
              <a:ext cx="12700" cy="4763"/>
            </a:xfrm>
            <a:custGeom>
              <a:avLst/>
              <a:gdLst>
                <a:gd name="T0" fmla="*/ 0 w 33"/>
                <a:gd name="T1" fmla="*/ 9 h 9"/>
                <a:gd name="T2" fmla="*/ 16 w 33"/>
                <a:gd name="T3" fmla="*/ 3 h 9"/>
                <a:gd name="T4" fmla="*/ 33 w 33"/>
                <a:gd name="T5" fmla="*/ 0 h 9"/>
                <a:gd name="T6" fmla="*/ 29 w 33"/>
                <a:gd name="T7" fmla="*/ 2 h 9"/>
                <a:gd name="T8" fmla="*/ 24 w 33"/>
                <a:gd name="T9" fmla="*/ 3 h 9"/>
                <a:gd name="T10" fmla="*/ 13 w 33"/>
                <a:gd name="T11" fmla="*/ 7 h 9"/>
                <a:gd name="T12" fmla="*/ 0 w 3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0" y="9"/>
                  </a:moveTo>
                  <a:lnTo>
                    <a:pt x="16" y="3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3"/>
                  </a:lnTo>
                  <a:lnTo>
                    <a:pt x="13" y="7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3" name="Freeform 307"/>
            <p:cNvSpPr>
              <a:spLocks/>
            </p:cNvSpPr>
            <p:nvPr/>
          </p:nvSpPr>
          <p:spPr bwMode="auto">
            <a:xfrm>
              <a:off x="4864100" y="2740025"/>
              <a:ext cx="3175" cy="3175"/>
            </a:xfrm>
            <a:custGeom>
              <a:avLst/>
              <a:gdLst>
                <a:gd name="T0" fmla="*/ 0 w 6"/>
                <a:gd name="T1" fmla="*/ 7 h 7"/>
                <a:gd name="T2" fmla="*/ 0 w 6"/>
                <a:gd name="T3" fmla="*/ 6 h 7"/>
                <a:gd name="T4" fmla="*/ 0 w 6"/>
                <a:gd name="T5" fmla="*/ 4 h 7"/>
                <a:gd name="T6" fmla="*/ 4 w 6"/>
                <a:gd name="T7" fmla="*/ 2 h 7"/>
                <a:gd name="T8" fmla="*/ 6 w 6"/>
                <a:gd name="T9" fmla="*/ 0 h 7"/>
                <a:gd name="T10" fmla="*/ 0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4" name="Freeform 313"/>
            <p:cNvSpPr>
              <a:spLocks/>
            </p:cNvSpPr>
            <p:nvPr/>
          </p:nvSpPr>
          <p:spPr bwMode="auto">
            <a:xfrm>
              <a:off x="4818063" y="2317750"/>
              <a:ext cx="577850" cy="571500"/>
            </a:xfrm>
            <a:custGeom>
              <a:avLst/>
              <a:gdLst>
                <a:gd name="T0" fmla="*/ 0 w 1456"/>
                <a:gd name="T1" fmla="*/ 1437 h 1437"/>
                <a:gd name="T2" fmla="*/ 0 w 1456"/>
                <a:gd name="T3" fmla="*/ 1088 h 1437"/>
                <a:gd name="T4" fmla="*/ 1 w 1456"/>
                <a:gd name="T5" fmla="*/ 1088 h 1437"/>
                <a:gd name="T6" fmla="*/ 14 w 1456"/>
                <a:gd name="T7" fmla="*/ 1086 h 1437"/>
                <a:gd name="T8" fmla="*/ 25 w 1456"/>
                <a:gd name="T9" fmla="*/ 1082 h 1437"/>
                <a:gd name="T10" fmla="*/ 30 w 1456"/>
                <a:gd name="T11" fmla="*/ 1081 h 1437"/>
                <a:gd name="T12" fmla="*/ 34 w 1456"/>
                <a:gd name="T13" fmla="*/ 1079 h 1437"/>
                <a:gd name="T14" fmla="*/ 38 w 1456"/>
                <a:gd name="T15" fmla="*/ 1078 h 1437"/>
                <a:gd name="T16" fmla="*/ 40 w 1456"/>
                <a:gd name="T17" fmla="*/ 1078 h 1437"/>
                <a:gd name="T18" fmla="*/ 47 w 1456"/>
                <a:gd name="T19" fmla="*/ 1079 h 1437"/>
                <a:gd name="T20" fmla="*/ 53 w 1456"/>
                <a:gd name="T21" fmla="*/ 1079 h 1437"/>
                <a:gd name="T22" fmla="*/ 58 w 1456"/>
                <a:gd name="T23" fmla="*/ 1081 h 1437"/>
                <a:gd name="T24" fmla="*/ 64 w 1456"/>
                <a:gd name="T25" fmla="*/ 1081 h 1437"/>
                <a:gd name="T26" fmla="*/ 84 w 1456"/>
                <a:gd name="T27" fmla="*/ 1079 h 1437"/>
                <a:gd name="T28" fmla="*/ 117 w 1456"/>
                <a:gd name="T29" fmla="*/ 1066 h 1437"/>
                <a:gd name="T30" fmla="*/ 117 w 1456"/>
                <a:gd name="T31" fmla="*/ 1068 h 1437"/>
                <a:gd name="T32" fmla="*/ 117 w 1456"/>
                <a:gd name="T33" fmla="*/ 1069 h 1437"/>
                <a:gd name="T34" fmla="*/ 123 w 1456"/>
                <a:gd name="T35" fmla="*/ 1062 h 1437"/>
                <a:gd name="T36" fmla="*/ 166 w 1456"/>
                <a:gd name="T37" fmla="*/ 1040 h 1437"/>
                <a:gd name="T38" fmla="*/ 224 w 1456"/>
                <a:gd name="T39" fmla="*/ 999 h 1437"/>
                <a:gd name="T40" fmla="*/ 227 w 1456"/>
                <a:gd name="T41" fmla="*/ 990 h 1437"/>
                <a:gd name="T42" fmla="*/ 228 w 1456"/>
                <a:gd name="T43" fmla="*/ 980 h 1437"/>
                <a:gd name="T44" fmla="*/ 1456 w 1456"/>
                <a:gd name="T45" fmla="*/ 0 h 1437"/>
                <a:gd name="T46" fmla="*/ 1456 w 1456"/>
                <a:gd name="T47" fmla="*/ 44 h 1437"/>
                <a:gd name="T48" fmla="*/ 187 w 1456"/>
                <a:gd name="T49" fmla="*/ 1091 h 1437"/>
                <a:gd name="T50" fmla="*/ 197 w 1456"/>
                <a:gd name="T51" fmla="*/ 1114 h 1437"/>
                <a:gd name="T52" fmla="*/ 217 w 1456"/>
                <a:gd name="T53" fmla="*/ 1177 h 1437"/>
                <a:gd name="T54" fmla="*/ 230 w 1456"/>
                <a:gd name="T55" fmla="*/ 1249 h 1437"/>
                <a:gd name="T56" fmla="*/ 231 w 1456"/>
                <a:gd name="T57" fmla="*/ 1318 h 1437"/>
                <a:gd name="T58" fmla="*/ 224 w 1456"/>
                <a:gd name="T59" fmla="*/ 1348 h 1437"/>
                <a:gd name="T60" fmla="*/ 213 w 1456"/>
                <a:gd name="T61" fmla="*/ 1355 h 1437"/>
                <a:gd name="T62" fmla="*/ 201 w 1456"/>
                <a:gd name="T63" fmla="*/ 1363 h 1437"/>
                <a:gd name="T64" fmla="*/ 196 w 1456"/>
                <a:gd name="T65" fmla="*/ 1367 h 1437"/>
                <a:gd name="T66" fmla="*/ 187 w 1456"/>
                <a:gd name="T67" fmla="*/ 1374 h 1437"/>
                <a:gd name="T68" fmla="*/ 179 w 1456"/>
                <a:gd name="T69" fmla="*/ 1379 h 1437"/>
                <a:gd name="T70" fmla="*/ 175 w 1456"/>
                <a:gd name="T71" fmla="*/ 1381 h 1437"/>
                <a:gd name="T72" fmla="*/ 154 w 1456"/>
                <a:gd name="T73" fmla="*/ 1394 h 1437"/>
                <a:gd name="T74" fmla="*/ 138 w 1456"/>
                <a:gd name="T75" fmla="*/ 1403 h 1437"/>
                <a:gd name="T76" fmla="*/ 112 w 1456"/>
                <a:gd name="T77" fmla="*/ 1416 h 1437"/>
                <a:gd name="T78" fmla="*/ 75 w 1456"/>
                <a:gd name="T79" fmla="*/ 1429 h 1437"/>
                <a:gd name="T80" fmla="*/ 64 w 1456"/>
                <a:gd name="T81" fmla="*/ 1429 h 1437"/>
                <a:gd name="T82" fmla="*/ 58 w 1456"/>
                <a:gd name="T83" fmla="*/ 1429 h 1437"/>
                <a:gd name="T84" fmla="*/ 53 w 1456"/>
                <a:gd name="T85" fmla="*/ 1428 h 1437"/>
                <a:gd name="T86" fmla="*/ 47 w 1456"/>
                <a:gd name="T87" fmla="*/ 1427 h 1437"/>
                <a:gd name="T88" fmla="*/ 40 w 1456"/>
                <a:gd name="T89" fmla="*/ 1427 h 1437"/>
                <a:gd name="T90" fmla="*/ 20 w 1456"/>
                <a:gd name="T91" fmla="*/ 1429 h 1437"/>
                <a:gd name="T92" fmla="*/ 0 w 1456"/>
                <a:gd name="T93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6" h="1437">
                  <a:moveTo>
                    <a:pt x="0" y="1437"/>
                  </a:moveTo>
                  <a:lnTo>
                    <a:pt x="0" y="1088"/>
                  </a:lnTo>
                  <a:lnTo>
                    <a:pt x="1" y="1088"/>
                  </a:lnTo>
                  <a:lnTo>
                    <a:pt x="14" y="1086"/>
                  </a:lnTo>
                  <a:lnTo>
                    <a:pt x="25" y="1082"/>
                  </a:lnTo>
                  <a:lnTo>
                    <a:pt x="30" y="1081"/>
                  </a:lnTo>
                  <a:lnTo>
                    <a:pt x="34" y="1079"/>
                  </a:lnTo>
                  <a:lnTo>
                    <a:pt x="38" y="1078"/>
                  </a:lnTo>
                  <a:lnTo>
                    <a:pt x="40" y="1078"/>
                  </a:lnTo>
                  <a:lnTo>
                    <a:pt x="47" y="1079"/>
                  </a:lnTo>
                  <a:lnTo>
                    <a:pt x="53" y="1079"/>
                  </a:lnTo>
                  <a:lnTo>
                    <a:pt x="58" y="1081"/>
                  </a:lnTo>
                  <a:lnTo>
                    <a:pt x="64" y="1081"/>
                  </a:lnTo>
                  <a:lnTo>
                    <a:pt x="84" y="1079"/>
                  </a:lnTo>
                  <a:lnTo>
                    <a:pt x="117" y="1066"/>
                  </a:lnTo>
                  <a:lnTo>
                    <a:pt x="117" y="1068"/>
                  </a:lnTo>
                  <a:lnTo>
                    <a:pt x="117" y="1069"/>
                  </a:lnTo>
                  <a:lnTo>
                    <a:pt x="123" y="1062"/>
                  </a:lnTo>
                  <a:lnTo>
                    <a:pt x="166" y="1040"/>
                  </a:lnTo>
                  <a:lnTo>
                    <a:pt x="224" y="999"/>
                  </a:lnTo>
                  <a:lnTo>
                    <a:pt x="227" y="990"/>
                  </a:lnTo>
                  <a:lnTo>
                    <a:pt x="228" y="980"/>
                  </a:lnTo>
                  <a:lnTo>
                    <a:pt x="1456" y="0"/>
                  </a:lnTo>
                  <a:lnTo>
                    <a:pt x="1456" y="44"/>
                  </a:lnTo>
                  <a:lnTo>
                    <a:pt x="187" y="1091"/>
                  </a:lnTo>
                  <a:lnTo>
                    <a:pt x="197" y="1114"/>
                  </a:lnTo>
                  <a:lnTo>
                    <a:pt x="217" y="1177"/>
                  </a:lnTo>
                  <a:lnTo>
                    <a:pt x="230" y="1249"/>
                  </a:lnTo>
                  <a:lnTo>
                    <a:pt x="231" y="1318"/>
                  </a:lnTo>
                  <a:lnTo>
                    <a:pt x="224" y="1348"/>
                  </a:lnTo>
                  <a:lnTo>
                    <a:pt x="213" y="1355"/>
                  </a:lnTo>
                  <a:lnTo>
                    <a:pt x="201" y="1363"/>
                  </a:lnTo>
                  <a:lnTo>
                    <a:pt x="196" y="1367"/>
                  </a:lnTo>
                  <a:lnTo>
                    <a:pt x="187" y="1374"/>
                  </a:lnTo>
                  <a:lnTo>
                    <a:pt x="179" y="1379"/>
                  </a:lnTo>
                  <a:lnTo>
                    <a:pt x="175" y="1381"/>
                  </a:lnTo>
                  <a:lnTo>
                    <a:pt x="154" y="1394"/>
                  </a:lnTo>
                  <a:lnTo>
                    <a:pt x="138" y="1403"/>
                  </a:lnTo>
                  <a:lnTo>
                    <a:pt x="112" y="1416"/>
                  </a:lnTo>
                  <a:lnTo>
                    <a:pt x="75" y="1429"/>
                  </a:lnTo>
                  <a:lnTo>
                    <a:pt x="64" y="1429"/>
                  </a:lnTo>
                  <a:lnTo>
                    <a:pt x="58" y="1429"/>
                  </a:lnTo>
                  <a:lnTo>
                    <a:pt x="53" y="1428"/>
                  </a:lnTo>
                  <a:lnTo>
                    <a:pt x="47" y="1427"/>
                  </a:lnTo>
                  <a:lnTo>
                    <a:pt x="40" y="1427"/>
                  </a:lnTo>
                  <a:lnTo>
                    <a:pt x="20" y="1429"/>
                  </a:lnTo>
                  <a:lnTo>
                    <a:pt x="0" y="14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5" name="Freeform 316"/>
            <p:cNvSpPr>
              <a:spLocks/>
            </p:cNvSpPr>
            <p:nvPr/>
          </p:nvSpPr>
          <p:spPr bwMode="auto">
            <a:xfrm>
              <a:off x="4818063" y="2644775"/>
              <a:ext cx="90488" cy="106363"/>
            </a:xfrm>
            <a:custGeom>
              <a:avLst/>
              <a:gdLst>
                <a:gd name="T0" fmla="*/ 0 w 231"/>
                <a:gd name="T1" fmla="*/ 265 h 265"/>
                <a:gd name="T2" fmla="*/ 0 w 231"/>
                <a:gd name="T3" fmla="*/ 0 h 265"/>
                <a:gd name="T4" fmla="*/ 36 w 231"/>
                <a:gd name="T5" fmla="*/ 44 h 265"/>
                <a:gd name="T6" fmla="*/ 87 w 231"/>
                <a:gd name="T7" fmla="*/ 2 h 265"/>
                <a:gd name="T8" fmla="*/ 90 w 231"/>
                <a:gd name="T9" fmla="*/ 53 h 265"/>
                <a:gd name="T10" fmla="*/ 108 w 231"/>
                <a:gd name="T11" fmla="*/ 158 h 265"/>
                <a:gd name="T12" fmla="*/ 112 w 231"/>
                <a:gd name="T13" fmla="*/ 204 h 265"/>
                <a:gd name="T14" fmla="*/ 113 w 231"/>
                <a:gd name="T15" fmla="*/ 216 h 265"/>
                <a:gd name="T16" fmla="*/ 127 w 231"/>
                <a:gd name="T17" fmla="*/ 229 h 265"/>
                <a:gd name="T18" fmla="*/ 138 w 231"/>
                <a:gd name="T19" fmla="*/ 233 h 265"/>
                <a:gd name="T20" fmla="*/ 175 w 231"/>
                <a:gd name="T21" fmla="*/ 211 h 265"/>
                <a:gd name="T22" fmla="*/ 224 w 231"/>
                <a:gd name="T23" fmla="*/ 176 h 265"/>
                <a:gd name="T24" fmla="*/ 230 w 231"/>
                <a:gd name="T25" fmla="*/ 150 h 265"/>
                <a:gd name="T26" fmla="*/ 231 w 231"/>
                <a:gd name="T27" fmla="*/ 120 h 265"/>
                <a:gd name="T28" fmla="*/ 231 w 231"/>
                <a:gd name="T29" fmla="*/ 138 h 265"/>
                <a:gd name="T30" fmla="*/ 228 w 231"/>
                <a:gd name="T31" fmla="*/ 157 h 265"/>
                <a:gd name="T32" fmla="*/ 227 w 231"/>
                <a:gd name="T33" fmla="*/ 167 h 265"/>
                <a:gd name="T34" fmla="*/ 224 w 231"/>
                <a:gd name="T35" fmla="*/ 176 h 265"/>
                <a:gd name="T36" fmla="*/ 166 w 231"/>
                <a:gd name="T37" fmla="*/ 217 h 265"/>
                <a:gd name="T38" fmla="*/ 123 w 231"/>
                <a:gd name="T39" fmla="*/ 239 h 265"/>
                <a:gd name="T40" fmla="*/ 121 w 231"/>
                <a:gd name="T41" fmla="*/ 241 h 265"/>
                <a:gd name="T42" fmla="*/ 117 w 231"/>
                <a:gd name="T43" fmla="*/ 243 h 265"/>
                <a:gd name="T44" fmla="*/ 84 w 231"/>
                <a:gd name="T45" fmla="*/ 256 h 265"/>
                <a:gd name="T46" fmla="*/ 64 w 231"/>
                <a:gd name="T47" fmla="*/ 258 h 265"/>
                <a:gd name="T48" fmla="*/ 58 w 231"/>
                <a:gd name="T49" fmla="*/ 258 h 265"/>
                <a:gd name="T50" fmla="*/ 53 w 231"/>
                <a:gd name="T51" fmla="*/ 256 h 265"/>
                <a:gd name="T52" fmla="*/ 47 w 231"/>
                <a:gd name="T53" fmla="*/ 256 h 265"/>
                <a:gd name="T54" fmla="*/ 40 w 231"/>
                <a:gd name="T55" fmla="*/ 255 h 265"/>
                <a:gd name="T56" fmla="*/ 38 w 231"/>
                <a:gd name="T57" fmla="*/ 255 h 265"/>
                <a:gd name="T58" fmla="*/ 34 w 231"/>
                <a:gd name="T59" fmla="*/ 256 h 265"/>
                <a:gd name="T60" fmla="*/ 17 w 231"/>
                <a:gd name="T61" fmla="*/ 259 h 265"/>
                <a:gd name="T62" fmla="*/ 1 w 231"/>
                <a:gd name="T63" fmla="*/ 265 h 265"/>
                <a:gd name="T64" fmla="*/ 0 w 231"/>
                <a:gd name="T6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65">
                  <a:moveTo>
                    <a:pt x="0" y="265"/>
                  </a:moveTo>
                  <a:lnTo>
                    <a:pt x="0" y="0"/>
                  </a:lnTo>
                  <a:lnTo>
                    <a:pt x="36" y="44"/>
                  </a:lnTo>
                  <a:lnTo>
                    <a:pt x="87" y="2"/>
                  </a:lnTo>
                  <a:lnTo>
                    <a:pt x="90" y="53"/>
                  </a:lnTo>
                  <a:lnTo>
                    <a:pt x="108" y="158"/>
                  </a:lnTo>
                  <a:lnTo>
                    <a:pt x="112" y="204"/>
                  </a:lnTo>
                  <a:lnTo>
                    <a:pt x="113" y="216"/>
                  </a:lnTo>
                  <a:lnTo>
                    <a:pt x="127" y="229"/>
                  </a:lnTo>
                  <a:lnTo>
                    <a:pt x="138" y="233"/>
                  </a:lnTo>
                  <a:lnTo>
                    <a:pt x="175" y="211"/>
                  </a:lnTo>
                  <a:lnTo>
                    <a:pt x="224" y="176"/>
                  </a:lnTo>
                  <a:lnTo>
                    <a:pt x="230" y="150"/>
                  </a:lnTo>
                  <a:lnTo>
                    <a:pt x="231" y="120"/>
                  </a:lnTo>
                  <a:lnTo>
                    <a:pt x="231" y="138"/>
                  </a:lnTo>
                  <a:lnTo>
                    <a:pt x="228" y="157"/>
                  </a:lnTo>
                  <a:lnTo>
                    <a:pt x="227" y="167"/>
                  </a:lnTo>
                  <a:lnTo>
                    <a:pt x="224" y="176"/>
                  </a:lnTo>
                  <a:lnTo>
                    <a:pt x="166" y="217"/>
                  </a:lnTo>
                  <a:lnTo>
                    <a:pt x="123" y="239"/>
                  </a:lnTo>
                  <a:lnTo>
                    <a:pt x="121" y="241"/>
                  </a:lnTo>
                  <a:lnTo>
                    <a:pt x="117" y="243"/>
                  </a:lnTo>
                  <a:lnTo>
                    <a:pt x="84" y="256"/>
                  </a:lnTo>
                  <a:lnTo>
                    <a:pt x="64" y="258"/>
                  </a:lnTo>
                  <a:lnTo>
                    <a:pt x="58" y="258"/>
                  </a:lnTo>
                  <a:lnTo>
                    <a:pt x="53" y="256"/>
                  </a:lnTo>
                  <a:lnTo>
                    <a:pt x="47" y="256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4" y="256"/>
                  </a:lnTo>
                  <a:lnTo>
                    <a:pt x="17" y="259"/>
                  </a:lnTo>
                  <a:lnTo>
                    <a:pt x="1" y="265"/>
                  </a:lnTo>
                  <a:lnTo>
                    <a:pt x="0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6" name="Freeform 317"/>
            <p:cNvSpPr>
              <a:spLocks/>
            </p:cNvSpPr>
            <p:nvPr/>
          </p:nvSpPr>
          <p:spPr bwMode="auto">
            <a:xfrm>
              <a:off x="4818063" y="2635250"/>
              <a:ext cx="7938" cy="6350"/>
            </a:xfrm>
            <a:custGeom>
              <a:avLst/>
              <a:gdLst>
                <a:gd name="T0" fmla="*/ 0 w 21"/>
                <a:gd name="T1" fmla="*/ 17 h 17"/>
                <a:gd name="T2" fmla="*/ 0 w 21"/>
                <a:gd name="T3" fmla="*/ 10 h 17"/>
                <a:gd name="T4" fmla="*/ 10 w 21"/>
                <a:gd name="T5" fmla="*/ 5 h 17"/>
                <a:gd name="T6" fmla="*/ 21 w 21"/>
                <a:gd name="T7" fmla="*/ 0 h 17"/>
                <a:gd name="T8" fmla="*/ 0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lnTo>
                    <a:pt x="0" y="10"/>
                  </a:lnTo>
                  <a:lnTo>
                    <a:pt x="10" y="5"/>
                  </a:lnTo>
                  <a:lnTo>
                    <a:pt x="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6C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7" name="Freeform 318"/>
            <p:cNvSpPr>
              <a:spLocks/>
            </p:cNvSpPr>
            <p:nvPr/>
          </p:nvSpPr>
          <p:spPr bwMode="auto">
            <a:xfrm>
              <a:off x="4818063" y="2595563"/>
              <a:ext cx="46038" cy="42863"/>
            </a:xfrm>
            <a:custGeom>
              <a:avLst/>
              <a:gdLst>
                <a:gd name="T0" fmla="*/ 0 w 118"/>
                <a:gd name="T1" fmla="*/ 109 h 109"/>
                <a:gd name="T2" fmla="*/ 0 w 118"/>
                <a:gd name="T3" fmla="*/ 42 h 109"/>
                <a:gd name="T4" fmla="*/ 13 w 118"/>
                <a:gd name="T5" fmla="*/ 40 h 109"/>
                <a:gd name="T6" fmla="*/ 25 w 118"/>
                <a:gd name="T7" fmla="*/ 37 h 109"/>
                <a:gd name="T8" fmla="*/ 96 w 118"/>
                <a:gd name="T9" fmla="*/ 7 h 109"/>
                <a:gd name="T10" fmla="*/ 114 w 118"/>
                <a:gd name="T11" fmla="*/ 0 h 109"/>
                <a:gd name="T12" fmla="*/ 114 w 118"/>
                <a:gd name="T13" fmla="*/ 0 h 109"/>
                <a:gd name="T14" fmla="*/ 115 w 118"/>
                <a:gd name="T15" fmla="*/ 2 h 109"/>
                <a:gd name="T16" fmla="*/ 118 w 118"/>
                <a:gd name="T17" fmla="*/ 11 h 109"/>
                <a:gd name="T18" fmla="*/ 117 w 118"/>
                <a:gd name="T19" fmla="*/ 22 h 109"/>
                <a:gd name="T20" fmla="*/ 21 w 118"/>
                <a:gd name="T21" fmla="*/ 99 h 109"/>
                <a:gd name="T22" fmla="*/ 10 w 118"/>
                <a:gd name="T23" fmla="*/ 104 h 109"/>
                <a:gd name="T24" fmla="*/ 0 w 118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09">
                  <a:moveTo>
                    <a:pt x="0" y="109"/>
                  </a:moveTo>
                  <a:lnTo>
                    <a:pt x="0" y="42"/>
                  </a:lnTo>
                  <a:lnTo>
                    <a:pt x="13" y="40"/>
                  </a:lnTo>
                  <a:lnTo>
                    <a:pt x="25" y="37"/>
                  </a:lnTo>
                  <a:lnTo>
                    <a:pt x="96" y="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2"/>
                  </a:lnTo>
                  <a:lnTo>
                    <a:pt x="118" y="11"/>
                  </a:lnTo>
                  <a:lnTo>
                    <a:pt x="117" y="22"/>
                  </a:lnTo>
                  <a:lnTo>
                    <a:pt x="21" y="99"/>
                  </a:lnTo>
                  <a:lnTo>
                    <a:pt x="10" y="10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8" name="Freeform 319"/>
            <p:cNvSpPr>
              <a:spLocks/>
            </p:cNvSpPr>
            <p:nvPr/>
          </p:nvSpPr>
          <p:spPr bwMode="auto">
            <a:xfrm>
              <a:off x="4818063" y="2159000"/>
              <a:ext cx="612775" cy="503238"/>
            </a:xfrm>
            <a:custGeom>
              <a:avLst/>
              <a:gdLst>
                <a:gd name="T0" fmla="*/ 36 w 1544"/>
                <a:gd name="T1" fmla="*/ 1269 h 1269"/>
                <a:gd name="T2" fmla="*/ 0 w 1544"/>
                <a:gd name="T3" fmla="*/ 1225 h 1269"/>
                <a:gd name="T4" fmla="*/ 0 w 1544"/>
                <a:gd name="T5" fmla="*/ 1216 h 1269"/>
                <a:gd name="T6" fmla="*/ 21 w 1544"/>
                <a:gd name="T7" fmla="*/ 1199 h 1269"/>
                <a:gd name="T8" fmla="*/ 117 w 1544"/>
                <a:gd name="T9" fmla="*/ 1122 h 1269"/>
                <a:gd name="T10" fmla="*/ 1456 w 1544"/>
                <a:gd name="T11" fmla="*/ 54 h 1269"/>
                <a:gd name="T12" fmla="*/ 1478 w 1544"/>
                <a:gd name="T13" fmla="*/ 36 h 1269"/>
                <a:gd name="T14" fmla="*/ 1524 w 1544"/>
                <a:gd name="T15" fmla="*/ 0 h 1269"/>
                <a:gd name="T16" fmla="*/ 1544 w 1544"/>
                <a:gd name="T17" fmla="*/ 26 h 1269"/>
                <a:gd name="T18" fmla="*/ 1478 w 1544"/>
                <a:gd name="T19" fmla="*/ 80 h 1269"/>
                <a:gd name="T20" fmla="*/ 1456 w 1544"/>
                <a:gd name="T21" fmla="*/ 98 h 1269"/>
                <a:gd name="T22" fmla="*/ 187 w 1544"/>
                <a:gd name="T23" fmla="*/ 1146 h 1269"/>
                <a:gd name="T24" fmla="*/ 183 w 1544"/>
                <a:gd name="T25" fmla="*/ 1138 h 1269"/>
                <a:gd name="T26" fmla="*/ 179 w 1544"/>
                <a:gd name="T27" fmla="*/ 1133 h 1269"/>
                <a:gd name="T28" fmla="*/ 171 w 1544"/>
                <a:gd name="T29" fmla="*/ 1125 h 1269"/>
                <a:gd name="T30" fmla="*/ 156 w 1544"/>
                <a:gd name="T31" fmla="*/ 1124 h 1269"/>
                <a:gd name="T32" fmla="*/ 144 w 1544"/>
                <a:gd name="T33" fmla="*/ 1125 h 1269"/>
                <a:gd name="T34" fmla="*/ 131 w 1544"/>
                <a:gd name="T35" fmla="*/ 1126 h 1269"/>
                <a:gd name="T36" fmla="*/ 119 w 1544"/>
                <a:gd name="T37" fmla="*/ 1137 h 1269"/>
                <a:gd name="T38" fmla="*/ 103 w 1544"/>
                <a:gd name="T39" fmla="*/ 1159 h 1269"/>
                <a:gd name="T40" fmla="*/ 88 w 1544"/>
                <a:gd name="T41" fmla="*/ 1197 h 1269"/>
                <a:gd name="T42" fmla="*/ 87 w 1544"/>
                <a:gd name="T43" fmla="*/ 1227 h 1269"/>
                <a:gd name="T44" fmla="*/ 36 w 1544"/>
                <a:gd name="T45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4" h="1269">
                  <a:moveTo>
                    <a:pt x="36" y="1269"/>
                  </a:moveTo>
                  <a:lnTo>
                    <a:pt x="0" y="1225"/>
                  </a:lnTo>
                  <a:lnTo>
                    <a:pt x="0" y="1216"/>
                  </a:lnTo>
                  <a:lnTo>
                    <a:pt x="21" y="1199"/>
                  </a:lnTo>
                  <a:lnTo>
                    <a:pt x="117" y="1122"/>
                  </a:lnTo>
                  <a:lnTo>
                    <a:pt x="1456" y="54"/>
                  </a:lnTo>
                  <a:lnTo>
                    <a:pt x="1478" y="36"/>
                  </a:lnTo>
                  <a:lnTo>
                    <a:pt x="1524" y="0"/>
                  </a:lnTo>
                  <a:lnTo>
                    <a:pt x="1544" y="26"/>
                  </a:lnTo>
                  <a:lnTo>
                    <a:pt x="1478" y="80"/>
                  </a:lnTo>
                  <a:lnTo>
                    <a:pt x="1456" y="98"/>
                  </a:lnTo>
                  <a:lnTo>
                    <a:pt x="187" y="1146"/>
                  </a:lnTo>
                  <a:lnTo>
                    <a:pt x="183" y="1138"/>
                  </a:lnTo>
                  <a:lnTo>
                    <a:pt x="179" y="1133"/>
                  </a:lnTo>
                  <a:lnTo>
                    <a:pt x="171" y="1125"/>
                  </a:lnTo>
                  <a:lnTo>
                    <a:pt x="156" y="1124"/>
                  </a:lnTo>
                  <a:lnTo>
                    <a:pt x="144" y="1125"/>
                  </a:lnTo>
                  <a:lnTo>
                    <a:pt x="131" y="1126"/>
                  </a:lnTo>
                  <a:lnTo>
                    <a:pt x="119" y="1137"/>
                  </a:lnTo>
                  <a:lnTo>
                    <a:pt x="103" y="1159"/>
                  </a:lnTo>
                  <a:lnTo>
                    <a:pt x="88" y="1197"/>
                  </a:lnTo>
                  <a:lnTo>
                    <a:pt x="87" y="1227"/>
                  </a:lnTo>
                  <a:lnTo>
                    <a:pt x="36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  <p:sp>
          <p:nvSpPr>
            <p:cNvPr id="79" name="Freeform 320"/>
            <p:cNvSpPr>
              <a:spLocks/>
            </p:cNvSpPr>
            <p:nvPr/>
          </p:nvSpPr>
          <p:spPr bwMode="auto">
            <a:xfrm>
              <a:off x="4851400" y="2605088"/>
              <a:ext cx="57150" cy="133350"/>
            </a:xfrm>
            <a:custGeom>
              <a:avLst/>
              <a:gdLst>
                <a:gd name="T0" fmla="*/ 51 w 144"/>
                <a:gd name="T1" fmla="*/ 334 h 334"/>
                <a:gd name="T2" fmla="*/ 40 w 144"/>
                <a:gd name="T3" fmla="*/ 330 h 334"/>
                <a:gd name="T4" fmla="*/ 26 w 144"/>
                <a:gd name="T5" fmla="*/ 317 h 334"/>
                <a:gd name="T6" fmla="*/ 25 w 144"/>
                <a:gd name="T7" fmla="*/ 305 h 334"/>
                <a:gd name="T8" fmla="*/ 21 w 144"/>
                <a:gd name="T9" fmla="*/ 259 h 334"/>
                <a:gd name="T10" fmla="*/ 3 w 144"/>
                <a:gd name="T11" fmla="*/ 154 h 334"/>
                <a:gd name="T12" fmla="*/ 0 w 144"/>
                <a:gd name="T13" fmla="*/ 103 h 334"/>
                <a:gd name="T14" fmla="*/ 1 w 144"/>
                <a:gd name="T15" fmla="*/ 73 h 334"/>
                <a:gd name="T16" fmla="*/ 16 w 144"/>
                <a:gd name="T17" fmla="*/ 35 h 334"/>
                <a:gd name="T18" fmla="*/ 32 w 144"/>
                <a:gd name="T19" fmla="*/ 13 h 334"/>
                <a:gd name="T20" fmla="*/ 44 w 144"/>
                <a:gd name="T21" fmla="*/ 2 h 334"/>
                <a:gd name="T22" fmla="*/ 57 w 144"/>
                <a:gd name="T23" fmla="*/ 1 h 334"/>
                <a:gd name="T24" fmla="*/ 69 w 144"/>
                <a:gd name="T25" fmla="*/ 0 h 334"/>
                <a:gd name="T26" fmla="*/ 84 w 144"/>
                <a:gd name="T27" fmla="*/ 1 h 334"/>
                <a:gd name="T28" fmla="*/ 92 w 144"/>
                <a:gd name="T29" fmla="*/ 9 h 334"/>
                <a:gd name="T30" fmla="*/ 96 w 144"/>
                <a:gd name="T31" fmla="*/ 14 h 334"/>
                <a:gd name="T32" fmla="*/ 100 w 144"/>
                <a:gd name="T33" fmla="*/ 22 h 334"/>
                <a:gd name="T34" fmla="*/ 102 w 144"/>
                <a:gd name="T35" fmla="*/ 26 h 334"/>
                <a:gd name="T36" fmla="*/ 105 w 144"/>
                <a:gd name="T37" fmla="*/ 32 h 334"/>
                <a:gd name="T38" fmla="*/ 119 w 144"/>
                <a:gd name="T39" fmla="*/ 70 h 334"/>
                <a:gd name="T40" fmla="*/ 141 w 144"/>
                <a:gd name="T41" fmla="*/ 171 h 334"/>
                <a:gd name="T42" fmla="*/ 144 w 144"/>
                <a:gd name="T43" fmla="*/ 221 h 334"/>
                <a:gd name="T44" fmla="*/ 143 w 144"/>
                <a:gd name="T45" fmla="*/ 251 h 334"/>
                <a:gd name="T46" fmla="*/ 137 w 144"/>
                <a:gd name="T47" fmla="*/ 277 h 334"/>
                <a:gd name="T48" fmla="*/ 88 w 144"/>
                <a:gd name="T49" fmla="*/ 312 h 334"/>
                <a:gd name="T50" fmla="*/ 51 w 144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334">
                  <a:moveTo>
                    <a:pt x="51" y="334"/>
                  </a:moveTo>
                  <a:lnTo>
                    <a:pt x="40" y="330"/>
                  </a:lnTo>
                  <a:lnTo>
                    <a:pt x="26" y="317"/>
                  </a:lnTo>
                  <a:lnTo>
                    <a:pt x="25" y="305"/>
                  </a:lnTo>
                  <a:lnTo>
                    <a:pt x="21" y="259"/>
                  </a:lnTo>
                  <a:lnTo>
                    <a:pt x="3" y="154"/>
                  </a:lnTo>
                  <a:lnTo>
                    <a:pt x="0" y="103"/>
                  </a:lnTo>
                  <a:lnTo>
                    <a:pt x="1" y="73"/>
                  </a:lnTo>
                  <a:lnTo>
                    <a:pt x="16" y="35"/>
                  </a:lnTo>
                  <a:lnTo>
                    <a:pt x="32" y="13"/>
                  </a:lnTo>
                  <a:lnTo>
                    <a:pt x="44" y="2"/>
                  </a:lnTo>
                  <a:lnTo>
                    <a:pt x="57" y="1"/>
                  </a:lnTo>
                  <a:lnTo>
                    <a:pt x="69" y="0"/>
                  </a:lnTo>
                  <a:lnTo>
                    <a:pt x="84" y="1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0" y="22"/>
                  </a:lnTo>
                  <a:lnTo>
                    <a:pt x="102" y="26"/>
                  </a:lnTo>
                  <a:lnTo>
                    <a:pt x="105" y="32"/>
                  </a:lnTo>
                  <a:lnTo>
                    <a:pt x="119" y="70"/>
                  </a:lnTo>
                  <a:lnTo>
                    <a:pt x="141" y="171"/>
                  </a:lnTo>
                  <a:lnTo>
                    <a:pt x="144" y="221"/>
                  </a:lnTo>
                  <a:lnTo>
                    <a:pt x="143" y="251"/>
                  </a:lnTo>
                  <a:lnTo>
                    <a:pt x="137" y="277"/>
                  </a:lnTo>
                  <a:lnTo>
                    <a:pt x="88" y="312"/>
                  </a:lnTo>
                  <a:lnTo>
                    <a:pt x="51" y="334"/>
                  </a:lnTo>
                  <a:close/>
                </a:path>
              </a:pathLst>
            </a:custGeom>
            <a:solidFill>
              <a:srgbClr val="E9C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+mj-lt"/>
              </a:endParaRPr>
            </a:p>
          </p:txBody>
        </p:sp>
      </p:grpSp>
      <p:sp>
        <p:nvSpPr>
          <p:cNvPr id="90" name="Google Shape;7981;p57"/>
          <p:cNvSpPr/>
          <p:nvPr/>
        </p:nvSpPr>
        <p:spPr>
          <a:xfrm>
            <a:off x="5149281" y="3695318"/>
            <a:ext cx="1303962" cy="1257710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endParaRPr sz="2700"/>
          </a:p>
        </p:txBody>
      </p:sp>
      <p:sp>
        <p:nvSpPr>
          <p:cNvPr id="94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1146413" y="9564095"/>
            <a:ext cx="9361904" cy="65337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3600" b="1" dirty="0">
                <a:solidFill>
                  <a:schemeClr val="bg1"/>
                </a:solidFill>
              </a:rPr>
              <a:t>Proses Surat </a:t>
            </a:r>
            <a:r>
              <a:rPr lang="en-US" altLang="ko-KR" sz="3600" b="1" dirty="0" err="1">
                <a:solidFill>
                  <a:schemeClr val="bg1"/>
                </a:solidFill>
              </a:rPr>
              <a:t>Kelulusan</a:t>
            </a:r>
            <a:r>
              <a:rPr lang="en-US" altLang="ko-KR" sz="3600" b="1" dirty="0">
                <a:solidFill>
                  <a:schemeClr val="bg1"/>
                </a:solidFill>
              </a:rPr>
              <a:t> – 7 </a:t>
            </a:r>
            <a:r>
              <a:rPr lang="en-US" altLang="ko-KR" sz="3600" b="1" dirty="0" err="1">
                <a:solidFill>
                  <a:schemeClr val="bg1"/>
                </a:solidFill>
              </a:rPr>
              <a:t>hari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</a:rPr>
              <a:t>bekerja</a:t>
            </a:r>
            <a:endParaRPr lang="en-US" altLang="ko-KR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5194" y="2562824"/>
            <a:ext cx="7467291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Surat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tawaran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dokumen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perjanjian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akan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dikeluarkan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kepada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pemohon</a:t>
            </a:r>
            <a:r>
              <a:rPr lang="en-US" sz="3200" dirty="0" smtClean="0">
                <a:latin typeface="Baskerville Old Face" panose="02020602080505020303" pitchFamily="18" charset="0"/>
              </a:rPr>
              <a:t> yang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berjaya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sahaja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oleh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Bahagian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Pengurusan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Latihan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melalui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sistem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eHLP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3200" dirty="0" err="1" smtClean="0">
                <a:latin typeface="Baskerville Old Face" panose="02020602080505020303" pitchFamily="18" charset="0"/>
              </a:rPr>
              <a:t>Pegawai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akan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diluluskan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tempoh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penajaan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selama</a:t>
            </a:r>
            <a:r>
              <a:rPr lang="en-US" sz="3200" dirty="0" smtClean="0">
                <a:latin typeface="Baskerville Old Face" panose="02020602080505020303" pitchFamily="18" charset="0"/>
              </a:rPr>
              <a:t> 48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bulan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atau</a:t>
            </a:r>
            <a:r>
              <a:rPr lang="en-US" sz="3200" dirty="0" smtClean="0">
                <a:latin typeface="Baskerville Old Face" panose="02020602080505020303" pitchFamily="18" charset="0"/>
              </a:rPr>
              <a:t> 4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tahun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sahaja</a:t>
            </a:r>
            <a:r>
              <a:rPr lang="en-US" sz="3200" dirty="0" smtClean="0">
                <a:latin typeface="Baskerville Old Face" panose="02020602080505020303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3200" dirty="0" err="1" smtClean="0">
                <a:latin typeface="Baskerville Old Face" panose="02020602080505020303" pitchFamily="18" charset="0"/>
              </a:rPr>
              <a:t>Pastikan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semua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maklumat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perkhidmatan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telah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dikemaskini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melalui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sistem</a:t>
            </a:r>
            <a:r>
              <a:rPr lang="en-US" sz="3200" dirty="0" smtClean="0">
                <a:latin typeface="Baskerville Old Face" panose="02020602080505020303" pitchFamily="18" charset="0"/>
              </a:rPr>
              <a:t> HRMIS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3200" dirty="0" err="1" smtClean="0">
                <a:latin typeface="Baskerville Old Face" panose="02020602080505020303" pitchFamily="18" charset="0"/>
              </a:rPr>
              <a:t>Pastikan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dokumen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kontrak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perjanjian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diteliti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sebelum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ditandatangani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6878" y="2712728"/>
            <a:ext cx="4202714" cy="3634143"/>
            <a:chOff x="317916" y="1808211"/>
            <a:chExt cx="2801809" cy="2423134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7916" y="2733269"/>
              <a:ext cx="2801809" cy="1498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da-DK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TIDAK DIBENARKAN untuk menjalankan tugas rasmi di sepanjang tempoh pengajian seperti menghadiri mesyuarat, datang bertugas di pejabat, memberikan ceramah atau menjadi panel temuduga 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83970" y="2712693"/>
            <a:ext cx="4202714" cy="2722495"/>
            <a:chOff x="3122644" y="1808211"/>
            <a:chExt cx="2801809" cy="1815276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882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da-DK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Kelulusan cuti belajar seperti yang dinyatakan di dalam surat kelulusan direkodkan di dalam Buku Rekod Perkhidmatan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960990" y="2712694"/>
            <a:ext cx="4202714" cy="3030273"/>
            <a:chOff x="5973987" y="1808211"/>
            <a:chExt cx="2801809" cy="2020493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108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sv-SE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Memaklumkan kepada BPL, KKM dari masa ke semasa sekiranya terdapat sebarang perubahan maklumat peribadi (alamat, no tel, emel)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238005" y="2712693"/>
            <a:ext cx="4202714" cy="2414720"/>
            <a:chOff x="8825330" y="1808211"/>
            <a:chExt cx="2801809" cy="1610061"/>
          </a:xfrm>
        </p:grpSpPr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8290"/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677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da-DK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Menghantar plan of study ke emel </a:t>
              </a:r>
              <a:r>
                <a:rPr lang="da-DK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ehlp@moh.gov.my </a:t>
              </a:r>
              <a:r>
                <a:rPr lang="da-DK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dalam tempoh tiga (3) bulan selepas memulakan pengajian 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6993" y="6377927"/>
            <a:ext cx="4202714" cy="3046244"/>
            <a:chOff x="271304" y="4170195"/>
            <a:chExt cx="2801809" cy="2031143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8290"/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108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da-DK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Menumpukan sepenuh perhatian kepada kursus yang diikuti &amp; tertakluk kepada Peraturan-Peraturan Pegawai Awam (Kelakuan dan Tatatertib 1993)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3970" y="6377994"/>
            <a:ext cx="4202714" cy="3299108"/>
            <a:chOff x="3122644" y="4170195"/>
            <a:chExt cx="2801809" cy="2199744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8290"/>
              <a:endParaRPr lang="ru-RU" sz="4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077078"/>
              <a:ext cx="2801809" cy="129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fi-FI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Pegawai yang berhasrat untuk bercuti ke luar negara untuk urusan persendirian dikehendaki mendapatkan kebenaran bertulis daripada penyelia (akademik) di Pusat Pengajian.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60990" y="6377960"/>
            <a:ext cx="4202714" cy="3354021"/>
            <a:chOff x="5973987" y="4170195"/>
            <a:chExt cx="2801809" cy="2236359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8290"/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129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da-DK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Mengemukakan satu (1) salinan keputusan peperiksaan / laporan kemajuan kursus bagi setiap semester dalam tempoh satu (1) bulan selepas keputusan peperiksaan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396130" y="6377959"/>
            <a:ext cx="4202714" cy="3259558"/>
            <a:chOff x="8930739" y="4170195"/>
            <a:chExt cx="2801809" cy="217337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8290"/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30739" y="5050709"/>
              <a:ext cx="2801809" cy="129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69242"/>
              <a:r>
                <a:rPr lang="da-DK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Mengemukakan dengan lengkap Laporan Nilaian Prestasi Tahunan (LNPT) dengan menggunakan Borang P.S.D. (Performance) 6/93 setiap tahun kepada BPL, KKM sebelum 15 Disember setiap tahun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6537787" y="9789110"/>
            <a:ext cx="328614" cy="68567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913" tIns="68471" rIns="136913" bIns="68471" rtlCol="0" anchor="ctr"/>
          <a:lstStyle/>
          <a:p>
            <a:pPr algn="ctr" defTabSz="1369242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4485754" y="9822944"/>
            <a:ext cx="1721646" cy="401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864643" y="9789110"/>
            <a:ext cx="328614" cy="68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913" tIns="68471" rIns="136913" bIns="68471" rtlCol="0" anchor="ctr"/>
          <a:lstStyle/>
          <a:p>
            <a:pPr algn="ctr" defTabSz="1369242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91469" y="9789106"/>
            <a:ext cx="328614" cy="68567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913" tIns="68471" rIns="136913" bIns="68471" rtlCol="0" anchor="ctr"/>
          <a:lstStyle/>
          <a:p>
            <a:pPr algn="ctr" defTabSz="1369242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518298" y="9788696"/>
            <a:ext cx="328614" cy="68567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913" tIns="68471" rIns="136913" bIns="68471" rtlCol="0" anchor="ctr"/>
          <a:lstStyle/>
          <a:p>
            <a:pPr algn="ctr" defTabSz="1369242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208309" y="9788696"/>
            <a:ext cx="328614" cy="68567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913" tIns="68471" rIns="136913" bIns="68471" rtlCol="0" anchor="ctr"/>
          <a:lstStyle/>
          <a:p>
            <a:pPr algn="ctr" defTabSz="1369242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065377" y="9768714"/>
            <a:ext cx="5928437" cy="415278"/>
          </a:xfrm>
          <a:prstGeom prst="rect">
            <a:avLst/>
          </a:prstGeom>
          <a:noFill/>
        </p:spPr>
        <p:txBody>
          <a:bodyPr wrap="square" lIns="136913" tIns="68471" rIns="136913" bIns="68471" rtlCol="0">
            <a:spAutoFit/>
          </a:bodyPr>
          <a:lstStyle/>
          <a:p>
            <a:pPr algn="r" defTabSz="1369242"/>
            <a:r>
              <a:rPr lang="en-US" dirty="0">
                <a:solidFill>
                  <a:prstClr val="white">
                    <a:lumMod val="75000"/>
                  </a:prstClr>
                </a:solidFill>
                <a:latin typeface="Lato Light" panose="020F0502020204030203" pitchFamily="34" charset="0"/>
                <a:ea typeface="Arial Unicode MS"/>
                <a:cs typeface="Lato Light" panose="020F0502020204030203" pitchFamily="34" charset="0"/>
              </a:rPr>
              <a:t>TAWARAN 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99240" y="9630152"/>
            <a:ext cx="368556" cy="368498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en-US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en-US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en-US" dirty="0">
                <a:solidFill>
                  <a:srgbClr val="FD890A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9424" y="9768268"/>
            <a:ext cx="811903" cy="384629"/>
          </a:xfrm>
          <a:prstGeom prst="rect">
            <a:avLst/>
          </a:prstGeom>
        </p:spPr>
        <p:txBody>
          <a:bodyPr wrap="none" lIns="136913" tIns="68471" rIns="136913" bIns="68471">
            <a:spAutoFit/>
          </a:bodyPr>
          <a:lstStyle/>
          <a:p>
            <a:pPr defTabSz="1369242"/>
            <a:r>
              <a:rPr lang="en-US" sz="1601" dirty="0">
                <a:solidFill>
                  <a:prstClr val="white">
                    <a:lumMod val="85000"/>
                  </a:prstClr>
                </a:solidFill>
                <a:latin typeface="Lato Heavy" panose="020F0502020204030203" pitchFamily="34" charset="0"/>
                <a:ea typeface="Arial Unicode MS"/>
                <a:cs typeface="Lato Heavy" panose="020F0502020204030203" pitchFamily="34" charset="0"/>
              </a:rPr>
              <a:t>CBBP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82500" y="737269"/>
            <a:ext cx="68580" cy="1013414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en-US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9242"/>
              <a:endParaRPr lang="en-US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87992" y="608473"/>
            <a:ext cx="15703478" cy="1973481"/>
            <a:chOff x="1739573" y="511491"/>
            <a:chExt cx="20937538" cy="2631656"/>
          </a:xfrm>
        </p:grpSpPr>
        <p:sp>
          <p:nvSpPr>
            <p:cNvPr id="46" name="TextBox 45"/>
            <p:cNvSpPr txBox="1"/>
            <p:nvPr/>
          </p:nvSpPr>
          <p:spPr>
            <a:xfrm>
              <a:off x="1739573" y="511491"/>
              <a:ext cx="20937538" cy="110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2568"/>
              <a:r>
                <a:rPr lang="en-US" sz="4800" b="1" dirty="0">
                  <a:solidFill>
                    <a:srgbClr val="39A5AE">
                      <a:lumMod val="50000"/>
                    </a:srgbClr>
                  </a:solidFill>
                  <a:latin typeface="Lato Regular"/>
                  <a:ea typeface="Arial Unicode MS"/>
                  <a:cs typeface="Lato Regular"/>
                </a:rPr>
                <a:t>TANGGUNGJAWAB PEGAWAI SEMASA PENGAJIAN</a:t>
              </a:r>
              <a:endParaRPr lang="id-ID" sz="4800" b="1" dirty="0">
                <a:solidFill>
                  <a:srgbClr val="39A5AE">
                    <a:lumMod val="50000"/>
                  </a:srgbClr>
                </a:solidFill>
                <a:latin typeface="Lato Regular"/>
                <a:ea typeface="Arial Unicode MS"/>
                <a:cs typeface="Lato Regular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64" name="Rectangle 63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sz="48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sz="48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sz="48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sz="48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sz="48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sz="48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739573" y="2035004"/>
              <a:ext cx="20937538" cy="110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2568"/>
              <a:endParaRPr lang="id-ID" sz="4800" b="1" dirty="0">
                <a:solidFill>
                  <a:srgbClr val="002060"/>
                </a:solidFill>
                <a:latin typeface="Calibri Light" panose="020F0302020204030204"/>
                <a:ea typeface="Arial Unicode MS"/>
                <a:cs typeface="Calibri Light" panose="020F0302020204030204"/>
              </a:endParaRPr>
            </a:p>
          </p:txBody>
        </p:sp>
      </p:grpSp>
      <p:grpSp>
        <p:nvGrpSpPr>
          <p:cNvPr id="70" name="Google Shape;8083;p57"/>
          <p:cNvGrpSpPr/>
          <p:nvPr/>
        </p:nvGrpSpPr>
        <p:grpSpPr>
          <a:xfrm>
            <a:off x="2097348" y="3047918"/>
            <a:ext cx="893259" cy="711092"/>
            <a:chOff x="-5635200" y="2037975"/>
            <a:chExt cx="293025" cy="291450"/>
          </a:xfrm>
          <a:solidFill>
            <a:schemeClr val="bg1"/>
          </a:solidFill>
        </p:grpSpPr>
        <p:sp>
          <p:nvSpPr>
            <p:cNvPr id="71" name="Google Shape;8084;p57"/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2" name="Google Shape;8085;p57"/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3" name="Google Shape;8200;p57"/>
          <p:cNvGrpSpPr/>
          <p:nvPr/>
        </p:nvGrpSpPr>
        <p:grpSpPr>
          <a:xfrm>
            <a:off x="15041771" y="3171467"/>
            <a:ext cx="653342" cy="463631"/>
            <a:chOff x="-1199300" y="3279250"/>
            <a:chExt cx="293025" cy="206400"/>
          </a:xfrm>
          <a:solidFill>
            <a:schemeClr val="bg1"/>
          </a:solidFill>
        </p:grpSpPr>
        <p:sp>
          <p:nvSpPr>
            <p:cNvPr id="74" name="Google Shape;8201;p57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5" name="Google Shape;8202;p57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6" name="Google Shape;8203;p57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7" name="Google Shape;8204;p57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8" name="Google Shape;8329;p57"/>
          <p:cNvGrpSpPr/>
          <p:nvPr/>
        </p:nvGrpSpPr>
        <p:grpSpPr>
          <a:xfrm>
            <a:off x="10732373" y="6687119"/>
            <a:ext cx="688944" cy="669456"/>
            <a:chOff x="-1951475" y="3273100"/>
            <a:chExt cx="291875" cy="222775"/>
          </a:xfrm>
          <a:solidFill>
            <a:schemeClr val="bg1"/>
          </a:solidFill>
        </p:grpSpPr>
        <p:sp>
          <p:nvSpPr>
            <p:cNvPr id="79" name="Google Shape;8330;p57"/>
            <p:cNvSpPr/>
            <p:nvPr/>
          </p:nvSpPr>
          <p:spPr>
            <a:xfrm>
              <a:off x="-1951475" y="3325050"/>
              <a:ext cx="51225" cy="119250"/>
            </a:xfrm>
            <a:custGeom>
              <a:avLst/>
              <a:gdLst/>
              <a:ahLst/>
              <a:cxnLst/>
              <a:rect l="l" t="t" r="r" b="b"/>
              <a:pathLst>
                <a:path w="2049" h="4770" extrusionOk="0">
                  <a:moveTo>
                    <a:pt x="1033" y="0"/>
                  </a:moveTo>
                  <a:cubicBezTo>
                    <a:pt x="518" y="0"/>
                    <a:pt x="0" y="339"/>
                    <a:pt x="0" y="1004"/>
                  </a:cubicBezTo>
                  <a:lnTo>
                    <a:pt x="0" y="3777"/>
                  </a:lnTo>
                  <a:cubicBezTo>
                    <a:pt x="0" y="4438"/>
                    <a:pt x="512" y="4769"/>
                    <a:pt x="1024" y="4769"/>
                  </a:cubicBezTo>
                  <a:cubicBezTo>
                    <a:pt x="1536" y="4769"/>
                    <a:pt x="2048" y="4438"/>
                    <a:pt x="2048" y="3777"/>
                  </a:cubicBezTo>
                  <a:lnTo>
                    <a:pt x="2048" y="1004"/>
                  </a:lnTo>
                  <a:cubicBezTo>
                    <a:pt x="2048" y="331"/>
                    <a:pt x="1542" y="0"/>
                    <a:pt x="1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0" name="Google Shape;8331;p57"/>
            <p:cNvSpPr/>
            <p:nvPr/>
          </p:nvSpPr>
          <p:spPr>
            <a:xfrm>
              <a:off x="-1711250" y="3273100"/>
              <a:ext cx="51650" cy="221725"/>
            </a:xfrm>
            <a:custGeom>
              <a:avLst/>
              <a:gdLst/>
              <a:ahLst/>
              <a:cxnLst/>
              <a:rect l="l" t="t" r="r" b="b"/>
              <a:pathLst>
                <a:path w="2066" h="8869" extrusionOk="0">
                  <a:moveTo>
                    <a:pt x="1027" y="0"/>
                  </a:moveTo>
                  <a:cubicBezTo>
                    <a:pt x="608" y="0"/>
                    <a:pt x="186" y="229"/>
                    <a:pt x="32" y="719"/>
                  </a:cubicBezTo>
                  <a:cubicBezTo>
                    <a:pt x="0" y="814"/>
                    <a:pt x="0" y="940"/>
                    <a:pt x="0" y="1003"/>
                  </a:cubicBezTo>
                  <a:lnTo>
                    <a:pt x="0" y="7871"/>
                  </a:lnTo>
                  <a:cubicBezTo>
                    <a:pt x="0" y="7934"/>
                    <a:pt x="0" y="8060"/>
                    <a:pt x="32" y="8123"/>
                  </a:cubicBezTo>
                  <a:cubicBezTo>
                    <a:pt x="173" y="8632"/>
                    <a:pt x="594" y="8869"/>
                    <a:pt x="1015" y="8869"/>
                  </a:cubicBezTo>
                  <a:cubicBezTo>
                    <a:pt x="1532" y="8869"/>
                    <a:pt x="2048" y="8513"/>
                    <a:pt x="2048" y="7871"/>
                  </a:cubicBezTo>
                  <a:lnTo>
                    <a:pt x="2048" y="1003"/>
                  </a:lnTo>
                  <a:cubicBezTo>
                    <a:pt x="2066" y="356"/>
                    <a:pt x="154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1" name="Google Shape;8332;p57"/>
            <p:cNvSpPr/>
            <p:nvPr/>
          </p:nvSpPr>
          <p:spPr>
            <a:xfrm>
              <a:off x="-1886900" y="3296575"/>
              <a:ext cx="156775" cy="199300"/>
            </a:xfrm>
            <a:custGeom>
              <a:avLst/>
              <a:gdLst/>
              <a:ahLst/>
              <a:cxnLst/>
              <a:rect l="l" t="t" r="r" b="b"/>
              <a:pathLst>
                <a:path w="6271" h="7972" extrusionOk="0">
                  <a:moveTo>
                    <a:pt x="851" y="5672"/>
                  </a:moveTo>
                  <a:lnTo>
                    <a:pt x="3466" y="6333"/>
                  </a:lnTo>
                  <a:cubicBezTo>
                    <a:pt x="3277" y="6869"/>
                    <a:pt x="2773" y="7279"/>
                    <a:pt x="2174" y="7279"/>
                  </a:cubicBezTo>
                  <a:cubicBezTo>
                    <a:pt x="1418" y="7279"/>
                    <a:pt x="788" y="6648"/>
                    <a:pt x="788" y="5892"/>
                  </a:cubicBezTo>
                  <a:cubicBezTo>
                    <a:pt x="851" y="5798"/>
                    <a:pt x="851" y="5735"/>
                    <a:pt x="851" y="5672"/>
                  </a:cubicBezTo>
                  <a:close/>
                  <a:moveTo>
                    <a:pt x="6270" y="1"/>
                  </a:moveTo>
                  <a:lnTo>
                    <a:pt x="1" y="1576"/>
                  </a:lnTo>
                  <a:cubicBezTo>
                    <a:pt x="95" y="1734"/>
                    <a:pt x="127" y="1923"/>
                    <a:pt x="127" y="2143"/>
                  </a:cubicBezTo>
                  <a:lnTo>
                    <a:pt x="127" y="4916"/>
                  </a:lnTo>
                  <a:cubicBezTo>
                    <a:pt x="127" y="5105"/>
                    <a:pt x="95" y="5294"/>
                    <a:pt x="1" y="5514"/>
                  </a:cubicBezTo>
                  <a:lnTo>
                    <a:pt x="158" y="5546"/>
                  </a:lnTo>
                  <a:cubicBezTo>
                    <a:pt x="127" y="5672"/>
                    <a:pt x="127" y="5829"/>
                    <a:pt x="127" y="5924"/>
                  </a:cubicBezTo>
                  <a:cubicBezTo>
                    <a:pt x="127" y="7090"/>
                    <a:pt x="1040" y="7972"/>
                    <a:pt x="2174" y="7972"/>
                  </a:cubicBezTo>
                  <a:cubicBezTo>
                    <a:pt x="3120" y="7972"/>
                    <a:pt x="3907" y="7405"/>
                    <a:pt x="4159" y="6522"/>
                  </a:cubicBezTo>
                  <a:lnTo>
                    <a:pt x="6270" y="7090"/>
                  </a:lnTo>
                  <a:lnTo>
                    <a:pt x="6270" y="5672"/>
                  </a:lnTo>
                  <a:lnTo>
                    <a:pt x="6270" y="2238"/>
                  </a:ln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2" name="Google Shape;8028;p57"/>
          <p:cNvGrpSpPr/>
          <p:nvPr/>
        </p:nvGrpSpPr>
        <p:grpSpPr>
          <a:xfrm>
            <a:off x="6462597" y="2975075"/>
            <a:ext cx="738672" cy="749580"/>
            <a:chOff x="-2571737" y="2403625"/>
            <a:chExt cx="292225" cy="291425"/>
          </a:xfrm>
          <a:solidFill>
            <a:schemeClr val="bg1"/>
          </a:solidFill>
        </p:grpSpPr>
        <p:sp>
          <p:nvSpPr>
            <p:cNvPr id="83" name="Google Shape;8029;p57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4" name="Google Shape;8030;p57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5" name="Google Shape;8031;p57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6" name="Google Shape;8032;p57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7" name="Google Shape;8033;p57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8" name="Google Shape;8034;p57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9" name="Google Shape;8035;p57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93" name="Google Shape;8094;p57"/>
          <p:cNvGrpSpPr/>
          <p:nvPr/>
        </p:nvGrpSpPr>
        <p:grpSpPr>
          <a:xfrm>
            <a:off x="2054422" y="6657112"/>
            <a:ext cx="907793" cy="691961"/>
            <a:chOff x="-3854375" y="2046625"/>
            <a:chExt cx="293025" cy="291450"/>
          </a:xfrm>
          <a:solidFill>
            <a:schemeClr val="bg1"/>
          </a:solidFill>
        </p:grpSpPr>
        <p:sp>
          <p:nvSpPr>
            <p:cNvPr id="94" name="Google Shape;8095;p57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5" name="Google Shape;8096;p57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96" name="Google Shape;3843;p48"/>
          <p:cNvGrpSpPr/>
          <p:nvPr/>
        </p:nvGrpSpPr>
        <p:grpSpPr>
          <a:xfrm>
            <a:off x="10770337" y="3045562"/>
            <a:ext cx="638258" cy="588323"/>
            <a:chOff x="2071000" y="1435025"/>
            <a:chExt cx="500400" cy="481875"/>
          </a:xfrm>
          <a:solidFill>
            <a:schemeClr val="bg1"/>
          </a:solidFill>
        </p:grpSpPr>
        <p:sp>
          <p:nvSpPr>
            <p:cNvPr id="97" name="Google Shape;3844;p4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100">
                <a:solidFill>
                  <a:srgbClr val="435D74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8" name="Google Shape;3845;p4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100">
                <a:solidFill>
                  <a:srgbClr val="435D74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9" name="Google Shape;3846;p4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100">
                <a:solidFill>
                  <a:srgbClr val="435D74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00" name="Google Shape;4508;p49"/>
          <p:cNvSpPr/>
          <p:nvPr/>
        </p:nvSpPr>
        <p:spPr>
          <a:xfrm>
            <a:off x="6422559" y="6635332"/>
            <a:ext cx="843138" cy="658538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429"/>
            <a:endParaRPr sz="27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grpSp>
        <p:nvGrpSpPr>
          <p:cNvPr id="101" name="Google Shape;4498;p49"/>
          <p:cNvGrpSpPr/>
          <p:nvPr/>
        </p:nvGrpSpPr>
        <p:grpSpPr>
          <a:xfrm>
            <a:off x="14976428" y="6630754"/>
            <a:ext cx="882512" cy="592058"/>
            <a:chOff x="-62882850" y="1999375"/>
            <a:chExt cx="315850" cy="250500"/>
          </a:xfrm>
          <a:solidFill>
            <a:schemeClr val="bg1"/>
          </a:solidFill>
        </p:grpSpPr>
        <p:sp>
          <p:nvSpPr>
            <p:cNvPr id="102" name="Google Shape;4499;p49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3" name="Google Shape;4500;p49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429"/>
              <a:endParaRPr sz="27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8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7458" y="376250"/>
            <a:ext cx="87058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SEMASA</a:t>
            </a:r>
            <a:r>
              <a:rPr sz="6600" spc="-330" dirty="0"/>
              <a:t> </a:t>
            </a:r>
            <a:r>
              <a:rPr sz="6600" dirty="0"/>
              <a:t>PENGAJIAN</a:t>
            </a:r>
            <a:endParaRPr sz="6600"/>
          </a:p>
        </p:txBody>
      </p:sp>
      <p:sp>
        <p:nvSpPr>
          <p:cNvPr id="3" name="object 3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5351" y="1220724"/>
            <a:ext cx="13423392" cy="860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5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0838" y="376250"/>
            <a:ext cx="79552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00" dirty="0"/>
              <a:t>TAMAT</a:t>
            </a:r>
            <a:r>
              <a:rPr sz="6600" spc="-60" dirty="0"/>
              <a:t> </a:t>
            </a:r>
            <a:r>
              <a:rPr sz="6600" spc="-5" dirty="0"/>
              <a:t>PENGAJIAN</a:t>
            </a:r>
            <a:endParaRPr sz="6600"/>
          </a:p>
        </p:txBody>
      </p:sp>
      <p:sp>
        <p:nvSpPr>
          <p:cNvPr id="3" name="object 3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583" y="2124622"/>
            <a:ext cx="15002034" cy="7817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532" y="4004183"/>
            <a:ext cx="171450" cy="5220335"/>
          </a:xfrm>
          <a:custGeom>
            <a:avLst/>
            <a:gdLst/>
            <a:ahLst/>
            <a:cxnLst/>
            <a:rect l="l" t="t" r="r" b="b"/>
            <a:pathLst>
              <a:path w="171450" h="5220334">
                <a:moveTo>
                  <a:pt x="97242" y="0"/>
                </a:moveTo>
                <a:lnTo>
                  <a:pt x="97115" y="38100"/>
                </a:lnTo>
                <a:lnTo>
                  <a:pt x="135088" y="38353"/>
                </a:lnTo>
                <a:lnTo>
                  <a:pt x="135342" y="253"/>
                </a:lnTo>
                <a:lnTo>
                  <a:pt x="97242" y="0"/>
                </a:lnTo>
                <a:close/>
              </a:path>
              <a:path w="171450" h="5220334">
                <a:moveTo>
                  <a:pt x="96353" y="152400"/>
                </a:moveTo>
                <a:lnTo>
                  <a:pt x="96099" y="190500"/>
                </a:lnTo>
                <a:lnTo>
                  <a:pt x="134199" y="190753"/>
                </a:lnTo>
                <a:lnTo>
                  <a:pt x="134453" y="152653"/>
                </a:lnTo>
                <a:lnTo>
                  <a:pt x="96353" y="152400"/>
                </a:lnTo>
                <a:close/>
              </a:path>
              <a:path w="171450" h="5220334">
                <a:moveTo>
                  <a:pt x="95464" y="304800"/>
                </a:moveTo>
                <a:lnTo>
                  <a:pt x="95210" y="342900"/>
                </a:lnTo>
                <a:lnTo>
                  <a:pt x="133310" y="343153"/>
                </a:lnTo>
                <a:lnTo>
                  <a:pt x="133564" y="305053"/>
                </a:lnTo>
                <a:lnTo>
                  <a:pt x="95464" y="304800"/>
                </a:lnTo>
                <a:close/>
              </a:path>
              <a:path w="171450" h="5220334">
                <a:moveTo>
                  <a:pt x="94448" y="457200"/>
                </a:moveTo>
                <a:lnTo>
                  <a:pt x="94321" y="495300"/>
                </a:lnTo>
                <a:lnTo>
                  <a:pt x="132421" y="495553"/>
                </a:lnTo>
                <a:lnTo>
                  <a:pt x="132548" y="457453"/>
                </a:lnTo>
                <a:lnTo>
                  <a:pt x="94448" y="457200"/>
                </a:lnTo>
                <a:close/>
              </a:path>
              <a:path w="171450" h="5220334">
                <a:moveTo>
                  <a:pt x="93559" y="609600"/>
                </a:moveTo>
                <a:lnTo>
                  <a:pt x="93305" y="647700"/>
                </a:lnTo>
                <a:lnTo>
                  <a:pt x="131405" y="647953"/>
                </a:lnTo>
                <a:lnTo>
                  <a:pt x="131659" y="609853"/>
                </a:lnTo>
                <a:lnTo>
                  <a:pt x="93559" y="609600"/>
                </a:lnTo>
                <a:close/>
              </a:path>
              <a:path w="171450" h="5220334">
                <a:moveTo>
                  <a:pt x="92670" y="762000"/>
                </a:moveTo>
                <a:lnTo>
                  <a:pt x="92416" y="800100"/>
                </a:lnTo>
                <a:lnTo>
                  <a:pt x="130516" y="800353"/>
                </a:lnTo>
                <a:lnTo>
                  <a:pt x="130770" y="762253"/>
                </a:lnTo>
                <a:lnTo>
                  <a:pt x="92670" y="762000"/>
                </a:lnTo>
                <a:close/>
              </a:path>
              <a:path w="171450" h="5220334">
                <a:moveTo>
                  <a:pt x="91781" y="914400"/>
                </a:moveTo>
                <a:lnTo>
                  <a:pt x="91527" y="952500"/>
                </a:lnTo>
                <a:lnTo>
                  <a:pt x="129627" y="952753"/>
                </a:lnTo>
                <a:lnTo>
                  <a:pt x="129881" y="914653"/>
                </a:lnTo>
                <a:lnTo>
                  <a:pt x="91781" y="914400"/>
                </a:lnTo>
                <a:close/>
              </a:path>
              <a:path w="171450" h="5220334">
                <a:moveTo>
                  <a:pt x="90765" y="1066800"/>
                </a:moveTo>
                <a:lnTo>
                  <a:pt x="90638" y="1104900"/>
                </a:lnTo>
                <a:lnTo>
                  <a:pt x="128738" y="1105153"/>
                </a:lnTo>
                <a:lnTo>
                  <a:pt x="128865" y="1067053"/>
                </a:lnTo>
                <a:lnTo>
                  <a:pt x="90765" y="1066800"/>
                </a:lnTo>
                <a:close/>
              </a:path>
              <a:path w="171450" h="5220334">
                <a:moveTo>
                  <a:pt x="89876" y="1219200"/>
                </a:moveTo>
                <a:lnTo>
                  <a:pt x="89622" y="1257300"/>
                </a:lnTo>
                <a:lnTo>
                  <a:pt x="127722" y="1257553"/>
                </a:lnTo>
                <a:lnTo>
                  <a:pt x="127976" y="1219453"/>
                </a:lnTo>
                <a:lnTo>
                  <a:pt x="89876" y="1219200"/>
                </a:lnTo>
                <a:close/>
              </a:path>
              <a:path w="171450" h="5220334">
                <a:moveTo>
                  <a:pt x="88987" y="1371600"/>
                </a:moveTo>
                <a:lnTo>
                  <a:pt x="88733" y="1409700"/>
                </a:lnTo>
                <a:lnTo>
                  <a:pt x="126833" y="1409953"/>
                </a:lnTo>
                <a:lnTo>
                  <a:pt x="127087" y="1371853"/>
                </a:lnTo>
                <a:lnTo>
                  <a:pt x="88987" y="1371600"/>
                </a:lnTo>
                <a:close/>
              </a:path>
              <a:path w="171450" h="5220334">
                <a:moveTo>
                  <a:pt x="88098" y="1524000"/>
                </a:moveTo>
                <a:lnTo>
                  <a:pt x="87844" y="1562100"/>
                </a:lnTo>
                <a:lnTo>
                  <a:pt x="125944" y="1562353"/>
                </a:lnTo>
                <a:lnTo>
                  <a:pt x="126198" y="1524253"/>
                </a:lnTo>
                <a:lnTo>
                  <a:pt x="88098" y="1524000"/>
                </a:lnTo>
                <a:close/>
              </a:path>
              <a:path w="171450" h="5220334">
                <a:moveTo>
                  <a:pt x="87082" y="1676400"/>
                </a:moveTo>
                <a:lnTo>
                  <a:pt x="86828" y="1714500"/>
                </a:lnTo>
                <a:lnTo>
                  <a:pt x="124928" y="1714753"/>
                </a:lnTo>
                <a:lnTo>
                  <a:pt x="125182" y="1676653"/>
                </a:lnTo>
                <a:lnTo>
                  <a:pt x="87082" y="1676400"/>
                </a:lnTo>
                <a:close/>
              </a:path>
              <a:path w="171450" h="5220334">
                <a:moveTo>
                  <a:pt x="86193" y="1828800"/>
                </a:moveTo>
                <a:lnTo>
                  <a:pt x="85939" y="1866900"/>
                </a:lnTo>
                <a:lnTo>
                  <a:pt x="124039" y="1867153"/>
                </a:lnTo>
                <a:lnTo>
                  <a:pt x="124293" y="1829053"/>
                </a:lnTo>
                <a:lnTo>
                  <a:pt x="86193" y="1828800"/>
                </a:lnTo>
                <a:close/>
              </a:path>
              <a:path w="171450" h="5220334">
                <a:moveTo>
                  <a:pt x="85304" y="1981200"/>
                </a:moveTo>
                <a:lnTo>
                  <a:pt x="85050" y="2019300"/>
                </a:lnTo>
                <a:lnTo>
                  <a:pt x="123150" y="2019553"/>
                </a:lnTo>
                <a:lnTo>
                  <a:pt x="123404" y="1981453"/>
                </a:lnTo>
                <a:lnTo>
                  <a:pt x="85304" y="1981200"/>
                </a:lnTo>
                <a:close/>
              </a:path>
              <a:path w="171450" h="5220334">
                <a:moveTo>
                  <a:pt x="84288" y="2133600"/>
                </a:moveTo>
                <a:lnTo>
                  <a:pt x="84161" y="2171700"/>
                </a:lnTo>
                <a:lnTo>
                  <a:pt x="122261" y="2171954"/>
                </a:lnTo>
                <a:lnTo>
                  <a:pt x="122388" y="2133854"/>
                </a:lnTo>
                <a:lnTo>
                  <a:pt x="84288" y="2133600"/>
                </a:lnTo>
                <a:close/>
              </a:path>
              <a:path w="171450" h="5220334">
                <a:moveTo>
                  <a:pt x="83399" y="2286000"/>
                </a:moveTo>
                <a:lnTo>
                  <a:pt x="83145" y="2324100"/>
                </a:lnTo>
                <a:lnTo>
                  <a:pt x="121245" y="2324354"/>
                </a:lnTo>
                <a:lnTo>
                  <a:pt x="121499" y="2286254"/>
                </a:lnTo>
                <a:lnTo>
                  <a:pt x="83399" y="2286000"/>
                </a:lnTo>
                <a:close/>
              </a:path>
              <a:path w="171450" h="5220334">
                <a:moveTo>
                  <a:pt x="82510" y="2438400"/>
                </a:moveTo>
                <a:lnTo>
                  <a:pt x="82256" y="2476500"/>
                </a:lnTo>
                <a:lnTo>
                  <a:pt x="120356" y="2476754"/>
                </a:lnTo>
                <a:lnTo>
                  <a:pt x="120610" y="2438654"/>
                </a:lnTo>
                <a:lnTo>
                  <a:pt x="82510" y="2438400"/>
                </a:lnTo>
                <a:close/>
              </a:path>
              <a:path w="171450" h="5220334">
                <a:moveTo>
                  <a:pt x="81621" y="2590800"/>
                </a:moveTo>
                <a:lnTo>
                  <a:pt x="81367" y="2628900"/>
                </a:lnTo>
                <a:lnTo>
                  <a:pt x="119467" y="2629154"/>
                </a:lnTo>
                <a:lnTo>
                  <a:pt x="119721" y="2591054"/>
                </a:lnTo>
                <a:lnTo>
                  <a:pt x="81621" y="2590800"/>
                </a:lnTo>
                <a:close/>
              </a:path>
              <a:path w="171450" h="5220334">
                <a:moveTo>
                  <a:pt x="80605" y="2743200"/>
                </a:moveTo>
                <a:lnTo>
                  <a:pt x="80351" y="2781300"/>
                </a:lnTo>
                <a:lnTo>
                  <a:pt x="118451" y="2781427"/>
                </a:lnTo>
                <a:lnTo>
                  <a:pt x="118705" y="2743327"/>
                </a:lnTo>
                <a:lnTo>
                  <a:pt x="80605" y="2743200"/>
                </a:lnTo>
                <a:close/>
              </a:path>
              <a:path w="171450" h="5220334">
                <a:moveTo>
                  <a:pt x="79716" y="2895600"/>
                </a:moveTo>
                <a:lnTo>
                  <a:pt x="79462" y="2933700"/>
                </a:lnTo>
                <a:lnTo>
                  <a:pt x="117562" y="2933827"/>
                </a:lnTo>
                <a:lnTo>
                  <a:pt x="117816" y="2895727"/>
                </a:lnTo>
                <a:lnTo>
                  <a:pt x="79716" y="2895600"/>
                </a:lnTo>
                <a:close/>
              </a:path>
              <a:path w="171450" h="5220334">
                <a:moveTo>
                  <a:pt x="78827" y="3047999"/>
                </a:moveTo>
                <a:lnTo>
                  <a:pt x="78573" y="3086099"/>
                </a:lnTo>
                <a:lnTo>
                  <a:pt x="116673" y="3086226"/>
                </a:lnTo>
                <a:lnTo>
                  <a:pt x="116927" y="3048126"/>
                </a:lnTo>
                <a:lnTo>
                  <a:pt x="78827" y="3047999"/>
                </a:lnTo>
                <a:close/>
              </a:path>
              <a:path w="171450" h="5220334">
                <a:moveTo>
                  <a:pt x="77811" y="3200399"/>
                </a:moveTo>
                <a:lnTo>
                  <a:pt x="77684" y="3238499"/>
                </a:lnTo>
                <a:lnTo>
                  <a:pt x="115784" y="3238626"/>
                </a:lnTo>
                <a:lnTo>
                  <a:pt x="115911" y="3200526"/>
                </a:lnTo>
                <a:lnTo>
                  <a:pt x="77811" y="3200399"/>
                </a:lnTo>
                <a:close/>
              </a:path>
              <a:path w="171450" h="5220334">
                <a:moveTo>
                  <a:pt x="76922" y="3352800"/>
                </a:moveTo>
                <a:lnTo>
                  <a:pt x="76668" y="3390900"/>
                </a:lnTo>
                <a:lnTo>
                  <a:pt x="114768" y="3391027"/>
                </a:lnTo>
                <a:lnTo>
                  <a:pt x="115022" y="3352927"/>
                </a:lnTo>
                <a:lnTo>
                  <a:pt x="76922" y="3352800"/>
                </a:lnTo>
                <a:close/>
              </a:path>
              <a:path w="171450" h="5220334">
                <a:moveTo>
                  <a:pt x="76033" y="3505200"/>
                </a:moveTo>
                <a:lnTo>
                  <a:pt x="75779" y="3543300"/>
                </a:lnTo>
                <a:lnTo>
                  <a:pt x="113879" y="3543427"/>
                </a:lnTo>
                <a:lnTo>
                  <a:pt x="114133" y="3505327"/>
                </a:lnTo>
                <a:lnTo>
                  <a:pt x="76033" y="3505200"/>
                </a:lnTo>
                <a:close/>
              </a:path>
              <a:path w="171450" h="5220334">
                <a:moveTo>
                  <a:pt x="75144" y="3657600"/>
                </a:moveTo>
                <a:lnTo>
                  <a:pt x="74890" y="3695700"/>
                </a:lnTo>
                <a:lnTo>
                  <a:pt x="112990" y="3695827"/>
                </a:lnTo>
                <a:lnTo>
                  <a:pt x="113244" y="3657727"/>
                </a:lnTo>
                <a:lnTo>
                  <a:pt x="75144" y="3657600"/>
                </a:lnTo>
                <a:close/>
              </a:path>
              <a:path w="171450" h="5220334">
                <a:moveTo>
                  <a:pt x="74128" y="3810000"/>
                </a:moveTo>
                <a:lnTo>
                  <a:pt x="74001" y="3848100"/>
                </a:lnTo>
                <a:lnTo>
                  <a:pt x="112101" y="3848227"/>
                </a:lnTo>
                <a:lnTo>
                  <a:pt x="112228" y="3810127"/>
                </a:lnTo>
                <a:lnTo>
                  <a:pt x="74128" y="3810000"/>
                </a:lnTo>
                <a:close/>
              </a:path>
              <a:path w="171450" h="5220334">
                <a:moveTo>
                  <a:pt x="73239" y="3962273"/>
                </a:moveTo>
                <a:lnTo>
                  <a:pt x="72985" y="4000373"/>
                </a:lnTo>
                <a:lnTo>
                  <a:pt x="111085" y="4000627"/>
                </a:lnTo>
                <a:lnTo>
                  <a:pt x="111339" y="3962527"/>
                </a:lnTo>
                <a:lnTo>
                  <a:pt x="73239" y="3962273"/>
                </a:lnTo>
                <a:close/>
              </a:path>
              <a:path w="171450" h="5220334">
                <a:moveTo>
                  <a:pt x="72350" y="4114673"/>
                </a:moveTo>
                <a:lnTo>
                  <a:pt x="72096" y="4152773"/>
                </a:lnTo>
                <a:lnTo>
                  <a:pt x="110196" y="4153027"/>
                </a:lnTo>
                <a:lnTo>
                  <a:pt x="110450" y="4114927"/>
                </a:lnTo>
                <a:lnTo>
                  <a:pt x="72350" y="4114673"/>
                </a:lnTo>
                <a:close/>
              </a:path>
              <a:path w="171450" h="5220334">
                <a:moveTo>
                  <a:pt x="71461" y="4267073"/>
                </a:moveTo>
                <a:lnTo>
                  <a:pt x="71207" y="4305173"/>
                </a:lnTo>
                <a:lnTo>
                  <a:pt x="109307" y="4305427"/>
                </a:lnTo>
                <a:lnTo>
                  <a:pt x="109561" y="4267327"/>
                </a:lnTo>
                <a:lnTo>
                  <a:pt x="71461" y="4267073"/>
                </a:lnTo>
                <a:close/>
              </a:path>
              <a:path w="171450" h="5220334">
                <a:moveTo>
                  <a:pt x="70445" y="4419473"/>
                </a:moveTo>
                <a:lnTo>
                  <a:pt x="70191" y="4457573"/>
                </a:lnTo>
                <a:lnTo>
                  <a:pt x="108291" y="4457827"/>
                </a:lnTo>
                <a:lnTo>
                  <a:pt x="108545" y="4419727"/>
                </a:lnTo>
                <a:lnTo>
                  <a:pt x="70445" y="4419473"/>
                </a:lnTo>
                <a:close/>
              </a:path>
              <a:path w="171450" h="5220334">
                <a:moveTo>
                  <a:pt x="69556" y="4571873"/>
                </a:moveTo>
                <a:lnTo>
                  <a:pt x="69302" y="4609973"/>
                </a:lnTo>
                <a:lnTo>
                  <a:pt x="107402" y="4610227"/>
                </a:lnTo>
                <a:lnTo>
                  <a:pt x="107656" y="4572127"/>
                </a:lnTo>
                <a:lnTo>
                  <a:pt x="69556" y="4571873"/>
                </a:lnTo>
                <a:close/>
              </a:path>
              <a:path w="171450" h="5220334">
                <a:moveTo>
                  <a:pt x="68667" y="4724273"/>
                </a:moveTo>
                <a:lnTo>
                  <a:pt x="68413" y="4762373"/>
                </a:lnTo>
                <a:lnTo>
                  <a:pt x="106513" y="4762627"/>
                </a:lnTo>
                <a:lnTo>
                  <a:pt x="106767" y="4724527"/>
                </a:lnTo>
                <a:lnTo>
                  <a:pt x="68667" y="4724273"/>
                </a:lnTo>
                <a:close/>
              </a:path>
              <a:path w="171450" h="5220334">
                <a:moveTo>
                  <a:pt x="67651" y="4876673"/>
                </a:moveTo>
                <a:lnTo>
                  <a:pt x="67524" y="4914773"/>
                </a:lnTo>
                <a:lnTo>
                  <a:pt x="105624" y="4915027"/>
                </a:lnTo>
                <a:lnTo>
                  <a:pt x="105751" y="4876927"/>
                </a:lnTo>
                <a:lnTo>
                  <a:pt x="67651" y="4876673"/>
                </a:lnTo>
                <a:close/>
              </a:path>
              <a:path w="171450" h="5220334">
                <a:moveTo>
                  <a:pt x="16551" y="5048791"/>
                </a:moveTo>
                <a:lnTo>
                  <a:pt x="9358" y="5051196"/>
                </a:lnTo>
                <a:lnTo>
                  <a:pt x="3730" y="5056190"/>
                </a:lnTo>
                <a:lnTo>
                  <a:pt x="531" y="5062748"/>
                </a:lnTo>
                <a:lnTo>
                  <a:pt x="0" y="5070032"/>
                </a:lnTo>
                <a:lnTo>
                  <a:pt x="2373" y="5077206"/>
                </a:lnTo>
                <a:lnTo>
                  <a:pt x="84669" y="5220208"/>
                </a:lnTo>
                <a:lnTo>
                  <a:pt x="106915" y="5182577"/>
                </a:lnTo>
                <a:lnTo>
                  <a:pt x="103973" y="5182577"/>
                </a:lnTo>
                <a:lnTo>
                  <a:pt x="65873" y="5182349"/>
                </a:lnTo>
                <a:lnTo>
                  <a:pt x="65873" y="5181511"/>
                </a:lnTo>
                <a:lnTo>
                  <a:pt x="107546" y="5181511"/>
                </a:lnTo>
                <a:lnTo>
                  <a:pt x="112629" y="5172913"/>
                </a:lnTo>
                <a:lnTo>
                  <a:pt x="101433" y="5172913"/>
                </a:lnTo>
                <a:lnTo>
                  <a:pt x="68540" y="5172709"/>
                </a:lnTo>
                <a:lnTo>
                  <a:pt x="85142" y="5144617"/>
                </a:lnTo>
                <a:lnTo>
                  <a:pt x="35393" y="5058206"/>
                </a:lnTo>
                <a:lnTo>
                  <a:pt x="30414" y="5052525"/>
                </a:lnTo>
                <a:lnTo>
                  <a:pt x="23852" y="5049310"/>
                </a:lnTo>
                <a:lnTo>
                  <a:pt x="16551" y="5048791"/>
                </a:lnTo>
                <a:close/>
              </a:path>
              <a:path w="171450" h="5220334">
                <a:moveTo>
                  <a:pt x="65873" y="5181511"/>
                </a:moveTo>
                <a:lnTo>
                  <a:pt x="65873" y="5182349"/>
                </a:lnTo>
                <a:lnTo>
                  <a:pt x="103973" y="5182577"/>
                </a:lnTo>
                <a:lnTo>
                  <a:pt x="103973" y="5181752"/>
                </a:lnTo>
                <a:lnTo>
                  <a:pt x="65873" y="5181511"/>
                </a:lnTo>
                <a:close/>
              </a:path>
              <a:path w="171450" h="5220334">
                <a:moveTo>
                  <a:pt x="107546" y="5181511"/>
                </a:moveTo>
                <a:lnTo>
                  <a:pt x="65873" y="5181511"/>
                </a:lnTo>
                <a:lnTo>
                  <a:pt x="103973" y="5181752"/>
                </a:lnTo>
                <a:lnTo>
                  <a:pt x="103973" y="5182577"/>
                </a:lnTo>
                <a:lnTo>
                  <a:pt x="106915" y="5182577"/>
                </a:lnTo>
                <a:lnTo>
                  <a:pt x="107546" y="5181511"/>
                </a:lnTo>
                <a:close/>
              </a:path>
              <a:path w="171450" h="5220334">
                <a:moveTo>
                  <a:pt x="85142" y="5144617"/>
                </a:moveTo>
                <a:lnTo>
                  <a:pt x="68540" y="5172709"/>
                </a:lnTo>
                <a:lnTo>
                  <a:pt x="101433" y="5172913"/>
                </a:lnTo>
                <a:lnTo>
                  <a:pt x="85142" y="5144617"/>
                </a:lnTo>
                <a:close/>
              </a:path>
              <a:path w="171450" h="5220334">
                <a:moveTo>
                  <a:pt x="154816" y="5049629"/>
                </a:moveTo>
                <a:lnTo>
                  <a:pt x="147502" y="5050062"/>
                </a:lnTo>
                <a:lnTo>
                  <a:pt x="140902" y="5053196"/>
                </a:lnTo>
                <a:lnTo>
                  <a:pt x="135850" y="5058816"/>
                </a:lnTo>
                <a:lnTo>
                  <a:pt x="85142" y="5144617"/>
                </a:lnTo>
                <a:lnTo>
                  <a:pt x="101433" y="5172913"/>
                </a:lnTo>
                <a:lnTo>
                  <a:pt x="112629" y="5172913"/>
                </a:lnTo>
                <a:lnTo>
                  <a:pt x="168616" y="5078209"/>
                </a:lnTo>
                <a:lnTo>
                  <a:pt x="171156" y="5071064"/>
                </a:lnTo>
                <a:lnTo>
                  <a:pt x="170743" y="5063774"/>
                </a:lnTo>
                <a:lnTo>
                  <a:pt x="167616" y="5057176"/>
                </a:lnTo>
                <a:lnTo>
                  <a:pt x="162012" y="5052110"/>
                </a:lnTo>
                <a:lnTo>
                  <a:pt x="154816" y="5049629"/>
                </a:lnTo>
                <a:close/>
              </a:path>
              <a:path w="171450" h="5220334">
                <a:moveTo>
                  <a:pt x="66762" y="5029111"/>
                </a:moveTo>
                <a:lnTo>
                  <a:pt x="66508" y="5067211"/>
                </a:lnTo>
                <a:lnTo>
                  <a:pt x="104608" y="5067452"/>
                </a:lnTo>
                <a:lnTo>
                  <a:pt x="104862" y="5029352"/>
                </a:lnTo>
                <a:lnTo>
                  <a:pt x="66762" y="50291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63256" y="1002792"/>
            <a:ext cx="1379220" cy="1377950"/>
          </a:xfrm>
          <a:custGeom>
            <a:avLst/>
            <a:gdLst/>
            <a:ahLst/>
            <a:cxnLst/>
            <a:rect l="l" t="t" r="r" b="b"/>
            <a:pathLst>
              <a:path w="1379220" h="1377950">
                <a:moveTo>
                  <a:pt x="689610" y="0"/>
                </a:moveTo>
                <a:lnTo>
                  <a:pt x="642801" y="1606"/>
                </a:lnTo>
                <a:lnTo>
                  <a:pt x="596778" y="6355"/>
                </a:lnTo>
                <a:lnTo>
                  <a:pt x="551647" y="14138"/>
                </a:lnTo>
                <a:lnTo>
                  <a:pt x="507514" y="24849"/>
                </a:lnTo>
                <a:lnTo>
                  <a:pt x="464489" y="38381"/>
                </a:lnTo>
                <a:lnTo>
                  <a:pt x="422677" y="54625"/>
                </a:lnTo>
                <a:lnTo>
                  <a:pt x="382187" y="73476"/>
                </a:lnTo>
                <a:lnTo>
                  <a:pt x="343125" y="94826"/>
                </a:lnTo>
                <a:lnTo>
                  <a:pt x="305599" y="118568"/>
                </a:lnTo>
                <a:lnTo>
                  <a:pt x="269717" y="144594"/>
                </a:lnTo>
                <a:lnTo>
                  <a:pt x="235585" y="172798"/>
                </a:lnTo>
                <a:lnTo>
                  <a:pt x="203311" y="203073"/>
                </a:lnTo>
                <a:lnTo>
                  <a:pt x="173002" y="235310"/>
                </a:lnTo>
                <a:lnTo>
                  <a:pt x="144765" y="269404"/>
                </a:lnTo>
                <a:lnTo>
                  <a:pt x="118709" y="305246"/>
                </a:lnTo>
                <a:lnTo>
                  <a:pt x="94939" y="342730"/>
                </a:lnTo>
                <a:lnTo>
                  <a:pt x="73564" y="381749"/>
                </a:lnTo>
                <a:lnTo>
                  <a:pt x="54691" y="422195"/>
                </a:lnTo>
                <a:lnTo>
                  <a:pt x="38427" y="463962"/>
                </a:lnTo>
                <a:lnTo>
                  <a:pt x="24879" y="506941"/>
                </a:lnTo>
                <a:lnTo>
                  <a:pt x="14155" y="551027"/>
                </a:lnTo>
                <a:lnTo>
                  <a:pt x="6363" y="596111"/>
                </a:lnTo>
                <a:lnTo>
                  <a:pt x="1608" y="642087"/>
                </a:lnTo>
                <a:lnTo>
                  <a:pt x="0" y="688848"/>
                </a:lnTo>
                <a:lnTo>
                  <a:pt x="1608" y="736352"/>
                </a:lnTo>
                <a:lnTo>
                  <a:pt x="6363" y="782945"/>
                </a:lnTo>
                <a:lnTo>
                  <a:pt x="14155" y="828528"/>
                </a:lnTo>
                <a:lnTo>
                  <a:pt x="24879" y="873003"/>
                </a:lnTo>
                <a:lnTo>
                  <a:pt x="38427" y="916271"/>
                </a:lnTo>
                <a:lnTo>
                  <a:pt x="54691" y="958232"/>
                </a:lnTo>
                <a:lnTo>
                  <a:pt x="73564" y="998790"/>
                </a:lnTo>
                <a:lnTo>
                  <a:pt x="94939" y="1037844"/>
                </a:lnTo>
                <a:lnTo>
                  <a:pt x="118709" y="1075295"/>
                </a:lnTo>
                <a:lnTo>
                  <a:pt x="144765" y="1111046"/>
                </a:lnTo>
                <a:lnTo>
                  <a:pt x="173002" y="1144998"/>
                </a:lnTo>
                <a:lnTo>
                  <a:pt x="203311" y="1177051"/>
                </a:lnTo>
                <a:lnTo>
                  <a:pt x="235585" y="1207108"/>
                </a:lnTo>
                <a:lnTo>
                  <a:pt x="269717" y="1235069"/>
                </a:lnTo>
                <a:lnTo>
                  <a:pt x="305599" y="1260835"/>
                </a:lnTo>
                <a:lnTo>
                  <a:pt x="343125" y="1284308"/>
                </a:lnTo>
                <a:lnTo>
                  <a:pt x="382187" y="1305390"/>
                </a:lnTo>
                <a:lnTo>
                  <a:pt x="422677" y="1323980"/>
                </a:lnTo>
                <a:lnTo>
                  <a:pt x="464489" y="1339982"/>
                </a:lnTo>
                <a:lnTo>
                  <a:pt x="507514" y="1353296"/>
                </a:lnTo>
                <a:lnTo>
                  <a:pt x="551647" y="1363822"/>
                </a:lnTo>
                <a:lnTo>
                  <a:pt x="596778" y="1371464"/>
                </a:lnTo>
                <a:lnTo>
                  <a:pt x="642801" y="1376121"/>
                </a:lnTo>
                <a:lnTo>
                  <a:pt x="689610" y="1377695"/>
                </a:lnTo>
                <a:lnTo>
                  <a:pt x="737161" y="1376121"/>
                </a:lnTo>
                <a:lnTo>
                  <a:pt x="783802" y="1371464"/>
                </a:lnTo>
                <a:lnTo>
                  <a:pt x="829432" y="1363822"/>
                </a:lnTo>
                <a:lnTo>
                  <a:pt x="873954" y="1353296"/>
                </a:lnTo>
                <a:lnTo>
                  <a:pt x="917267" y="1339982"/>
                </a:lnTo>
                <a:lnTo>
                  <a:pt x="959274" y="1323980"/>
                </a:lnTo>
                <a:lnTo>
                  <a:pt x="999876" y="1305390"/>
                </a:lnTo>
                <a:lnTo>
                  <a:pt x="1038972" y="1284308"/>
                </a:lnTo>
                <a:lnTo>
                  <a:pt x="1076466" y="1260835"/>
                </a:lnTo>
                <a:lnTo>
                  <a:pt x="1094608" y="1247775"/>
                </a:lnTo>
                <a:lnTo>
                  <a:pt x="689610" y="1247775"/>
                </a:lnTo>
                <a:lnTo>
                  <a:pt x="641786" y="1245748"/>
                </a:lnTo>
                <a:lnTo>
                  <a:pt x="595006" y="1239776"/>
                </a:lnTo>
                <a:lnTo>
                  <a:pt x="549446" y="1230017"/>
                </a:lnTo>
                <a:lnTo>
                  <a:pt x="505282" y="1216630"/>
                </a:lnTo>
                <a:lnTo>
                  <a:pt x="462691" y="1199775"/>
                </a:lnTo>
                <a:lnTo>
                  <a:pt x="421848" y="1179610"/>
                </a:lnTo>
                <a:lnTo>
                  <a:pt x="382930" y="1156297"/>
                </a:lnTo>
                <a:lnTo>
                  <a:pt x="346112" y="1129993"/>
                </a:lnTo>
                <a:lnTo>
                  <a:pt x="311572" y="1100857"/>
                </a:lnTo>
                <a:lnTo>
                  <a:pt x="279485" y="1069051"/>
                </a:lnTo>
                <a:lnTo>
                  <a:pt x="250028" y="1034731"/>
                </a:lnTo>
                <a:lnTo>
                  <a:pt x="223376" y="998059"/>
                </a:lnTo>
                <a:lnTo>
                  <a:pt x="199706" y="959193"/>
                </a:lnTo>
                <a:lnTo>
                  <a:pt x="179195" y="918292"/>
                </a:lnTo>
                <a:lnTo>
                  <a:pt x="162017" y="875516"/>
                </a:lnTo>
                <a:lnTo>
                  <a:pt x="148350" y="831025"/>
                </a:lnTo>
                <a:lnTo>
                  <a:pt x="138370" y="784976"/>
                </a:lnTo>
                <a:lnTo>
                  <a:pt x="132253" y="737531"/>
                </a:lnTo>
                <a:lnTo>
                  <a:pt x="130175" y="688848"/>
                </a:lnTo>
                <a:lnTo>
                  <a:pt x="132253" y="641082"/>
                </a:lnTo>
                <a:lnTo>
                  <a:pt x="138370" y="594356"/>
                </a:lnTo>
                <a:lnTo>
                  <a:pt x="148350" y="548846"/>
                </a:lnTo>
                <a:lnTo>
                  <a:pt x="162017" y="504728"/>
                </a:lnTo>
                <a:lnTo>
                  <a:pt x="179195" y="462179"/>
                </a:lnTo>
                <a:lnTo>
                  <a:pt x="199706" y="421375"/>
                </a:lnTo>
                <a:lnTo>
                  <a:pt x="223376" y="382492"/>
                </a:lnTo>
                <a:lnTo>
                  <a:pt x="250028" y="345706"/>
                </a:lnTo>
                <a:lnTo>
                  <a:pt x="279485" y="311194"/>
                </a:lnTo>
                <a:lnTo>
                  <a:pt x="311572" y="279132"/>
                </a:lnTo>
                <a:lnTo>
                  <a:pt x="346112" y="249697"/>
                </a:lnTo>
                <a:lnTo>
                  <a:pt x="382930" y="223064"/>
                </a:lnTo>
                <a:lnTo>
                  <a:pt x="421848" y="199410"/>
                </a:lnTo>
                <a:lnTo>
                  <a:pt x="462691" y="178912"/>
                </a:lnTo>
                <a:lnTo>
                  <a:pt x="505282" y="161745"/>
                </a:lnTo>
                <a:lnTo>
                  <a:pt x="549446" y="148086"/>
                </a:lnTo>
                <a:lnTo>
                  <a:pt x="595006" y="138112"/>
                </a:lnTo>
                <a:lnTo>
                  <a:pt x="641786" y="131998"/>
                </a:lnTo>
                <a:lnTo>
                  <a:pt x="689610" y="129920"/>
                </a:lnTo>
                <a:lnTo>
                  <a:pt x="1092078" y="129920"/>
                </a:lnTo>
                <a:lnTo>
                  <a:pt x="1076466" y="118568"/>
                </a:lnTo>
                <a:lnTo>
                  <a:pt x="1038972" y="94826"/>
                </a:lnTo>
                <a:lnTo>
                  <a:pt x="999876" y="73476"/>
                </a:lnTo>
                <a:lnTo>
                  <a:pt x="959274" y="54625"/>
                </a:lnTo>
                <a:lnTo>
                  <a:pt x="917267" y="38381"/>
                </a:lnTo>
                <a:lnTo>
                  <a:pt x="873954" y="24849"/>
                </a:lnTo>
                <a:lnTo>
                  <a:pt x="829432" y="14138"/>
                </a:lnTo>
                <a:lnTo>
                  <a:pt x="783802" y="6355"/>
                </a:lnTo>
                <a:lnTo>
                  <a:pt x="737161" y="1606"/>
                </a:lnTo>
                <a:lnTo>
                  <a:pt x="689610" y="0"/>
                </a:lnTo>
                <a:close/>
              </a:path>
              <a:path w="1379220" h="1377950">
                <a:moveTo>
                  <a:pt x="1092078" y="129920"/>
                </a:moveTo>
                <a:lnTo>
                  <a:pt x="689610" y="129920"/>
                </a:lnTo>
                <a:lnTo>
                  <a:pt x="738351" y="131998"/>
                </a:lnTo>
                <a:lnTo>
                  <a:pt x="785850" y="138112"/>
                </a:lnTo>
                <a:lnTo>
                  <a:pt x="831949" y="148086"/>
                </a:lnTo>
                <a:lnTo>
                  <a:pt x="876486" y="161745"/>
                </a:lnTo>
                <a:lnTo>
                  <a:pt x="919304" y="178912"/>
                </a:lnTo>
                <a:lnTo>
                  <a:pt x="960244" y="199410"/>
                </a:lnTo>
                <a:lnTo>
                  <a:pt x="999145" y="223064"/>
                </a:lnTo>
                <a:lnTo>
                  <a:pt x="1035849" y="249697"/>
                </a:lnTo>
                <a:lnTo>
                  <a:pt x="1070197" y="279132"/>
                </a:lnTo>
                <a:lnTo>
                  <a:pt x="1102028" y="311194"/>
                </a:lnTo>
                <a:lnTo>
                  <a:pt x="1131186" y="345706"/>
                </a:lnTo>
                <a:lnTo>
                  <a:pt x="1157509" y="382492"/>
                </a:lnTo>
                <a:lnTo>
                  <a:pt x="1180838" y="421375"/>
                </a:lnTo>
                <a:lnTo>
                  <a:pt x="1201016" y="462179"/>
                </a:lnTo>
                <a:lnTo>
                  <a:pt x="1217882" y="504728"/>
                </a:lnTo>
                <a:lnTo>
                  <a:pt x="1231277" y="548846"/>
                </a:lnTo>
                <a:lnTo>
                  <a:pt x="1241042" y="594356"/>
                </a:lnTo>
                <a:lnTo>
                  <a:pt x="1247017" y="641082"/>
                </a:lnTo>
                <a:lnTo>
                  <a:pt x="1249045" y="688848"/>
                </a:lnTo>
                <a:lnTo>
                  <a:pt x="1247017" y="737531"/>
                </a:lnTo>
                <a:lnTo>
                  <a:pt x="1241042" y="784976"/>
                </a:lnTo>
                <a:lnTo>
                  <a:pt x="1231277" y="831025"/>
                </a:lnTo>
                <a:lnTo>
                  <a:pt x="1217882" y="875516"/>
                </a:lnTo>
                <a:lnTo>
                  <a:pt x="1201016" y="918292"/>
                </a:lnTo>
                <a:lnTo>
                  <a:pt x="1180838" y="959193"/>
                </a:lnTo>
                <a:lnTo>
                  <a:pt x="1157509" y="998059"/>
                </a:lnTo>
                <a:lnTo>
                  <a:pt x="1131186" y="1034731"/>
                </a:lnTo>
                <a:lnTo>
                  <a:pt x="1102028" y="1069051"/>
                </a:lnTo>
                <a:lnTo>
                  <a:pt x="1070197" y="1100857"/>
                </a:lnTo>
                <a:lnTo>
                  <a:pt x="1035849" y="1129993"/>
                </a:lnTo>
                <a:lnTo>
                  <a:pt x="999145" y="1156297"/>
                </a:lnTo>
                <a:lnTo>
                  <a:pt x="960244" y="1179610"/>
                </a:lnTo>
                <a:lnTo>
                  <a:pt x="919304" y="1199775"/>
                </a:lnTo>
                <a:lnTo>
                  <a:pt x="876486" y="1216630"/>
                </a:lnTo>
                <a:lnTo>
                  <a:pt x="831949" y="1230017"/>
                </a:lnTo>
                <a:lnTo>
                  <a:pt x="785850" y="1239776"/>
                </a:lnTo>
                <a:lnTo>
                  <a:pt x="738351" y="1245748"/>
                </a:lnTo>
                <a:lnTo>
                  <a:pt x="689610" y="1247775"/>
                </a:lnTo>
                <a:lnTo>
                  <a:pt x="1094608" y="1247775"/>
                </a:lnTo>
                <a:lnTo>
                  <a:pt x="1146247" y="1207108"/>
                </a:lnTo>
                <a:lnTo>
                  <a:pt x="1178337" y="1177051"/>
                </a:lnTo>
                <a:lnTo>
                  <a:pt x="1208428" y="1144998"/>
                </a:lnTo>
                <a:lnTo>
                  <a:pt x="1236422" y="1111046"/>
                </a:lnTo>
                <a:lnTo>
                  <a:pt x="1262218" y="1075295"/>
                </a:lnTo>
                <a:lnTo>
                  <a:pt x="1285719" y="1037844"/>
                </a:lnTo>
                <a:lnTo>
                  <a:pt x="1306826" y="998790"/>
                </a:lnTo>
                <a:lnTo>
                  <a:pt x="1325439" y="958232"/>
                </a:lnTo>
                <a:lnTo>
                  <a:pt x="1341460" y="916271"/>
                </a:lnTo>
                <a:lnTo>
                  <a:pt x="1354790" y="873003"/>
                </a:lnTo>
                <a:lnTo>
                  <a:pt x="1365329" y="828528"/>
                </a:lnTo>
                <a:lnTo>
                  <a:pt x="1372980" y="782945"/>
                </a:lnTo>
                <a:lnTo>
                  <a:pt x="1377643" y="736352"/>
                </a:lnTo>
                <a:lnTo>
                  <a:pt x="1379220" y="688848"/>
                </a:lnTo>
                <a:lnTo>
                  <a:pt x="1377643" y="642087"/>
                </a:lnTo>
                <a:lnTo>
                  <a:pt x="1372980" y="596111"/>
                </a:lnTo>
                <a:lnTo>
                  <a:pt x="1365329" y="551027"/>
                </a:lnTo>
                <a:lnTo>
                  <a:pt x="1354790" y="506941"/>
                </a:lnTo>
                <a:lnTo>
                  <a:pt x="1341460" y="463962"/>
                </a:lnTo>
                <a:lnTo>
                  <a:pt x="1325439" y="422195"/>
                </a:lnTo>
                <a:lnTo>
                  <a:pt x="1306826" y="381749"/>
                </a:lnTo>
                <a:lnTo>
                  <a:pt x="1285719" y="342730"/>
                </a:lnTo>
                <a:lnTo>
                  <a:pt x="1262218" y="305246"/>
                </a:lnTo>
                <a:lnTo>
                  <a:pt x="1236422" y="269404"/>
                </a:lnTo>
                <a:lnTo>
                  <a:pt x="1208428" y="235310"/>
                </a:lnTo>
                <a:lnTo>
                  <a:pt x="1178337" y="203073"/>
                </a:lnTo>
                <a:lnTo>
                  <a:pt x="1146247" y="172798"/>
                </a:lnTo>
                <a:lnTo>
                  <a:pt x="1112257" y="144594"/>
                </a:lnTo>
                <a:lnTo>
                  <a:pt x="1092078" y="129920"/>
                </a:lnTo>
                <a:close/>
              </a:path>
            </a:pathLst>
          </a:custGeom>
          <a:solidFill>
            <a:srgbClr val="815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52309" y="2487294"/>
            <a:ext cx="28435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NAN</a:t>
            </a:r>
            <a:r>
              <a:rPr sz="2800" b="1" spc="-20" dirty="0">
                <a:solidFill>
                  <a:srgbClr val="44536A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GU</a:t>
            </a:r>
            <a:r>
              <a:rPr sz="2800" b="1" spc="-15" dirty="0">
                <a:solidFill>
                  <a:srgbClr val="44536A"/>
                </a:solidFill>
                <a:latin typeface="Arial"/>
                <a:cs typeface="Arial"/>
              </a:rPr>
              <a:t>H</a:t>
            </a:r>
            <a:r>
              <a:rPr sz="2800" b="1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N  </a:t>
            </a: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DAN    </a:t>
            </a:r>
            <a:r>
              <a:rPr sz="2800" b="1" spc="-30" dirty="0">
                <a:solidFill>
                  <a:srgbClr val="44536A"/>
                </a:solidFill>
                <a:latin typeface="Arial"/>
                <a:cs typeface="Arial"/>
              </a:rPr>
              <a:t>PELANJUTAN  </a:t>
            </a:r>
            <a:r>
              <a:rPr sz="2800" b="1" spc="-5" dirty="0">
                <a:solidFill>
                  <a:srgbClr val="44536A"/>
                </a:solidFill>
                <a:latin typeface="Arial"/>
                <a:cs typeface="Arial"/>
              </a:rPr>
              <a:t>PENGAJIAN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83067" y="1234897"/>
            <a:ext cx="36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815BFF"/>
                </a:solidFill>
              </a:rPr>
              <a:t>7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124001" y="4423500"/>
            <a:ext cx="142691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7261901" y="617403"/>
            <a:ext cx="3453038" cy="3457114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7114" tIns="68557" rIns="137114" bIns="68557" anchor="b"/>
          <a:lstStyle/>
          <a:p>
            <a:pPr algn="ctr"/>
            <a:endParaRPr lang="en-US" sz="2249" b="1" dirty="0">
              <a:solidFill>
                <a:schemeClr val="bg1"/>
              </a:solidFill>
              <a:latin typeface="Lato Light" panose="020F0502020204030203"/>
              <a:ea typeface="MS PGothic" panose="020B0600070205080204" charset="-128"/>
              <a:cs typeface="Lato Light" panose="020F0502020204030203"/>
            </a:endParaRPr>
          </a:p>
          <a:p>
            <a:pPr algn="ctr"/>
            <a:endParaRPr lang="en-US" sz="2249" b="1" dirty="0">
              <a:solidFill>
                <a:schemeClr val="bg1"/>
              </a:solidFill>
              <a:latin typeface="Lato Light" panose="020F0502020204030203"/>
              <a:ea typeface="MS PGothic" panose="020B0600070205080204" charset="-128"/>
              <a:cs typeface="Lato Light" panose="020F0502020204030203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Lato Light" panose="020F0502020204030203"/>
                <a:ea typeface="MS PGothic" panose="020B0600070205080204" charset="-128"/>
                <a:cs typeface="Lato Light" panose="020F0502020204030203"/>
              </a:rPr>
              <a:t>OBJEKTIF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Lato Light" panose="020F0502020204030203"/>
                <a:ea typeface="MS PGothic" panose="020B0600070205080204" charset="-128"/>
                <a:cs typeface="Lato Light" panose="020F0502020204030203"/>
              </a:rPr>
              <a:t>KKM</a:t>
            </a:r>
          </a:p>
        </p:txBody>
      </p:sp>
      <p:sp>
        <p:nvSpPr>
          <p:cNvPr id="58" name="Content Placeholder 2"/>
          <p:cNvSpPr txBox="1"/>
          <p:nvPr/>
        </p:nvSpPr>
        <p:spPr bwMode="auto">
          <a:xfrm>
            <a:off x="2607758" y="7041020"/>
            <a:ext cx="3925927" cy="1460305"/>
          </a:xfrm>
          <a:prstGeom prst="rect">
            <a:avLst/>
          </a:prstGeom>
        </p:spPr>
        <p:txBody>
          <a:bodyPr wrap="square" lIns="137114" tIns="68557" rIns="137114" bIns="68557" numCol="1" anchor="t" anchorCtr="0" compatLnSpc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799" dirty="0">
              <a:latin typeface="Lato Light" panose="020F0502020204030203"/>
            </a:endParaRPr>
          </a:p>
        </p:txBody>
      </p:sp>
      <p:sp>
        <p:nvSpPr>
          <p:cNvPr id="69" name="AutoShape 121"/>
          <p:cNvSpPr/>
          <p:nvPr/>
        </p:nvSpPr>
        <p:spPr bwMode="auto">
          <a:xfrm>
            <a:off x="8518804" y="960394"/>
            <a:ext cx="939233" cy="1033426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6172" tIns="76172" rIns="76172" bIns="76172" anchor="ctr"/>
          <a:lstStyle/>
          <a:p>
            <a:pPr defTabSz="913491">
              <a:defRPr/>
            </a:pPr>
            <a:endParaRPr lang="es-ES" sz="4349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" name="TextBox 93"/>
          <p:cNvSpPr txBox="1">
            <a:spLocks noChangeArrowheads="1"/>
          </p:cNvSpPr>
          <p:nvPr/>
        </p:nvSpPr>
        <p:spPr bwMode="auto">
          <a:xfrm>
            <a:off x="4829951" y="4730400"/>
            <a:ext cx="9391524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3714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Untuk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membantu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seseorang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individu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mencapai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dan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mengekalkan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taraf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kesihatan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yang optima  </a:t>
            </a:r>
          </a:p>
          <a:p>
            <a:pPr algn="ctr" defTabSz="13714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Bagi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membolehkannya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menjalankan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kehidupan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ekonomi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dan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sosial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 yang </a:t>
            </a:r>
            <a:r>
              <a:rPr lang="en-US" altLang="ru-RU" b="1" dirty="0" err="1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produktif</a:t>
            </a:r>
            <a:r>
              <a:rPr lang="en-US" altLang="ru-RU" b="1" dirty="0">
                <a:solidFill>
                  <a:prstClr val="black"/>
                </a:solidFill>
                <a:latin typeface="Lato Regular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5" name="TextBox 93"/>
          <p:cNvSpPr txBox="1">
            <a:spLocks noChangeArrowheads="1"/>
          </p:cNvSpPr>
          <p:nvPr/>
        </p:nvSpPr>
        <p:spPr bwMode="auto">
          <a:xfrm>
            <a:off x="4829951" y="6853182"/>
            <a:ext cx="9391524" cy="300800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buNone/>
            </a:pPr>
            <a:r>
              <a:rPr lang="it-IT" sz="3200" b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INI BOLEH DICAPAI DENGAN MENYEDIAKAN PERKHIDMATAN:</a:t>
            </a:r>
          </a:p>
          <a:p>
            <a:pPr defTabSz="914309"/>
            <a:r>
              <a:rPr lang="it-IT" sz="3200" b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bercorak penggalakkan, pencegahan, rawatan dan pemulihan yang cekap, sesuai dan berkesan </a:t>
            </a:r>
          </a:p>
          <a:p>
            <a:pPr defTabSz="914309"/>
            <a:r>
              <a:rPr lang="it-IT" sz="3200" b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dengan menekankan kepada golongan kurang bernasib baik.</a:t>
            </a:r>
          </a:p>
        </p:txBody>
      </p:sp>
    </p:spTree>
    <p:extLst>
      <p:ext uri="{BB962C8B-B14F-4D97-AF65-F5344CB8AC3E}">
        <p14:creationId xmlns:p14="http://schemas.microsoft.com/office/powerpoint/2010/main" val="2928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69" grpId="0" bldLvl="0" animBg="1"/>
      <p:bldP spid="53" grpId="0" animBg="1"/>
      <p:bldP spid="5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3951" y="463296"/>
            <a:ext cx="12600432" cy="949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2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105" y="381127"/>
            <a:ext cx="15111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PERMOHONAN KELULUSAN</a:t>
            </a:r>
            <a:r>
              <a:rPr spc="35" dirty="0"/>
              <a:t> </a:t>
            </a:r>
            <a:r>
              <a:rPr spc="-5" dirty="0"/>
              <a:t>PENANGGUHAN</a:t>
            </a:r>
          </a:p>
        </p:txBody>
      </p:sp>
      <p:sp>
        <p:nvSpPr>
          <p:cNvPr id="3" name="object 3"/>
          <p:cNvSpPr/>
          <p:nvPr/>
        </p:nvSpPr>
        <p:spPr>
          <a:xfrm>
            <a:off x="6703216" y="122948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2211" y="122948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0351" y="122948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9347" y="122948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6820" y="122948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1244" y="122948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val 9"/>
          <p:cNvSpPr/>
          <p:nvPr/>
        </p:nvSpPr>
        <p:spPr>
          <a:xfrm>
            <a:off x="2545323" y="1944291"/>
            <a:ext cx="2281106" cy="19196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/>
              <a:t>Pegawai</a:t>
            </a:r>
            <a:r>
              <a:rPr lang="en-US" sz="3200" b="1" dirty="0"/>
              <a:t> </a:t>
            </a:r>
            <a:r>
              <a:rPr lang="en-US" sz="3200" b="1" dirty="0" err="1"/>
              <a:t>Mohon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 rot="2364789">
            <a:off x="2902046" y="3953257"/>
            <a:ext cx="381000" cy="473075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2" name="Down Arrow 11"/>
          <p:cNvSpPr/>
          <p:nvPr/>
        </p:nvSpPr>
        <p:spPr>
          <a:xfrm rot="19693065">
            <a:off x="4121579" y="3992846"/>
            <a:ext cx="381000" cy="471487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3" name="Oval 12"/>
          <p:cNvSpPr/>
          <p:nvPr/>
        </p:nvSpPr>
        <p:spPr>
          <a:xfrm>
            <a:off x="4025979" y="4517013"/>
            <a:ext cx="1371600" cy="835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BPL</a:t>
            </a:r>
          </a:p>
        </p:txBody>
      </p:sp>
      <p:sp>
        <p:nvSpPr>
          <p:cNvPr id="14" name="Oval 13"/>
          <p:cNvSpPr/>
          <p:nvPr/>
        </p:nvSpPr>
        <p:spPr>
          <a:xfrm>
            <a:off x="1977922" y="4495507"/>
            <a:ext cx="1371600" cy="835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UA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12863" y="5829300"/>
            <a:ext cx="5659656" cy="391596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3200" dirty="0" err="1"/>
              <a:t>Hantar</a:t>
            </a:r>
            <a:r>
              <a:rPr lang="en-US" sz="3200" dirty="0"/>
              <a:t> </a:t>
            </a:r>
            <a:r>
              <a:rPr lang="en-US" sz="3200" b="1" dirty="0"/>
              <a:t>3 </a:t>
            </a:r>
            <a:r>
              <a:rPr lang="en-US" sz="3200" b="1" dirty="0" err="1"/>
              <a:t>bulan</a:t>
            </a:r>
            <a:r>
              <a:rPr lang="en-US" sz="3200" b="1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semester </a:t>
            </a:r>
            <a:r>
              <a:rPr lang="en-US" sz="3200" dirty="0" err="1"/>
              <a:t>penangguhan</a:t>
            </a:r>
            <a:r>
              <a:rPr lang="en-US" sz="3200" dirty="0"/>
              <a:t> :-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 sz="3200" dirty="0" err="1"/>
              <a:t>Borang</a:t>
            </a:r>
            <a:r>
              <a:rPr lang="en-US" sz="3200" dirty="0"/>
              <a:t> </a:t>
            </a:r>
            <a:r>
              <a:rPr lang="en-US" sz="3200" dirty="0" err="1"/>
              <a:t>permohonan</a:t>
            </a:r>
            <a:r>
              <a:rPr lang="en-US" sz="3200" dirty="0"/>
              <a:t> </a:t>
            </a:r>
            <a:r>
              <a:rPr lang="en-US" sz="3200" dirty="0" err="1"/>
              <a:t>pelanjutan</a:t>
            </a:r>
            <a:r>
              <a:rPr lang="en-US" sz="3200" dirty="0"/>
              <a:t> </a:t>
            </a:r>
            <a:r>
              <a:rPr lang="en-US" sz="3200" dirty="0" err="1"/>
              <a:t>calon</a:t>
            </a:r>
            <a:endParaRPr lang="en-US" sz="3200" dirty="0"/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 sz="3200" dirty="0" err="1"/>
              <a:t>Dokumen</a:t>
            </a:r>
            <a:r>
              <a:rPr lang="en-US" sz="3200" dirty="0"/>
              <a:t> </a:t>
            </a:r>
            <a:r>
              <a:rPr lang="en-US" sz="3200" dirty="0" err="1"/>
              <a:t>sokongan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laporan</a:t>
            </a:r>
            <a:r>
              <a:rPr lang="en-US" sz="3200" dirty="0"/>
              <a:t> </a:t>
            </a:r>
            <a:r>
              <a:rPr lang="en-US" sz="3200" dirty="0" err="1"/>
              <a:t>perubatan</a:t>
            </a:r>
            <a:endParaRPr lang="en-US" sz="3200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6694667" y="3385026"/>
            <a:ext cx="445195" cy="2756793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7" name="Oval 16"/>
          <p:cNvSpPr/>
          <p:nvPr/>
        </p:nvSpPr>
        <p:spPr>
          <a:xfrm>
            <a:off x="9263203" y="2745078"/>
            <a:ext cx="3151663" cy="331816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/>
              <a:t>Ketua</a:t>
            </a:r>
            <a:r>
              <a:rPr lang="en-US" sz="3200" b="1" dirty="0"/>
              <a:t> </a:t>
            </a:r>
            <a:r>
              <a:rPr lang="en-US" sz="3200" b="1" dirty="0" err="1"/>
              <a:t>Bidang</a:t>
            </a:r>
            <a:r>
              <a:rPr lang="en-US" sz="3200" b="1" dirty="0"/>
              <a:t> </a:t>
            </a:r>
            <a:r>
              <a:rPr lang="en-US" sz="3200" b="1" dirty="0" err="1"/>
              <a:t>Kebangsaan</a:t>
            </a:r>
            <a:r>
              <a:rPr lang="en-US" sz="3200" b="1" dirty="0"/>
              <a:t> KKM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293682" y="1870859"/>
            <a:ext cx="3279511" cy="584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ms-MY" sz="3200">
                <a:latin typeface="Arial Rounded MT Bold" panose="020F0704030504030204" pitchFamily="34" charset="0"/>
              </a:rPr>
              <a:t>Pertimbangan</a:t>
            </a:r>
          </a:p>
        </p:txBody>
      </p:sp>
      <p:sp>
        <p:nvSpPr>
          <p:cNvPr id="19" name="Down Arrow 18"/>
          <p:cNvSpPr/>
          <p:nvPr/>
        </p:nvSpPr>
        <p:spPr>
          <a:xfrm rot="18662742">
            <a:off x="12917488" y="3985895"/>
            <a:ext cx="381000" cy="1327150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0" name="Down Arrow 19"/>
          <p:cNvSpPr/>
          <p:nvPr/>
        </p:nvSpPr>
        <p:spPr>
          <a:xfrm rot="14137352">
            <a:off x="12961938" y="2961958"/>
            <a:ext cx="381000" cy="1143000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2528791">
            <a:off x="11991181" y="4544741"/>
            <a:ext cx="1677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ms-MY" sz="3200" dirty="0">
                <a:latin typeface="Arial Rounded MT Bold" panose="020F0704030504030204" pitchFamily="34" charset="0"/>
              </a:rPr>
              <a:t>Lulus</a:t>
            </a:r>
          </a:p>
        </p:txBody>
      </p:sp>
      <p:sp>
        <p:nvSpPr>
          <p:cNvPr id="22" name="Multiply 21"/>
          <p:cNvSpPr/>
          <p:nvPr/>
        </p:nvSpPr>
        <p:spPr>
          <a:xfrm>
            <a:off x="12553950" y="2928620"/>
            <a:ext cx="552450" cy="487363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3716000" y="270002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ms-MY" sz="3200" dirty="0" err="1"/>
              <a:t>Teruskan</a:t>
            </a:r>
            <a:r>
              <a:rPr lang="en-US" altLang="ms-MY" sz="3200" dirty="0"/>
              <a:t> </a:t>
            </a:r>
            <a:r>
              <a:rPr lang="en-US" altLang="ms-MY" sz="3200" dirty="0" err="1"/>
              <a:t>pengajian</a:t>
            </a:r>
            <a:endParaRPr lang="en-US" altLang="ms-MY" sz="3200" dirty="0"/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13716000" y="4986020"/>
            <a:ext cx="373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ms-MY" sz="3200" dirty="0" err="1"/>
              <a:t>Penangguhan</a:t>
            </a:r>
            <a:r>
              <a:rPr lang="en-US" altLang="ms-MY" sz="3200" dirty="0"/>
              <a:t> di </a:t>
            </a:r>
            <a:r>
              <a:rPr lang="en-US" altLang="ms-MY" sz="3200" dirty="0" err="1"/>
              <a:t>Fasiliti</a:t>
            </a:r>
            <a:r>
              <a:rPr lang="en-US" altLang="ms-MY" sz="3200" dirty="0"/>
              <a:t> KKM</a:t>
            </a:r>
          </a:p>
        </p:txBody>
      </p:sp>
    </p:spTree>
    <p:extLst>
      <p:ext uri="{BB962C8B-B14F-4D97-AF65-F5344CB8AC3E}">
        <p14:creationId xmlns:p14="http://schemas.microsoft.com/office/powerpoint/2010/main" val="34831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24100"/>
            <a:ext cx="7200900" cy="72009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892434" y="266700"/>
            <a:ext cx="6289675" cy="2667000"/>
          </a:xfrm>
          <a:prstGeom prst="cloudCallout">
            <a:avLst>
              <a:gd name="adj1" fmla="val -23257"/>
              <a:gd name="adj2" fmla="val 787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JIKA SAYA GAGAL PEPERIKSAAN???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524000" y="514350"/>
            <a:ext cx="5202237" cy="3619500"/>
          </a:xfrm>
          <a:prstGeom prst="cloudCallout">
            <a:avLst>
              <a:gd name="adj1" fmla="val 35131"/>
              <a:gd name="adj2" fmla="val 575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200" b="1" kern="0" smtClean="0"/>
              <a:t>JIKA SAYA PERNAH TANGGUH???</a:t>
            </a:r>
            <a:endParaRPr 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19083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val 89"/>
          <p:cNvSpPr/>
          <p:nvPr/>
        </p:nvSpPr>
        <p:spPr>
          <a:xfrm>
            <a:off x="6743700" y="94869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1" name="Oval 90"/>
          <p:cNvSpPr/>
          <p:nvPr/>
        </p:nvSpPr>
        <p:spPr>
          <a:xfrm>
            <a:off x="7772400" y="94869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5" name="Oval 94"/>
          <p:cNvSpPr/>
          <p:nvPr/>
        </p:nvSpPr>
        <p:spPr>
          <a:xfrm>
            <a:off x="8686800" y="94869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6" name="Oval 95"/>
          <p:cNvSpPr/>
          <p:nvPr/>
        </p:nvSpPr>
        <p:spPr>
          <a:xfrm>
            <a:off x="9601200" y="94869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" name="Oval 102"/>
          <p:cNvSpPr/>
          <p:nvPr/>
        </p:nvSpPr>
        <p:spPr>
          <a:xfrm>
            <a:off x="10515600" y="94869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" name="Oval 103"/>
          <p:cNvSpPr/>
          <p:nvPr/>
        </p:nvSpPr>
        <p:spPr>
          <a:xfrm>
            <a:off x="11430000" y="94869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" name="Oval 104"/>
          <p:cNvSpPr/>
          <p:nvPr/>
        </p:nvSpPr>
        <p:spPr>
          <a:xfrm>
            <a:off x="12230100" y="94869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8" name="Chevron 107">
            <a:hlinkClick r:id="rId2" action="ppaction://hlinksldjump"/>
          </p:cNvPr>
          <p:cNvSpPr/>
          <p:nvPr/>
        </p:nvSpPr>
        <p:spPr>
          <a:xfrm rot="10800000">
            <a:off x="548868" y="5006147"/>
            <a:ext cx="228600" cy="3429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09" name="Chevron 108">
            <a:hlinkClick r:id="rId3" action="ppaction://hlinksldjump"/>
          </p:cNvPr>
          <p:cNvSpPr/>
          <p:nvPr/>
        </p:nvSpPr>
        <p:spPr>
          <a:xfrm rot="10800000" flipH="1" flipV="1">
            <a:off x="17271291" y="5002319"/>
            <a:ext cx="228600" cy="3429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4644032" y="338472"/>
            <a:ext cx="8314136" cy="6677769"/>
            <a:chOff x="3324625" y="2215846"/>
            <a:chExt cx="5542757" cy="4451846"/>
          </a:xfrm>
        </p:grpSpPr>
        <p:sp>
          <p:nvSpPr>
            <p:cNvPr id="234" name="Block Arc 233">
              <a:extLst>
                <a:ext uri="{FF2B5EF4-FFF2-40B4-BE49-F238E27FC236}">
                  <a16:creationId xmlns:a16="http://schemas.microsoft.com/office/drawing/2014/main" id="{5D9435BF-688A-4DBE-AB35-59ED859C27A2}"/>
                </a:ext>
              </a:extLst>
            </p:cNvPr>
            <p:cNvSpPr/>
            <p:nvPr/>
          </p:nvSpPr>
          <p:spPr>
            <a:xfrm>
              <a:off x="3884865" y="2215846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  <p:sp>
          <p:nvSpPr>
            <p:cNvPr id="235" name="Block Arc 234">
              <a:extLst>
                <a:ext uri="{FF2B5EF4-FFF2-40B4-BE49-F238E27FC236}">
                  <a16:creationId xmlns:a16="http://schemas.microsoft.com/office/drawing/2014/main" id="{AB39865D-2303-470B-9802-F4718873063F}"/>
                </a:ext>
              </a:extLst>
            </p:cNvPr>
            <p:cNvSpPr/>
            <p:nvPr/>
          </p:nvSpPr>
          <p:spPr>
            <a:xfrm>
              <a:off x="5055249" y="3386230"/>
              <a:ext cx="2111078" cy="2111078"/>
            </a:xfrm>
            <a:prstGeom prst="blockArc">
              <a:avLst>
                <a:gd name="adj1" fmla="val 10800000"/>
                <a:gd name="adj2" fmla="val 21560194"/>
                <a:gd name="adj3" fmla="val 24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  <p:sp>
          <p:nvSpPr>
            <p:cNvPr id="236" name="Block Arc 235">
              <a:extLst>
                <a:ext uri="{FF2B5EF4-FFF2-40B4-BE49-F238E27FC236}">
                  <a16:creationId xmlns:a16="http://schemas.microsoft.com/office/drawing/2014/main" id="{084D3FF7-EEF2-4CFA-9EA5-1EF1E8BABC30}"/>
                </a:ext>
              </a:extLst>
            </p:cNvPr>
            <p:cNvSpPr/>
            <p:nvPr/>
          </p:nvSpPr>
          <p:spPr>
            <a:xfrm>
              <a:off x="4481166" y="2812147"/>
              <a:ext cx="3259245" cy="3259244"/>
            </a:xfrm>
            <a:prstGeom prst="blockArc">
              <a:avLst>
                <a:gd name="adj1" fmla="val 10800000"/>
                <a:gd name="adj2" fmla="val 21581999"/>
                <a:gd name="adj3" fmla="val 165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C5E2B0AD-9674-437F-B6B8-07A2879B2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831" y="4427424"/>
              <a:ext cx="2375551" cy="1765444"/>
            </a:xfrm>
            <a:custGeom>
              <a:avLst/>
              <a:gdLst/>
              <a:ahLst/>
              <a:cxnLst/>
              <a:rect l="l" t="t" r="r" b="b"/>
              <a:pathLst>
                <a:path w="2429161" h="1805286">
                  <a:moveTo>
                    <a:pt x="284649" y="0"/>
                  </a:moveTo>
                  <a:lnTo>
                    <a:pt x="2426059" y="0"/>
                  </a:lnTo>
                  <a:lnTo>
                    <a:pt x="2427509" y="20116"/>
                  </a:lnTo>
                  <a:lnTo>
                    <a:pt x="2429161" y="101997"/>
                  </a:lnTo>
                  <a:lnTo>
                    <a:pt x="2424207" y="183024"/>
                  </a:lnTo>
                  <a:lnTo>
                    <a:pt x="2414298" y="262347"/>
                  </a:lnTo>
                  <a:lnTo>
                    <a:pt x="2396133" y="339963"/>
                  </a:lnTo>
                  <a:lnTo>
                    <a:pt x="2372189" y="406490"/>
                  </a:lnTo>
                  <a:lnTo>
                    <a:pt x="2343290" y="468754"/>
                  </a:lnTo>
                  <a:lnTo>
                    <a:pt x="2308612" y="525900"/>
                  </a:lnTo>
                  <a:lnTo>
                    <a:pt x="2273107" y="581340"/>
                  </a:lnTo>
                  <a:lnTo>
                    <a:pt x="2233474" y="635927"/>
                  </a:lnTo>
                  <a:lnTo>
                    <a:pt x="2194667" y="687103"/>
                  </a:lnTo>
                  <a:lnTo>
                    <a:pt x="2155860" y="739984"/>
                  </a:lnTo>
                  <a:lnTo>
                    <a:pt x="2117878" y="792865"/>
                  </a:lnTo>
                  <a:lnTo>
                    <a:pt x="2092282" y="835511"/>
                  </a:lnTo>
                  <a:lnTo>
                    <a:pt x="2071640" y="884128"/>
                  </a:lnTo>
                  <a:lnTo>
                    <a:pt x="2055126" y="935304"/>
                  </a:lnTo>
                  <a:lnTo>
                    <a:pt x="2041916" y="990743"/>
                  </a:lnTo>
                  <a:lnTo>
                    <a:pt x="2040264" y="1017184"/>
                  </a:lnTo>
                  <a:lnTo>
                    <a:pt x="2041916" y="1048742"/>
                  </a:lnTo>
                  <a:lnTo>
                    <a:pt x="2046044" y="1087124"/>
                  </a:lnTo>
                  <a:lnTo>
                    <a:pt x="2051824" y="1127211"/>
                  </a:lnTo>
                  <a:lnTo>
                    <a:pt x="2060906" y="1170710"/>
                  </a:lnTo>
                  <a:lnTo>
                    <a:pt x="2071640" y="1214210"/>
                  </a:lnTo>
                  <a:lnTo>
                    <a:pt x="2082374" y="1256003"/>
                  </a:lnTo>
                  <a:lnTo>
                    <a:pt x="2093934" y="1296090"/>
                  </a:lnTo>
                  <a:lnTo>
                    <a:pt x="2104667" y="1331913"/>
                  </a:lnTo>
                  <a:lnTo>
                    <a:pt x="2115401" y="1363471"/>
                  </a:lnTo>
                  <a:lnTo>
                    <a:pt x="2124484" y="1386500"/>
                  </a:lnTo>
                  <a:lnTo>
                    <a:pt x="2137695" y="1420618"/>
                  </a:lnTo>
                  <a:lnTo>
                    <a:pt x="2150080" y="1462410"/>
                  </a:lnTo>
                  <a:lnTo>
                    <a:pt x="2163291" y="1509322"/>
                  </a:lnTo>
                  <a:lnTo>
                    <a:pt x="2176502" y="1557085"/>
                  </a:lnTo>
                  <a:lnTo>
                    <a:pt x="2191364" y="1600584"/>
                  </a:lnTo>
                  <a:lnTo>
                    <a:pt x="2207052" y="1638966"/>
                  </a:lnTo>
                  <a:lnTo>
                    <a:pt x="2065860" y="1685877"/>
                  </a:lnTo>
                  <a:lnTo>
                    <a:pt x="1928797" y="1725964"/>
                  </a:lnTo>
                  <a:lnTo>
                    <a:pt x="1798339" y="1758376"/>
                  </a:lnTo>
                  <a:lnTo>
                    <a:pt x="1671183" y="1782257"/>
                  </a:lnTo>
                  <a:lnTo>
                    <a:pt x="1547331" y="1799316"/>
                  </a:lnTo>
                  <a:lnTo>
                    <a:pt x="1427607" y="1805286"/>
                  </a:lnTo>
                  <a:lnTo>
                    <a:pt x="1310360" y="1803580"/>
                  </a:lnTo>
                  <a:lnTo>
                    <a:pt x="1196416" y="1792492"/>
                  </a:lnTo>
                  <a:lnTo>
                    <a:pt x="1084123" y="1772875"/>
                  </a:lnTo>
                  <a:lnTo>
                    <a:pt x="1079169" y="1744728"/>
                  </a:lnTo>
                  <a:lnTo>
                    <a:pt x="1073389" y="1712317"/>
                  </a:lnTo>
                  <a:lnTo>
                    <a:pt x="1065957" y="1673083"/>
                  </a:lnTo>
                  <a:lnTo>
                    <a:pt x="1060178" y="1631289"/>
                  </a:lnTo>
                  <a:lnTo>
                    <a:pt x="1051921" y="1586084"/>
                  </a:lnTo>
                  <a:lnTo>
                    <a:pt x="1043664" y="1540027"/>
                  </a:lnTo>
                  <a:lnTo>
                    <a:pt x="1034581" y="1494821"/>
                  </a:lnTo>
                  <a:lnTo>
                    <a:pt x="1023848" y="1451323"/>
                  </a:lnTo>
                  <a:lnTo>
                    <a:pt x="1013114" y="1409529"/>
                  </a:lnTo>
                  <a:lnTo>
                    <a:pt x="999903" y="1372854"/>
                  </a:lnTo>
                  <a:lnTo>
                    <a:pt x="985867" y="1341295"/>
                  </a:lnTo>
                  <a:lnTo>
                    <a:pt x="971004" y="1316561"/>
                  </a:lnTo>
                  <a:lnTo>
                    <a:pt x="954491" y="1301208"/>
                  </a:lnTo>
                  <a:lnTo>
                    <a:pt x="936326" y="1293531"/>
                  </a:lnTo>
                  <a:lnTo>
                    <a:pt x="915684" y="1290120"/>
                  </a:lnTo>
                  <a:lnTo>
                    <a:pt x="891738" y="1291826"/>
                  </a:lnTo>
                  <a:lnTo>
                    <a:pt x="867794" y="1295238"/>
                  </a:lnTo>
                  <a:lnTo>
                    <a:pt x="845500" y="1301208"/>
                  </a:lnTo>
                  <a:lnTo>
                    <a:pt x="824032" y="1307178"/>
                  </a:lnTo>
                  <a:lnTo>
                    <a:pt x="804216" y="1313148"/>
                  </a:lnTo>
                  <a:lnTo>
                    <a:pt x="789354" y="1318266"/>
                  </a:lnTo>
                  <a:lnTo>
                    <a:pt x="753849" y="1330207"/>
                  </a:lnTo>
                  <a:lnTo>
                    <a:pt x="713391" y="1341295"/>
                  </a:lnTo>
                  <a:lnTo>
                    <a:pt x="667978" y="1350677"/>
                  </a:lnTo>
                  <a:lnTo>
                    <a:pt x="620089" y="1356648"/>
                  </a:lnTo>
                  <a:lnTo>
                    <a:pt x="572199" y="1361766"/>
                  </a:lnTo>
                  <a:lnTo>
                    <a:pt x="523484" y="1363471"/>
                  </a:lnTo>
                  <a:lnTo>
                    <a:pt x="477246" y="1360060"/>
                  </a:lnTo>
                  <a:lnTo>
                    <a:pt x="433484" y="1352383"/>
                  </a:lnTo>
                  <a:lnTo>
                    <a:pt x="409540" y="1346413"/>
                  </a:lnTo>
                  <a:lnTo>
                    <a:pt x="385595" y="1335325"/>
                  </a:lnTo>
                  <a:lnTo>
                    <a:pt x="361649" y="1322531"/>
                  </a:lnTo>
                  <a:lnTo>
                    <a:pt x="341007" y="1307178"/>
                  </a:lnTo>
                  <a:lnTo>
                    <a:pt x="319540" y="1288414"/>
                  </a:lnTo>
                  <a:lnTo>
                    <a:pt x="303026" y="1268797"/>
                  </a:lnTo>
                  <a:lnTo>
                    <a:pt x="291466" y="1244062"/>
                  </a:lnTo>
                  <a:lnTo>
                    <a:pt x="282384" y="1215915"/>
                  </a:lnTo>
                  <a:lnTo>
                    <a:pt x="279082" y="1185210"/>
                  </a:lnTo>
                  <a:lnTo>
                    <a:pt x="282384" y="1151093"/>
                  </a:lnTo>
                  <a:lnTo>
                    <a:pt x="286512" y="1127211"/>
                  </a:lnTo>
                  <a:lnTo>
                    <a:pt x="292293" y="1100771"/>
                  </a:lnTo>
                  <a:lnTo>
                    <a:pt x="298898" y="1073477"/>
                  </a:lnTo>
                  <a:lnTo>
                    <a:pt x="301375" y="1047036"/>
                  </a:lnTo>
                  <a:lnTo>
                    <a:pt x="301375" y="1018890"/>
                  </a:lnTo>
                  <a:lnTo>
                    <a:pt x="293943" y="994156"/>
                  </a:lnTo>
                  <a:lnTo>
                    <a:pt x="286512" y="980508"/>
                  </a:lnTo>
                  <a:lnTo>
                    <a:pt x="273301" y="967715"/>
                  </a:lnTo>
                  <a:lnTo>
                    <a:pt x="259265" y="958332"/>
                  </a:lnTo>
                  <a:lnTo>
                    <a:pt x="244402" y="950656"/>
                  </a:lnTo>
                  <a:lnTo>
                    <a:pt x="229540" y="939568"/>
                  </a:lnTo>
                  <a:lnTo>
                    <a:pt x="217981" y="927627"/>
                  </a:lnTo>
                  <a:lnTo>
                    <a:pt x="208899" y="912275"/>
                  </a:lnTo>
                  <a:lnTo>
                    <a:pt x="205595" y="895216"/>
                  </a:lnTo>
                  <a:lnTo>
                    <a:pt x="207247" y="878157"/>
                  </a:lnTo>
                  <a:lnTo>
                    <a:pt x="213026" y="861952"/>
                  </a:lnTo>
                  <a:lnTo>
                    <a:pt x="220458" y="848305"/>
                  </a:lnTo>
                  <a:lnTo>
                    <a:pt x="225412" y="834658"/>
                  </a:lnTo>
                  <a:lnTo>
                    <a:pt x="201467" y="817600"/>
                  </a:lnTo>
                  <a:lnTo>
                    <a:pt x="184953" y="800541"/>
                  </a:lnTo>
                  <a:lnTo>
                    <a:pt x="175871" y="783483"/>
                  </a:lnTo>
                  <a:lnTo>
                    <a:pt x="174219" y="764719"/>
                  </a:lnTo>
                  <a:lnTo>
                    <a:pt x="176696" y="747660"/>
                  </a:lnTo>
                  <a:lnTo>
                    <a:pt x="183302" y="728896"/>
                  </a:lnTo>
                  <a:lnTo>
                    <a:pt x="192384" y="710132"/>
                  </a:lnTo>
                  <a:lnTo>
                    <a:pt x="202293" y="691367"/>
                  </a:lnTo>
                  <a:lnTo>
                    <a:pt x="211375" y="671750"/>
                  </a:lnTo>
                  <a:lnTo>
                    <a:pt x="220458" y="652985"/>
                  </a:lnTo>
                  <a:lnTo>
                    <a:pt x="225412" y="632516"/>
                  </a:lnTo>
                  <a:lnTo>
                    <a:pt x="208899" y="617163"/>
                  </a:lnTo>
                  <a:lnTo>
                    <a:pt x="185779" y="605221"/>
                  </a:lnTo>
                  <a:lnTo>
                    <a:pt x="160183" y="594134"/>
                  </a:lnTo>
                  <a:lnTo>
                    <a:pt x="133761" y="584752"/>
                  </a:lnTo>
                  <a:lnTo>
                    <a:pt x="106513" y="575369"/>
                  </a:lnTo>
                  <a:lnTo>
                    <a:pt x="79266" y="565987"/>
                  </a:lnTo>
                  <a:lnTo>
                    <a:pt x="53670" y="554899"/>
                  </a:lnTo>
                  <a:lnTo>
                    <a:pt x="33028" y="542958"/>
                  </a:lnTo>
                  <a:lnTo>
                    <a:pt x="14863" y="525900"/>
                  </a:lnTo>
                  <a:lnTo>
                    <a:pt x="4129" y="505429"/>
                  </a:lnTo>
                  <a:lnTo>
                    <a:pt x="0" y="484106"/>
                  </a:lnTo>
                  <a:lnTo>
                    <a:pt x="3303" y="463637"/>
                  </a:lnTo>
                  <a:lnTo>
                    <a:pt x="10734" y="444872"/>
                  </a:lnTo>
                  <a:lnTo>
                    <a:pt x="22294" y="429519"/>
                  </a:lnTo>
                  <a:lnTo>
                    <a:pt x="36330" y="414167"/>
                  </a:lnTo>
                  <a:lnTo>
                    <a:pt x="49541" y="401373"/>
                  </a:lnTo>
                  <a:lnTo>
                    <a:pt x="60275" y="391138"/>
                  </a:lnTo>
                  <a:lnTo>
                    <a:pt x="91651" y="353609"/>
                  </a:lnTo>
                  <a:lnTo>
                    <a:pt x="124678" y="319492"/>
                  </a:lnTo>
                  <a:lnTo>
                    <a:pt x="157706" y="285375"/>
                  </a:lnTo>
                  <a:lnTo>
                    <a:pt x="189082" y="247846"/>
                  </a:lnTo>
                  <a:lnTo>
                    <a:pt x="218806" y="211171"/>
                  </a:lnTo>
                  <a:lnTo>
                    <a:pt x="246054" y="169378"/>
                  </a:lnTo>
                  <a:lnTo>
                    <a:pt x="268347" y="124173"/>
                  </a:lnTo>
                  <a:lnTo>
                    <a:pt x="280732" y="86644"/>
                  </a:lnTo>
                  <a:lnTo>
                    <a:pt x="284861" y="49968"/>
                  </a:lnTo>
                  <a:lnTo>
                    <a:pt x="284861" y="107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052"/>
            </a:p>
          </p:txBody>
        </p:sp>
        <p:sp>
          <p:nvSpPr>
            <p:cNvPr id="238" name="Freeform 18">
              <a:extLst>
                <a:ext uri="{FF2B5EF4-FFF2-40B4-BE49-F238E27FC236}">
                  <a16:creationId xmlns:a16="http://schemas.microsoft.com/office/drawing/2014/main" id="{263B4579-0D98-4AD5-B551-3A0FAD3CA1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625" y="4427424"/>
              <a:ext cx="2375551" cy="1765444"/>
            </a:xfrm>
            <a:custGeom>
              <a:avLst/>
              <a:gdLst/>
              <a:ahLst/>
              <a:cxnLst/>
              <a:rect l="l" t="t" r="r" b="b"/>
              <a:pathLst>
                <a:path w="2429161" h="1805286">
                  <a:moveTo>
                    <a:pt x="284649" y="0"/>
                  </a:moveTo>
                  <a:lnTo>
                    <a:pt x="2426059" y="0"/>
                  </a:lnTo>
                  <a:lnTo>
                    <a:pt x="2427509" y="20116"/>
                  </a:lnTo>
                  <a:lnTo>
                    <a:pt x="2429161" y="101997"/>
                  </a:lnTo>
                  <a:lnTo>
                    <a:pt x="2424207" y="183024"/>
                  </a:lnTo>
                  <a:lnTo>
                    <a:pt x="2414298" y="262347"/>
                  </a:lnTo>
                  <a:lnTo>
                    <a:pt x="2396133" y="339963"/>
                  </a:lnTo>
                  <a:lnTo>
                    <a:pt x="2372189" y="406490"/>
                  </a:lnTo>
                  <a:lnTo>
                    <a:pt x="2343290" y="468754"/>
                  </a:lnTo>
                  <a:lnTo>
                    <a:pt x="2308612" y="525900"/>
                  </a:lnTo>
                  <a:lnTo>
                    <a:pt x="2273107" y="581340"/>
                  </a:lnTo>
                  <a:lnTo>
                    <a:pt x="2233474" y="635927"/>
                  </a:lnTo>
                  <a:lnTo>
                    <a:pt x="2194667" y="687103"/>
                  </a:lnTo>
                  <a:lnTo>
                    <a:pt x="2155860" y="739984"/>
                  </a:lnTo>
                  <a:lnTo>
                    <a:pt x="2117878" y="792865"/>
                  </a:lnTo>
                  <a:lnTo>
                    <a:pt x="2092282" y="835511"/>
                  </a:lnTo>
                  <a:lnTo>
                    <a:pt x="2071640" y="884128"/>
                  </a:lnTo>
                  <a:lnTo>
                    <a:pt x="2055126" y="935304"/>
                  </a:lnTo>
                  <a:lnTo>
                    <a:pt x="2041916" y="990743"/>
                  </a:lnTo>
                  <a:lnTo>
                    <a:pt x="2040264" y="1017184"/>
                  </a:lnTo>
                  <a:lnTo>
                    <a:pt x="2041916" y="1048742"/>
                  </a:lnTo>
                  <a:lnTo>
                    <a:pt x="2046044" y="1087124"/>
                  </a:lnTo>
                  <a:lnTo>
                    <a:pt x="2051824" y="1127211"/>
                  </a:lnTo>
                  <a:lnTo>
                    <a:pt x="2060906" y="1170710"/>
                  </a:lnTo>
                  <a:lnTo>
                    <a:pt x="2071640" y="1214210"/>
                  </a:lnTo>
                  <a:lnTo>
                    <a:pt x="2082374" y="1256003"/>
                  </a:lnTo>
                  <a:lnTo>
                    <a:pt x="2093934" y="1296090"/>
                  </a:lnTo>
                  <a:lnTo>
                    <a:pt x="2104667" y="1331913"/>
                  </a:lnTo>
                  <a:lnTo>
                    <a:pt x="2115401" y="1363471"/>
                  </a:lnTo>
                  <a:lnTo>
                    <a:pt x="2124484" y="1386500"/>
                  </a:lnTo>
                  <a:lnTo>
                    <a:pt x="2137695" y="1420618"/>
                  </a:lnTo>
                  <a:lnTo>
                    <a:pt x="2150080" y="1462410"/>
                  </a:lnTo>
                  <a:lnTo>
                    <a:pt x="2163291" y="1509322"/>
                  </a:lnTo>
                  <a:lnTo>
                    <a:pt x="2176502" y="1557085"/>
                  </a:lnTo>
                  <a:lnTo>
                    <a:pt x="2191364" y="1600584"/>
                  </a:lnTo>
                  <a:lnTo>
                    <a:pt x="2207052" y="1638966"/>
                  </a:lnTo>
                  <a:lnTo>
                    <a:pt x="2065860" y="1685877"/>
                  </a:lnTo>
                  <a:lnTo>
                    <a:pt x="1928797" y="1725964"/>
                  </a:lnTo>
                  <a:lnTo>
                    <a:pt x="1798339" y="1758376"/>
                  </a:lnTo>
                  <a:lnTo>
                    <a:pt x="1671183" y="1782257"/>
                  </a:lnTo>
                  <a:lnTo>
                    <a:pt x="1547331" y="1799316"/>
                  </a:lnTo>
                  <a:lnTo>
                    <a:pt x="1427607" y="1805286"/>
                  </a:lnTo>
                  <a:lnTo>
                    <a:pt x="1310360" y="1803580"/>
                  </a:lnTo>
                  <a:lnTo>
                    <a:pt x="1196416" y="1792492"/>
                  </a:lnTo>
                  <a:lnTo>
                    <a:pt x="1084123" y="1772875"/>
                  </a:lnTo>
                  <a:lnTo>
                    <a:pt x="1079169" y="1744728"/>
                  </a:lnTo>
                  <a:lnTo>
                    <a:pt x="1073389" y="1712317"/>
                  </a:lnTo>
                  <a:lnTo>
                    <a:pt x="1065957" y="1673083"/>
                  </a:lnTo>
                  <a:lnTo>
                    <a:pt x="1060178" y="1631289"/>
                  </a:lnTo>
                  <a:lnTo>
                    <a:pt x="1051921" y="1586084"/>
                  </a:lnTo>
                  <a:lnTo>
                    <a:pt x="1043664" y="1540027"/>
                  </a:lnTo>
                  <a:lnTo>
                    <a:pt x="1034581" y="1494821"/>
                  </a:lnTo>
                  <a:lnTo>
                    <a:pt x="1023848" y="1451323"/>
                  </a:lnTo>
                  <a:lnTo>
                    <a:pt x="1013114" y="1409529"/>
                  </a:lnTo>
                  <a:lnTo>
                    <a:pt x="999903" y="1372854"/>
                  </a:lnTo>
                  <a:lnTo>
                    <a:pt x="985867" y="1341295"/>
                  </a:lnTo>
                  <a:lnTo>
                    <a:pt x="971004" y="1316561"/>
                  </a:lnTo>
                  <a:lnTo>
                    <a:pt x="954491" y="1301208"/>
                  </a:lnTo>
                  <a:lnTo>
                    <a:pt x="936326" y="1293531"/>
                  </a:lnTo>
                  <a:lnTo>
                    <a:pt x="915684" y="1290120"/>
                  </a:lnTo>
                  <a:lnTo>
                    <a:pt x="891738" y="1291826"/>
                  </a:lnTo>
                  <a:lnTo>
                    <a:pt x="867794" y="1295238"/>
                  </a:lnTo>
                  <a:lnTo>
                    <a:pt x="845500" y="1301208"/>
                  </a:lnTo>
                  <a:lnTo>
                    <a:pt x="824032" y="1307178"/>
                  </a:lnTo>
                  <a:lnTo>
                    <a:pt x="804216" y="1313148"/>
                  </a:lnTo>
                  <a:lnTo>
                    <a:pt x="789354" y="1318266"/>
                  </a:lnTo>
                  <a:lnTo>
                    <a:pt x="753849" y="1330207"/>
                  </a:lnTo>
                  <a:lnTo>
                    <a:pt x="713391" y="1341295"/>
                  </a:lnTo>
                  <a:lnTo>
                    <a:pt x="667978" y="1350677"/>
                  </a:lnTo>
                  <a:lnTo>
                    <a:pt x="620089" y="1356648"/>
                  </a:lnTo>
                  <a:lnTo>
                    <a:pt x="572199" y="1361766"/>
                  </a:lnTo>
                  <a:lnTo>
                    <a:pt x="523484" y="1363471"/>
                  </a:lnTo>
                  <a:lnTo>
                    <a:pt x="477246" y="1360060"/>
                  </a:lnTo>
                  <a:lnTo>
                    <a:pt x="433484" y="1352383"/>
                  </a:lnTo>
                  <a:lnTo>
                    <a:pt x="409540" y="1346413"/>
                  </a:lnTo>
                  <a:lnTo>
                    <a:pt x="385595" y="1335325"/>
                  </a:lnTo>
                  <a:lnTo>
                    <a:pt x="361649" y="1322531"/>
                  </a:lnTo>
                  <a:lnTo>
                    <a:pt x="341007" y="1307178"/>
                  </a:lnTo>
                  <a:lnTo>
                    <a:pt x="319540" y="1288414"/>
                  </a:lnTo>
                  <a:lnTo>
                    <a:pt x="303026" y="1268797"/>
                  </a:lnTo>
                  <a:lnTo>
                    <a:pt x="291466" y="1244062"/>
                  </a:lnTo>
                  <a:lnTo>
                    <a:pt x="282384" y="1215915"/>
                  </a:lnTo>
                  <a:lnTo>
                    <a:pt x="279082" y="1185210"/>
                  </a:lnTo>
                  <a:lnTo>
                    <a:pt x="282384" y="1151093"/>
                  </a:lnTo>
                  <a:lnTo>
                    <a:pt x="286512" y="1127211"/>
                  </a:lnTo>
                  <a:lnTo>
                    <a:pt x="292293" y="1100771"/>
                  </a:lnTo>
                  <a:lnTo>
                    <a:pt x="298898" y="1073477"/>
                  </a:lnTo>
                  <a:lnTo>
                    <a:pt x="301375" y="1047036"/>
                  </a:lnTo>
                  <a:lnTo>
                    <a:pt x="301375" y="1018890"/>
                  </a:lnTo>
                  <a:lnTo>
                    <a:pt x="293943" y="994156"/>
                  </a:lnTo>
                  <a:lnTo>
                    <a:pt x="286512" y="980508"/>
                  </a:lnTo>
                  <a:lnTo>
                    <a:pt x="273301" y="967715"/>
                  </a:lnTo>
                  <a:lnTo>
                    <a:pt x="259265" y="958332"/>
                  </a:lnTo>
                  <a:lnTo>
                    <a:pt x="244402" y="950656"/>
                  </a:lnTo>
                  <a:lnTo>
                    <a:pt x="229540" y="939568"/>
                  </a:lnTo>
                  <a:lnTo>
                    <a:pt x="217981" y="927627"/>
                  </a:lnTo>
                  <a:lnTo>
                    <a:pt x="208899" y="912275"/>
                  </a:lnTo>
                  <a:lnTo>
                    <a:pt x="205595" y="895216"/>
                  </a:lnTo>
                  <a:lnTo>
                    <a:pt x="207247" y="878157"/>
                  </a:lnTo>
                  <a:lnTo>
                    <a:pt x="213026" y="861952"/>
                  </a:lnTo>
                  <a:lnTo>
                    <a:pt x="220458" y="848305"/>
                  </a:lnTo>
                  <a:lnTo>
                    <a:pt x="225412" y="834658"/>
                  </a:lnTo>
                  <a:lnTo>
                    <a:pt x="201467" y="817600"/>
                  </a:lnTo>
                  <a:lnTo>
                    <a:pt x="184953" y="800541"/>
                  </a:lnTo>
                  <a:lnTo>
                    <a:pt x="175871" y="783483"/>
                  </a:lnTo>
                  <a:lnTo>
                    <a:pt x="174219" y="764719"/>
                  </a:lnTo>
                  <a:lnTo>
                    <a:pt x="176696" y="747660"/>
                  </a:lnTo>
                  <a:lnTo>
                    <a:pt x="183302" y="728896"/>
                  </a:lnTo>
                  <a:lnTo>
                    <a:pt x="192384" y="710132"/>
                  </a:lnTo>
                  <a:lnTo>
                    <a:pt x="202293" y="691367"/>
                  </a:lnTo>
                  <a:lnTo>
                    <a:pt x="211375" y="671750"/>
                  </a:lnTo>
                  <a:lnTo>
                    <a:pt x="220458" y="652985"/>
                  </a:lnTo>
                  <a:lnTo>
                    <a:pt x="225412" y="632516"/>
                  </a:lnTo>
                  <a:lnTo>
                    <a:pt x="208899" y="617163"/>
                  </a:lnTo>
                  <a:lnTo>
                    <a:pt x="185779" y="605221"/>
                  </a:lnTo>
                  <a:lnTo>
                    <a:pt x="160183" y="594134"/>
                  </a:lnTo>
                  <a:lnTo>
                    <a:pt x="133761" y="584752"/>
                  </a:lnTo>
                  <a:lnTo>
                    <a:pt x="106513" y="575369"/>
                  </a:lnTo>
                  <a:lnTo>
                    <a:pt x="79266" y="565987"/>
                  </a:lnTo>
                  <a:lnTo>
                    <a:pt x="53670" y="554899"/>
                  </a:lnTo>
                  <a:lnTo>
                    <a:pt x="33028" y="542958"/>
                  </a:lnTo>
                  <a:lnTo>
                    <a:pt x="14863" y="525900"/>
                  </a:lnTo>
                  <a:lnTo>
                    <a:pt x="4129" y="505429"/>
                  </a:lnTo>
                  <a:lnTo>
                    <a:pt x="0" y="484106"/>
                  </a:lnTo>
                  <a:lnTo>
                    <a:pt x="3303" y="463637"/>
                  </a:lnTo>
                  <a:lnTo>
                    <a:pt x="10734" y="444872"/>
                  </a:lnTo>
                  <a:lnTo>
                    <a:pt x="22294" y="429519"/>
                  </a:lnTo>
                  <a:lnTo>
                    <a:pt x="36330" y="414167"/>
                  </a:lnTo>
                  <a:lnTo>
                    <a:pt x="49541" y="401373"/>
                  </a:lnTo>
                  <a:lnTo>
                    <a:pt x="60275" y="391138"/>
                  </a:lnTo>
                  <a:lnTo>
                    <a:pt x="91651" y="353609"/>
                  </a:lnTo>
                  <a:lnTo>
                    <a:pt x="124678" y="319492"/>
                  </a:lnTo>
                  <a:lnTo>
                    <a:pt x="157706" y="285375"/>
                  </a:lnTo>
                  <a:lnTo>
                    <a:pt x="189082" y="247846"/>
                  </a:lnTo>
                  <a:lnTo>
                    <a:pt x="218806" y="211171"/>
                  </a:lnTo>
                  <a:lnTo>
                    <a:pt x="246054" y="169378"/>
                  </a:lnTo>
                  <a:lnTo>
                    <a:pt x="268347" y="124173"/>
                  </a:lnTo>
                  <a:lnTo>
                    <a:pt x="280732" y="86644"/>
                  </a:lnTo>
                  <a:lnTo>
                    <a:pt x="284861" y="49968"/>
                  </a:lnTo>
                  <a:lnTo>
                    <a:pt x="284861" y="107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052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94EFB998-75BD-4AA3-9AAD-CF68D055E5CE}"/>
                </a:ext>
              </a:extLst>
            </p:cNvPr>
            <p:cNvSpPr/>
            <p:nvPr/>
          </p:nvSpPr>
          <p:spPr>
            <a:xfrm>
              <a:off x="7023976" y="3048697"/>
              <a:ext cx="439759" cy="439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0FA02557-15FB-4149-A34F-92A5A271444B}"/>
                </a:ext>
              </a:extLst>
            </p:cNvPr>
            <p:cNvSpPr/>
            <p:nvPr/>
          </p:nvSpPr>
          <p:spPr>
            <a:xfrm>
              <a:off x="4876663" y="3041189"/>
              <a:ext cx="439759" cy="456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CD93D60-31BF-48CC-9CBA-2887D54CC249}"/>
                </a:ext>
              </a:extLst>
            </p:cNvPr>
            <p:cNvSpPr/>
            <p:nvPr/>
          </p:nvSpPr>
          <p:spPr>
            <a:xfrm>
              <a:off x="6840340" y="2228058"/>
              <a:ext cx="439759" cy="456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48" name="Isosceles Triangle 41">
              <a:extLst>
                <a:ext uri="{FF2B5EF4-FFF2-40B4-BE49-F238E27FC236}">
                  <a16:creationId xmlns:a16="http://schemas.microsoft.com/office/drawing/2014/main" id="{0B75878A-A0C2-4D00-B7FD-D32DF2626BE1}"/>
                </a:ext>
              </a:extLst>
            </p:cNvPr>
            <p:cNvSpPr/>
            <p:nvPr/>
          </p:nvSpPr>
          <p:spPr>
            <a:xfrm>
              <a:off x="6983146" y="2333571"/>
              <a:ext cx="170904" cy="245492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/>
            </a:p>
          </p:txBody>
        </p:sp>
        <p:sp>
          <p:nvSpPr>
            <p:cNvPr id="249" name="Rounded Rectangle 29">
              <a:extLst>
                <a:ext uri="{FF2B5EF4-FFF2-40B4-BE49-F238E27FC236}">
                  <a16:creationId xmlns:a16="http://schemas.microsoft.com/office/drawing/2014/main" id="{6CB72988-CDB7-416B-8AF5-7C64410BE1CE}"/>
                </a:ext>
              </a:extLst>
            </p:cNvPr>
            <p:cNvSpPr/>
            <p:nvPr/>
          </p:nvSpPr>
          <p:spPr>
            <a:xfrm>
              <a:off x="4976960" y="3152662"/>
              <a:ext cx="255920" cy="233568"/>
            </a:xfrm>
            <a:custGeom>
              <a:avLst/>
              <a:gdLst/>
              <a:ahLst/>
              <a:cxnLst/>
              <a:rect l="l" t="t" r="r" b="b"/>
              <a:pathLst>
                <a:path w="3912285" h="3570584">
                  <a:moveTo>
                    <a:pt x="1735286" y="1923802"/>
                  </a:moveTo>
                  <a:cubicBezTo>
                    <a:pt x="1696807" y="1923802"/>
                    <a:pt x="1665614" y="1954995"/>
                    <a:pt x="1665614" y="1993474"/>
                  </a:cubicBezTo>
                  <a:lnTo>
                    <a:pt x="1665614" y="2272151"/>
                  </a:lnTo>
                  <a:cubicBezTo>
                    <a:pt x="1665614" y="2310630"/>
                    <a:pt x="1696807" y="2341823"/>
                    <a:pt x="1735286" y="2341823"/>
                  </a:cubicBezTo>
                  <a:lnTo>
                    <a:pt x="2120746" y="2341823"/>
                  </a:lnTo>
                  <a:cubicBezTo>
                    <a:pt x="2159225" y="2341823"/>
                    <a:pt x="2190418" y="2310630"/>
                    <a:pt x="2190418" y="2272151"/>
                  </a:cubicBezTo>
                  <a:lnTo>
                    <a:pt x="2190418" y="1993474"/>
                  </a:lnTo>
                  <a:cubicBezTo>
                    <a:pt x="2190418" y="1954995"/>
                    <a:pt x="2159225" y="1923802"/>
                    <a:pt x="2120746" y="1923802"/>
                  </a:cubicBezTo>
                  <a:close/>
                  <a:moveTo>
                    <a:pt x="1562868" y="288032"/>
                  </a:moveTo>
                  <a:cubicBezTo>
                    <a:pt x="1509767" y="288032"/>
                    <a:pt x="1466720" y="331079"/>
                    <a:pt x="1466720" y="384180"/>
                  </a:cubicBezTo>
                  <a:lnTo>
                    <a:pt x="1466720" y="665962"/>
                  </a:lnTo>
                  <a:lnTo>
                    <a:pt x="2398596" y="665962"/>
                  </a:lnTo>
                  <a:lnTo>
                    <a:pt x="2398596" y="384180"/>
                  </a:lnTo>
                  <a:cubicBezTo>
                    <a:pt x="2398596" y="331079"/>
                    <a:pt x="2355549" y="288032"/>
                    <a:pt x="2302448" y="288032"/>
                  </a:cubicBezTo>
                  <a:close/>
                  <a:moveTo>
                    <a:pt x="1328618" y="0"/>
                  </a:moveTo>
                  <a:lnTo>
                    <a:pt x="2528746" y="0"/>
                  </a:lnTo>
                  <a:cubicBezTo>
                    <a:pt x="2614913" y="0"/>
                    <a:pt x="2684766" y="69853"/>
                    <a:pt x="2684766" y="156020"/>
                  </a:cubicBezTo>
                  <a:lnTo>
                    <a:pt x="2684766" y="665962"/>
                  </a:lnTo>
                  <a:lnTo>
                    <a:pt x="3428172" y="665962"/>
                  </a:lnTo>
                  <a:cubicBezTo>
                    <a:pt x="3695540" y="665962"/>
                    <a:pt x="3912285" y="882707"/>
                    <a:pt x="3912285" y="1150075"/>
                  </a:cubicBezTo>
                  <a:lnTo>
                    <a:pt x="3912285" y="2061141"/>
                  </a:lnTo>
                  <a:lnTo>
                    <a:pt x="2398595" y="2061141"/>
                  </a:lnTo>
                  <a:lnTo>
                    <a:pt x="2398595" y="2204482"/>
                  </a:lnTo>
                  <a:lnTo>
                    <a:pt x="3912285" y="2204482"/>
                  </a:lnTo>
                  <a:lnTo>
                    <a:pt x="3912285" y="3086471"/>
                  </a:lnTo>
                  <a:cubicBezTo>
                    <a:pt x="3912285" y="3353839"/>
                    <a:pt x="3695540" y="3570584"/>
                    <a:pt x="3428172" y="3570584"/>
                  </a:cubicBezTo>
                  <a:lnTo>
                    <a:pt x="484113" y="3570584"/>
                  </a:lnTo>
                  <a:cubicBezTo>
                    <a:pt x="216745" y="3570584"/>
                    <a:pt x="0" y="3353839"/>
                    <a:pt x="0" y="3086471"/>
                  </a:cubicBezTo>
                  <a:lnTo>
                    <a:pt x="0" y="2204482"/>
                  </a:lnTo>
                  <a:lnTo>
                    <a:pt x="1495037" y="2204482"/>
                  </a:lnTo>
                  <a:lnTo>
                    <a:pt x="1495037" y="2061141"/>
                  </a:lnTo>
                  <a:lnTo>
                    <a:pt x="0" y="2061141"/>
                  </a:lnTo>
                  <a:lnTo>
                    <a:pt x="0" y="1150075"/>
                  </a:lnTo>
                  <a:cubicBezTo>
                    <a:pt x="0" y="882707"/>
                    <a:pt x="216745" y="665962"/>
                    <a:pt x="484113" y="665962"/>
                  </a:cubicBezTo>
                  <a:lnTo>
                    <a:pt x="1172598" y="665962"/>
                  </a:lnTo>
                  <a:lnTo>
                    <a:pt x="1172598" y="156020"/>
                  </a:lnTo>
                  <a:cubicBezTo>
                    <a:pt x="1172598" y="69853"/>
                    <a:pt x="1242451" y="0"/>
                    <a:pt x="1328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/>
            </a:p>
          </p:txBody>
        </p:sp>
        <p:sp>
          <p:nvSpPr>
            <p:cNvPr id="250" name="Rounded Rectangle 24">
              <a:extLst>
                <a:ext uri="{FF2B5EF4-FFF2-40B4-BE49-F238E27FC236}">
                  <a16:creationId xmlns:a16="http://schemas.microsoft.com/office/drawing/2014/main" id="{84E284D4-66D9-4AB6-9C77-AE4CD9831BF6}"/>
                </a:ext>
              </a:extLst>
            </p:cNvPr>
            <p:cNvSpPr/>
            <p:nvPr/>
          </p:nvSpPr>
          <p:spPr>
            <a:xfrm>
              <a:off x="7128652" y="3172400"/>
              <a:ext cx="247162" cy="191240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607752E-5390-43D6-9E85-57085AF49FDA}"/>
                </a:ext>
              </a:extLst>
            </p:cNvPr>
            <p:cNvSpPr/>
            <p:nvPr/>
          </p:nvSpPr>
          <p:spPr>
            <a:xfrm>
              <a:off x="5101182" y="2215847"/>
              <a:ext cx="439759" cy="423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053EBE0-C2ED-496B-8A46-B5E18C327E8B}"/>
                </a:ext>
              </a:extLst>
            </p:cNvPr>
            <p:cNvSpPr/>
            <p:nvPr/>
          </p:nvSpPr>
          <p:spPr>
            <a:xfrm>
              <a:off x="5890907" y="2600387"/>
              <a:ext cx="439759" cy="423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7809619-B912-49B2-89F3-C4E6A8A70B47}"/>
                </a:ext>
              </a:extLst>
            </p:cNvPr>
            <p:cNvSpPr/>
            <p:nvPr/>
          </p:nvSpPr>
          <p:spPr>
            <a:xfrm>
              <a:off x="7433165" y="3805312"/>
              <a:ext cx="439759" cy="423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435032F8-8142-40F1-8565-E3E0A355C4B0}"/>
                </a:ext>
              </a:extLst>
            </p:cNvPr>
            <p:cNvSpPr/>
            <p:nvPr/>
          </p:nvSpPr>
          <p:spPr>
            <a:xfrm>
              <a:off x="4344586" y="3795810"/>
              <a:ext cx="439759" cy="423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55" name="Rectangle 15">
              <a:extLst>
                <a:ext uri="{FF2B5EF4-FFF2-40B4-BE49-F238E27FC236}">
                  <a16:creationId xmlns:a16="http://schemas.microsoft.com/office/drawing/2014/main" id="{442DB8F2-4A57-49E1-96AE-4873C0DA8247}"/>
                </a:ext>
              </a:extLst>
            </p:cNvPr>
            <p:cNvSpPr/>
            <p:nvPr/>
          </p:nvSpPr>
          <p:spPr>
            <a:xfrm rot="14270044">
              <a:off x="7533923" y="3900984"/>
              <a:ext cx="222882" cy="232173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/>
            </a:p>
          </p:txBody>
        </p:sp>
        <p:sp>
          <p:nvSpPr>
            <p:cNvPr id="257" name="Rectangle 1">
              <a:extLst>
                <a:ext uri="{FF2B5EF4-FFF2-40B4-BE49-F238E27FC236}">
                  <a16:creationId xmlns:a16="http://schemas.microsoft.com/office/drawing/2014/main" id="{6F34D9EB-299D-47AA-8AB7-A79EA5B5D5B1}"/>
                </a:ext>
              </a:extLst>
            </p:cNvPr>
            <p:cNvSpPr/>
            <p:nvPr/>
          </p:nvSpPr>
          <p:spPr>
            <a:xfrm>
              <a:off x="6006919" y="2708477"/>
              <a:ext cx="207739" cy="207340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58" name="Rounded Rectangle 24">
              <a:extLst>
                <a:ext uri="{FF2B5EF4-FFF2-40B4-BE49-F238E27FC236}">
                  <a16:creationId xmlns:a16="http://schemas.microsoft.com/office/drawing/2014/main" id="{88ACD966-2B57-4975-96BD-2765E7AE64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5300" y="3933428"/>
              <a:ext cx="216204" cy="167287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723C3B6-3168-4A15-950F-D9E86ACFC677}"/>
                </a:ext>
              </a:extLst>
            </p:cNvPr>
            <p:cNvSpPr/>
            <p:nvPr/>
          </p:nvSpPr>
          <p:spPr>
            <a:xfrm>
              <a:off x="7802961" y="3157973"/>
              <a:ext cx="439759" cy="456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0E91291-0C43-4FC8-A951-AB9009BE5A20}"/>
                </a:ext>
              </a:extLst>
            </p:cNvPr>
            <p:cNvSpPr/>
            <p:nvPr/>
          </p:nvSpPr>
          <p:spPr>
            <a:xfrm>
              <a:off x="3919187" y="3190442"/>
              <a:ext cx="439759" cy="423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61" name="Rounded Rectangle 9">
              <a:extLst>
                <a:ext uri="{FF2B5EF4-FFF2-40B4-BE49-F238E27FC236}">
                  <a16:creationId xmlns:a16="http://schemas.microsoft.com/office/drawing/2014/main" id="{D7D0EEB0-C79B-45AB-9D2F-DDCDA9959A52}"/>
                </a:ext>
              </a:extLst>
            </p:cNvPr>
            <p:cNvSpPr>
              <a:spLocks/>
            </p:cNvSpPr>
            <p:nvPr/>
          </p:nvSpPr>
          <p:spPr>
            <a:xfrm>
              <a:off x="4019723" y="3297417"/>
              <a:ext cx="238688" cy="23868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  <p:sp>
          <p:nvSpPr>
            <p:cNvPr id="262" name="Freeform 39">
              <a:extLst>
                <a:ext uri="{FF2B5EF4-FFF2-40B4-BE49-F238E27FC236}">
                  <a16:creationId xmlns:a16="http://schemas.microsoft.com/office/drawing/2014/main" id="{50175781-A853-445F-9C29-D6C2DC63A7A4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7903179" y="3264041"/>
              <a:ext cx="239324" cy="238687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0ECCFB3-FE8D-4055-A932-879A44622B97}"/>
                </a:ext>
              </a:extLst>
            </p:cNvPr>
            <p:cNvSpPr/>
            <p:nvPr/>
          </p:nvSpPr>
          <p:spPr>
            <a:xfrm>
              <a:off x="5890908" y="3260199"/>
              <a:ext cx="439759" cy="456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C8FB2EB-E906-40E1-9A90-F18622E76749}"/>
                </a:ext>
              </a:extLst>
            </p:cNvPr>
            <p:cNvSpPr/>
            <p:nvPr/>
          </p:nvSpPr>
          <p:spPr>
            <a:xfrm>
              <a:off x="5067467" y="3660698"/>
              <a:ext cx="439759" cy="423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178C910E-81E0-464D-988C-B9D2F0787C1B}"/>
                </a:ext>
              </a:extLst>
            </p:cNvPr>
            <p:cNvSpPr/>
            <p:nvPr/>
          </p:nvSpPr>
          <p:spPr>
            <a:xfrm>
              <a:off x="6741981" y="3644201"/>
              <a:ext cx="439759" cy="456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2"/>
            </a:p>
          </p:txBody>
        </p:sp>
        <p:sp>
          <p:nvSpPr>
            <p:cNvPr id="266" name="Rounded Rectangle 7">
              <a:extLst>
                <a:ext uri="{FF2B5EF4-FFF2-40B4-BE49-F238E27FC236}">
                  <a16:creationId xmlns:a16="http://schemas.microsoft.com/office/drawing/2014/main" id="{A79993BD-02F1-4608-A87D-6CF0D95AB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7990" y="3753115"/>
              <a:ext cx="238715" cy="23868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  <p:sp>
          <p:nvSpPr>
            <p:cNvPr id="267" name="Donut 6">
              <a:extLst>
                <a:ext uri="{FF2B5EF4-FFF2-40B4-BE49-F238E27FC236}">
                  <a16:creationId xmlns:a16="http://schemas.microsoft.com/office/drawing/2014/main" id="{3AA61488-6F61-4FF4-B67F-316119F2A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6564" y="3753115"/>
              <a:ext cx="238688" cy="23868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  <p:sp>
          <p:nvSpPr>
            <p:cNvPr id="268" name="Rounded Rectangle 9">
              <a:extLst>
                <a:ext uri="{FF2B5EF4-FFF2-40B4-BE49-F238E27FC236}">
                  <a16:creationId xmlns:a16="http://schemas.microsoft.com/office/drawing/2014/main" id="{C365E374-694B-4735-A440-915DC6ECBDB8}"/>
                </a:ext>
              </a:extLst>
            </p:cNvPr>
            <p:cNvSpPr>
              <a:spLocks/>
            </p:cNvSpPr>
            <p:nvPr/>
          </p:nvSpPr>
          <p:spPr>
            <a:xfrm>
              <a:off x="5991443" y="3374285"/>
              <a:ext cx="238688" cy="23868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52">
                <a:solidFill>
                  <a:schemeClr val="tx1"/>
                </a:solidFill>
              </a:endParaRPr>
            </a:p>
          </p:txBody>
        </p:sp>
      </p:grpSp>
      <p:sp>
        <p:nvSpPr>
          <p:cNvPr id="269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404892" y="425059"/>
            <a:ext cx="453671" cy="489504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cxnSp>
        <p:nvCxnSpPr>
          <p:cNvPr id="118" name="Straight Connector 117">
            <a:hlinkClick r:id="rId4" action="ppaction://hlinksldjump"/>
          </p:cNvPr>
          <p:cNvCxnSpPr/>
          <p:nvPr/>
        </p:nvCxnSpPr>
        <p:spPr>
          <a:xfrm>
            <a:off x="12486675" y="592932"/>
            <a:ext cx="5715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ject 19"/>
          <p:cNvSpPr txBox="1"/>
          <p:nvPr/>
        </p:nvSpPr>
        <p:spPr>
          <a:xfrm>
            <a:off x="370425" y="6186292"/>
            <a:ext cx="17722215" cy="3996054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0" b="1" spc="-100" dirty="0" smtClean="0">
                <a:latin typeface="Calibri"/>
                <a:cs typeface="Calibri"/>
              </a:rPr>
              <a:t>PELANJUTAN</a:t>
            </a:r>
            <a:r>
              <a:rPr lang="en-US" sz="12000" b="1" spc="-100" dirty="0" smtClean="0">
                <a:latin typeface="Calibri"/>
                <a:cs typeface="Calibri"/>
              </a:rPr>
              <a:t> PENGAJIAN</a:t>
            </a:r>
            <a:endParaRPr sz="120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60"/>
              </a:spcBef>
            </a:pPr>
            <a:r>
              <a:rPr sz="6400" b="1" i="1" spc="-40" dirty="0">
                <a:latin typeface="Calibri"/>
                <a:cs typeface="Calibri"/>
              </a:rPr>
              <a:t>SEMUA </a:t>
            </a:r>
            <a:r>
              <a:rPr sz="6400" b="1" i="1" spc="-55" dirty="0">
                <a:latin typeface="Calibri"/>
                <a:cs typeface="Calibri"/>
              </a:rPr>
              <a:t>PELANJUTAN </a:t>
            </a:r>
            <a:r>
              <a:rPr sz="6400" b="1" i="1" spc="-20" dirty="0">
                <a:latin typeface="Calibri"/>
                <a:cs typeface="Calibri"/>
              </a:rPr>
              <a:t>ADALAH </a:t>
            </a:r>
            <a:r>
              <a:rPr sz="6400" b="1" i="1" spc="-165" dirty="0">
                <a:latin typeface="Calibri"/>
                <a:cs typeface="Calibri"/>
              </a:rPr>
              <a:t>TANPA</a:t>
            </a:r>
            <a:r>
              <a:rPr sz="6400" b="1" i="1" spc="125" dirty="0">
                <a:latin typeface="Calibri"/>
                <a:cs typeface="Calibri"/>
              </a:rPr>
              <a:t> </a:t>
            </a:r>
            <a:r>
              <a:rPr sz="6400" b="1" i="1" spc="-5" dirty="0">
                <a:latin typeface="Calibri"/>
                <a:cs typeface="Calibri"/>
              </a:rPr>
              <a:t>HLP</a:t>
            </a:r>
            <a:endParaRPr sz="6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85"/>
              </a:spcBef>
            </a:pPr>
            <a:r>
              <a:rPr sz="3600" spc="-15" dirty="0">
                <a:latin typeface="Calibri"/>
                <a:cs typeface="Calibri"/>
              </a:rPr>
              <a:t>Pelanjutan </a:t>
            </a:r>
            <a:r>
              <a:rPr sz="3600" spc="-30" dirty="0">
                <a:latin typeface="Calibri"/>
                <a:cs typeface="Calibri"/>
              </a:rPr>
              <a:t>hanya </a:t>
            </a:r>
            <a:r>
              <a:rPr sz="3600" spc="-20" dirty="0">
                <a:latin typeface="Calibri"/>
                <a:cs typeface="Calibri"/>
              </a:rPr>
              <a:t>akan </a:t>
            </a:r>
            <a:r>
              <a:rPr sz="3600" spc="-10" dirty="0">
                <a:latin typeface="Calibri"/>
                <a:cs typeface="Calibri"/>
              </a:rPr>
              <a:t>DIPERTIMBANGKAN </a:t>
            </a:r>
            <a:r>
              <a:rPr sz="3600" spc="-15" dirty="0">
                <a:latin typeface="Calibri"/>
                <a:cs typeface="Calibri"/>
              </a:rPr>
              <a:t>jika </a:t>
            </a:r>
            <a:r>
              <a:rPr sz="3600" spc="-20" dirty="0">
                <a:latin typeface="Calibri"/>
                <a:cs typeface="Calibri"/>
              </a:rPr>
              <a:t>terdapat </a:t>
            </a:r>
            <a:r>
              <a:rPr sz="3600" spc="-5" dirty="0">
                <a:latin typeface="Calibri"/>
                <a:cs typeface="Calibri"/>
              </a:rPr>
              <a:t>perubahan dari </a:t>
            </a:r>
            <a:r>
              <a:rPr sz="3600" spc="-10" dirty="0">
                <a:latin typeface="Calibri"/>
                <a:cs typeface="Calibri"/>
              </a:rPr>
              <a:t>segi struktur pengajian  </a:t>
            </a:r>
            <a:r>
              <a:rPr sz="3600" spc="-25" dirty="0">
                <a:latin typeface="Calibri"/>
                <a:cs typeface="Calibri"/>
              </a:rPr>
              <a:t>atau </a:t>
            </a:r>
            <a:r>
              <a:rPr sz="3600" spc="-10" dirty="0">
                <a:latin typeface="Calibri"/>
                <a:cs typeface="Calibri"/>
              </a:rPr>
              <a:t>tempoh </a:t>
            </a:r>
            <a:r>
              <a:rPr sz="3600" dirty="0">
                <a:latin typeface="Calibri"/>
                <a:cs typeface="Calibri"/>
              </a:rPr>
              <a:t>cuti </a:t>
            </a:r>
            <a:r>
              <a:rPr sz="3600" spc="-5" dirty="0">
                <a:latin typeface="Calibri"/>
                <a:cs typeface="Calibri"/>
              </a:rPr>
              <a:t>belajar dan penajaan </a:t>
            </a:r>
            <a:r>
              <a:rPr sz="3600" spc="-20" dirty="0">
                <a:latin typeface="Calibri"/>
                <a:cs typeface="Calibri"/>
              </a:rPr>
              <a:t>tamat </a:t>
            </a:r>
            <a:r>
              <a:rPr sz="3600" dirty="0">
                <a:latin typeface="Calibri"/>
                <a:cs typeface="Calibri"/>
              </a:rPr>
              <a:t>pada </a:t>
            </a:r>
            <a:r>
              <a:rPr sz="3600" spc="-15" dirty="0">
                <a:latin typeface="Calibri"/>
                <a:cs typeface="Calibri"/>
              </a:rPr>
              <a:t>pertengahan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55" dirty="0">
                <a:latin typeface="Calibri"/>
                <a:cs typeface="Calibri"/>
              </a:rPr>
              <a:t>semester.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6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589" y="381127"/>
            <a:ext cx="14224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PERMOHONAN KELULUSAN</a:t>
            </a:r>
            <a:r>
              <a:rPr spc="-10" dirty="0"/>
              <a:t> </a:t>
            </a:r>
            <a:r>
              <a:rPr spc="-40" dirty="0"/>
              <a:t>PELANJUTAN</a:t>
            </a:r>
          </a:p>
        </p:txBody>
      </p:sp>
      <p:sp>
        <p:nvSpPr>
          <p:cNvPr id="3" name="object 3"/>
          <p:cNvSpPr/>
          <p:nvPr/>
        </p:nvSpPr>
        <p:spPr>
          <a:xfrm>
            <a:off x="6757732" y="14097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6727" y="14097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4867" y="14097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3863" y="14097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1336" y="14097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5760" y="14097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val 9"/>
          <p:cNvSpPr/>
          <p:nvPr/>
        </p:nvSpPr>
        <p:spPr>
          <a:xfrm>
            <a:off x="1371601" y="2030093"/>
            <a:ext cx="4522250" cy="12792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/>
              <a:t>Pegawai</a:t>
            </a:r>
            <a:endParaRPr lang="en-US" sz="3200" b="1" dirty="0" smtClean="0"/>
          </a:p>
          <a:p>
            <a:pPr algn="ctr">
              <a:defRPr/>
            </a:pPr>
            <a:r>
              <a:rPr lang="en-US" sz="3200" b="1" dirty="0" err="1" smtClean="0"/>
              <a:t>Mohon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 rot="2364789">
            <a:off x="1753995" y="3153376"/>
            <a:ext cx="865028" cy="737801"/>
          </a:xfrm>
          <a:prstGeom prst="downArrow">
            <a:avLst>
              <a:gd name="adj1" fmla="val 42728"/>
              <a:gd name="adj2" fmla="val 5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2" name="Down Arrow 11"/>
          <p:cNvSpPr/>
          <p:nvPr/>
        </p:nvSpPr>
        <p:spPr>
          <a:xfrm rot="19693065">
            <a:off x="4868404" y="3028466"/>
            <a:ext cx="878026" cy="809757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3" name="Oval 12"/>
          <p:cNvSpPr/>
          <p:nvPr/>
        </p:nvSpPr>
        <p:spPr>
          <a:xfrm>
            <a:off x="3850455" y="3843890"/>
            <a:ext cx="3160899" cy="12792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BPL</a:t>
            </a:r>
          </a:p>
        </p:txBody>
      </p:sp>
      <p:sp>
        <p:nvSpPr>
          <p:cNvPr id="14" name="Oval 13"/>
          <p:cNvSpPr/>
          <p:nvPr/>
        </p:nvSpPr>
        <p:spPr>
          <a:xfrm>
            <a:off x="199678" y="3843890"/>
            <a:ext cx="3160899" cy="12792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UA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3948" y="5573754"/>
            <a:ext cx="6497406" cy="246096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3200" dirty="0" err="1"/>
              <a:t>Hantar</a:t>
            </a:r>
            <a:r>
              <a:rPr lang="en-US" sz="3200" dirty="0"/>
              <a:t> </a:t>
            </a:r>
            <a:r>
              <a:rPr lang="en-US" sz="3200" dirty="0" err="1"/>
              <a:t>borang</a:t>
            </a:r>
            <a:r>
              <a:rPr lang="en-US" sz="3200" dirty="0"/>
              <a:t> </a:t>
            </a:r>
            <a:r>
              <a:rPr lang="en-US" sz="3200" dirty="0" err="1"/>
              <a:t>permohonan</a:t>
            </a:r>
            <a:r>
              <a:rPr lang="en-US" sz="3200" dirty="0"/>
              <a:t> </a:t>
            </a:r>
            <a:r>
              <a:rPr lang="en-US" sz="3200" dirty="0" err="1"/>
              <a:t>pelanjutan</a:t>
            </a:r>
            <a:r>
              <a:rPr lang="en-US" sz="3200" dirty="0"/>
              <a:t> </a:t>
            </a:r>
            <a:r>
              <a:rPr lang="en-US" sz="3200" b="1" dirty="0"/>
              <a:t>3 </a:t>
            </a:r>
            <a:r>
              <a:rPr lang="en-US" sz="3200" b="1" dirty="0" err="1"/>
              <a:t>bulan</a:t>
            </a:r>
            <a:r>
              <a:rPr lang="en-US" sz="3200" b="1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tempoh</a:t>
            </a:r>
            <a:r>
              <a:rPr lang="en-US" sz="3200" dirty="0"/>
              <a:t> </a:t>
            </a:r>
            <a:r>
              <a:rPr lang="en-US" sz="3200" dirty="0" err="1"/>
              <a:t>kelulusan</a:t>
            </a:r>
            <a:r>
              <a:rPr lang="en-US" sz="3200" dirty="0"/>
              <a:t> HLP </a:t>
            </a:r>
            <a:r>
              <a:rPr lang="en-US" sz="3200" dirty="0" err="1"/>
              <a:t>berakhir</a:t>
            </a:r>
            <a:r>
              <a:rPr lang="en-US" sz="3200" dirty="0"/>
              <a:t> </a:t>
            </a:r>
          </a:p>
        </p:txBody>
      </p:sp>
      <p:sp>
        <p:nvSpPr>
          <p:cNvPr id="16" name="Down Arrow 15"/>
          <p:cNvSpPr/>
          <p:nvPr/>
        </p:nvSpPr>
        <p:spPr>
          <a:xfrm rot="16200000">
            <a:off x="8206635" y="3025805"/>
            <a:ext cx="583694" cy="2662640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7" name="Oval 16"/>
          <p:cNvSpPr/>
          <p:nvPr/>
        </p:nvSpPr>
        <p:spPr>
          <a:xfrm>
            <a:off x="10591145" y="3348411"/>
            <a:ext cx="3126723" cy="261200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/>
              <a:t>Ketua</a:t>
            </a:r>
            <a:r>
              <a:rPr lang="en-US" sz="3200" b="1" dirty="0"/>
              <a:t> </a:t>
            </a:r>
            <a:r>
              <a:rPr lang="en-US" sz="3200" b="1" dirty="0" err="1"/>
              <a:t>Bidang</a:t>
            </a:r>
            <a:r>
              <a:rPr lang="en-US" sz="3200" b="1" dirty="0"/>
              <a:t> </a:t>
            </a:r>
            <a:r>
              <a:rPr lang="en-US" sz="3200" b="1" dirty="0" err="1"/>
              <a:t>Kebangsaan</a:t>
            </a:r>
            <a:r>
              <a:rPr lang="en-US" sz="3200" b="1" dirty="0"/>
              <a:t> KKM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545664" y="2650316"/>
            <a:ext cx="33280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atin typeface="Arial Rounded MT Bold" pitchFamily="34" charset="0"/>
              </a:rPr>
              <a:t>Pertimbangan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8662742">
            <a:off x="14130160" y="5202192"/>
            <a:ext cx="844143" cy="2403437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0" name="Down Arrow 19"/>
          <p:cNvSpPr/>
          <p:nvPr/>
        </p:nvSpPr>
        <p:spPr>
          <a:xfrm rot="14137352">
            <a:off x="14219655" y="3679103"/>
            <a:ext cx="583694" cy="1146289"/>
          </a:xfrm>
          <a:prstGeom prst="downArrow">
            <a:avLst>
              <a:gd name="adj1" fmla="val 42728"/>
              <a:gd name="adj2" fmla="val 6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2787870">
            <a:off x="12745821" y="6313449"/>
            <a:ext cx="2570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ms-MY" sz="3200" dirty="0">
                <a:latin typeface="Arial Rounded MT Bold" panose="020F0704030504030204" pitchFamily="34" charset="0"/>
              </a:rPr>
              <a:t>Lulus</a:t>
            </a:r>
          </a:p>
        </p:txBody>
      </p:sp>
      <p:sp>
        <p:nvSpPr>
          <p:cNvPr id="22" name="Multiply 21"/>
          <p:cNvSpPr/>
          <p:nvPr/>
        </p:nvSpPr>
        <p:spPr>
          <a:xfrm>
            <a:off x="13717868" y="3677834"/>
            <a:ext cx="612763" cy="513165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5078276" y="3259798"/>
            <a:ext cx="22191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ms-MY" sz="3200"/>
              <a:t>Tamat Pengajian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14617930" y="7687516"/>
            <a:ext cx="3929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ms-MY" sz="3200" dirty="0" err="1"/>
              <a:t>Pelanjutan</a:t>
            </a:r>
            <a:r>
              <a:rPr lang="en-US" altLang="ms-MY" sz="3200" dirty="0"/>
              <a:t> di UA / </a:t>
            </a:r>
            <a:r>
              <a:rPr lang="en-US" altLang="ms-MY" sz="3200" dirty="0" err="1"/>
              <a:t>Fasiliti</a:t>
            </a:r>
            <a:r>
              <a:rPr lang="en-US" altLang="ms-MY" sz="3200" dirty="0"/>
              <a:t> KKM</a:t>
            </a:r>
          </a:p>
        </p:txBody>
      </p:sp>
    </p:spTree>
    <p:extLst>
      <p:ext uri="{BB962C8B-B14F-4D97-AF65-F5344CB8AC3E}">
        <p14:creationId xmlns:p14="http://schemas.microsoft.com/office/powerpoint/2010/main" val="1664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217" y="387222"/>
            <a:ext cx="9491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-123761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PERMOHONAN KELULUSAN </a:t>
            </a:r>
            <a:r>
              <a:rPr sz="3600" spc="-30" dirty="0"/>
              <a:t>PELANJUTAN  </a:t>
            </a:r>
            <a:r>
              <a:rPr sz="3600" spc="-5" dirty="0"/>
              <a:t>(SEBELUM </a:t>
            </a:r>
            <a:r>
              <a:rPr sz="3600" spc="-110" dirty="0"/>
              <a:t>TAMAT</a:t>
            </a:r>
            <a:r>
              <a:rPr sz="3600" dirty="0"/>
              <a:t> </a:t>
            </a:r>
            <a:r>
              <a:rPr sz="3600" spc="-5" dirty="0"/>
              <a:t>PENGAJIAN)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2957" y="2039031"/>
            <a:ext cx="14161797" cy="761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4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7377" y="265176"/>
            <a:ext cx="13012118" cy="9736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6537850" y="9936150"/>
            <a:ext cx="328614" cy="68565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28" tIns="68390" rIns="136728" bIns="68390" rtlCol="0" anchor="ctr"/>
          <a:lstStyle/>
          <a:p>
            <a:pPr algn="ctr" defTabSz="1367553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4486645" y="9964012"/>
            <a:ext cx="1721646" cy="401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864677" y="9936150"/>
            <a:ext cx="328614" cy="685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28" tIns="68390" rIns="136728" bIns="68390" rtlCol="0" anchor="ctr"/>
          <a:lstStyle/>
          <a:p>
            <a:pPr algn="ctr" defTabSz="1367553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91503" y="9936150"/>
            <a:ext cx="328614" cy="68565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28" tIns="68390" rIns="136728" bIns="68390" rtlCol="0" anchor="ctr"/>
          <a:lstStyle/>
          <a:p>
            <a:pPr algn="ctr" defTabSz="1367553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18331" y="9935736"/>
            <a:ext cx="328614" cy="68565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28" tIns="68390" rIns="136728" bIns="68390" rtlCol="0" anchor="ctr"/>
          <a:lstStyle/>
          <a:p>
            <a:pPr algn="ctr" defTabSz="1367553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208312" y="9935736"/>
            <a:ext cx="328614" cy="68565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28" tIns="68390" rIns="136728" bIns="68390" rtlCol="0" anchor="ctr"/>
          <a:lstStyle/>
          <a:p>
            <a:pPr algn="ctr" defTabSz="1367553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99252" y="9630170"/>
            <a:ext cx="368556" cy="368498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553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553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553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29461" y="9768276"/>
            <a:ext cx="1532881" cy="384465"/>
          </a:xfrm>
          <a:prstGeom prst="rect">
            <a:avLst/>
          </a:prstGeom>
        </p:spPr>
        <p:txBody>
          <a:bodyPr wrap="none" lIns="136728" tIns="68390" rIns="136728" bIns="68390">
            <a:spAutoFit/>
          </a:bodyPr>
          <a:lstStyle/>
          <a:p>
            <a:pPr defTabSz="1367553"/>
            <a:r>
              <a:rPr lang="en-US" sz="1601" dirty="0">
                <a:solidFill>
                  <a:prstClr val="white">
                    <a:lumMod val="85000"/>
                  </a:prstClr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TAWARAN 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82500" y="737282"/>
            <a:ext cx="68580" cy="1013417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553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553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22878" y="262382"/>
            <a:ext cx="15703478" cy="1696482"/>
            <a:chOff x="1739573" y="511491"/>
            <a:chExt cx="20937538" cy="2262274"/>
          </a:xfrm>
        </p:grpSpPr>
        <p:sp>
          <p:nvSpPr>
            <p:cNvPr id="25" name="TextBox 24"/>
            <p:cNvSpPr txBox="1"/>
            <p:nvPr/>
          </p:nvSpPr>
          <p:spPr>
            <a:xfrm>
              <a:off x="1739573" y="511491"/>
              <a:ext cx="20937538" cy="147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2568"/>
              <a:r>
                <a:rPr lang="en-US" sz="6600" b="1" dirty="0">
                  <a:solidFill>
                    <a:schemeClr val="accent1">
                      <a:lumMod val="50000"/>
                    </a:schemeClr>
                  </a:solidFill>
                  <a:latin typeface="Lato Regular"/>
                  <a:cs typeface="Lato Regular"/>
                </a:rPr>
                <a:t>SELEPAS TAMAT PENGAJIAN</a:t>
              </a:r>
              <a:endParaRPr lang="id-ID" sz="6600" b="1" dirty="0">
                <a:solidFill>
                  <a:schemeClr val="accent1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28" name="Rectangle 27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01" tIns="60951" rIns="121901" bIns="60951" rtlCol="0" anchor="ctr"/>
              <a:lstStyle/>
              <a:p>
                <a:pPr algn="ctr" defTabSz="1822568"/>
                <a:endParaRPr lang="en-US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739573" y="2035004"/>
              <a:ext cx="20937538" cy="73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2568"/>
              <a:endParaRPr lang="id-ID" sz="3000" b="1" dirty="0">
                <a:solidFill>
                  <a:srgbClr val="002060"/>
                </a:solidFill>
                <a:latin typeface="Calibri Light" panose="020F0302020204030204"/>
                <a:cs typeface="Calibri Light" panose="020F0302020204030204"/>
              </a:endParaRPr>
            </a:p>
          </p:txBody>
        </p:sp>
      </p:grp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972158932"/>
              </p:ext>
            </p:extLst>
          </p:nvPr>
        </p:nvGraphicFramePr>
        <p:xfrm>
          <a:off x="1622876" y="1704947"/>
          <a:ext cx="16665124" cy="792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3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385" y="381127"/>
            <a:ext cx="9853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SELEPAS </a:t>
            </a:r>
            <a:r>
              <a:rPr spc="-160" dirty="0"/>
              <a:t>TAMAT</a:t>
            </a:r>
            <a:r>
              <a:rPr dirty="0"/>
              <a:t> </a:t>
            </a:r>
            <a:r>
              <a:rPr spc="-5" dirty="0"/>
              <a:t>PENGAJIAN</a:t>
            </a:r>
          </a:p>
        </p:txBody>
      </p:sp>
      <p:sp>
        <p:nvSpPr>
          <p:cNvPr id="3" name="object 3"/>
          <p:cNvSpPr/>
          <p:nvPr/>
        </p:nvSpPr>
        <p:spPr>
          <a:xfrm>
            <a:off x="8133588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3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723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9719" y="14935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7192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1616" y="149352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2515600"/>
              </p:ext>
            </p:extLst>
          </p:nvPr>
        </p:nvGraphicFramePr>
        <p:xfrm>
          <a:off x="1555558" y="1526540"/>
          <a:ext cx="1415885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8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532" y="4004183"/>
            <a:ext cx="171450" cy="5220335"/>
          </a:xfrm>
          <a:custGeom>
            <a:avLst/>
            <a:gdLst/>
            <a:ahLst/>
            <a:cxnLst/>
            <a:rect l="l" t="t" r="r" b="b"/>
            <a:pathLst>
              <a:path w="171450" h="5220334">
                <a:moveTo>
                  <a:pt x="97242" y="0"/>
                </a:moveTo>
                <a:lnTo>
                  <a:pt x="97115" y="38100"/>
                </a:lnTo>
                <a:lnTo>
                  <a:pt x="135088" y="38353"/>
                </a:lnTo>
                <a:lnTo>
                  <a:pt x="135342" y="253"/>
                </a:lnTo>
                <a:lnTo>
                  <a:pt x="97242" y="0"/>
                </a:lnTo>
                <a:close/>
              </a:path>
              <a:path w="171450" h="5220334">
                <a:moveTo>
                  <a:pt x="96353" y="152400"/>
                </a:moveTo>
                <a:lnTo>
                  <a:pt x="96099" y="190500"/>
                </a:lnTo>
                <a:lnTo>
                  <a:pt x="134199" y="190753"/>
                </a:lnTo>
                <a:lnTo>
                  <a:pt x="134453" y="152653"/>
                </a:lnTo>
                <a:lnTo>
                  <a:pt x="96353" y="152400"/>
                </a:lnTo>
                <a:close/>
              </a:path>
              <a:path w="171450" h="5220334">
                <a:moveTo>
                  <a:pt x="95464" y="304800"/>
                </a:moveTo>
                <a:lnTo>
                  <a:pt x="95210" y="342900"/>
                </a:lnTo>
                <a:lnTo>
                  <a:pt x="133310" y="343153"/>
                </a:lnTo>
                <a:lnTo>
                  <a:pt x="133564" y="305053"/>
                </a:lnTo>
                <a:lnTo>
                  <a:pt x="95464" y="304800"/>
                </a:lnTo>
                <a:close/>
              </a:path>
              <a:path w="171450" h="5220334">
                <a:moveTo>
                  <a:pt x="94448" y="457200"/>
                </a:moveTo>
                <a:lnTo>
                  <a:pt x="94321" y="495300"/>
                </a:lnTo>
                <a:lnTo>
                  <a:pt x="132421" y="495553"/>
                </a:lnTo>
                <a:lnTo>
                  <a:pt x="132548" y="457453"/>
                </a:lnTo>
                <a:lnTo>
                  <a:pt x="94448" y="457200"/>
                </a:lnTo>
                <a:close/>
              </a:path>
              <a:path w="171450" h="5220334">
                <a:moveTo>
                  <a:pt x="93559" y="609600"/>
                </a:moveTo>
                <a:lnTo>
                  <a:pt x="93305" y="647700"/>
                </a:lnTo>
                <a:lnTo>
                  <a:pt x="131405" y="647953"/>
                </a:lnTo>
                <a:lnTo>
                  <a:pt x="131659" y="609853"/>
                </a:lnTo>
                <a:lnTo>
                  <a:pt x="93559" y="609600"/>
                </a:lnTo>
                <a:close/>
              </a:path>
              <a:path w="171450" h="5220334">
                <a:moveTo>
                  <a:pt x="92670" y="762000"/>
                </a:moveTo>
                <a:lnTo>
                  <a:pt x="92416" y="800100"/>
                </a:lnTo>
                <a:lnTo>
                  <a:pt x="130516" y="800353"/>
                </a:lnTo>
                <a:lnTo>
                  <a:pt x="130770" y="762253"/>
                </a:lnTo>
                <a:lnTo>
                  <a:pt x="92670" y="762000"/>
                </a:lnTo>
                <a:close/>
              </a:path>
              <a:path w="171450" h="5220334">
                <a:moveTo>
                  <a:pt x="91781" y="914400"/>
                </a:moveTo>
                <a:lnTo>
                  <a:pt x="91527" y="952500"/>
                </a:lnTo>
                <a:lnTo>
                  <a:pt x="129627" y="952753"/>
                </a:lnTo>
                <a:lnTo>
                  <a:pt x="129881" y="914653"/>
                </a:lnTo>
                <a:lnTo>
                  <a:pt x="91781" y="914400"/>
                </a:lnTo>
                <a:close/>
              </a:path>
              <a:path w="171450" h="5220334">
                <a:moveTo>
                  <a:pt x="90765" y="1066800"/>
                </a:moveTo>
                <a:lnTo>
                  <a:pt x="90638" y="1104900"/>
                </a:lnTo>
                <a:lnTo>
                  <a:pt x="128738" y="1105153"/>
                </a:lnTo>
                <a:lnTo>
                  <a:pt x="128865" y="1067053"/>
                </a:lnTo>
                <a:lnTo>
                  <a:pt x="90765" y="1066800"/>
                </a:lnTo>
                <a:close/>
              </a:path>
              <a:path w="171450" h="5220334">
                <a:moveTo>
                  <a:pt x="89876" y="1219200"/>
                </a:moveTo>
                <a:lnTo>
                  <a:pt x="89622" y="1257300"/>
                </a:lnTo>
                <a:lnTo>
                  <a:pt x="127722" y="1257553"/>
                </a:lnTo>
                <a:lnTo>
                  <a:pt x="127976" y="1219453"/>
                </a:lnTo>
                <a:lnTo>
                  <a:pt x="89876" y="1219200"/>
                </a:lnTo>
                <a:close/>
              </a:path>
              <a:path w="171450" h="5220334">
                <a:moveTo>
                  <a:pt x="88987" y="1371600"/>
                </a:moveTo>
                <a:lnTo>
                  <a:pt x="88733" y="1409700"/>
                </a:lnTo>
                <a:lnTo>
                  <a:pt x="126833" y="1409953"/>
                </a:lnTo>
                <a:lnTo>
                  <a:pt x="127087" y="1371853"/>
                </a:lnTo>
                <a:lnTo>
                  <a:pt x="88987" y="1371600"/>
                </a:lnTo>
                <a:close/>
              </a:path>
              <a:path w="171450" h="5220334">
                <a:moveTo>
                  <a:pt x="88098" y="1524000"/>
                </a:moveTo>
                <a:lnTo>
                  <a:pt x="87844" y="1562100"/>
                </a:lnTo>
                <a:lnTo>
                  <a:pt x="125944" y="1562353"/>
                </a:lnTo>
                <a:lnTo>
                  <a:pt x="126198" y="1524253"/>
                </a:lnTo>
                <a:lnTo>
                  <a:pt x="88098" y="1524000"/>
                </a:lnTo>
                <a:close/>
              </a:path>
              <a:path w="171450" h="5220334">
                <a:moveTo>
                  <a:pt x="87082" y="1676400"/>
                </a:moveTo>
                <a:lnTo>
                  <a:pt x="86828" y="1714500"/>
                </a:lnTo>
                <a:lnTo>
                  <a:pt x="124928" y="1714753"/>
                </a:lnTo>
                <a:lnTo>
                  <a:pt x="125182" y="1676653"/>
                </a:lnTo>
                <a:lnTo>
                  <a:pt x="87082" y="1676400"/>
                </a:lnTo>
                <a:close/>
              </a:path>
              <a:path w="171450" h="5220334">
                <a:moveTo>
                  <a:pt x="86193" y="1828800"/>
                </a:moveTo>
                <a:lnTo>
                  <a:pt x="85939" y="1866900"/>
                </a:lnTo>
                <a:lnTo>
                  <a:pt x="124039" y="1867153"/>
                </a:lnTo>
                <a:lnTo>
                  <a:pt x="124293" y="1829053"/>
                </a:lnTo>
                <a:lnTo>
                  <a:pt x="86193" y="1828800"/>
                </a:lnTo>
                <a:close/>
              </a:path>
              <a:path w="171450" h="5220334">
                <a:moveTo>
                  <a:pt x="85304" y="1981200"/>
                </a:moveTo>
                <a:lnTo>
                  <a:pt x="85050" y="2019300"/>
                </a:lnTo>
                <a:lnTo>
                  <a:pt x="123150" y="2019553"/>
                </a:lnTo>
                <a:lnTo>
                  <a:pt x="123404" y="1981453"/>
                </a:lnTo>
                <a:lnTo>
                  <a:pt x="85304" y="1981200"/>
                </a:lnTo>
                <a:close/>
              </a:path>
              <a:path w="171450" h="5220334">
                <a:moveTo>
                  <a:pt x="84288" y="2133600"/>
                </a:moveTo>
                <a:lnTo>
                  <a:pt x="84161" y="2171700"/>
                </a:lnTo>
                <a:lnTo>
                  <a:pt x="122261" y="2171954"/>
                </a:lnTo>
                <a:lnTo>
                  <a:pt x="122388" y="2133854"/>
                </a:lnTo>
                <a:lnTo>
                  <a:pt x="84288" y="2133600"/>
                </a:lnTo>
                <a:close/>
              </a:path>
              <a:path w="171450" h="5220334">
                <a:moveTo>
                  <a:pt x="83399" y="2286000"/>
                </a:moveTo>
                <a:lnTo>
                  <a:pt x="83145" y="2324100"/>
                </a:lnTo>
                <a:lnTo>
                  <a:pt x="121245" y="2324354"/>
                </a:lnTo>
                <a:lnTo>
                  <a:pt x="121499" y="2286254"/>
                </a:lnTo>
                <a:lnTo>
                  <a:pt x="83399" y="2286000"/>
                </a:lnTo>
                <a:close/>
              </a:path>
              <a:path w="171450" h="5220334">
                <a:moveTo>
                  <a:pt x="82510" y="2438400"/>
                </a:moveTo>
                <a:lnTo>
                  <a:pt x="82256" y="2476500"/>
                </a:lnTo>
                <a:lnTo>
                  <a:pt x="120356" y="2476754"/>
                </a:lnTo>
                <a:lnTo>
                  <a:pt x="120610" y="2438654"/>
                </a:lnTo>
                <a:lnTo>
                  <a:pt x="82510" y="2438400"/>
                </a:lnTo>
                <a:close/>
              </a:path>
              <a:path w="171450" h="5220334">
                <a:moveTo>
                  <a:pt x="81621" y="2590800"/>
                </a:moveTo>
                <a:lnTo>
                  <a:pt x="81367" y="2628900"/>
                </a:lnTo>
                <a:lnTo>
                  <a:pt x="119467" y="2629154"/>
                </a:lnTo>
                <a:lnTo>
                  <a:pt x="119721" y="2591054"/>
                </a:lnTo>
                <a:lnTo>
                  <a:pt x="81621" y="2590800"/>
                </a:lnTo>
                <a:close/>
              </a:path>
              <a:path w="171450" h="5220334">
                <a:moveTo>
                  <a:pt x="80605" y="2743200"/>
                </a:moveTo>
                <a:lnTo>
                  <a:pt x="80351" y="2781300"/>
                </a:lnTo>
                <a:lnTo>
                  <a:pt x="118451" y="2781427"/>
                </a:lnTo>
                <a:lnTo>
                  <a:pt x="118705" y="2743327"/>
                </a:lnTo>
                <a:lnTo>
                  <a:pt x="80605" y="2743200"/>
                </a:lnTo>
                <a:close/>
              </a:path>
              <a:path w="171450" h="5220334">
                <a:moveTo>
                  <a:pt x="79716" y="2895600"/>
                </a:moveTo>
                <a:lnTo>
                  <a:pt x="79462" y="2933700"/>
                </a:lnTo>
                <a:lnTo>
                  <a:pt x="117562" y="2933827"/>
                </a:lnTo>
                <a:lnTo>
                  <a:pt x="117816" y="2895727"/>
                </a:lnTo>
                <a:lnTo>
                  <a:pt x="79716" y="2895600"/>
                </a:lnTo>
                <a:close/>
              </a:path>
              <a:path w="171450" h="5220334">
                <a:moveTo>
                  <a:pt x="78827" y="3047999"/>
                </a:moveTo>
                <a:lnTo>
                  <a:pt x="78573" y="3086099"/>
                </a:lnTo>
                <a:lnTo>
                  <a:pt x="116673" y="3086226"/>
                </a:lnTo>
                <a:lnTo>
                  <a:pt x="116927" y="3048126"/>
                </a:lnTo>
                <a:lnTo>
                  <a:pt x="78827" y="3047999"/>
                </a:lnTo>
                <a:close/>
              </a:path>
              <a:path w="171450" h="5220334">
                <a:moveTo>
                  <a:pt x="77811" y="3200399"/>
                </a:moveTo>
                <a:lnTo>
                  <a:pt x="77684" y="3238499"/>
                </a:lnTo>
                <a:lnTo>
                  <a:pt x="115784" y="3238626"/>
                </a:lnTo>
                <a:lnTo>
                  <a:pt x="115911" y="3200526"/>
                </a:lnTo>
                <a:lnTo>
                  <a:pt x="77811" y="3200399"/>
                </a:lnTo>
                <a:close/>
              </a:path>
              <a:path w="171450" h="5220334">
                <a:moveTo>
                  <a:pt x="76922" y="3352800"/>
                </a:moveTo>
                <a:lnTo>
                  <a:pt x="76668" y="3390900"/>
                </a:lnTo>
                <a:lnTo>
                  <a:pt x="114768" y="3391027"/>
                </a:lnTo>
                <a:lnTo>
                  <a:pt x="115022" y="3352927"/>
                </a:lnTo>
                <a:lnTo>
                  <a:pt x="76922" y="3352800"/>
                </a:lnTo>
                <a:close/>
              </a:path>
              <a:path w="171450" h="5220334">
                <a:moveTo>
                  <a:pt x="76033" y="3505200"/>
                </a:moveTo>
                <a:lnTo>
                  <a:pt x="75779" y="3543300"/>
                </a:lnTo>
                <a:lnTo>
                  <a:pt x="113879" y="3543427"/>
                </a:lnTo>
                <a:lnTo>
                  <a:pt x="114133" y="3505327"/>
                </a:lnTo>
                <a:lnTo>
                  <a:pt x="76033" y="3505200"/>
                </a:lnTo>
                <a:close/>
              </a:path>
              <a:path w="171450" h="5220334">
                <a:moveTo>
                  <a:pt x="75144" y="3657600"/>
                </a:moveTo>
                <a:lnTo>
                  <a:pt x="74890" y="3695700"/>
                </a:lnTo>
                <a:lnTo>
                  <a:pt x="112990" y="3695827"/>
                </a:lnTo>
                <a:lnTo>
                  <a:pt x="113244" y="3657727"/>
                </a:lnTo>
                <a:lnTo>
                  <a:pt x="75144" y="3657600"/>
                </a:lnTo>
                <a:close/>
              </a:path>
              <a:path w="171450" h="5220334">
                <a:moveTo>
                  <a:pt x="74128" y="3810000"/>
                </a:moveTo>
                <a:lnTo>
                  <a:pt x="74001" y="3848100"/>
                </a:lnTo>
                <a:lnTo>
                  <a:pt x="112101" y="3848227"/>
                </a:lnTo>
                <a:lnTo>
                  <a:pt x="112228" y="3810127"/>
                </a:lnTo>
                <a:lnTo>
                  <a:pt x="74128" y="3810000"/>
                </a:lnTo>
                <a:close/>
              </a:path>
              <a:path w="171450" h="5220334">
                <a:moveTo>
                  <a:pt x="73239" y="3962273"/>
                </a:moveTo>
                <a:lnTo>
                  <a:pt x="72985" y="4000373"/>
                </a:lnTo>
                <a:lnTo>
                  <a:pt x="111085" y="4000627"/>
                </a:lnTo>
                <a:lnTo>
                  <a:pt x="111339" y="3962527"/>
                </a:lnTo>
                <a:lnTo>
                  <a:pt x="73239" y="3962273"/>
                </a:lnTo>
                <a:close/>
              </a:path>
              <a:path w="171450" h="5220334">
                <a:moveTo>
                  <a:pt x="72350" y="4114673"/>
                </a:moveTo>
                <a:lnTo>
                  <a:pt x="72096" y="4152773"/>
                </a:lnTo>
                <a:lnTo>
                  <a:pt x="110196" y="4153027"/>
                </a:lnTo>
                <a:lnTo>
                  <a:pt x="110450" y="4114927"/>
                </a:lnTo>
                <a:lnTo>
                  <a:pt x="72350" y="4114673"/>
                </a:lnTo>
                <a:close/>
              </a:path>
              <a:path w="171450" h="5220334">
                <a:moveTo>
                  <a:pt x="71461" y="4267073"/>
                </a:moveTo>
                <a:lnTo>
                  <a:pt x="71207" y="4305173"/>
                </a:lnTo>
                <a:lnTo>
                  <a:pt x="109307" y="4305427"/>
                </a:lnTo>
                <a:lnTo>
                  <a:pt x="109561" y="4267327"/>
                </a:lnTo>
                <a:lnTo>
                  <a:pt x="71461" y="4267073"/>
                </a:lnTo>
                <a:close/>
              </a:path>
              <a:path w="171450" h="5220334">
                <a:moveTo>
                  <a:pt x="70445" y="4419473"/>
                </a:moveTo>
                <a:lnTo>
                  <a:pt x="70191" y="4457573"/>
                </a:lnTo>
                <a:lnTo>
                  <a:pt x="108291" y="4457827"/>
                </a:lnTo>
                <a:lnTo>
                  <a:pt x="108545" y="4419727"/>
                </a:lnTo>
                <a:lnTo>
                  <a:pt x="70445" y="4419473"/>
                </a:lnTo>
                <a:close/>
              </a:path>
              <a:path w="171450" h="5220334">
                <a:moveTo>
                  <a:pt x="69556" y="4571873"/>
                </a:moveTo>
                <a:lnTo>
                  <a:pt x="69302" y="4609973"/>
                </a:lnTo>
                <a:lnTo>
                  <a:pt x="107402" y="4610227"/>
                </a:lnTo>
                <a:lnTo>
                  <a:pt x="107656" y="4572127"/>
                </a:lnTo>
                <a:lnTo>
                  <a:pt x="69556" y="4571873"/>
                </a:lnTo>
                <a:close/>
              </a:path>
              <a:path w="171450" h="5220334">
                <a:moveTo>
                  <a:pt x="68667" y="4724273"/>
                </a:moveTo>
                <a:lnTo>
                  <a:pt x="68413" y="4762373"/>
                </a:lnTo>
                <a:lnTo>
                  <a:pt x="106513" y="4762627"/>
                </a:lnTo>
                <a:lnTo>
                  <a:pt x="106767" y="4724527"/>
                </a:lnTo>
                <a:lnTo>
                  <a:pt x="68667" y="4724273"/>
                </a:lnTo>
                <a:close/>
              </a:path>
              <a:path w="171450" h="5220334">
                <a:moveTo>
                  <a:pt x="67651" y="4876673"/>
                </a:moveTo>
                <a:lnTo>
                  <a:pt x="67524" y="4914773"/>
                </a:lnTo>
                <a:lnTo>
                  <a:pt x="105624" y="4915027"/>
                </a:lnTo>
                <a:lnTo>
                  <a:pt x="105751" y="4876927"/>
                </a:lnTo>
                <a:lnTo>
                  <a:pt x="67651" y="4876673"/>
                </a:lnTo>
                <a:close/>
              </a:path>
              <a:path w="171450" h="5220334">
                <a:moveTo>
                  <a:pt x="16551" y="5048791"/>
                </a:moveTo>
                <a:lnTo>
                  <a:pt x="9358" y="5051196"/>
                </a:lnTo>
                <a:lnTo>
                  <a:pt x="3730" y="5056190"/>
                </a:lnTo>
                <a:lnTo>
                  <a:pt x="531" y="5062748"/>
                </a:lnTo>
                <a:lnTo>
                  <a:pt x="0" y="5070032"/>
                </a:lnTo>
                <a:lnTo>
                  <a:pt x="2373" y="5077206"/>
                </a:lnTo>
                <a:lnTo>
                  <a:pt x="84669" y="5220208"/>
                </a:lnTo>
                <a:lnTo>
                  <a:pt x="106915" y="5182577"/>
                </a:lnTo>
                <a:lnTo>
                  <a:pt x="103973" y="5182577"/>
                </a:lnTo>
                <a:lnTo>
                  <a:pt x="65873" y="5182349"/>
                </a:lnTo>
                <a:lnTo>
                  <a:pt x="65873" y="5181511"/>
                </a:lnTo>
                <a:lnTo>
                  <a:pt x="107546" y="5181511"/>
                </a:lnTo>
                <a:lnTo>
                  <a:pt x="112629" y="5172913"/>
                </a:lnTo>
                <a:lnTo>
                  <a:pt x="101433" y="5172913"/>
                </a:lnTo>
                <a:lnTo>
                  <a:pt x="68540" y="5172709"/>
                </a:lnTo>
                <a:lnTo>
                  <a:pt x="85142" y="5144617"/>
                </a:lnTo>
                <a:lnTo>
                  <a:pt x="35393" y="5058206"/>
                </a:lnTo>
                <a:lnTo>
                  <a:pt x="30414" y="5052525"/>
                </a:lnTo>
                <a:lnTo>
                  <a:pt x="23852" y="5049310"/>
                </a:lnTo>
                <a:lnTo>
                  <a:pt x="16551" y="5048791"/>
                </a:lnTo>
                <a:close/>
              </a:path>
              <a:path w="171450" h="5220334">
                <a:moveTo>
                  <a:pt x="65873" y="5181511"/>
                </a:moveTo>
                <a:lnTo>
                  <a:pt x="65873" y="5182349"/>
                </a:lnTo>
                <a:lnTo>
                  <a:pt x="103973" y="5182577"/>
                </a:lnTo>
                <a:lnTo>
                  <a:pt x="103973" y="5181752"/>
                </a:lnTo>
                <a:lnTo>
                  <a:pt x="65873" y="5181511"/>
                </a:lnTo>
                <a:close/>
              </a:path>
              <a:path w="171450" h="5220334">
                <a:moveTo>
                  <a:pt x="107546" y="5181511"/>
                </a:moveTo>
                <a:lnTo>
                  <a:pt x="65873" y="5181511"/>
                </a:lnTo>
                <a:lnTo>
                  <a:pt x="103973" y="5181752"/>
                </a:lnTo>
                <a:lnTo>
                  <a:pt x="103973" y="5182577"/>
                </a:lnTo>
                <a:lnTo>
                  <a:pt x="106915" y="5182577"/>
                </a:lnTo>
                <a:lnTo>
                  <a:pt x="107546" y="5181511"/>
                </a:lnTo>
                <a:close/>
              </a:path>
              <a:path w="171450" h="5220334">
                <a:moveTo>
                  <a:pt x="85142" y="5144617"/>
                </a:moveTo>
                <a:lnTo>
                  <a:pt x="68540" y="5172709"/>
                </a:lnTo>
                <a:lnTo>
                  <a:pt x="101433" y="5172913"/>
                </a:lnTo>
                <a:lnTo>
                  <a:pt x="85142" y="5144617"/>
                </a:lnTo>
                <a:close/>
              </a:path>
              <a:path w="171450" h="5220334">
                <a:moveTo>
                  <a:pt x="154816" y="5049629"/>
                </a:moveTo>
                <a:lnTo>
                  <a:pt x="147502" y="5050062"/>
                </a:lnTo>
                <a:lnTo>
                  <a:pt x="140902" y="5053196"/>
                </a:lnTo>
                <a:lnTo>
                  <a:pt x="135850" y="5058816"/>
                </a:lnTo>
                <a:lnTo>
                  <a:pt x="85142" y="5144617"/>
                </a:lnTo>
                <a:lnTo>
                  <a:pt x="101433" y="5172913"/>
                </a:lnTo>
                <a:lnTo>
                  <a:pt x="112629" y="5172913"/>
                </a:lnTo>
                <a:lnTo>
                  <a:pt x="168616" y="5078209"/>
                </a:lnTo>
                <a:lnTo>
                  <a:pt x="171156" y="5071064"/>
                </a:lnTo>
                <a:lnTo>
                  <a:pt x="170743" y="5063774"/>
                </a:lnTo>
                <a:lnTo>
                  <a:pt x="167616" y="5057176"/>
                </a:lnTo>
                <a:lnTo>
                  <a:pt x="162012" y="5052110"/>
                </a:lnTo>
                <a:lnTo>
                  <a:pt x="154816" y="5049629"/>
                </a:lnTo>
                <a:close/>
              </a:path>
              <a:path w="171450" h="5220334">
                <a:moveTo>
                  <a:pt x="66762" y="5029111"/>
                </a:moveTo>
                <a:lnTo>
                  <a:pt x="66508" y="5067211"/>
                </a:lnTo>
                <a:lnTo>
                  <a:pt x="104608" y="5067452"/>
                </a:lnTo>
                <a:lnTo>
                  <a:pt x="104862" y="5029352"/>
                </a:lnTo>
                <a:lnTo>
                  <a:pt x="66762" y="50291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98080" y="1479804"/>
            <a:ext cx="1944624" cy="223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C:\Documents and Settings\Siti Rahayu\Desktop\LIYA\P508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8185">
            <a:off x="8606819" y="2488309"/>
            <a:ext cx="3885600" cy="4128450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63500">
            <a:bevelT/>
            <a:contourClr>
              <a:schemeClr val="accent6">
                <a:lumMod val="50000"/>
              </a:schemeClr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/>
          </a:blip>
          <a:srcRect/>
          <a:stretch/>
        </p:blipFill>
        <p:spPr bwMode="auto">
          <a:xfrm>
            <a:off x="-497916" y="1372183"/>
            <a:ext cx="9155748" cy="5981215"/>
          </a:xfrm>
          <a:prstGeom prst="rect">
            <a:avLst/>
          </a:prstGeom>
          <a:ln>
            <a:noFill/>
          </a:ln>
          <a:effectLst>
            <a:glow rad="571500">
              <a:schemeClr val="bg1">
                <a:lumMod val="75000"/>
                <a:alpha val="66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stA="63000" endPos="51000" dist="12700" dir="5400000" sy="-100000" algn="bl" rotWithShape="0"/>
            <a:softEdge rad="88900"/>
          </a:effectLst>
          <a:extLst/>
        </p:spPr>
      </p:pic>
      <p:sp>
        <p:nvSpPr>
          <p:cNvPr id="16" name=" 3"/>
          <p:cNvSpPr/>
          <p:nvPr/>
        </p:nvSpPr>
        <p:spPr>
          <a:xfrm rot="13999360" flipH="1" flipV="1">
            <a:off x="4122190" y="2033319"/>
            <a:ext cx="3518944" cy="5411745"/>
          </a:xfrm>
          <a:prstGeom prst="swooshArrow">
            <a:avLst>
              <a:gd name="adj1" fmla="val 9629"/>
              <a:gd name="adj2" fmla="val 25597"/>
            </a:avLst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1959156" y="4443960"/>
            <a:ext cx="1354723" cy="1352341"/>
          </a:xfrm>
          <a:prstGeom prst="roundRect">
            <a:avLst>
              <a:gd name="adj" fmla="val 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6802096" y="6772904"/>
            <a:ext cx="6441534" cy="266658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1898" tIns="0" rIns="241898" bIns="0" spcCol="1270" anchor="ctr"/>
          <a:lstStyle/>
          <a:p>
            <a:pPr algn="ctr">
              <a:defRPr/>
            </a:pPr>
            <a:r>
              <a:rPr lang="en-US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BAHAGIAN PENGURUSAN LATIHAN </a:t>
            </a:r>
          </a:p>
          <a:p>
            <a:pPr algn="ctr">
              <a:defRPr/>
            </a:pPr>
            <a:r>
              <a:rPr lang="en-US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ARAS 6, NO.26 PERSIARAN PERDANA, PRESINT 3, PUSAT PENTADBIRAN KERAJAAN PERSEKUTUAN</a:t>
            </a:r>
          </a:p>
          <a:p>
            <a:pPr algn="ctr">
              <a:defRPr/>
            </a:pPr>
            <a:r>
              <a:rPr lang="en-US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62675 PUTRAJAYA</a:t>
            </a:r>
            <a:endParaRPr lang="en-MY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841" y="6661012"/>
            <a:ext cx="4534768" cy="646331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defTabSz="1371417">
              <a:defRPr/>
            </a:pP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PRESINT 3, PUTRAJAYA</a:t>
            </a:r>
            <a:endParaRPr lang="en-US" sz="3600" b="1" dirty="0">
              <a:ln w="31550" cmpd="sng">
                <a:gradFill>
                  <a:gsLst>
                    <a:gs pos="25000">
                      <a:srgbClr val="5B9BD5">
                        <a:shade val="25000"/>
                        <a:satMod val="190000"/>
                      </a:srgbClr>
                    </a:gs>
                    <a:gs pos="80000">
                      <a:srgbClr val="5B9BD5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5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14276" indent="-4285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271" indent="-3428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99980" indent="-3428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85689" indent="-3428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71397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457106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142814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828523" indent="-34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38686B-5A60-4CAB-A166-3D858A104EA0}" type="slidenum">
              <a:rPr lang="en-MY" altLang="en-US">
                <a:solidFill>
                  <a:srgbClr val="045C75"/>
                </a:solidFill>
                <a:latin typeface="Calibri" panose="020F0502020204030204" pitchFamily="34" charset="0"/>
              </a:rPr>
              <a:pPr/>
              <a:t>6</a:t>
            </a:fld>
            <a:endParaRPr lang="en-MY" altLang="en-US">
              <a:solidFill>
                <a:srgbClr val="045C75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Flowchart: Card 20"/>
          <p:cNvSpPr/>
          <p:nvPr/>
        </p:nvSpPr>
        <p:spPr>
          <a:xfrm>
            <a:off x="5144118" y="229358"/>
            <a:ext cx="8456895" cy="1142824"/>
          </a:xfrm>
          <a:prstGeom prst="flowChartPunchedCard">
            <a:avLst/>
          </a:prstGeom>
          <a:solidFill>
            <a:srgbClr val="0000CC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371417">
              <a:defRPr/>
            </a:pPr>
            <a:r>
              <a:rPr lang="en-US" sz="449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LOKASI BPL</a:t>
            </a:r>
          </a:p>
        </p:txBody>
      </p:sp>
      <p:sp>
        <p:nvSpPr>
          <p:cNvPr id="11" name=" 3"/>
          <p:cNvSpPr/>
          <p:nvPr/>
        </p:nvSpPr>
        <p:spPr>
          <a:xfrm rot="13999360" flipH="1" flipV="1">
            <a:off x="11960595" y="2224951"/>
            <a:ext cx="3518944" cy="3359215"/>
          </a:xfrm>
          <a:prstGeom prst="swooshArrow">
            <a:avLst>
              <a:gd name="adj1" fmla="val 9629"/>
              <a:gd name="adj2" fmla="val 25597"/>
            </a:avLst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2" name="Rounded Rectangle 4"/>
          <p:cNvSpPr/>
          <p:nvPr/>
        </p:nvSpPr>
        <p:spPr>
          <a:xfrm>
            <a:off x="14767535" y="4686809"/>
            <a:ext cx="3519055" cy="26665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1898" tIns="0" rIns="241898" bIns="0" spcCol="1270" anchor="ctr"/>
          <a:lstStyle/>
          <a:p>
            <a:pPr algn="ctr">
              <a:defRPr/>
            </a:pPr>
            <a:r>
              <a:rPr lang="en-US" sz="2400" dirty="0">
                <a:ln w="12700">
                  <a:solidFill>
                    <a:srgbClr val="A12F01"/>
                  </a:solidFill>
                  <a:prstDash val="solid"/>
                </a:ln>
                <a:solidFill>
                  <a:srgbClr val="D43E01"/>
                </a:solidFill>
                <a:latin typeface="Arial" pitchFamily="34" charset="0"/>
                <a:cs typeface="Arial" pitchFamily="34" charset="0"/>
              </a:rPr>
              <a:t>KOMPLEKS F, PUSAT PENTADBIRAN KERAJAAN PERSEKUTUAN</a:t>
            </a:r>
          </a:p>
          <a:p>
            <a:pPr algn="ctr">
              <a:defRPr/>
            </a:pPr>
            <a:r>
              <a:rPr lang="en-US" sz="2400" dirty="0">
                <a:ln w="12700">
                  <a:solidFill>
                    <a:srgbClr val="A12F01"/>
                  </a:solidFill>
                  <a:prstDash val="solid"/>
                </a:ln>
                <a:solidFill>
                  <a:srgbClr val="D43E01"/>
                </a:solidFill>
                <a:latin typeface="Arial" pitchFamily="34" charset="0"/>
                <a:cs typeface="Arial" pitchFamily="34" charset="0"/>
              </a:rPr>
              <a:t>PUTRAJAYA</a:t>
            </a:r>
            <a:endParaRPr lang="en-MY" sz="2400" dirty="0">
              <a:ln w="12700">
                <a:solidFill>
                  <a:srgbClr val="A12F01"/>
                </a:solidFill>
                <a:prstDash val="solid"/>
              </a:ln>
              <a:solidFill>
                <a:srgbClr val="D43E0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6"/>
          <p:cNvPicPr preferRelativeResize="0"/>
          <p:nvPr/>
        </p:nvPicPr>
        <p:blipFill rotWithShape="1">
          <a:blip r:embed="rId3">
            <a:alphaModFix/>
          </a:blip>
          <a:srcRect t="30864" b="30864"/>
          <a:stretch/>
        </p:blipFill>
        <p:spPr>
          <a:xfrm>
            <a:off x="1362" y="2645837"/>
            <a:ext cx="18285178" cy="393619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6"/>
          <p:cNvSpPr/>
          <p:nvPr/>
        </p:nvSpPr>
        <p:spPr>
          <a:xfrm>
            <a:off x="-17486" y="2645835"/>
            <a:ext cx="18322972" cy="3936592"/>
          </a:xfrm>
          <a:prstGeom prst="rect">
            <a:avLst/>
          </a:prstGeom>
          <a:gradFill>
            <a:gsLst>
              <a:gs pos="0">
                <a:srgbClr val="FFFFFF">
                  <a:alpha val="36470"/>
                </a:srgbClr>
              </a:gs>
              <a:gs pos="39000">
                <a:srgbClr val="FFFFFF">
                  <a:alpha val="36470"/>
                </a:srgbClr>
              </a:gs>
              <a:gs pos="100000">
                <a:srgbClr val="AAEAEA">
                  <a:alpha val="7019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22" tIns="182822" rIns="182822" bIns="182822" anchor="ctr" anchorCtr="0">
            <a:noAutofit/>
          </a:bodyPr>
          <a:lstStyle/>
          <a:p>
            <a:pPr defTabSz="1371246"/>
            <a:endParaRPr sz="36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53" name="Google Shape;453;p36"/>
          <p:cNvSpPr txBox="1">
            <a:spLocks noGrp="1"/>
          </p:cNvSpPr>
          <p:nvPr>
            <p:ph type="ctrTitle"/>
          </p:nvPr>
        </p:nvSpPr>
        <p:spPr>
          <a:xfrm>
            <a:off x="2732443" y="579505"/>
            <a:ext cx="12823021" cy="1892108"/>
          </a:xfrm>
          <a:prstGeom prst="rect">
            <a:avLst/>
          </a:prstGeom>
        </p:spPr>
        <p:txBody>
          <a:bodyPr spcFirstLastPara="1" wrap="square" lIns="182822" tIns="182822" rIns="182822" bIns="182822" anchor="ctr" anchorCtr="0">
            <a:noAutofit/>
          </a:bodyPr>
          <a:lstStyle/>
          <a:p>
            <a:r>
              <a:rPr lang="es" sz="5999" dirty="0"/>
              <a:t>SKOP PENGUATKUASAAN</a:t>
            </a:r>
            <a:endParaRPr sz="5999" dirty="0"/>
          </a:p>
        </p:txBody>
      </p:sp>
      <p:sp>
        <p:nvSpPr>
          <p:cNvPr id="456" name="Google Shape;456;p36"/>
          <p:cNvSpPr/>
          <p:nvPr/>
        </p:nvSpPr>
        <p:spPr>
          <a:xfrm>
            <a:off x="12438392" y="2975753"/>
            <a:ext cx="3117083" cy="3116487"/>
          </a:xfrm>
          <a:custGeom>
            <a:avLst/>
            <a:gdLst/>
            <a:ahLst/>
            <a:cxnLst/>
            <a:rect l="l" t="t" r="r" b="b"/>
            <a:pathLst>
              <a:path w="41782" h="41774" extrusionOk="0">
                <a:moveTo>
                  <a:pt x="20838" y="1"/>
                </a:moveTo>
                <a:cubicBezTo>
                  <a:pt x="14224" y="1"/>
                  <a:pt x="8378" y="3087"/>
                  <a:pt x="4524" y="7823"/>
                </a:cubicBezTo>
                <a:cubicBezTo>
                  <a:pt x="1658" y="11465"/>
                  <a:pt x="0" y="15980"/>
                  <a:pt x="0" y="20944"/>
                </a:cubicBezTo>
                <a:cubicBezTo>
                  <a:pt x="0" y="25795"/>
                  <a:pt x="1658" y="30310"/>
                  <a:pt x="4524" y="33951"/>
                </a:cubicBezTo>
                <a:cubicBezTo>
                  <a:pt x="8378" y="38687"/>
                  <a:pt x="14224" y="41773"/>
                  <a:pt x="20838" y="41773"/>
                </a:cubicBezTo>
                <a:cubicBezTo>
                  <a:pt x="27231" y="41773"/>
                  <a:pt x="32963" y="38907"/>
                  <a:pt x="36817" y="34392"/>
                </a:cubicBezTo>
                <a:cubicBezTo>
                  <a:pt x="39903" y="30750"/>
                  <a:pt x="41781" y="26015"/>
                  <a:pt x="41781" y="20944"/>
                </a:cubicBezTo>
                <a:cubicBezTo>
                  <a:pt x="41781" y="9366"/>
                  <a:pt x="32408" y="1"/>
                  <a:pt x="20838" y="1"/>
                </a:cubicBezTo>
                <a:close/>
              </a:path>
            </a:pathLst>
          </a:custGeom>
          <a:solidFill>
            <a:srgbClr val="01F9C0">
              <a:alpha val="40000"/>
            </a:srgbClr>
          </a:solidFill>
          <a:ln>
            <a:noFill/>
          </a:ln>
        </p:spPr>
        <p:txBody>
          <a:bodyPr spcFirstLastPara="1" wrap="square" lIns="182822" tIns="182822" rIns="182822" bIns="182822" anchor="ctr" anchorCtr="0">
            <a:noAutofit/>
          </a:bodyPr>
          <a:lstStyle/>
          <a:p>
            <a:pPr defTabSz="1371246"/>
            <a:endParaRPr sz="36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57" name="Google Shape;457;p36"/>
          <p:cNvSpPr/>
          <p:nvPr/>
        </p:nvSpPr>
        <p:spPr>
          <a:xfrm>
            <a:off x="7585467" y="2975753"/>
            <a:ext cx="3117083" cy="3116487"/>
          </a:xfrm>
          <a:custGeom>
            <a:avLst/>
            <a:gdLst/>
            <a:ahLst/>
            <a:cxnLst/>
            <a:rect l="l" t="t" r="r" b="b"/>
            <a:pathLst>
              <a:path w="41782" h="41774" extrusionOk="0">
                <a:moveTo>
                  <a:pt x="20838" y="1"/>
                </a:moveTo>
                <a:cubicBezTo>
                  <a:pt x="14224" y="1"/>
                  <a:pt x="8378" y="3087"/>
                  <a:pt x="4524" y="7823"/>
                </a:cubicBezTo>
                <a:cubicBezTo>
                  <a:pt x="1658" y="11465"/>
                  <a:pt x="0" y="15980"/>
                  <a:pt x="0" y="20944"/>
                </a:cubicBezTo>
                <a:cubicBezTo>
                  <a:pt x="0" y="25795"/>
                  <a:pt x="1658" y="30310"/>
                  <a:pt x="4524" y="33951"/>
                </a:cubicBezTo>
                <a:cubicBezTo>
                  <a:pt x="8378" y="38687"/>
                  <a:pt x="14224" y="41773"/>
                  <a:pt x="20838" y="41773"/>
                </a:cubicBezTo>
                <a:cubicBezTo>
                  <a:pt x="27231" y="41773"/>
                  <a:pt x="32963" y="38907"/>
                  <a:pt x="36817" y="34392"/>
                </a:cubicBezTo>
                <a:cubicBezTo>
                  <a:pt x="39903" y="30750"/>
                  <a:pt x="41781" y="26015"/>
                  <a:pt x="41781" y="20944"/>
                </a:cubicBezTo>
                <a:cubicBezTo>
                  <a:pt x="41781" y="9366"/>
                  <a:pt x="32408" y="1"/>
                  <a:pt x="20838" y="1"/>
                </a:cubicBezTo>
                <a:close/>
              </a:path>
            </a:pathLst>
          </a:custGeom>
          <a:solidFill>
            <a:srgbClr val="AAEAEA">
              <a:alpha val="46920"/>
            </a:srgbClr>
          </a:solidFill>
          <a:ln>
            <a:noFill/>
          </a:ln>
        </p:spPr>
        <p:txBody>
          <a:bodyPr spcFirstLastPara="1" wrap="square" lIns="182822" tIns="182822" rIns="182822" bIns="182822" anchor="ctr" anchorCtr="0">
            <a:noAutofit/>
          </a:bodyPr>
          <a:lstStyle/>
          <a:p>
            <a:pPr defTabSz="1371246"/>
            <a:endParaRPr sz="36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grpSp>
        <p:nvGrpSpPr>
          <p:cNvPr id="459" name="Google Shape;459;p36"/>
          <p:cNvGrpSpPr/>
          <p:nvPr/>
        </p:nvGrpSpPr>
        <p:grpSpPr>
          <a:xfrm>
            <a:off x="8722150" y="4092131"/>
            <a:ext cx="843726" cy="883743"/>
            <a:chOff x="-24328675" y="1971025"/>
            <a:chExt cx="282000" cy="295375"/>
          </a:xfrm>
        </p:grpSpPr>
        <p:sp>
          <p:nvSpPr>
            <p:cNvPr id="460" name="Google Shape;460;p36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82822" tIns="182822" rIns="182822" bIns="182822" anchor="ctr" anchorCtr="0">
              <a:noAutofit/>
            </a:bodyPr>
            <a:lstStyle/>
            <a:p>
              <a:pPr defTabSz="1371246"/>
              <a:endParaRPr sz="36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82822" tIns="182822" rIns="182822" bIns="182822" anchor="ctr" anchorCtr="0">
              <a:noAutofit/>
            </a:bodyPr>
            <a:lstStyle/>
            <a:p>
              <a:pPr defTabSz="1371246"/>
              <a:endParaRPr sz="36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63" name="Google Shape;463;p36"/>
          <p:cNvGrpSpPr/>
          <p:nvPr/>
        </p:nvGrpSpPr>
        <p:grpSpPr>
          <a:xfrm>
            <a:off x="13593941" y="4092131"/>
            <a:ext cx="886137" cy="883743"/>
            <a:chOff x="-23599325" y="1971025"/>
            <a:chExt cx="296175" cy="295375"/>
          </a:xfrm>
        </p:grpSpPr>
        <p:sp>
          <p:nvSpPr>
            <p:cNvPr id="464" name="Google Shape;464;p36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82822" tIns="182822" rIns="182822" bIns="182822" anchor="ctr" anchorCtr="0">
              <a:noAutofit/>
            </a:bodyPr>
            <a:lstStyle/>
            <a:p>
              <a:pPr defTabSz="1371246"/>
              <a:endParaRPr sz="36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82822" tIns="182822" rIns="182822" bIns="182822" anchor="ctr" anchorCtr="0">
              <a:noAutofit/>
            </a:bodyPr>
            <a:lstStyle/>
            <a:p>
              <a:pPr defTabSz="1371246"/>
              <a:endParaRPr sz="36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467" name="Google Shape;467;p36"/>
          <p:cNvSpPr txBox="1"/>
          <p:nvPr/>
        </p:nvSpPr>
        <p:spPr>
          <a:xfrm>
            <a:off x="3024937" y="5442072"/>
            <a:ext cx="7041728" cy="8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2" tIns="182822" rIns="182822" bIns="182822" anchor="b" anchorCtr="0">
            <a:noAutofit/>
          </a:bodyPr>
          <a:lstStyle/>
          <a:p>
            <a:pPr marL="0" lvl="1" algn="ctr" defTabSz="1371246"/>
            <a:r>
              <a:rPr lang="en-US" sz="3749" b="1" dirty="0">
                <a:solidFill>
                  <a:prstClr val="black"/>
                </a:solidFill>
                <a:latin typeface="Arial"/>
                <a:ea typeface="Arial Unicode MS"/>
              </a:rPr>
              <a:t>SEMASA  DI DALAM PENGAJIAN</a:t>
            </a:r>
          </a:p>
        </p:txBody>
      </p:sp>
      <p:sp>
        <p:nvSpPr>
          <p:cNvPr id="468" name="Google Shape;468;p36"/>
          <p:cNvSpPr txBox="1"/>
          <p:nvPr/>
        </p:nvSpPr>
        <p:spPr>
          <a:xfrm>
            <a:off x="12473938" y="5797618"/>
            <a:ext cx="4931449" cy="8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2" tIns="182822" rIns="182822" bIns="182822" anchor="b" anchorCtr="0">
            <a:noAutofit/>
          </a:bodyPr>
          <a:lstStyle/>
          <a:p>
            <a:pPr marL="0" lvl="1" algn="ctr" defTabSz="1371417">
              <a:defRPr/>
            </a:pPr>
            <a:r>
              <a:rPr lang="en-US" sz="3749" b="1" dirty="0">
                <a:solidFill>
                  <a:prstClr val="black"/>
                </a:solidFill>
                <a:latin typeface="Arial"/>
                <a:ea typeface="Arial Unicode MS"/>
              </a:rPr>
              <a:t>SETELAH TAMAT PENGAJIAN</a:t>
            </a:r>
          </a:p>
        </p:txBody>
      </p:sp>
      <p:sp>
        <p:nvSpPr>
          <p:cNvPr id="470" name="Google Shape;470;p36"/>
          <p:cNvSpPr txBox="1"/>
          <p:nvPr/>
        </p:nvSpPr>
        <p:spPr>
          <a:xfrm>
            <a:off x="1491139" y="6549311"/>
            <a:ext cx="9211410" cy="112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2" tIns="182822" rIns="182822" bIns="182822" anchor="t" anchorCtr="0">
            <a:noAutofit/>
          </a:bodyPr>
          <a:lstStyle/>
          <a:p>
            <a:pPr marL="514281" lvl="2" indent="-514281" algn="just" defTabSz="1371246">
              <a:buFont typeface="+mj-lt"/>
              <a:buAutoNum type="romanLcPeriod"/>
            </a:pPr>
            <a:r>
              <a:rPr lang="ms-MY" sz="2700" dirty="0">
                <a:solidFill>
                  <a:prstClr val="black"/>
                </a:solidFill>
                <a:latin typeface="Arial"/>
                <a:ea typeface="Arial Unicode MS"/>
              </a:rPr>
              <a:t>Tindakan </a:t>
            </a:r>
            <a:r>
              <a:rPr lang="ms-MY" sz="2700" b="1" dirty="0">
                <a:solidFill>
                  <a:prstClr val="black"/>
                </a:solidFill>
                <a:latin typeface="Arial"/>
                <a:ea typeface="Arial Unicode MS"/>
              </a:rPr>
              <a:t>penalti </a:t>
            </a:r>
            <a:r>
              <a:rPr lang="ms-MY" sz="2700" dirty="0">
                <a:solidFill>
                  <a:prstClr val="black"/>
                </a:solidFill>
                <a:latin typeface="Arial"/>
                <a:ea typeface="Arial Unicode MS"/>
              </a:rPr>
              <a:t>akan dikenakan kepada penerima HLP yang melanggar perjanjian seperti </a:t>
            </a:r>
            <a:r>
              <a:rPr lang="ms-MY" sz="2700" b="1" dirty="0">
                <a:solidFill>
                  <a:prstClr val="black"/>
                </a:solidFill>
                <a:latin typeface="Arial"/>
                <a:ea typeface="Arial Unicode MS"/>
              </a:rPr>
              <a:t>Menarik Diri/  Masalah disiplin/  Gagal menamatkan pengajian/ Tamat tempoh penajaan. </a:t>
            </a:r>
            <a:endParaRPr lang="en-US" sz="2700" b="1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71" name="Google Shape;471;p36"/>
          <p:cNvSpPr txBox="1"/>
          <p:nvPr/>
        </p:nvSpPr>
        <p:spPr>
          <a:xfrm>
            <a:off x="11182608" y="6542060"/>
            <a:ext cx="7026961" cy="112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2" tIns="182822" rIns="182822" bIns="182822" anchor="t" anchorCtr="0">
            <a:noAutofit/>
          </a:bodyPr>
          <a:lstStyle/>
          <a:p>
            <a:pPr marL="509520" lvl="2" indent="-509520" algn="just" defTabSz="1371417">
              <a:buFont typeface="+mj-lt"/>
              <a:buAutoNum type="romanLcPeriod"/>
              <a:defRPr/>
            </a:pPr>
            <a:r>
              <a:rPr lang="ms-MY" sz="3000" dirty="0">
                <a:solidFill>
                  <a:prstClr val="black"/>
                </a:solidFill>
                <a:latin typeface="Arial"/>
                <a:ea typeface="Arial Unicode MS"/>
              </a:rPr>
              <a:t>Tindakan </a:t>
            </a:r>
            <a:r>
              <a:rPr lang="ms-MY" sz="3000" b="1" dirty="0">
                <a:solidFill>
                  <a:prstClr val="black"/>
                </a:solidFill>
                <a:latin typeface="Arial"/>
                <a:ea typeface="Arial Unicode MS"/>
              </a:rPr>
              <a:t>gantirugi</a:t>
            </a:r>
            <a:r>
              <a:rPr lang="ms-MY" sz="3000" dirty="0">
                <a:solidFill>
                  <a:prstClr val="black"/>
                </a:solidFill>
                <a:latin typeface="Arial"/>
                <a:ea typeface="Arial Unicode MS"/>
              </a:rPr>
              <a:t> akan dikenakan kepada pemegang / penerima Hadiah Latihan Persekutuan, Kemudahan Cuti Belajar dan Biasiswa Pra Perkhidmatan yang </a:t>
            </a:r>
            <a:r>
              <a:rPr lang="ms-MY" sz="3000" b="1" dirty="0">
                <a:solidFill>
                  <a:prstClr val="black"/>
                </a:solidFill>
                <a:latin typeface="Arial"/>
                <a:ea typeface="Arial Unicode MS"/>
              </a:rPr>
              <a:t>meletak jawatan sebelum tamat tempoh ikatan perkhidmatan.</a:t>
            </a:r>
          </a:p>
        </p:txBody>
      </p:sp>
      <p:sp>
        <p:nvSpPr>
          <p:cNvPr id="23" name="Google Shape;470;p36"/>
          <p:cNvSpPr txBox="1"/>
          <p:nvPr/>
        </p:nvSpPr>
        <p:spPr>
          <a:xfrm>
            <a:off x="1491139" y="8266322"/>
            <a:ext cx="9211410" cy="112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2" tIns="182822" rIns="182822" bIns="182822" anchor="t" anchorCtr="0">
            <a:noAutofit/>
          </a:bodyPr>
          <a:lstStyle/>
          <a:p>
            <a:pPr marL="509520" lvl="2" indent="-509520" algn="just" defTabSz="1371246">
              <a:buFont typeface="+mj-lt"/>
              <a:buAutoNum type="romanLcPeriod" startAt="2"/>
            </a:pPr>
            <a:r>
              <a:rPr lang="ms-MY" sz="2700" dirty="0">
                <a:solidFill>
                  <a:prstClr val="black"/>
                </a:solidFill>
                <a:latin typeface="Arial"/>
                <a:ea typeface="Arial Unicode MS"/>
              </a:rPr>
              <a:t>Tindakan </a:t>
            </a:r>
            <a:r>
              <a:rPr lang="ms-MY" sz="2700" b="1" dirty="0">
                <a:solidFill>
                  <a:prstClr val="black"/>
                </a:solidFill>
                <a:latin typeface="Arial"/>
                <a:ea typeface="Arial Unicode MS"/>
              </a:rPr>
              <a:t>gantirugi</a:t>
            </a:r>
            <a:r>
              <a:rPr lang="ms-MY" sz="2700" dirty="0">
                <a:solidFill>
                  <a:prstClr val="black"/>
                </a:solidFill>
                <a:latin typeface="Arial"/>
                <a:ea typeface="Arial Unicode MS"/>
              </a:rPr>
              <a:t> akan dikenakan kepada pegawai yang melakukan ketidakpatuhan perjanjian seperti di atas dan meletak jawatan.</a:t>
            </a:r>
            <a:endParaRPr lang="en-US" sz="27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336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8224" y="1904000"/>
            <a:ext cx="9235582" cy="2862323"/>
            <a:chOff x="822673" y="1919862"/>
            <a:chExt cx="5915011" cy="1908805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670208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371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  <a:ea typeface="Arial Unicode MS"/>
                </a:rPr>
                <a:t></a:t>
              </a:r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3" y="1919862"/>
              <a:ext cx="5000741" cy="190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67371"/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Kutipan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balik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penalti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akan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dibuat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melalui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POTONGAN GAJI BULANAN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sebaik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sahaja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pegawai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ditamatkan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penajaan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kerana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gagal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menamatkan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pengajian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dengan</a:t>
              </a:r>
              <a:r>
                <a:rPr lang="en-MY" sz="3600" b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MY" sz="3600" b="1" dirty="0" err="1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jayanya</a:t>
              </a:r>
              <a:endParaRPr lang="en-MY" sz="3600" b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89250" y="6043407"/>
            <a:ext cx="9427798" cy="3416320"/>
            <a:chOff x="822673" y="3520103"/>
            <a:chExt cx="5661860" cy="2278249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789609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371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  <a:ea typeface="Arial Unicode MS"/>
                </a:rPr>
                <a:t></a:t>
              </a:r>
              <a:endParaRPr lang="ru-RU" sz="3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747588" cy="227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67371"/>
              <a:r>
                <a:rPr lang="da-DK" sz="3600" b="1" dirty="0">
                  <a:solidFill>
                    <a:prstClr val="black"/>
                  </a:solidFill>
                  <a:latin typeface="Lato Black" panose="020F0A02020204030203" pitchFamily="34" charset="0"/>
                  <a:ea typeface="Arial Unicode MS"/>
                  <a:cs typeface="Lato Black" panose="020F0A02020204030203" pitchFamily="34" charset="0"/>
                </a:rPr>
                <a:t>Pengecualian penalti diberi kepada pegawai yang mempunyai masalah kesihatan iaitu penyakit kronik tertakluk kepada keputusan Jawatankuasa Ikatan Kontrak serta keputusan Medical Board / Pengesahan Pakar</a:t>
              </a:r>
              <a:endParaRPr lang="en-US" sz="3600" b="1" dirty="0">
                <a:solidFill>
                  <a:prstClr val="black"/>
                </a:solidFill>
                <a:latin typeface="Lato Black" panose="020F0A02020204030203" pitchFamily="34" charset="0"/>
                <a:ea typeface="Arial Unicode MS"/>
                <a:cs typeface="Lato Black" panose="020F0A02020204030203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6536710" y="9935411"/>
            <a:ext cx="328563" cy="68554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07" tIns="68379" rIns="136707" bIns="68379" rtlCol="0" anchor="ctr"/>
          <a:lstStyle/>
          <a:p>
            <a:pPr algn="ctr" defTabSz="1367371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4485820" y="9963268"/>
            <a:ext cx="1721380" cy="400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863487" y="9935411"/>
            <a:ext cx="328563" cy="6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07" tIns="68379" rIns="136707" bIns="68379" rtlCol="0" anchor="ctr"/>
          <a:lstStyle/>
          <a:p>
            <a:pPr algn="ctr" defTabSz="1367371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90262" y="9935411"/>
            <a:ext cx="328563" cy="68554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07" tIns="68379" rIns="136707" bIns="68379" rtlCol="0" anchor="ctr"/>
          <a:lstStyle/>
          <a:p>
            <a:pPr algn="ctr" defTabSz="1367371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17039" y="9934997"/>
            <a:ext cx="328563" cy="68554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07" tIns="68379" rIns="136707" bIns="68379" rtlCol="0" anchor="ctr"/>
          <a:lstStyle/>
          <a:p>
            <a:pPr algn="ctr" defTabSz="1367371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207222" y="9934997"/>
            <a:ext cx="328563" cy="68554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07" tIns="68379" rIns="136707" bIns="68379" rtlCol="0" anchor="ctr"/>
          <a:lstStyle/>
          <a:p>
            <a:pPr algn="ctr" defTabSz="1367371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00617" y="9629479"/>
            <a:ext cx="368499" cy="368441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371"/>
              <a:endParaRPr lang="en-US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371"/>
              <a:endParaRPr lang="en-US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371"/>
              <a:endParaRPr lang="en-US" dirty="0">
                <a:solidFill>
                  <a:srgbClr val="FD890A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30820" y="9767563"/>
            <a:ext cx="1284694" cy="384315"/>
          </a:xfrm>
          <a:prstGeom prst="rect">
            <a:avLst/>
          </a:prstGeom>
        </p:spPr>
        <p:txBody>
          <a:bodyPr wrap="none" lIns="136707" tIns="68379" rIns="136707" bIns="68379">
            <a:spAutoFit/>
          </a:bodyPr>
          <a:lstStyle/>
          <a:p>
            <a:pPr defTabSz="1367371"/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Lato Heavy" panose="020F0502020204030203" pitchFamily="34" charset="0"/>
                <a:ea typeface="Arial Unicode MS"/>
                <a:cs typeface="Lato Heavy" panose="020F0502020204030203" pitchFamily="34" charset="0"/>
              </a:rPr>
              <a:t>TAWARAN </a:t>
            </a:r>
            <a:r>
              <a:rPr lang="en-US" sz="1600" dirty="0" smtClean="0">
                <a:solidFill>
                  <a:prstClr val="white">
                    <a:lumMod val="85000"/>
                  </a:prstClr>
                </a:solidFill>
                <a:latin typeface="Lato Heavy" panose="020F0502020204030203" pitchFamily="34" charset="0"/>
                <a:ea typeface="Arial Unicode MS"/>
                <a:cs typeface="Lato Heavy" panose="020F0502020204030203" pitchFamily="34" charset="0"/>
              </a:rPr>
              <a:t>B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Lato Heavy" panose="020F0502020204030203" pitchFamily="34" charset="0"/>
              <a:ea typeface="Arial Unicode MS"/>
              <a:cs typeface="Lato Heavy" panose="020F05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3807" y="350824"/>
            <a:ext cx="68569" cy="1013260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371"/>
              <a:endParaRPr lang="en-US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7371"/>
              <a:endParaRPr lang="en-US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89208" y="319969"/>
            <a:ext cx="15701054" cy="1863834"/>
            <a:chOff x="1739573" y="411202"/>
            <a:chExt cx="20937538" cy="2485822"/>
          </a:xfrm>
        </p:grpSpPr>
        <p:sp>
          <p:nvSpPr>
            <p:cNvPr id="25" name="TextBox 24"/>
            <p:cNvSpPr txBox="1"/>
            <p:nvPr/>
          </p:nvSpPr>
          <p:spPr>
            <a:xfrm>
              <a:off x="1739573" y="411202"/>
              <a:ext cx="20937538" cy="1231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2324"/>
              <a:r>
                <a:rPr lang="en-US" sz="5399" b="1" dirty="0">
                  <a:solidFill>
                    <a:srgbClr val="39A5AE">
                      <a:lumMod val="50000"/>
                    </a:srgbClr>
                  </a:solidFill>
                  <a:latin typeface="Lato Regular"/>
                  <a:ea typeface="Arial Unicode MS"/>
                  <a:cs typeface="Lato Regular"/>
                </a:rPr>
                <a:t>PENALTI</a:t>
              </a:r>
              <a:endParaRPr lang="id-ID" sz="5399" b="1" dirty="0">
                <a:solidFill>
                  <a:srgbClr val="39A5AE">
                    <a:lumMod val="50000"/>
                  </a:srgbClr>
                </a:solidFill>
                <a:latin typeface="Lato Regular"/>
                <a:ea typeface="Arial Unicode MS"/>
                <a:cs typeface="Lato Regular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28" name="Rectangle 27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82" tIns="60942" rIns="121882" bIns="60942" rtlCol="0" anchor="ctr"/>
              <a:lstStyle/>
              <a:p>
                <a:pPr algn="ctr" defTabSz="1822324"/>
                <a:endParaRPr lang="en-US" sz="36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82" tIns="60942" rIns="121882" bIns="60942" rtlCol="0" anchor="ctr"/>
              <a:lstStyle/>
              <a:p>
                <a:pPr algn="ctr" defTabSz="1822324"/>
                <a:endParaRPr lang="en-US" sz="36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82" tIns="60942" rIns="121882" bIns="60942" rtlCol="0" anchor="ctr"/>
              <a:lstStyle/>
              <a:p>
                <a:pPr algn="ctr" defTabSz="1822324"/>
                <a:endParaRPr lang="en-US" sz="36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82" tIns="60942" rIns="121882" bIns="60942" rtlCol="0" anchor="ctr"/>
              <a:lstStyle/>
              <a:p>
                <a:pPr algn="ctr" defTabSz="1822324"/>
                <a:endParaRPr lang="en-US" sz="36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82" tIns="60942" rIns="121882" bIns="60942" rtlCol="0" anchor="ctr"/>
              <a:lstStyle/>
              <a:p>
                <a:pPr algn="ctr" defTabSz="1822324"/>
                <a:endParaRPr lang="en-US" sz="36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82" tIns="60942" rIns="121882" bIns="60942" rtlCol="0" anchor="ctr"/>
              <a:lstStyle/>
              <a:p>
                <a:pPr algn="ctr" defTabSz="1822324"/>
                <a:endParaRPr lang="en-US" sz="3600" dirty="0">
                  <a:solidFill>
                    <a:prstClr val="white"/>
                  </a:solidFill>
                  <a:latin typeface="Calibri Light" panose="020F0302020204030204"/>
                  <a:ea typeface="Arial Unicode MS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739573" y="2035003"/>
              <a:ext cx="20937538" cy="86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2324"/>
              <a:endParaRPr lang="id-ID" sz="3600" b="1" dirty="0">
                <a:solidFill>
                  <a:srgbClr val="002060"/>
                </a:solidFill>
                <a:latin typeface="Calibri Light" panose="020F0302020204030204"/>
                <a:ea typeface="Arial Unicode MS"/>
                <a:cs typeface="Calibri Light" panose="020F03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9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38447" y="996924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59" y="0"/>
                </a:lnTo>
              </a:path>
            </a:pathLst>
          </a:custGeom>
          <a:ln w="68580">
            <a:solidFill>
              <a:srgbClr val="FF8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87143" y="9963911"/>
            <a:ext cx="1722120" cy="635"/>
          </a:xfrm>
          <a:custGeom>
            <a:avLst/>
            <a:gdLst/>
            <a:ahLst/>
            <a:cxnLst/>
            <a:rect l="l" t="t" r="r" b="b"/>
            <a:pathLst>
              <a:path w="1722119" h="634">
                <a:moveTo>
                  <a:pt x="1721611" y="0"/>
                </a:moveTo>
                <a:lnTo>
                  <a:pt x="0" y="393"/>
                </a:lnTo>
              </a:path>
            </a:pathLst>
          </a:custGeom>
          <a:ln w="609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64584" y="9969245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68580">
            <a:solidFill>
              <a:srgbClr val="647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92243" y="996924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59" y="0"/>
                </a:lnTo>
              </a:path>
            </a:pathLst>
          </a:custGeom>
          <a:ln w="68580">
            <a:solidFill>
              <a:srgbClr val="008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18380" y="9969245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68580">
            <a:solidFill>
              <a:srgbClr val="D63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07739" y="9969245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68580">
            <a:solidFill>
              <a:srgbClr val="A0B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131" y="9624059"/>
            <a:ext cx="377952" cy="37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44" y="9812528"/>
            <a:ext cx="10299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D9D9D9"/>
                </a:solidFill>
                <a:latin typeface="Calibri"/>
                <a:cs typeface="Calibri"/>
              </a:rPr>
              <a:t>TAWARAN</a:t>
            </a:r>
            <a:r>
              <a:rPr sz="1600" spc="-7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7041" y="736092"/>
            <a:ext cx="0" cy="1013460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59"/>
                </a:lnTo>
              </a:path>
            </a:pathLst>
          </a:custGeom>
          <a:ln w="68579">
            <a:solidFill>
              <a:srgbClr val="3CB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7041" y="144322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324"/>
                </a:lnTo>
              </a:path>
            </a:pathLst>
          </a:custGeom>
          <a:ln w="68579">
            <a:solidFill>
              <a:srgbClr val="4A5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76165" y="504571"/>
            <a:ext cx="97770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0" dirty="0">
                <a:solidFill>
                  <a:srgbClr val="920013"/>
                </a:solidFill>
              </a:rPr>
              <a:t>PEGAWAI </a:t>
            </a:r>
            <a:r>
              <a:rPr sz="4400" spc="-100" dirty="0">
                <a:solidFill>
                  <a:srgbClr val="920013"/>
                </a:solidFill>
              </a:rPr>
              <a:t>YANG </a:t>
            </a:r>
            <a:r>
              <a:rPr sz="4400" spc="-5" dirty="0">
                <a:solidFill>
                  <a:srgbClr val="920013"/>
                </a:solidFill>
              </a:rPr>
              <a:t>BOLEH</a:t>
            </a:r>
            <a:r>
              <a:rPr sz="4400" spc="15" dirty="0">
                <a:solidFill>
                  <a:srgbClr val="920013"/>
                </a:solidFill>
              </a:rPr>
              <a:t> </a:t>
            </a:r>
            <a:r>
              <a:rPr sz="4400" dirty="0">
                <a:solidFill>
                  <a:srgbClr val="920013"/>
                </a:solidFill>
              </a:rPr>
              <a:t>DIHUBUNGI</a:t>
            </a:r>
            <a:endParaRPr sz="4400"/>
          </a:p>
        </p:txBody>
      </p:sp>
      <p:sp>
        <p:nvSpPr>
          <p:cNvPr id="13" name="object 13"/>
          <p:cNvSpPr/>
          <p:nvPr/>
        </p:nvSpPr>
        <p:spPr>
          <a:xfrm>
            <a:off x="8173211" y="1613916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135" y="0"/>
                </a:lnTo>
              </a:path>
            </a:pathLst>
          </a:custGeom>
          <a:ln w="54864">
            <a:solidFill>
              <a:srgbClr val="FF27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43543" y="1613916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135" y="0"/>
                </a:lnTo>
              </a:path>
            </a:pathLst>
          </a:custGeom>
          <a:ln w="54864">
            <a:solidFill>
              <a:srgbClr val="FF9E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26068" y="1613916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135" y="0"/>
                </a:lnTo>
              </a:path>
            </a:pathLst>
          </a:custGeom>
          <a:ln w="54864">
            <a:solidFill>
              <a:srgbClr val="07B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97923" y="161391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54864">
            <a:solidFill>
              <a:srgbClr val="81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68256" y="161391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54864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35540" y="161391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17795"/>
              </p:ext>
            </p:extLst>
          </p:nvPr>
        </p:nvGraphicFramePr>
        <p:xfrm>
          <a:off x="783842" y="2677542"/>
          <a:ext cx="16308702" cy="6897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368">
                <a:tc>
                  <a:txBody>
                    <a:bodyPr/>
                    <a:lstStyle/>
                    <a:p>
                      <a:pPr algn="ctr">
                        <a:lnSpc>
                          <a:spcPts val="3495"/>
                        </a:lnSpc>
                      </a:pPr>
                      <a:r>
                        <a:rPr sz="3000" b="1" spc="-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Nama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5"/>
                        </a:lnSpc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No.</a:t>
                      </a:r>
                      <a:r>
                        <a:rPr sz="3000" b="1" spc="-1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</a:t>
                      </a:r>
                      <a:r>
                        <a:rPr sz="3000" b="1" spc="-3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Telefon</a:t>
                      </a:r>
                      <a:endParaRPr sz="3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495"/>
                        </a:lnSpc>
                      </a:pPr>
                      <a:r>
                        <a:rPr sz="3000" b="1" spc="-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E-mel</a:t>
                      </a:r>
                      <a:endParaRPr sz="3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602">
                <a:tc>
                  <a:txBody>
                    <a:bodyPr/>
                    <a:lstStyle/>
                    <a:p>
                      <a:pPr marL="136525">
                        <a:lnSpc>
                          <a:spcPts val="3500"/>
                        </a:lnSpc>
                      </a:pPr>
                      <a:r>
                        <a:rPr lang="en-US" sz="3000" b="1" spc="-5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Puan</a:t>
                      </a:r>
                      <a:r>
                        <a:rPr lang="en-US" sz="3000" b="1" spc="-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</a:t>
                      </a:r>
                      <a:r>
                        <a:rPr lang="en-US" sz="3000" b="1" spc="-5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Khairunnisa</a:t>
                      </a:r>
                      <a:r>
                        <a:rPr lang="en-US" sz="3000" b="1" spc="-5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Othman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00"/>
                        </a:lnSpc>
                      </a:pPr>
                      <a:r>
                        <a:rPr sz="3000" b="1" spc="-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03-88850686</a:t>
                      </a:r>
                      <a:endParaRPr sz="3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500"/>
                        </a:lnSpc>
                      </a:pPr>
                      <a:r>
                        <a:rPr lang="en-US" sz="3000" b="1" spc="-1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nisa.othman</a:t>
                      </a:r>
                      <a:r>
                        <a:rPr sz="3000" b="1" spc="-1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@moh.gov.my</a:t>
                      </a:r>
                      <a:endParaRPr lang="en-US" sz="3000" b="1" spc="-15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  <a:p>
                      <a:pPr marL="137795">
                        <a:lnSpc>
                          <a:spcPts val="3500"/>
                        </a:lnSpc>
                      </a:pP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017">
                <a:tc>
                  <a:txBody>
                    <a:bodyPr/>
                    <a:lstStyle/>
                    <a:p>
                      <a:pPr marL="67945">
                        <a:lnSpc>
                          <a:spcPts val="3500"/>
                        </a:lnSpc>
                      </a:pPr>
                      <a:r>
                        <a:rPr lang="en-US" sz="3000" b="1" spc="-5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Encik</a:t>
                      </a:r>
                      <a:r>
                        <a:rPr lang="en-US" sz="3000" b="1" spc="-5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</a:t>
                      </a:r>
                      <a:r>
                        <a:rPr lang="en-US" sz="3000" b="1" spc="-5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Haslizan</a:t>
                      </a:r>
                      <a:r>
                        <a:rPr lang="en-US" sz="3000" b="1" spc="-5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Hasan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00"/>
                        </a:lnSpc>
                      </a:pPr>
                      <a:r>
                        <a:rPr sz="3000" b="1" spc="-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03-88850</a:t>
                      </a:r>
                      <a:r>
                        <a:rPr lang="en-US" sz="3000" b="1" spc="-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714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500"/>
                        </a:lnSpc>
                      </a:pPr>
                      <a:r>
                        <a:rPr lang="en-US" sz="32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haslizan.hasan@moh.gov.my</a:t>
                      </a:r>
                    </a:p>
                    <a:p>
                      <a:pPr marL="69215">
                        <a:lnSpc>
                          <a:spcPts val="3500"/>
                        </a:lnSpc>
                      </a:pP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9017">
                <a:tc>
                  <a:txBody>
                    <a:bodyPr/>
                    <a:lstStyle/>
                    <a:p>
                      <a:pPr marL="136525">
                        <a:lnSpc>
                          <a:spcPts val="3500"/>
                        </a:lnSpc>
                      </a:pPr>
                      <a:r>
                        <a:rPr sz="3000" b="1" spc="-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Puan </a:t>
                      </a:r>
                      <a:r>
                        <a:rPr sz="3000" b="1" spc="-5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Azlina</a:t>
                      </a:r>
                      <a:r>
                        <a:rPr sz="3000" b="1" spc="-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</a:t>
                      </a:r>
                      <a:r>
                        <a:rPr sz="3000" b="1" spc="-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Sharif</a:t>
                      </a:r>
                      <a:endParaRPr lang="en-US" sz="3000" b="1" spc="-5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  <a:p>
                      <a:pPr marL="136525">
                        <a:lnSpc>
                          <a:spcPts val="3500"/>
                        </a:lnSpc>
                      </a:pPr>
                      <a:r>
                        <a:rPr lang="en-US" sz="3000" b="1" spc="-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(UPM,</a:t>
                      </a:r>
                      <a:r>
                        <a:rPr lang="en-US" sz="3000" b="1" spc="-5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USM)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00"/>
                        </a:lnSpc>
                      </a:pPr>
                      <a:r>
                        <a:rPr sz="3000" b="1" spc="-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03-888506</a:t>
                      </a:r>
                      <a:r>
                        <a:rPr lang="en-US" sz="3000" b="1" spc="-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95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500"/>
                        </a:lnSpc>
                      </a:pPr>
                      <a:r>
                        <a:rPr sz="3000" b="1" spc="-1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azlina_sharif@moh.gov.my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57429"/>
                  </a:ext>
                </a:extLst>
              </a:tr>
              <a:tr h="1279017">
                <a:tc>
                  <a:txBody>
                    <a:bodyPr/>
                    <a:lstStyle/>
                    <a:p>
                      <a:pPr marL="136525">
                        <a:lnSpc>
                          <a:spcPts val="3500"/>
                        </a:lnSpc>
                      </a:pP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Puan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Fatma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Zuhra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Ahmad</a:t>
                      </a:r>
                    </a:p>
                    <a:p>
                      <a:pPr marL="136525">
                        <a:lnSpc>
                          <a:spcPts val="3500"/>
                        </a:lnSpc>
                      </a:pP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(UM, UMS, UITM) 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00"/>
                        </a:lnSpc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03-88850695</a:t>
                      </a:r>
                    </a:p>
                    <a:p>
                      <a:pPr marL="635" algn="ctr">
                        <a:lnSpc>
                          <a:spcPts val="3500"/>
                        </a:lnSpc>
                      </a:pP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500"/>
                        </a:lnSpc>
                      </a:pPr>
                      <a:r>
                        <a:rPr lang="en-US" sz="32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fatma_zuhra@moh.gov.my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45930"/>
                  </a:ext>
                </a:extLst>
              </a:tr>
              <a:tr h="1279017">
                <a:tc>
                  <a:txBody>
                    <a:bodyPr/>
                    <a:lstStyle/>
                    <a:p>
                      <a:pPr marL="136525">
                        <a:lnSpc>
                          <a:spcPts val="3500"/>
                        </a:lnSpc>
                      </a:pP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Encik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Edi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Shakiran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Mohamad</a:t>
                      </a:r>
                    </a:p>
                    <a:p>
                      <a:pPr marL="136525">
                        <a:lnSpc>
                          <a:spcPts val="3500"/>
                        </a:lnSpc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(UKM,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UIA, UNIMAS)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00"/>
                        </a:lnSpc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03-88850600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500"/>
                        </a:lnSpc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edi@moh.gov.my</a:t>
                      </a:r>
                      <a:endParaRPr sz="3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31424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71143" y="1777494"/>
            <a:ext cx="7935595" cy="748665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7556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595"/>
              </a:spcBef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Unit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Program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Latihan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Kepakaran</a:t>
            </a:r>
            <a:r>
              <a:rPr sz="3600" b="1" u="heavy" spc="-114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4136" y="3998214"/>
            <a:ext cx="1003300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220" dirty="0">
                <a:solidFill>
                  <a:srgbClr val="44536A"/>
                </a:solidFill>
                <a:latin typeface="Arial Narrow"/>
                <a:cs typeface="Arial Narrow"/>
              </a:rPr>
              <a:t>SEKIAN </a:t>
            </a:r>
            <a:r>
              <a:rPr sz="8800" spc="-215" dirty="0">
                <a:solidFill>
                  <a:srgbClr val="EC7C30"/>
                </a:solidFill>
                <a:latin typeface="Arial Narrow"/>
                <a:cs typeface="Arial Narrow"/>
              </a:rPr>
              <a:t>TERIMA</a:t>
            </a:r>
            <a:r>
              <a:rPr sz="8800" spc="-985" dirty="0">
                <a:solidFill>
                  <a:srgbClr val="EC7C30"/>
                </a:solidFill>
                <a:latin typeface="Arial Narrow"/>
                <a:cs typeface="Arial Narrow"/>
              </a:rPr>
              <a:t> </a:t>
            </a:r>
            <a:r>
              <a:rPr sz="8800" spc="-215" dirty="0">
                <a:solidFill>
                  <a:srgbClr val="EC7C30"/>
                </a:solidFill>
                <a:latin typeface="Arial Narrow"/>
                <a:cs typeface="Arial Narrow"/>
              </a:rPr>
              <a:t>KASIH</a:t>
            </a:r>
            <a:r>
              <a:rPr sz="8800" spc="-215" dirty="0">
                <a:solidFill>
                  <a:srgbClr val="FF9E01"/>
                </a:solidFill>
                <a:latin typeface="Arial Narrow"/>
                <a:cs typeface="Arial Narrow"/>
              </a:rPr>
              <a:t>!</a:t>
            </a:r>
            <a:endParaRPr sz="8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5"/>
          <p:cNvSpPr/>
          <p:nvPr/>
        </p:nvSpPr>
        <p:spPr>
          <a:xfrm>
            <a:off x="6623664" y="2967726"/>
            <a:ext cx="5173254" cy="5174600"/>
          </a:xfrm>
          <a:prstGeom prst="circularArrow">
            <a:avLst>
              <a:gd name="adj1" fmla="val 4668"/>
              <a:gd name="adj2" fmla="val 272909"/>
              <a:gd name="adj3" fmla="val 12840990"/>
              <a:gd name="adj4" fmla="val 18024320"/>
              <a:gd name="adj5" fmla="val 4847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995539" y="3182075"/>
            <a:ext cx="415883" cy="443876"/>
          </a:xfrm>
          <a:custGeom>
            <a:avLst/>
            <a:gdLst>
              <a:gd name="T0" fmla="*/ 101251 w 376"/>
              <a:gd name="T1" fmla="*/ 4528 h 401"/>
              <a:gd name="T2" fmla="*/ 93695 w 376"/>
              <a:gd name="T3" fmla="*/ 4528 h 401"/>
              <a:gd name="T4" fmla="*/ 0 w 376"/>
              <a:gd name="T5" fmla="*/ 240000 h 401"/>
              <a:gd name="T6" fmla="*/ 98228 w 376"/>
              <a:gd name="T7" fmla="*/ 336604 h 401"/>
              <a:gd name="T8" fmla="*/ 194945 w 376"/>
              <a:gd name="T9" fmla="*/ 240000 h 401"/>
              <a:gd name="T10" fmla="*/ 101251 w 376"/>
              <a:gd name="T11" fmla="*/ 4528 h 401"/>
              <a:gd name="T12" fmla="*/ 473007 w 376"/>
              <a:gd name="T13" fmla="*/ 4528 h 401"/>
              <a:gd name="T14" fmla="*/ 466962 w 376"/>
              <a:gd name="T15" fmla="*/ 4528 h 401"/>
              <a:gd name="T16" fmla="*/ 371756 w 376"/>
              <a:gd name="T17" fmla="*/ 240000 h 401"/>
              <a:gd name="T18" fmla="*/ 469985 w 376"/>
              <a:gd name="T19" fmla="*/ 336604 h 401"/>
              <a:gd name="T20" fmla="*/ 568213 w 376"/>
              <a:gd name="T21" fmla="*/ 240000 h 401"/>
              <a:gd name="T22" fmla="*/ 473007 w 376"/>
              <a:gd name="T23" fmla="*/ 4528 h 401"/>
              <a:gd name="T24" fmla="*/ 279573 w 376"/>
              <a:gd name="T25" fmla="*/ 271699 h 401"/>
              <a:gd name="T26" fmla="*/ 185878 w 376"/>
              <a:gd name="T27" fmla="*/ 508680 h 401"/>
              <a:gd name="T28" fmla="*/ 284107 w 376"/>
              <a:gd name="T29" fmla="*/ 605284 h 401"/>
              <a:gd name="T30" fmla="*/ 382335 w 376"/>
              <a:gd name="T31" fmla="*/ 508680 h 401"/>
              <a:gd name="T32" fmla="*/ 287129 w 376"/>
              <a:gd name="T33" fmla="*/ 271699 h 401"/>
              <a:gd name="T34" fmla="*/ 279573 w 376"/>
              <a:gd name="T35" fmla="*/ 271699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82814" tIns="91406" rIns="182814" bIns="91406"/>
          <a:lstStyle/>
          <a:p>
            <a:pPr defTabSz="1371417"/>
            <a:endParaRPr lang="en-US" sz="2700" dirty="0">
              <a:solidFill>
                <a:srgbClr val="44546A"/>
              </a:solidFill>
            </a:endParaRPr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7003560" y="4971915"/>
            <a:ext cx="613716" cy="61387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82814" tIns="91406" rIns="182814" bIns="91406"/>
          <a:lstStyle/>
          <a:p>
            <a:pPr defTabSz="1371417">
              <a:defRPr/>
            </a:pPr>
            <a:endParaRPr lang="en-US" sz="2700" dirty="0">
              <a:solidFill>
                <a:srgbClr val="44546A"/>
              </a:solidFill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10735224" y="5015449"/>
            <a:ext cx="548518" cy="550060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82814" tIns="91406" rIns="182814" bIns="91406"/>
          <a:lstStyle/>
          <a:p>
            <a:pPr defTabSz="1371417">
              <a:defRPr/>
            </a:pPr>
            <a:endParaRPr lang="en-US" sz="2700" dirty="0">
              <a:solidFill>
                <a:srgbClr val="44546A"/>
              </a:solidFill>
            </a:endParaRPr>
          </a:p>
        </p:txBody>
      </p:sp>
      <p:sp>
        <p:nvSpPr>
          <p:cNvPr id="19" name="Freeform 26"/>
          <p:cNvSpPr/>
          <p:nvPr/>
        </p:nvSpPr>
        <p:spPr bwMode="auto">
          <a:xfrm>
            <a:off x="9056469" y="6978957"/>
            <a:ext cx="372992" cy="38695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82814" tIns="91406" rIns="182814" bIns="91406"/>
          <a:lstStyle/>
          <a:p>
            <a:pPr defTabSz="1371417">
              <a:defRPr/>
            </a:pPr>
            <a:endParaRPr lang="en-US" sz="2700" dirty="0">
              <a:solidFill>
                <a:srgbClr val="44546A"/>
              </a:solidFill>
            </a:endParaRPr>
          </a:p>
        </p:txBody>
      </p:sp>
      <p:sp>
        <p:nvSpPr>
          <p:cNvPr id="24" name="Rounded Rectangle 4"/>
          <p:cNvSpPr/>
          <p:nvPr/>
        </p:nvSpPr>
        <p:spPr>
          <a:xfrm>
            <a:off x="11025257" y="2184998"/>
            <a:ext cx="5555855" cy="118981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57" tIns="68557" rIns="68557" bIns="68557" numCol="1" spcCol="2539" anchor="ctr" anchorCtr="0">
            <a:noAutofit/>
          </a:bodyPr>
          <a:lstStyle/>
          <a:p>
            <a:pPr defTabSz="1371417"/>
            <a:endParaRPr lang="en-MY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4"/>
          <p:cNvSpPr/>
          <p:nvPr/>
        </p:nvSpPr>
        <p:spPr>
          <a:xfrm>
            <a:off x="12753064" y="5126638"/>
            <a:ext cx="4810304" cy="85677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57" tIns="68557" rIns="68557" bIns="68557" numCol="1" spcCol="2539" anchor="ctr" anchorCtr="0">
            <a:noAutofit/>
          </a:bodyPr>
          <a:lstStyle/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7030A0"/>
                </a:solidFill>
                <a:cs typeface="Arial" panose="020B0604020202020204" pitchFamily="34" charset="0"/>
              </a:rPr>
              <a:t>OBJEKTIF BPL</a:t>
            </a:r>
          </a:p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Untuk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membangunkan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modal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insan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kkm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yang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cemerlang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melalui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pelan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latihan</a:t>
            </a:r>
            <a:r>
              <a:rPr lang="en-US" sz="3600" b="1" cap="all" dirty="0">
                <a:solidFill>
                  <a:srgbClr val="7030A0"/>
                </a:solidFill>
                <a:cs typeface="Arial" panose="020B0604020202020204" pitchFamily="34" charset="0"/>
              </a:rPr>
              <a:t> yang </a:t>
            </a:r>
            <a:r>
              <a:rPr lang="en-US" sz="3600" b="1" cap="all" dirty="0" err="1">
                <a:solidFill>
                  <a:srgbClr val="7030A0"/>
                </a:solidFill>
                <a:cs typeface="Arial" panose="020B0604020202020204" pitchFamily="34" charset="0"/>
              </a:rPr>
              <a:t>strategik</a:t>
            </a:r>
            <a:endParaRPr lang="en-US" sz="3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pic>
        <p:nvPicPr>
          <p:cNvPr id="26" name="Picture 13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09" y="3182075"/>
            <a:ext cx="4379584" cy="4379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4"/>
          <p:cNvSpPr/>
          <p:nvPr/>
        </p:nvSpPr>
        <p:spPr>
          <a:xfrm>
            <a:off x="1101299" y="5371869"/>
            <a:ext cx="4566221" cy="85677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57" tIns="68557" rIns="68557" bIns="68557" numCol="1" spcCol="2539" anchor="ctr" anchorCtr="0">
            <a:noAutofit/>
          </a:bodyPr>
          <a:lstStyle/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70C0"/>
                </a:solidFill>
                <a:cs typeface="Lato Regular"/>
              </a:rPr>
              <a:t>VISI BPL</a:t>
            </a:r>
          </a:p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dirty="0">
              <a:solidFill>
                <a:srgbClr val="0070C0"/>
              </a:solidFill>
              <a:latin typeface="Lato Regular"/>
              <a:cs typeface="Lato Regular"/>
            </a:endParaRPr>
          </a:p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cap="all" dirty="0">
                <a:solidFill>
                  <a:srgbClr val="0070C0"/>
                </a:solidFill>
              </a:rPr>
              <a:t>MEMASTIKAN KKM MEMPUNYAI TENAGA MANUSIA YANG TERLATIH DAN KOMPETEN BAGI MENYOKONG SISTEM PENYAMPAIAN KESIHATAN NEGARA</a:t>
            </a:r>
            <a:endParaRPr lang="en-US" sz="3600" dirty="0">
              <a:solidFill>
                <a:srgbClr val="0070C0"/>
              </a:solidFill>
            </a:endParaRPr>
          </a:p>
          <a:p>
            <a:pPr algn="ctr" defTabSz="1065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dirty="0">
              <a:solidFill>
                <a:srgbClr val="000000"/>
              </a:solidFill>
              <a:latin typeface="Lato Regular"/>
              <a:cs typeface="Lato Regular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92438" y="440307"/>
            <a:ext cx="15701054" cy="1683553"/>
            <a:chOff x="1739573" y="-194479"/>
            <a:chExt cx="20937538" cy="2245036"/>
          </a:xfrm>
        </p:grpSpPr>
        <p:sp>
          <p:nvSpPr>
            <p:cNvPr id="27" name="TextBox 26"/>
            <p:cNvSpPr txBox="1"/>
            <p:nvPr/>
          </p:nvSpPr>
          <p:spPr>
            <a:xfrm>
              <a:off x="1739573" y="-194479"/>
              <a:ext cx="20937538" cy="209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48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VISI &amp; OBJEKTIF </a:t>
              </a:r>
            </a:p>
            <a:p>
              <a:pPr algn="ctr"/>
              <a:r>
                <a:rPr lang="en-MY" sz="48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BAHAGIAN PENGURUSAN LATIHAN</a:t>
              </a:r>
              <a:endParaRPr lang="id-ID" sz="48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48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19" grpId="0" bldLvl="0" animBg="1"/>
      <p:bldP spid="24" grpId="0" bldLvl="0" animBg="1"/>
      <p:bldP spid="25" grpId="0" bldLvl="0" animBg="1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2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400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MISI BAHAGIAN PENGURUSAN LATIHAN</a:t>
              </a:r>
              <a:endParaRPr lang="id-ID" sz="5400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15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9" y="1826769"/>
            <a:ext cx="17975474" cy="84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08109" y="367031"/>
            <a:ext cx="15701054" cy="1154146"/>
            <a:chOff x="1739573" y="511491"/>
            <a:chExt cx="20937538" cy="1539066"/>
          </a:xfrm>
        </p:grpSpPr>
        <p:sp>
          <p:nvSpPr>
            <p:cNvPr id="75" name="TextBox 74"/>
            <p:cNvSpPr txBox="1"/>
            <p:nvPr/>
          </p:nvSpPr>
          <p:spPr>
            <a:xfrm>
              <a:off x="1739573" y="511491"/>
              <a:ext cx="20937538" cy="147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6598" b="1" dirty="0">
                  <a:solidFill>
                    <a:schemeClr val="accent3">
                      <a:lumMod val="50000"/>
                    </a:schemeClr>
                  </a:solidFill>
                  <a:latin typeface="Lato Regular"/>
                  <a:cs typeface="Lato Regular"/>
                </a:rPr>
                <a:t>CARTA ORGANISASI BPL</a:t>
              </a:r>
              <a:endParaRPr lang="id-ID" sz="6598" b="1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23" tIns="91412" rIns="182823" bIns="91412" rtlCol="0" anchor="ctr"/>
              <a:lstStyle/>
              <a:p>
                <a:pPr algn="ctr"/>
                <a:endParaRPr lang="en-US" sz="2699" dirty="0">
                  <a:latin typeface="Calibri Light" panose="020F0302020204030204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441" y="1568475"/>
            <a:ext cx="13711513" cy="85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2659</Words>
  <Application>Microsoft Office PowerPoint</Application>
  <PresentationFormat>Custom</PresentationFormat>
  <Paragraphs>694</Paragraphs>
  <Slides>63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94" baseType="lpstr">
      <vt:lpstr>맑은 고딕</vt:lpstr>
      <vt:lpstr>MS PGothic</vt:lpstr>
      <vt:lpstr>Arial</vt:lpstr>
      <vt:lpstr>Arial Narrow</vt:lpstr>
      <vt:lpstr>Arial Rounded MT Bold</vt:lpstr>
      <vt:lpstr>Arial Unicode MS</vt:lpstr>
      <vt:lpstr>Baskerville Old Face</vt:lpstr>
      <vt:lpstr>Batang</vt:lpstr>
      <vt:lpstr>BatmanForeverAlternate</vt:lpstr>
      <vt:lpstr>Calibri</vt:lpstr>
      <vt:lpstr>Calibri Light</vt:lpstr>
      <vt:lpstr>Ebrima</vt:lpstr>
      <vt:lpstr>FontAwesome</vt:lpstr>
      <vt:lpstr>Gill Sans</vt:lpstr>
      <vt:lpstr>Lato</vt:lpstr>
      <vt:lpstr>Lato Black</vt:lpstr>
      <vt:lpstr>Lato Heavy</vt:lpstr>
      <vt:lpstr>Lato Light</vt:lpstr>
      <vt:lpstr>Lato Medium</vt:lpstr>
      <vt:lpstr>Lato Regular</vt:lpstr>
      <vt:lpstr>Microsoft Sans Serif</vt:lpstr>
      <vt:lpstr>Monotype Corsiva</vt:lpstr>
      <vt:lpstr>Muli Regular</vt:lpstr>
      <vt:lpstr>Open Sans</vt:lpstr>
      <vt:lpstr>PT Sans</vt:lpstr>
      <vt:lpstr>Tahoma</vt:lpstr>
      <vt:lpstr>Times New Roman</vt:lpstr>
      <vt:lpstr>Ubuntu Condensed</vt:lpstr>
      <vt:lpstr>Wingdings</vt:lpstr>
      <vt:lpstr>Wingdings 2</vt:lpstr>
      <vt:lpstr>Office Theme</vt:lpstr>
      <vt:lpstr>SARJANA PERUBATAN DENGAN HADIAH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ISI KANDUNGAN</vt:lpstr>
      <vt:lpstr>PowerPoint Presentation</vt:lpstr>
      <vt:lpstr>LATAR BELAKANG </vt:lpstr>
      <vt:lpstr>PowerPoint Presentation</vt:lpstr>
      <vt:lpstr>PowerPoint Presentation</vt:lpstr>
      <vt:lpstr>PowerPoint Presentation</vt:lpstr>
      <vt:lpstr>3</vt:lpstr>
      <vt:lpstr>FASA PROGRAM SARJANA PERUBATAN</vt:lpstr>
      <vt:lpstr>PowerPoint Presentation</vt:lpstr>
      <vt:lpstr>RINGKASAN PENAWARAN HLP SARJANA PERUBATAN</vt:lpstr>
      <vt:lpstr>PowerPoint Presentation</vt:lpstr>
      <vt:lpstr>SYARAT-SYARAT ASAS / KELAYAKAN PROGRAM SARJANA  PERUBATAN</vt:lpstr>
      <vt:lpstr>SYARAT-SYARAT ASAS / KELAYAKAN PROGRAM SARJANA  PERUBATAN</vt:lpstr>
      <vt:lpstr>JENIS PENYAKIT KRONIK (LAMPIRAN A)</vt:lpstr>
      <vt:lpstr>PowerPoint Presentation</vt:lpstr>
      <vt:lpstr>DEFINISI</vt:lpstr>
      <vt:lpstr>PERBEZAAN SISTEM SARJANA PERUBATAN</vt:lpstr>
      <vt:lpstr>ELAUN – ELAUN / BIASISWA / HLP DI BAWAH PROGRAM SARJANA  PERUBATAN SEBELUM / SELEPAS TAMAT PENGAJIAN</vt:lpstr>
      <vt:lpstr>SISTEM SARJANA PERUBATAN</vt:lpstr>
      <vt:lpstr>PowerPoint Presentation</vt:lpstr>
      <vt:lpstr>PowerPoint Presentation</vt:lpstr>
      <vt:lpstr>PowerPoint Presentation</vt:lpstr>
      <vt:lpstr>SEMASA PENGAJIAN</vt:lpstr>
      <vt:lpstr>TAMAT PENGAJIAN</vt:lpstr>
      <vt:lpstr>7</vt:lpstr>
      <vt:lpstr>PowerPoint Presentation</vt:lpstr>
      <vt:lpstr>PERMOHONAN KELULUSAN PENANGGUHAN</vt:lpstr>
      <vt:lpstr>PowerPoint Presentation</vt:lpstr>
      <vt:lpstr>PowerPoint Presentation</vt:lpstr>
      <vt:lpstr>PERMOHONAN KELULUSAN PELANJUTAN</vt:lpstr>
      <vt:lpstr>PERMOHONAN KELULUSAN PELANJUTAN  (SEBELUM TAMAT PENGAJIAN)</vt:lpstr>
      <vt:lpstr>PowerPoint Presentation</vt:lpstr>
      <vt:lpstr>PowerPoint Presentation</vt:lpstr>
      <vt:lpstr>SELEPAS TAMAT PENGAJIAN</vt:lpstr>
      <vt:lpstr>PowerPoint Presentation</vt:lpstr>
      <vt:lpstr>SKOP PENGUATKUASAAN</vt:lpstr>
      <vt:lpstr>PowerPoint Presentation</vt:lpstr>
      <vt:lpstr>PEGAWAI YANG BOLEH DIHUBUNGI</vt:lpstr>
      <vt:lpstr>SEKIAN 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Helmi Hafiz Hashim</dc:creator>
  <cp:lastModifiedBy>User</cp:lastModifiedBy>
  <cp:revision>46</cp:revision>
  <dcterms:created xsi:type="dcterms:W3CDTF">2020-02-17T02:08:45Z</dcterms:created>
  <dcterms:modified xsi:type="dcterms:W3CDTF">2020-08-24T08:51:26Z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2020-02-17T00:00:00Z</vt:filetime>
  </property>
</Properties>
</file>