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16670973" r:id="rId3"/>
    <p:sldId id="16671039" r:id="rId5"/>
    <p:sldId id="16670940" r:id="rId6"/>
    <p:sldId id="16671087" r:id="rId7"/>
    <p:sldId id="16671089" r:id="rId8"/>
    <p:sldId id="16670916" r:id="rId9"/>
    <p:sldId id="269" r:id="rId10"/>
    <p:sldId id="16671019" r:id="rId11"/>
    <p:sldId id="272" r:id="rId12"/>
    <p:sldId id="271" r:id="rId13"/>
    <p:sldId id="16670918" r:id="rId14"/>
    <p:sldId id="16670919" r:id="rId15"/>
    <p:sldId id="16670920" r:id="rId16"/>
    <p:sldId id="16671025" r:id="rId17"/>
    <p:sldId id="16671026" r:id="rId18"/>
    <p:sldId id="16671093" r:id="rId19"/>
    <p:sldId id="16671027" r:id="rId20"/>
    <p:sldId id="16671098" r:id="rId21"/>
    <p:sldId id="16671095" r:id="rId22"/>
    <p:sldId id="16671096" r:id="rId23"/>
    <p:sldId id="16671097" r:id="rId24"/>
    <p:sldId id="16670921" r:id="rId25"/>
    <p:sldId id="284" r:id="rId26"/>
    <p:sldId id="285" r:id="rId27"/>
    <p:sldId id="16670915" r:id="rId28"/>
    <p:sldId id="1667092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/>
  <p:cmAuthor id="2" name="Administrator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52702-194B-4A48-A1D9-2CEAC0448233}" type="datetimeFigureOut">
              <a:rPr lang="en-ID" smtClean="0"/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C0076-4498-4EEA-93F9-8D20B898F360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1ab24f86c12_0_0:notes"/>
          <p:cNvSpPr txBox="1">
            <a:spLocks noGrp="1"/>
          </p:cNvSpPr>
          <p:nvPr>
            <p:ph type="body" idx="1"/>
          </p:nvPr>
        </p:nvSpPr>
        <p:spPr>
          <a:xfrm>
            <a:off x="678843" y="4714135"/>
            <a:ext cx="5440060" cy="446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</a:p>
        </p:txBody>
      </p:sp>
      <p:sp>
        <p:nvSpPr>
          <p:cNvPr id="33" name="Google Shape;33;g1ab24f86c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34:notes"/>
          <p:cNvSpPr txBox="1">
            <a:spLocks noGrp="1"/>
          </p:cNvSpPr>
          <p:nvPr>
            <p:ph type="body" idx="1"/>
          </p:nvPr>
        </p:nvSpPr>
        <p:spPr>
          <a:xfrm>
            <a:off x="701041" y="4473898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7375" tIns="38675" rIns="77375" bIns="386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7" name="Google Shape;101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0463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Kerjasama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KKM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IPTS 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iaitu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Royal College of Surgeon in Ireland dan University Collagen Dublin Malaysian Campus (RUMC)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(Family Medicine)</a:t>
            </a:r>
            <a:endParaRPr lang="en-US" sz="1800" dirty="0"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Sepenuhnya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Pediatrik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Urologi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Anestesiologi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Radiologi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Obstetrik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Ginekologi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Oftalmologi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Psikiatri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Kombinasi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Kardiotorasik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Onkologi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Forensik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Pembedahan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Plastik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Kecemasan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170E74-2661-45E5-89B5-C28524964AC2}" type="slidenum">
              <a:rPr lang="en-MY" smtClean="0"/>
            </a:fld>
            <a:endParaRPr lang="en-MY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Kerjasama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KKM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IPTS 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iaitu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Royal College of Surgeon in Ireland dan University Collagen Dublin Malaysian Campus (RUMC)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(Family Medicine)</a:t>
            </a:r>
            <a:endParaRPr lang="en-US" sz="1800" dirty="0"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Sepenuhnya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Pediatrik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Urologi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Anestesiologi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Radiologi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Obstetrik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Ginekologi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Oftalmologi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Psikiatri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Kombinasi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Kardiotorasik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Onkologi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Forensik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Pembedahan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Plastik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Kecemasan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Kerjasama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KKM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IPTS 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iaitu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Royal College of Surgeon in Ireland dan University Collagen Dublin Malaysian Campus (RUMC)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(Family Medicine)</a:t>
            </a:r>
            <a:endParaRPr lang="en-US" sz="1800" dirty="0"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Sepenuhnya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Pediatrik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Urologi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Anestesiologi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Radiologi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Obstetrik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Ginekologi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Oftalmologi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Psikiatri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Kombinasi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Kardiotorasik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Onkologi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Forensik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Pembedahan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Plastik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Kecemasan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:notes"/>
          <p:cNvSpPr txBox="1">
            <a:spLocks noGrp="1"/>
          </p:cNvSpPr>
          <p:nvPr>
            <p:ph type="body" idx="1"/>
          </p:nvPr>
        </p:nvSpPr>
        <p:spPr>
          <a:xfrm>
            <a:off x="678844" y="4714136"/>
            <a:ext cx="5439987" cy="4468343"/>
          </a:xfrm>
          <a:prstGeom prst="rect">
            <a:avLst/>
          </a:prstGeom>
        </p:spPr>
        <p:txBody>
          <a:bodyPr spcFirstLastPara="1" wrap="square" lIns="92675" tIns="46325" rIns="92675" bIns="463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Kerjasama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KKM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dengan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IPTS 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iaitu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Royal College of Surgeon in Ireland dan University Collagen Dublin Malaysian Campus (RUMC)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dirty="0" err="1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dirty="0"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(Family Medicine)</a:t>
            </a:r>
            <a:endParaRPr lang="en-US" sz="1800" dirty="0"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4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Sepenuhnya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Pediatrik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Urologi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Keluarga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peperiksaan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Anestesiologi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Radiologi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Obstetrik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Ginekologi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Oftalmologi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Psikiatri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5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Kombinasi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(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dalam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dan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luar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negara) –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Kardiotorasik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Onkologi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Forensik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,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Pembedahan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Plastik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&amp;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Perubatan</a:t>
            </a:r>
            <a:r>
              <a:rPr lang="en-US" sz="1800" u="none" strike="noStrike" cap="none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</a:t>
            </a:r>
            <a:r>
              <a:rPr lang="en-US" sz="1800" u="none" strike="noStrike" cap="none" dirty="0" err="1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Kecemasan</a:t>
            </a: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defRPr/>
            </a:pPr>
            <a:endParaRPr lang="en-US" sz="1800" u="none" strike="noStrike" cap="none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77D61-149C-4A0F-851E-13E895F33CBD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F9CB3-1CE2-4B5B-ABC3-C3CBF2A2C765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.jpe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.jpe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1.sv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jpeg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ab24f86c12_0_0"/>
          <p:cNvSpPr txBox="1"/>
          <p:nvPr/>
        </p:nvSpPr>
        <p:spPr>
          <a:xfrm>
            <a:off x="184465" y="142762"/>
            <a:ext cx="11823133" cy="6353429"/>
          </a:xfrm>
          <a:prstGeom prst="rect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4" tIns="45689" rIns="91404" bIns="45689" anchor="ctr" anchorCtr="0">
            <a:no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en-US" sz="24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sz="2400">
              <a:solidFill>
                <a:srgbClr val="FFC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object 2"/>
          <p:cNvSpPr/>
          <p:nvPr/>
        </p:nvSpPr>
        <p:spPr>
          <a:xfrm>
            <a:off x="184150" y="210820"/>
            <a:ext cx="6343650" cy="6201410"/>
          </a:xfrm>
          <a:custGeom>
            <a:avLst/>
            <a:gdLst/>
            <a:ahLst/>
            <a:cxnLst/>
            <a:rect l="l" t="t" r="r" b="b"/>
            <a:pathLst>
              <a:path w="9601200" h="8229600">
                <a:moveTo>
                  <a:pt x="9601200" y="0"/>
                </a:moveTo>
                <a:lnTo>
                  <a:pt x="0" y="0"/>
                </a:lnTo>
                <a:lnTo>
                  <a:pt x="0" y="8229600"/>
                </a:lnTo>
                <a:lnTo>
                  <a:pt x="9601200" y="8229600"/>
                </a:lnTo>
                <a:lnTo>
                  <a:pt x="960120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p>
            <a:pPr>
              <a:lnSpc>
                <a:spcPct val="100000"/>
              </a:lnSpc>
              <a:spcBef>
                <a:spcPts val="125"/>
              </a:spcBef>
            </a:pPr>
            <a:endParaRPr lang="en-US" sz="2400" b="1">
              <a:solidFill>
                <a:schemeClr val="dk1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lang="en-US" sz="2400" b="1">
              <a:solidFill>
                <a:schemeClr val="dk1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lang="en-US" sz="2400" b="1">
              <a:solidFill>
                <a:schemeClr val="dk1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MY" sz="1400" b="1" spc="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                          </a:t>
            </a:r>
            <a:r>
              <a:rPr lang="en-MY" sz="1600" b="1" spc="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                    </a:t>
            </a:r>
            <a:r>
              <a:rPr lang="en-MY" sz="1200" b="1" spc="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K</a:t>
            </a:r>
            <a:r>
              <a:rPr sz="1200" b="1" spc="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EMENTERIAN</a:t>
            </a:r>
            <a:r>
              <a:rPr sz="1200" b="1" spc="-10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 </a:t>
            </a:r>
            <a:r>
              <a:rPr sz="1200" b="1" spc="8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KESIHATAN</a:t>
            </a:r>
            <a:r>
              <a:rPr sz="1200" b="1" spc="-10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 </a:t>
            </a:r>
            <a:endParaRPr sz="1200" b="1" spc="-100" dirty="0">
              <a:solidFill>
                <a:srgbClr val="212121"/>
              </a:solidFill>
              <a:latin typeface="Trebuchet MS" panose="020B0603020202020204"/>
              <a:cs typeface="Trebuchet MS" panose="020B0603020202020204"/>
              <a:sym typeface="+mn-e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MY" sz="1200" b="1" spc="10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                                                              </a:t>
            </a:r>
            <a:r>
              <a:rPr sz="1200" b="1" spc="10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  <a:sym typeface="+mn-ea"/>
              </a:rPr>
              <a:t>MALAYSIA</a:t>
            </a:r>
            <a:endParaRPr sz="1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lang="en-US" sz="2400" b="1">
              <a:solidFill>
                <a:schemeClr val="dk1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en-MY" altLang="en-US" sz="2400" b="1">
                <a:solidFill>
                  <a:schemeClr val="dk1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 </a:t>
            </a:r>
            <a:r>
              <a:rPr lang="en-MY" altLang="en-US" sz="3200" b="1">
                <a:solidFill>
                  <a:schemeClr val="dk1"/>
                </a:solidFill>
                <a:latin typeface="Poppins Medium" panose="00000600000000000000"/>
                <a:ea typeface="Poppins Medium" panose="00000600000000000000"/>
                <a:cs typeface="Poppins Medium" panose="00000600000000000000"/>
                <a:sym typeface="Poppins Medium" panose="00000600000000000000"/>
              </a:rPr>
              <a:t> </a:t>
            </a:r>
            <a:r>
              <a:rPr lang="en-MY" altLang="en-US" sz="3400" b="1">
                <a:solidFill>
                  <a:schemeClr val="dk1"/>
                </a:solidFill>
                <a:latin typeface="Berlin Sans FB Demi" panose="020E0802020502020306" charset="0"/>
                <a:ea typeface="Poppins Medium" panose="00000600000000000000"/>
                <a:cs typeface="Berlin Sans FB Demi" panose="020E0802020502020306" charset="0"/>
                <a:sym typeface="Poppins Medium" panose="00000600000000000000"/>
              </a:rPr>
              <a:t>MAJLIS TAKLIMAT PROGRAM LATIHAN SUBKEPAKARAN</a:t>
            </a:r>
            <a:endParaRPr lang="en-MY" altLang="en-US" sz="3400" b="1">
              <a:solidFill>
                <a:schemeClr val="dk1"/>
              </a:solidFill>
              <a:latin typeface="Berlin Sans FB Demi" panose="020E0802020502020306" charset="0"/>
              <a:ea typeface="Poppins Medium" panose="00000600000000000000"/>
              <a:cs typeface="Berlin Sans FB Demi" panose="020E0802020502020306" charset="0"/>
              <a:sym typeface="Poppins Medium" panose="00000600000000000000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en-US" sz="3400" b="1">
                <a:solidFill>
                  <a:schemeClr val="dk1"/>
                </a:solidFill>
                <a:latin typeface="Berlin Sans FB Demi" panose="020E0802020502020306" charset="0"/>
                <a:ea typeface="Poppins Medium" panose="00000600000000000000"/>
                <a:cs typeface="Berlin Sans FB Demi" panose="020E0802020502020306" charset="0"/>
                <a:sym typeface="Poppins Medium" panose="00000600000000000000"/>
              </a:rPr>
              <a:t> </a:t>
            </a:r>
            <a:r>
              <a:rPr lang="en-MY" altLang="en-US" sz="3400" b="1">
                <a:solidFill>
                  <a:schemeClr val="dk1"/>
                </a:solidFill>
                <a:latin typeface="Berlin Sans FB Demi" panose="020E0802020502020306" charset="0"/>
                <a:ea typeface="Poppins Medium" panose="00000600000000000000"/>
                <a:cs typeface="Berlin Sans FB Demi" panose="020E0802020502020306" charset="0"/>
                <a:sym typeface="Poppins Medium" panose="00000600000000000000"/>
              </a:rPr>
              <a:t>SESI 2026/2027</a:t>
            </a:r>
            <a:endParaRPr lang="en-MY" altLang="en-US" sz="3200" b="1">
              <a:solidFill>
                <a:schemeClr val="dk1"/>
              </a:solidFill>
              <a:latin typeface="Berlin Sans FB Demi" panose="020E0802020502020306" charset="0"/>
              <a:ea typeface="Poppins Medium" panose="00000600000000000000"/>
              <a:cs typeface="Berlin Sans FB Demi" panose="020E0802020502020306" charset="0"/>
              <a:sym typeface="Poppins Medium" panose="00000600000000000000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endParaRPr lang="en-MY" altLang="en-US" sz="3200" b="1">
              <a:solidFill>
                <a:schemeClr val="dk1"/>
              </a:solidFill>
              <a:latin typeface="Poppins Medium" panose="00000600000000000000"/>
              <a:ea typeface="Poppins Medium" panose="00000600000000000000"/>
              <a:cs typeface="Poppins Medium" panose="00000600000000000000"/>
              <a:sym typeface="Poppins Medium" panose="00000600000000000000"/>
            </a:endParaRPr>
          </a:p>
          <a:p>
            <a:pPr lvl="2" algn="l">
              <a:lnSpc>
                <a:spcPct val="100000"/>
              </a:lnSpc>
              <a:spcBef>
                <a:spcPts val="125"/>
              </a:spcBef>
            </a:pPr>
            <a:r>
              <a:rPr lang="en-MY" altLang="en-US" sz="3200" b="1">
                <a:solidFill>
                  <a:schemeClr val="dk1"/>
                </a:solidFill>
                <a:latin typeface="Britannic Bold" panose="020B0903060703020204" charset="0"/>
                <a:ea typeface="Poppins Medium" panose="00000600000000000000"/>
                <a:cs typeface="Britannic Bold" panose="020B0903060703020204" charset="0"/>
                <a:sym typeface="Poppins Medium" panose="00000600000000000000"/>
              </a:rPr>
              <a:t>-PERUBATAN</a:t>
            </a:r>
            <a:endParaRPr lang="en-MY" altLang="en-US" sz="3200" b="1">
              <a:solidFill>
                <a:schemeClr val="dk1"/>
              </a:solidFill>
              <a:latin typeface="Britannic Bold" panose="020B0903060703020204" charset="0"/>
              <a:ea typeface="Poppins Medium" panose="00000600000000000000"/>
              <a:cs typeface="Britannic Bold" panose="020B0903060703020204" charset="0"/>
              <a:sym typeface="Poppins Medium" panose="00000600000000000000"/>
            </a:endParaRPr>
          </a:p>
          <a:p>
            <a:pPr lvl="2" algn="l">
              <a:lnSpc>
                <a:spcPct val="100000"/>
              </a:lnSpc>
              <a:spcBef>
                <a:spcPts val="125"/>
              </a:spcBef>
            </a:pPr>
            <a:r>
              <a:rPr lang="en-MY" altLang="en-US" sz="3200" b="1">
                <a:solidFill>
                  <a:schemeClr val="dk1"/>
                </a:solidFill>
                <a:latin typeface="Britannic Bold" panose="020B0903060703020204" charset="0"/>
                <a:ea typeface="Poppins Medium" panose="00000600000000000000"/>
                <a:cs typeface="Britannic Bold" panose="020B0903060703020204" charset="0"/>
                <a:sym typeface="Poppins Medium" panose="00000600000000000000"/>
              </a:rPr>
              <a:t>-PERGIGIAN</a:t>
            </a:r>
            <a:endParaRPr lang="en-MY" altLang="en-US" sz="3200" b="1">
              <a:solidFill>
                <a:schemeClr val="dk1"/>
              </a:solidFill>
              <a:latin typeface="Britannic Bold" panose="020B0903060703020204" charset="0"/>
              <a:ea typeface="Poppins Medium" panose="00000600000000000000"/>
              <a:cs typeface="Britannic Bold" panose="020B0903060703020204" charset="0"/>
              <a:sym typeface="Poppins Medium" panose="00000600000000000000"/>
            </a:endParaRPr>
          </a:p>
          <a:p>
            <a:pPr lvl="2" algn="l">
              <a:lnSpc>
                <a:spcPct val="100000"/>
              </a:lnSpc>
              <a:spcBef>
                <a:spcPts val="125"/>
              </a:spcBef>
            </a:pPr>
            <a:r>
              <a:rPr lang="en-MY" altLang="en-US" sz="3200" b="1">
                <a:solidFill>
                  <a:schemeClr val="dk1"/>
                </a:solidFill>
                <a:latin typeface="Britannic Bold" panose="020B0903060703020204" charset="0"/>
                <a:ea typeface="Poppins Medium" panose="00000600000000000000"/>
                <a:cs typeface="Britannic Bold" panose="020B0903060703020204" charset="0"/>
                <a:sym typeface="Poppins Medium" panose="00000600000000000000"/>
              </a:rPr>
              <a:t>-AOSI</a:t>
            </a:r>
            <a:endParaRPr lang="en-MY" altLang="en-US" sz="3200" b="1">
              <a:solidFill>
                <a:schemeClr val="dk1"/>
              </a:solidFill>
              <a:latin typeface="Britannic Bold" panose="020B0903060703020204" charset="0"/>
              <a:ea typeface="Poppins Medium" panose="00000600000000000000"/>
              <a:cs typeface="Britannic Bold" panose="020B0903060703020204" charset="0"/>
              <a:sym typeface="Poppins Medium" panose="00000600000000000000"/>
            </a:endParaRPr>
          </a:p>
          <a:p>
            <a:pPr lvl="2" algn="l">
              <a:lnSpc>
                <a:spcPct val="100000"/>
              </a:lnSpc>
              <a:spcBef>
                <a:spcPts val="125"/>
              </a:spcBef>
            </a:pPr>
            <a:r>
              <a:rPr lang="en-MY" altLang="en-US" sz="3200" b="1">
                <a:solidFill>
                  <a:schemeClr val="dk1"/>
                </a:solidFill>
                <a:latin typeface="Britannic Bold" panose="020B0903060703020204" charset="0"/>
                <a:ea typeface="Poppins Medium" panose="00000600000000000000"/>
                <a:cs typeface="Britannic Bold" panose="020B0903060703020204" charset="0"/>
                <a:sym typeface="Poppins Medium" panose="00000600000000000000"/>
              </a:rPr>
              <a:t>-AOI</a:t>
            </a:r>
            <a:endParaRPr lang="en-MY" altLang="en-US" sz="3200" b="1">
              <a:solidFill>
                <a:schemeClr val="dk1"/>
              </a:solidFill>
              <a:latin typeface="Britannic Bold" panose="020B0903060703020204" charset="0"/>
              <a:ea typeface="Poppins Medium" panose="00000600000000000000"/>
              <a:cs typeface="Britannic Bold" panose="020B0903060703020204" charset="0"/>
              <a:sym typeface="Poppins Medium" panose="00000600000000000000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endParaRPr lang="en-MY" altLang="en-US" sz="3200" b="1">
              <a:solidFill>
                <a:schemeClr val="dk1"/>
              </a:solidFill>
              <a:latin typeface="Britannic Bold" panose="020B0903060703020204" charset="0"/>
              <a:ea typeface="Poppins Medium" panose="00000600000000000000"/>
              <a:cs typeface="Britannic Bold" panose="020B0903060703020204" charset="0"/>
              <a:sym typeface="Poppins Medium" panose="00000600000000000000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789680" y="312420"/>
            <a:ext cx="997585" cy="930275"/>
          </a:xfrm>
          <a:prstGeom prst="rect">
            <a:avLst/>
          </a:prstGeom>
        </p:spPr>
      </p:pic>
      <p:pic>
        <p:nvPicPr>
          <p:cNvPr id="5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2255" y="210820"/>
            <a:ext cx="5286375" cy="3493770"/>
          </a:xfrm>
          <a:prstGeom prst="rect">
            <a:avLst/>
          </a:prstGeom>
        </p:spPr>
      </p:pic>
      <p:sp>
        <p:nvSpPr>
          <p:cNvPr id="6" name="Rectangles 5"/>
          <p:cNvSpPr/>
          <p:nvPr/>
        </p:nvSpPr>
        <p:spPr>
          <a:xfrm>
            <a:off x="6612255" y="3764915"/>
            <a:ext cx="5286375" cy="2647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ms-MY" sz="2400" b="1" spc="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23</a:t>
            </a:r>
            <a:r>
              <a:rPr lang="ms-MY" sz="2400" b="1" spc="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Ju</a:t>
            </a:r>
            <a:r>
              <a:rPr lang="en-US" alt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lai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202</a:t>
            </a:r>
            <a:r>
              <a:rPr lang="en-US" alt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6</a:t>
            </a:r>
            <a:r>
              <a:rPr lang="ms-MY" sz="2400" b="1" spc="-2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en-MY" altLang="ms-MY" sz="2400" b="1" spc="-2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(</a:t>
            </a:r>
            <a:r>
              <a:rPr lang="en-US" altLang="en-MY" sz="2400" b="1" spc="-2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Khamis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)</a:t>
            </a:r>
            <a:endParaRPr lang="ms-MY" sz="2400" b="1" spc="-5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anose="020B0604020202020204"/>
            </a:endParaRPr>
          </a:p>
          <a:p>
            <a:pPr algn="ctr"/>
            <a:r>
              <a:rPr lang="en-US" altLang="ms-MY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8</a:t>
            </a:r>
            <a:r>
              <a:rPr lang="ms-MY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.</a:t>
            </a:r>
            <a:r>
              <a:rPr lang="en-MY" altLang="ms-MY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0</a:t>
            </a:r>
            <a:r>
              <a:rPr lang="ms-MY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0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pagi</a:t>
            </a:r>
            <a:r>
              <a:rPr lang="ms-MY" sz="2400" b="1" spc="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- 1.</a:t>
            </a:r>
            <a:r>
              <a:rPr lang="en-MY" alt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0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0</a:t>
            </a:r>
            <a:r>
              <a:rPr lang="ms-MY" sz="2400" b="1" spc="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en-US" altLang="ms-MY" sz="2400" b="1" spc="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petang</a:t>
            </a:r>
            <a:endParaRPr lang="en-US" altLang="ms-MY" sz="2400" b="1" spc="1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anose="020B0604020202020204"/>
              <a:sym typeface="+mn-ea"/>
            </a:endParaRPr>
          </a:p>
          <a:p>
            <a:pPr algn="ctr"/>
            <a:endParaRPr lang="ms-MY" sz="2400" b="1" spc="-5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anose="020B0604020202020204"/>
              <a:sym typeface="+mn-ea"/>
            </a:endParaRPr>
          </a:p>
          <a:p>
            <a:pPr algn="ctr"/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Auditorium</a:t>
            </a:r>
            <a:r>
              <a:rPr lang="ms-MY" sz="2400" b="1" spc="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Perdana,</a:t>
            </a:r>
            <a:r>
              <a:rPr lang="ms-MY" sz="2400" b="1" spc="3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Kompleks</a:t>
            </a:r>
            <a:r>
              <a:rPr lang="ms-MY" sz="2400" b="1" spc="5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Setia</a:t>
            </a:r>
            <a:r>
              <a:rPr lang="ms-MY" sz="2400" b="1" spc="1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Perdana,</a:t>
            </a:r>
            <a:r>
              <a:rPr lang="ms-MY" sz="2400" b="1" spc="1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 </a:t>
            </a:r>
            <a:r>
              <a:rPr lang="ms-MY" sz="2400" b="1" spc="-5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/>
                <a:sym typeface="+mn-ea"/>
              </a:rPr>
              <a:t>JPM</a:t>
            </a:r>
            <a:endParaRPr lang="ms-MY" sz="2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anose="020B0604020202020204"/>
            </a:endParaRPr>
          </a:p>
          <a:p>
            <a:pPr algn="ctr"/>
            <a:endParaRPr lang="ms-MY" b="1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/>
            </a:endParaRPr>
          </a:p>
          <a:p>
            <a:pPr algn="ctr"/>
            <a:endParaRPr lang="en-MY" altLang="en-US">
              <a:solidFill>
                <a:schemeClr val="tx1"/>
              </a:solidFill>
            </a:endParaRPr>
          </a:p>
          <a:p>
            <a:pPr algn="ctr"/>
            <a:endParaRPr lang="en-MY" alt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5" y="312420"/>
            <a:ext cx="1962785" cy="77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34"/>
          <p:cNvSpPr/>
          <p:nvPr/>
        </p:nvSpPr>
        <p:spPr>
          <a:xfrm>
            <a:off x="2990850" y="2718435"/>
            <a:ext cx="5619750" cy="2923540"/>
          </a:xfrm>
          <a:custGeom>
            <a:avLst/>
            <a:gdLst/>
            <a:ahLst/>
            <a:cxnLst/>
            <a:rect l="l" t="t" r="r" b="b"/>
            <a:pathLst>
              <a:path w="12452936" h="4150979" extrusionOk="0">
                <a:moveTo>
                  <a:pt x="0" y="0"/>
                </a:moveTo>
                <a:lnTo>
                  <a:pt x="12452937" y="0"/>
                </a:lnTo>
                <a:lnTo>
                  <a:pt x="12452937" y="4150979"/>
                </a:lnTo>
                <a:lnTo>
                  <a:pt x="0" y="41509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"/>
            <a:stretch>
              <a:fillRect l="-156986" t="-218771" r="-53921" b="-26418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 panose="020B0604020202020204"/>
              <a:buNone/>
            </a:pPr>
            <a:endParaRPr sz="93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20" name="Google Shape;1020;p34"/>
          <p:cNvSpPr/>
          <p:nvPr/>
        </p:nvSpPr>
        <p:spPr>
          <a:xfrm>
            <a:off x="861452" y="2260645"/>
            <a:ext cx="1230598" cy="1190603"/>
          </a:xfrm>
          <a:custGeom>
            <a:avLst/>
            <a:gdLst/>
            <a:ahLst/>
            <a:cxnLst/>
            <a:rect l="l" t="t" r="r" b="b"/>
            <a:pathLst>
              <a:path w="1845897" h="1785905" extrusionOk="0">
                <a:moveTo>
                  <a:pt x="0" y="0"/>
                </a:moveTo>
                <a:lnTo>
                  <a:pt x="1845897" y="0"/>
                </a:lnTo>
                <a:lnTo>
                  <a:pt x="1845897" y="1785905"/>
                </a:lnTo>
                <a:lnTo>
                  <a:pt x="0" y="17859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 panose="020B0604020202020204"/>
              <a:buNone/>
            </a:pPr>
            <a:endParaRPr sz="93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21" name="Google Shape;1021;p34"/>
          <p:cNvSpPr/>
          <p:nvPr/>
        </p:nvSpPr>
        <p:spPr>
          <a:xfrm>
            <a:off x="343530" y="2260705"/>
            <a:ext cx="553316" cy="654296"/>
          </a:xfrm>
          <a:custGeom>
            <a:avLst/>
            <a:gdLst/>
            <a:ahLst/>
            <a:cxnLst/>
            <a:rect l="l" t="t" r="r" b="b"/>
            <a:pathLst>
              <a:path w="829974" h="981444" extrusionOk="0">
                <a:moveTo>
                  <a:pt x="0" y="0"/>
                </a:moveTo>
                <a:lnTo>
                  <a:pt x="829974" y="0"/>
                </a:lnTo>
                <a:lnTo>
                  <a:pt x="829974" y="981444"/>
                </a:lnTo>
                <a:lnTo>
                  <a:pt x="0" y="9814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 panose="020B0604020202020204"/>
              <a:buNone/>
            </a:pPr>
            <a:endParaRPr sz="93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22" name="Google Shape;1022;p34"/>
          <p:cNvSpPr/>
          <p:nvPr/>
        </p:nvSpPr>
        <p:spPr>
          <a:xfrm>
            <a:off x="2017788" y="3370444"/>
            <a:ext cx="491763" cy="491763"/>
          </a:xfrm>
          <a:custGeom>
            <a:avLst/>
            <a:gdLst/>
            <a:ahLst/>
            <a:cxnLst/>
            <a:rect l="l" t="t" r="r" b="b"/>
            <a:pathLst>
              <a:path w="737644" h="737644" extrusionOk="0">
                <a:moveTo>
                  <a:pt x="0" y="0"/>
                </a:moveTo>
                <a:lnTo>
                  <a:pt x="737645" y="0"/>
                </a:lnTo>
                <a:lnTo>
                  <a:pt x="737645" y="737644"/>
                </a:lnTo>
                <a:lnTo>
                  <a:pt x="0" y="7376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 panose="020B0604020202020204"/>
              <a:buNone/>
            </a:pPr>
            <a:endParaRPr sz="935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32" name="Google Shape;1032;p34"/>
          <p:cNvSpPr/>
          <p:nvPr/>
        </p:nvSpPr>
        <p:spPr>
          <a:xfrm>
            <a:off x="0" y="0"/>
            <a:ext cx="12192000" cy="81470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endParaRPr sz="2400"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en-MY" altLang="en-US" sz="3200" b="1" dirty="0">
                <a:solidFill>
                  <a:srgbClr val="FFC000"/>
                </a:solidFill>
                <a:latin typeface="Stencil" panose="040409050D0802020404" pitchFamily="82" charset="0"/>
                <a:sym typeface="Arial Black" panose="020B0A04020102020204"/>
              </a:rPr>
              <a:t>PUNCA KUASA PROGRAM PENAJAAN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sym typeface="Arial Black" panose="020B0A04020102020204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endParaRPr lang="en-US" sz="3200" b="1" i="0" u="none" strike="noStrike" cap="none" dirty="0">
              <a:solidFill>
                <a:srgbClr val="FFC000"/>
              </a:solidFill>
              <a:latin typeface="Stencil" panose="040409050D0802020404" pitchFamily="82" charset="0"/>
              <a:ea typeface="Arial" panose="020B0604020202020204"/>
              <a:cs typeface="Arial" panose="020B0604020202020204"/>
              <a:sym typeface="Arial Black" panose="020B0A04020102020204"/>
            </a:endParaRPr>
          </a:p>
        </p:txBody>
      </p:sp>
      <p:sp>
        <p:nvSpPr>
          <p:cNvPr id="1033" name="Google Shape;1033;p34"/>
          <p:cNvSpPr txBox="1"/>
          <p:nvPr/>
        </p:nvSpPr>
        <p:spPr>
          <a:xfrm>
            <a:off x="343375" y="1328150"/>
            <a:ext cx="2065500" cy="789900"/>
          </a:xfrm>
          <a:prstGeom prst="rect">
            <a:avLst/>
          </a:prstGeom>
          <a:solidFill>
            <a:srgbClr val="5EB2F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omfortaa" panose="020B0704020202020204"/>
                <a:ea typeface="Comfortaa" panose="020B0704020202020204"/>
                <a:cs typeface="Comfortaa" panose="020B0704020202020204"/>
                <a:sym typeface="Comfortaa" panose="020B0704020202020204"/>
              </a:rPr>
              <a:t>PENURUNAN KUASA</a:t>
            </a:r>
            <a:endParaRPr sz="2000" b="1" i="0" u="none" strike="noStrike" cap="none">
              <a:solidFill>
                <a:schemeClr val="lt1"/>
              </a:solidFill>
              <a:latin typeface="Comfortaa" panose="020B0704020202020204"/>
              <a:ea typeface="Comfortaa" panose="020B0704020202020204"/>
              <a:cs typeface="Comfortaa" panose="020B0704020202020204"/>
              <a:sym typeface="Comfortaa" panose="020B0704020202020204"/>
            </a:endParaRPr>
          </a:p>
        </p:txBody>
      </p:sp>
      <p:pic>
        <p:nvPicPr>
          <p:cNvPr id="1034" name="Google Shape;1034;p34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935550" y="2118434"/>
            <a:ext cx="1709850" cy="455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34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872490" y="893574"/>
            <a:ext cx="1709850" cy="458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34"/>
          <p:cNvSpPr txBox="1"/>
          <p:nvPr/>
        </p:nvSpPr>
        <p:spPr>
          <a:xfrm>
            <a:off x="3705074" y="3862115"/>
            <a:ext cx="12306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200" b="1">
              <a:solidFill>
                <a:srgbClr val="1A1A1A"/>
              </a:solidFill>
            </a:endParaRPr>
          </a:p>
        </p:txBody>
      </p:sp>
      <p:sp>
        <p:nvSpPr>
          <p:cNvPr id="1091" name="Google Shape;1091;p34"/>
          <p:cNvSpPr txBox="1"/>
          <p:nvPr/>
        </p:nvSpPr>
        <p:spPr>
          <a:xfrm>
            <a:off x="8749665" y="1530350"/>
            <a:ext cx="3313430" cy="458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Penurunan Kuasa Bagi Pengurusan Cuti Belajar dan Biasiswa Skim Perkhidmatan Bukan Gunasama KKM melalui Cerai</a:t>
            </a:r>
            <a:r>
              <a:rPr lang="en-MY" altLang="en-US" sz="1600" b="1">
                <a:solidFill>
                  <a:schemeClr val="dk1"/>
                </a:solidFill>
              </a:rPr>
              <a:t>an</a:t>
            </a:r>
            <a:r>
              <a:rPr lang="en-US" sz="1600" b="1">
                <a:solidFill>
                  <a:schemeClr val="dk1"/>
                </a:solidFill>
              </a:rPr>
              <a:t> SR.5.1.8 bertarikh 18 Disember 2025:</a:t>
            </a:r>
            <a:endParaRPr sz="16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600" b="1">
                <a:solidFill>
                  <a:schemeClr val="dk1"/>
                </a:solidFill>
              </a:rPr>
              <a:t>Syarat minimum tempoh berkhidmat;</a:t>
            </a:r>
            <a:endParaRPr sz="16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600" b="1">
                <a:solidFill>
                  <a:schemeClr val="dk1"/>
                </a:solidFill>
              </a:rPr>
              <a:t>Syarat umur permohonan mengikut peringkat pengajian;</a:t>
            </a:r>
            <a:endParaRPr sz="16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600" b="1">
                <a:solidFill>
                  <a:schemeClr val="dk1"/>
                </a:solidFill>
              </a:rPr>
              <a:t>Nilai tuntutan ganti rugi;</a:t>
            </a:r>
            <a:endParaRPr sz="16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600" b="1">
                <a:solidFill>
                  <a:schemeClr val="dk1"/>
                </a:solidFill>
              </a:rPr>
              <a:t>Tempoh ikatan berkhidmat;</a:t>
            </a:r>
            <a:endParaRPr sz="16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600" b="1">
                <a:solidFill>
                  <a:schemeClr val="dk1"/>
                </a:solidFill>
              </a:rPr>
              <a:t>Tindakan penalti; dan</a:t>
            </a:r>
            <a:endParaRPr sz="1600" b="1">
              <a:solidFill>
                <a:schemeClr val="dk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600" b="1">
                <a:solidFill>
                  <a:schemeClr val="dk1"/>
                </a:solidFill>
              </a:rPr>
              <a:t>Penguatkuasaan Perjanjian.</a:t>
            </a:r>
            <a:endParaRPr lang="en-US" sz="1600" b="1">
              <a:solidFill>
                <a:schemeClr val="dk1"/>
              </a:solidFill>
            </a:endParaRPr>
          </a:p>
        </p:txBody>
      </p:sp>
      <p:sp>
        <p:nvSpPr>
          <p:cNvPr id="649" name="Google Shape;649;p16"/>
          <p:cNvSpPr txBox="1">
            <a:spLocks noGrp="1"/>
          </p:cNvSpPr>
          <p:nvPr>
            <p:ph type="sldNum" idx="12"/>
          </p:nvPr>
        </p:nvSpPr>
        <p:spPr>
          <a:xfrm>
            <a:off x="8610600" y="619633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object 12"/>
          <p:cNvGrpSpPr/>
          <p:nvPr/>
        </p:nvGrpSpPr>
        <p:grpSpPr>
          <a:xfrm>
            <a:off x="741842" y="2640480"/>
            <a:ext cx="2979420" cy="3320627"/>
            <a:chOff x="6908027" y="4587034"/>
            <a:chExt cx="4469130" cy="4980940"/>
          </a:xfrm>
        </p:grpSpPr>
        <p:sp>
          <p:nvSpPr>
            <p:cNvPr id="61" name="object 13"/>
            <p:cNvSpPr/>
            <p:nvPr/>
          </p:nvSpPr>
          <p:spPr>
            <a:xfrm>
              <a:off x="6912790" y="4591796"/>
              <a:ext cx="4459605" cy="4971415"/>
            </a:xfrm>
            <a:custGeom>
              <a:avLst/>
              <a:gdLst/>
              <a:ahLst/>
              <a:cxnLst/>
              <a:rect l="l" t="t" r="r" b="b"/>
              <a:pathLst>
                <a:path w="4459605" h="4971415">
                  <a:moveTo>
                    <a:pt x="4173524" y="0"/>
                  </a:moveTo>
                  <a:lnTo>
                    <a:pt x="285750" y="0"/>
                  </a:lnTo>
                  <a:lnTo>
                    <a:pt x="239400" y="3740"/>
                  </a:lnTo>
                  <a:lnTo>
                    <a:pt x="195431" y="14567"/>
                  </a:lnTo>
                  <a:lnTo>
                    <a:pt x="154432" y="31895"/>
                  </a:lnTo>
                  <a:lnTo>
                    <a:pt x="116990" y="55133"/>
                  </a:lnTo>
                  <a:lnTo>
                    <a:pt x="83694" y="83694"/>
                  </a:lnTo>
                  <a:lnTo>
                    <a:pt x="55133" y="116990"/>
                  </a:lnTo>
                  <a:lnTo>
                    <a:pt x="31895" y="154431"/>
                  </a:lnTo>
                  <a:lnTo>
                    <a:pt x="14567" y="195430"/>
                  </a:lnTo>
                  <a:lnTo>
                    <a:pt x="3740" y="239399"/>
                  </a:lnTo>
                  <a:lnTo>
                    <a:pt x="0" y="285748"/>
                  </a:lnTo>
                  <a:lnTo>
                    <a:pt x="0" y="4685554"/>
                  </a:lnTo>
                  <a:lnTo>
                    <a:pt x="3740" y="4731903"/>
                  </a:lnTo>
                  <a:lnTo>
                    <a:pt x="14567" y="4775872"/>
                  </a:lnTo>
                  <a:lnTo>
                    <a:pt x="31895" y="4816871"/>
                  </a:lnTo>
                  <a:lnTo>
                    <a:pt x="55133" y="4854313"/>
                  </a:lnTo>
                  <a:lnTo>
                    <a:pt x="83694" y="4887608"/>
                  </a:lnTo>
                  <a:lnTo>
                    <a:pt x="116990" y="4916169"/>
                  </a:lnTo>
                  <a:lnTo>
                    <a:pt x="154432" y="4939408"/>
                  </a:lnTo>
                  <a:lnTo>
                    <a:pt x="195431" y="4956735"/>
                  </a:lnTo>
                  <a:lnTo>
                    <a:pt x="239400" y="4967563"/>
                  </a:lnTo>
                  <a:lnTo>
                    <a:pt x="285750" y="4971303"/>
                  </a:lnTo>
                  <a:lnTo>
                    <a:pt x="4173524" y="4971303"/>
                  </a:lnTo>
                  <a:lnTo>
                    <a:pt x="4218494" y="4967743"/>
                  </a:lnTo>
                  <a:lnTo>
                    <a:pt x="4261951" y="4957275"/>
                  </a:lnTo>
                  <a:lnTo>
                    <a:pt x="4303130" y="4940218"/>
                  </a:lnTo>
                  <a:lnTo>
                    <a:pt x="4341262" y="4916890"/>
                  </a:lnTo>
                  <a:lnTo>
                    <a:pt x="4375580" y="4887609"/>
                  </a:lnTo>
                  <a:lnTo>
                    <a:pt x="4404862" y="4853292"/>
                  </a:lnTo>
                  <a:lnTo>
                    <a:pt x="4428190" y="4815160"/>
                  </a:lnTo>
                  <a:lnTo>
                    <a:pt x="4445247" y="4773981"/>
                  </a:lnTo>
                  <a:lnTo>
                    <a:pt x="4455713" y="4730523"/>
                  </a:lnTo>
                  <a:lnTo>
                    <a:pt x="4459273" y="4685554"/>
                  </a:lnTo>
                  <a:lnTo>
                    <a:pt x="4459273" y="285748"/>
                  </a:lnTo>
                  <a:lnTo>
                    <a:pt x="4455533" y="239399"/>
                  </a:lnTo>
                  <a:lnTo>
                    <a:pt x="4444705" y="195430"/>
                  </a:lnTo>
                  <a:lnTo>
                    <a:pt x="4427378" y="154431"/>
                  </a:lnTo>
                  <a:lnTo>
                    <a:pt x="4404140" y="116990"/>
                  </a:lnTo>
                  <a:lnTo>
                    <a:pt x="4375578" y="83694"/>
                  </a:lnTo>
                  <a:lnTo>
                    <a:pt x="4342283" y="55133"/>
                  </a:lnTo>
                  <a:lnTo>
                    <a:pt x="4304841" y="31895"/>
                  </a:lnTo>
                  <a:lnTo>
                    <a:pt x="4263842" y="14567"/>
                  </a:lnTo>
                  <a:lnTo>
                    <a:pt x="4219874" y="3740"/>
                  </a:lnTo>
                  <a:lnTo>
                    <a:pt x="4173524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62" name="object 14"/>
            <p:cNvSpPr/>
            <p:nvPr/>
          </p:nvSpPr>
          <p:spPr>
            <a:xfrm>
              <a:off x="6912790" y="4591796"/>
              <a:ext cx="4459605" cy="4971415"/>
            </a:xfrm>
            <a:custGeom>
              <a:avLst/>
              <a:gdLst/>
              <a:ahLst/>
              <a:cxnLst/>
              <a:rect l="l" t="t" r="r" b="b"/>
              <a:pathLst>
                <a:path w="4459605" h="4971415">
                  <a:moveTo>
                    <a:pt x="285749" y="0"/>
                  </a:moveTo>
                  <a:lnTo>
                    <a:pt x="4173524" y="0"/>
                  </a:lnTo>
                  <a:lnTo>
                    <a:pt x="4219873" y="3739"/>
                  </a:lnTo>
                  <a:lnTo>
                    <a:pt x="4263842" y="14567"/>
                  </a:lnTo>
                  <a:lnTo>
                    <a:pt x="4304841" y="31894"/>
                  </a:lnTo>
                  <a:lnTo>
                    <a:pt x="4342283" y="55133"/>
                  </a:lnTo>
                  <a:lnTo>
                    <a:pt x="4375578" y="83694"/>
                  </a:lnTo>
                  <a:lnTo>
                    <a:pt x="4404139" y="116989"/>
                  </a:lnTo>
                  <a:lnTo>
                    <a:pt x="4427378" y="154431"/>
                  </a:lnTo>
                  <a:lnTo>
                    <a:pt x="4444705" y="195430"/>
                  </a:lnTo>
                  <a:lnTo>
                    <a:pt x="4455533" y="239399"/>
                  </a:lnTo>
                  <a:lnTo>
                    <a:pt x="4459273" y="285748"/>
                  </a:lnTo>
                  <a:lnTo>
                    <a:pt x="4459273" y="4685554"/>
                  </a:lnTo>
                  <a:lnTo>
                    <a:pt x="4455713" y="4730523"/>
                  </a:lnTo>
                  <a:lnTo>
                    <a:pt x="4445247" y="4773981"/>
                  </a:lnTo>
                  <a:lnTo>
                    <a:pt x="4428190" y="4815160"/>
                  </a:lnTo>
                  <a:lnTo>
                    <a:pt x="4404862" y="4853292"/>
                  </a:lnTo>
                  <a:lnTo>
                    <a:pt x="4375580" y="4887610"/>
                  </a:lnTo>
                  <a:lnTo>
                    <a:pt x="4341262" y="4916890"/>
                  </a:lnTo>
                  <a:lnTo>
                    <a:pt x="4303130" y="4940218"/>
                  </a:lnTo>
                  <a:lnTo>
                    <a:pt x="4261951" y="4957275"/>
                  </a:lnTo>
                  <a:lnTo>
                    <a:pt x="4218493" y="4967743"/>
                  </a:lnTo>
                  <a:lnTo>
                    <a:pt x="4173524" y="4971303"/>
                  </a:lnTo>
                  <a:lnTo>
                    <a:pt x="285749" y="4971303"/>
                  </a:lnTo>
                  <a:lnTo>
                    <a:pt x="239399" y="4967563"/>
                  </a:lnTo>
                  <a:lnTo>
                    <a:pt x="195430" y="4956735"/>
                  </a:lnTo>
                  <a:lnTo>
                    <a:pt x="154431" y="4939408"/>
                  </a:lnTo>
                  <a:lnTo>
                    <a:pt x="116989" y="4916169"/>
                  </a:lnTo>
                  <a:lnTo>
                    <a:pt x="83694" y="4887608"/>
                  </a:lnTo>
                  <a:lnTo>
                    <a:pt x="55133" y="4854313"/>
                  </a:lnTo>
                  <a:lnTo>
                    <a:pt x="31894" y="4816871"/>
                  </a:lnTo>
                  <a:lnTo>
                    <a:pt x="14567" y="4775872"/>
                  </a:lnTo>
                  <a:lnTo>
                    <a:pt x="3740" y="4731903"/>
                  </a:lnTo>
                  <a:lnTo>
                    <a:pt x="0" y="4685554"/>
                  </a:lnTo>
                  <a:lnTo>
                    <a:pt x="0" y="285748"/>
                  </a:lnTo>
                  <a:lnTo>
                    <a:pt x="3740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0" y="14567"/>
                  </a:lnTo>
                  <a:lnTo>
                    <a:pt x="239399" y="3739"/>
                  </a:lnTo>
                  <a:lnTo>
                    <a:pt x="285749" y="0"/>
                  </a:lnTo>
                  <a:close/>
                </a:path>
              </a:pathLst>
            </a:custGeom>
            <a:ln w="9525">
              <a:solidFill>
                <a:srgbClr val="CCC1DA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910326" y="1446254"/>
            <a:ext cx="8671560" cy="824230"/>
            <a:chOff x="2524450" y="3298151"/>
            <a:chExt cx="13007340" cy="1236345"/>
          </a:xfrm>
        </p:grpSpPr>
        <p:sp>
          <p:nvSpPr>
            <p:cNvPr id="8" name="object 8"/>
            <p:cNvSpPr/>
            <p:nvPr/>
          </p:nvSpPr>
          <p:spPr>
            <a:xfrm>
              <a:off x="3638519" y="3885724"/>
              <a:ext cx="10912475" cy="0"/>
            </a:xfrm>
            <a:custGeom>
              <a:avLst/>
              <a:gdLst/>
              <a:ahLst/>
              <a:cxnLst/>
              <a:rect l="l" t="t" r="r" b="b"/>
              <a:pathLst>
                <a:path w="10912475">
                  <a:moveTo>
                    <a:pt x="0" y="0"/>
                  </a:moveTo>
                  <a:lnTo>
                    <a:pt x="10911935" y="1"/>
                  </a:lnTo>
                </a:path>
              </a:pathLst>
            </a:custGeom>
            <a:ln w="38100">
              <a:solidFill>
                <a:srgbClr val="3C5679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9" name="object 9"/>
            <p:cNvSpPr/>
            <p:nvPr/>
          </p:nvSpPr>
          <p:spPr>
            <a:xfrm>
              <a:off x="2524450" y="3298151"/>
              <a:ext cx="1236345" cy="1236345"/>
            </a:xfrm>
            <a:custGeom>
              <a:avLst/>
              <a:gdLst/>
              <a:ahLst/>
              <a:cxnLst/>
              <a:rect l="l" t="t" r="r" b="b"/>
              <a:pathLst>
                <a:path w="1236345" h="1236345">
                  <a:moveTo>
                    <a:pt x="617903" y="0"/>
                  </a:moveTo>
                  <a:lnTo>
                    <a:pt x="569614" y="1859"/>
                  </a:lnTo>
                  <a:lnTo>
                    <a:pt x="522342" y="7344"/>
                  </a:lnTo>
                  <a:lnTo>
                    <a:pt x="476223" y="16319"/>
                  </a:lnTo>
                  <a:lnTo>
                    <a:pt x="431396" y="28645"/>
                  </a:lnTo>
                  <a:lnTo>
                    <a:pt x="387997" y="44186"/>
                  </a:lnTo>
                  <a:lnTo>
                    <a:pt x="346164" y="62804"/>
                  </a:lnTo>
                  <a:lnTo>
                    <a:pt x="306035" y="84361"/>
                  </a:lnTo>
                  <a:lnTo>
                    <a:pt x="267746" y="108721"/>
                  </a:lnTo>
                  <a:lnTo>
                    <a:pt x="231436" y="135746"/>
                  </a:lnTo>
                  <a:lnTo>
                    <a:pt x="197240" y="165298"/>
                  </a:lnTo>
                  <a:lnTo>
                    <a:pt x="165298" y="197241"/>
                  </a:lnTo>
                  <a:lnTo>
                    <a:pt x="135746" y="231436"/>
                  </a:lnTo>
                  <a:lnTo>
                    <a:pt x="108721" y="267746"/>
                  </a:lnTo>
                  <a:lnTo>
                    <a:pt x="84361" y="306035"/>
                  </a:lnTo>
                  <a:lnTo>
                    <a:pt x="62804" y="346165"/>
                  </a:lnTo>
                  <a:lnTo>
                    <a:pt x="44186" y="387998"/>
                  </a:lnTo>
                  <a:lnTo>
                    <a:pt x="28645" y="431396"/>
                  </a:lnTo>
                  <a:lnTo>
                    <a:pt x="16319" y="476224"/>
                  </a:lnTo>
                  <a:lnTo>
                    <a:pt x="7344" y="522342"/>
                  </a:lnTo>
                  <a:lnTo>
                    <a:pt x="1859" y="569615"/>
                  </a:lnTo>
                  <a:lnTo>
                    <a:pt x="0" y="617904"/>
                  </a:lnTo>
                  <a:lnTo>
                    <a:pt x="1859" y="666193"/>
                  </a:lnTo>
                  <a:lnTo>
                    <a:pt x="7344" y="713465"/>
                  </a:lnTo>
                  <a:lnTo>
                    <a:pt x="16319" y="759584"/>
                  </a:lnTo>
                  <a:lnTo>
                    <a:pt x="28645" y="804411"/>
                  </a:lnTo>
                  <a:lnTo>
                    <a:pt x="44186" y="847810"/>
                  </a:lnTo>
                  <a:lnTo>
                    <a:pt x="62804" y="889643"/>
                  </a:lnTo>
                  <a:lnTo>
                    <a:pt x="84361" y="929772"/>
                  </a:lnTo>
                  <a:lnTo>
                    <a:pt x="108721" y="968061"/>
                  </a:lnTo>
                  <a:lnTo>
                    <a:pt x="135746" y="1004371"/>
                  </a:lnTo>
                  <a:lnTo>
                    <a:pt x="165298" y="1038566"/>
                  </a:lnTo>
                  <a:lnTo>
                    <a:pt x="197240" y="1070509"/>
                  </a:lnTo>
                  <a:lnTo>
                    <a:pt x="231436" y="1100061"/>
                  </a:lnTo>
                  <a:lnTo>
                    <a:pt x="267746" y="1127086"/>
                  </a:lnTo>
                  <a:lnTo>
                    <a:pt x="306035" y="1151446"/>
                  </a:lnTo>
                  <a:lnTo>
                    <a:pt x="346164" y="1173003"/>
                  </a:lnTo>
                  <a:lnTo>
                    <a:pt x="387997" y="1191621"/>
                  </a:lnTo>
                  <a:lnTo>
                    <a:pt x="431396" y="1207162"/>
                  </a:lnTo>
                  <a:lnTo>
                    <a:pt x="476223" y="1219488"/>
                  </a:lnTo>
                  <a:lnTo>
                    <a:pt x="522342" y="1228463"/>
                  </a:lnTo>
                  <a:lnTo>
                    <a:pt x="569614" y="1233948"/>
                  </a:lnTo>
                  <a:lnTo>
                    <a:pt x="617903" y="1235807"/>
                  </a:lnTo>
                  <a:lnTo>
                    <a:pt x="666192" y="1233948"/>
                  </a:lnTo>
                  <a:lnTo>
                    <a:pt x="713464" y="1228463"/>
                  </a:lnTo>
                  <a:lnTo>
                    <a:pt x="759583" y="1219488"/>
                  </a:lnTo>
                  <a:lnTo>
                    <a:pt x="804410" y="1207162"/>
                  </a:lnTo>
                  <a:lnTo>
                    <a:pt x="847809" y="1191621"/>
                  </a:lnTo>
                  <a:lnTo>
                    <a:pt x="889642" y="1173003"/>
                  </a:lnTo>
                  <a:lnTo>
                    <a:pt x="929772" y="1151446"/>
                  </a:lnTo>
                  <a:lnTo>
                    <a:pt x="968060" y="1127086"/>
                  </a:lnTo>
                  <a:lnTo>
                    <a:pt x="1004371" y="1100061"/>
                  </a:lnTo>
                  <a:lnTo>
                    <a:pt x="1038566" y="1070509"/>
                  </a:lnTo>
                  <a:lnTo>
                    <a:pt x="1070509" y="1038566"/>
                  </a:lnTo>
                  <a:lnTo>
                    <a:pt x="1100061" y="1004371"/>
                  </a:lnTo>
                  <a:lnTo>
                    <a:pt x="1127086" y="968061"/>
                  </a:lnTo>
                  <a:lnTo>
                    <a:pt x="1151445" y="929772"/>
                  </a:lnTo>
                  <a:lnTo>
                    <a:pt x="1173003" y="889643"/>
                  </a:lnTo>
                  <a:lnTo>
                    <a:pt x="1191621" y="847810"/>
                  </a:lnTo>
                  <a:lnTo>
                    <a:pt x="1207162" y="804411"/>
                  </a:lnTo>
                  <a:lnTo>
                    <a:pt x="1219488" y="759584"/>
                  </a:lnTo>
                  <a:lnTo>
                    <a:pt x="1228463" y="713465"/>
                  </a:lnTo>
                  <a:lnTo>
                    <a:pt x="1233948" y="666193"/>
                  </a:lnTo>
                  <a:lnTo>
                    <a:pt x="1235807" y="617904"/>
                  </a:lnTo>
                  <a:lnTo>
                    <a:pt x="1233948" y="569615"/>
                  </a:lnTo>
                  <a:lnTo>
                    <a:pt x="1228463" y="522342"/>
                  </a:lnTo>
                  <a:lnTo>
                    <a:pt x="1219488" y="476224"/>
                  </a:lnTo>
                  <a:lnTo>
                    <a:pt x="1207162" y="431396"/>
                  </a:lnTo>
                  <a:lnTo>
                    <a:pt x="1191621" y="387998"/>
                  </a:lnTo>
                  <a:lnTo>
                    <a:pt x="1173003" y="346165"/>
                  </a:lnTo>
                  <a:lnTo>
                    <a:pt x="1151445" y="306035"/>
                  </a:lnTo>
                  <a:lnTo>
                    <a:pt x="1127086" y="267746"/>
                  </a:lnTo>
                  <a:lnTo>
                    <a:pt x="1100061" y="231436"/>
                  </a:lnTo>
                  <a:lnTo>
                    <a:pt x="1070509" y="197241"/>
                  </a:lnTo>
                  <a:lnTo>
                    <a:pt x="1038566" y="165298"/>
                  </a:lnTo>
                  <a:lnTo>
                    <a:pt x="1004371" y="135746"/>
                  </a:lnTo>
                  <a:lnTo>
                    <a:pt x="968060" y="108721"/>
                  </a:lnTo>
                  <a:lnTo>
                    <a:pt x="929772" y="84361"/>
                  </a:lnTo>
                  <a:lnTo>
                    <a:pt x="889642" y="62804"/>
                  </a:lnTo>
                  <a:lnTo>
                    <a:pt x="847809" y="44186"/>
                  </a:lnTo>
                  <a:lnTo>
                    <a:pt x="804410" y="28645"/>
                  </a:lnTo>
                  <a:lnTo>
                    <a:pt x="759583" y="16319"/>
                  </a:lnTo>
                  <a:lnTo>
                    <a:pt x="713464" y="7344"/>
                  </a:lnTo>
                  <a:lnTo>
                    <a:pt x="666192" y="1859"/>
                  </a:lnTo>
                  <a:lnTo>
                    <a:pt x="617903" y="0"/>
                  </a:lnTo>
                  <a:close/>
                </a:path>
              </a:pathLst>
            </a:custGeom>
            <a:solidFill>
              <a:srgbClr val="D7E4B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8410112" y="3298151"/>
              <a:ext cx="1236345" cy="1236345"/>
            </a:xfrm>
            <a:custGeom>
              <a:avLst/>
              <a:gdLst/>
              <a:ahLst/>
              <a:cxnLst/>
              <a:rect l="l" t="t" r="r" b="b"/>
              <a:pathLst>
                <a:path w="1236345" h="1236345">
                  <a:moveTo>
                    <a:pt x="617904" y="0"/>
                  </a:moveTo>
                  <a:lnTo>
                    <a:pt x="569615" y="1859"/>
                  </a:lnTo>
                  <a:lnTo>
                    <a:pt x="522342" y="7344"/>
                  </a:lnTo>
                  <a:lnTo>
                    <a:pt x="476224" y="16319"/>
                  </a:lnTo>
                  <a:lnTo>
                    <a:pt x="431396" y="28645"/>
                  </a:lnTo>
                  <a:lnTo>
                    <a:pt x="387998" y="44186"/>
                  </a:lnTo>
                  <a:lnTo>
                    <a:pt x="346165" y="62804"/>
                  </a:lnTo>
                  <a:lnTo>
                    <a:pt x="306035" y="84361"/>
                  </a:lnTo>
                  <a:lnTo>
                    <a:pt x="267746" y="108721"/>
                  </a:lnTo>
                  <a:lnTo>
                    <a:pt x="231436" y="135746"/>
                  </a:lnTo>
                  <a:lnTo>
                    <a:pt x="197241" y="165298"/>
                  </a:lnTo>
                  <a:lnTo>
                    <a:pt x="165298" y="197241"/>
                  </a:lnTo>
                  <a:lnTo>
                    <a:pt x="135746" y="231436"/>
                  </a:lnTo>
                  <a:lnTo>
                    <a:pt x="108721" y="267746"/>
                  </a:lnTo>
                  <a:lnTo>
                    <a:pt x="84361" y="306035"/>
                  </a:lnTo>
                  <a:lnTo>
                    <a:pt x="62804" y="346165"/>
                  </a:lnTo>
                  <a:lnTo>
                    <a:pt x="44186" y="387998"/>
                  </a:lnTo>
                  <a:lnTo>
                    <a:pt x="28645" y="431396"/>
                  </a:lnTo>
                  <a:lnTo>
                    <a:pt x="16319" y="476224"/>
                  </a:lnTo>
                  <a:lnTo>
                    <a:pt x="7344" y="522342"/>
                  </a:lnTo>
                  <a:lnTo>
                    <a:pt x="1859" y="569615"/>
                  </a:lnTo>
                  <a:lnTo>
                    <a:pt x="0" y="617904"/>
                  </a:lnTo>
                  <a:lnTo>
                    <a:pt x="1859" y="666193"/>
                  </a:lnTo>
                  <a:lnTo>
                    <a:pt x="7344" y="713465"/>
                  </a:lnTo>
                  <a:lnTo>
                    <a:pt x="16319" y="759584"/>
                  </a:lnTo>
                  <a:lnTo>
                    <a:pt x="28645" y="804411"/>
                  </a:lnTo>
                  <a:lnTo>
                    <a:pt x="44186" y="847810"/>
                  </a:lnTo>
                  <a:lnTo>
                    <a:pt x="62804" y="889643"/>
                  </a:lnTo>
                  <a:lnTo>
                    <a:pt x="84361" y="929772"/>
                  </a:lnTo>
                  <a:lnTo>
                    <a:pt x="108721" y="968061"/>
                  </a:lnTo>
                  <a:lnTo>
                    <a:pt x="135746" y="1004371"/>
                  </a:lnTo>
                  <a:lnTo>
                    <a:pt x="165298" y="1038566"/>
                  </a:lnTo>
                  <a:lnTo>
                    <a:pt x="197241" y="1070509"/>
                  </a:lnTo>
                  <a:lnTo>
                    <a:pt x="231436" y="1100061"/>
                  </a:lnTo>
                  <a:lnTo>
                    <a:pt x="267746" y="1127086"/>
                  </a:lnTo>
                  <a:lnTo>
                    <a:pt x="306035" y="1151446"/>
                  </a:lnTo>
                  <a:lnTo>
                    <a:pt x="346165" y="1173003"/>
                  </a:lnTo>
                  <a:lnTo>
                    <a:pt x="387998" y="1191621"/>
                  </a:lnTo>
                  <a:lnTo>
                    <a:pt x="431396" y="1207162"/>
                  </a:lnTo>
                  <a:lnTo>
                    <a:pt x="476224" y="1219488"/>
                  </a:lnTo>
                  <a:lnTo>
                    <a:pt x="522342" y="1228463"/>
                  </a:lnTo>
                  <a:lnTo>
                    <a:pt x="569615" y="1233948"/>
                  </a:lnTo>
                  <a:lnTo>
                    <a:pt x="617904" y="1235807"/>
                  </a:lnTo>
                  <a:lnTo>
                    <a:pt x="666193" y="1233948"/>
                  </a:lnTo>
                  <a:lnTo>
                    <a:pt x="713465" y="1228463"/>
                  </a:lnTo>
                  <a:lnTo>
                    <a:pt x="759584" y="1219488"/>
                  </a:lnTo>
                  <a:lnTo>
                    <a:pt x="804411" y="1207162"/>
                  </a:lnTo>
                  <a:lnTo>
                    <a:pt x="847810" y="1191621"/>
                  </a:lnTo>
                  <a:lnTo>
                    <a:pt x="889643" y="1173003"/>
                  </a:lnTo>
                  <a:lnTo>
                    <a:pt x="929772" y="1151446"/>
                  </a:lnTo>
                  <a:lnTo>
                    <a:pt x="968061" y="1127086"/>
                  </a:lnTo>
                  <a:lnTo>
                    <a:pt x="1004371" y="1100061"/>
                  </a:lnTo>
                  <a:lnTo>
                    <a:pt x="1038566" y="1070509"/>
                  </a:lnTo>
                  <a:lnTo>
                    <a:pt x="1070509" y="1038566"/>
                  </a:lnTo>
                  <a:lnTo>
                    <a:pt x="1100061" y="1004371"/>
                  </a:lnTo>
                  <a:lnTo>
                    <a:pt x="1127086" y="968061"/>
                  </a:lnTo>
                  <a:lnTo>
                    <a:pt x="1151446" y="929772"/>
                  </a:lnTo>
                  <a:lnTo>
                    <a:pt x="1173003" y="889643"/>
                  </a:lnTo>
                  <a:lnTo>
                    <a:pt x="1191621" y="847810"/>
                  </a:lnTo>
                  <a:lnTo>
                    <a:pt x="1207162" y="804411"/>
                  </a:lnTo>
                  <a:lnTo>
                    <a:pt x="1219488" y="759584"/>
                  </a:lnTo>
                  <a:lnTo>
                    <a:pt x="1228463" y="713465"/>
                  </a:lnTo>
                  <a:lnTo>
                    <a:pt x="1233948" y="666193"/>
                  </a:lnTo>
                  <a:lnTo>
                    <a:pt x="1235807" y="617904"/>
                  </a:lnTo>
                  <a:lnTo>
                    <a:pt x="1233948" y="569615"/>
                  </a:lnTo>
                  <a:lnTo>
                    <a:pt x="1228463" y="522342"/>
                  </a:lnTo>
                  <a:lnTo>
                    <a:pt x="1219488" y="476224"/>
                  </a:lnTo>
                  <a:lnTo>
                    <a:pt x="1207162" y="431396"/>
                  </a:lnTo>
                  <a:lnTo>
                    <a:pt x="1191621" y="387998"/>
                  </a:lnTo>
                  <a:lnTo>
                    <a:pt x="1173003" y="346165"/>
                  </a:lnTo>
                  <a:lnTo>
                    <a:pt x="1151446" y="306035"/>
                  </a:lnTo>
                  <a:lnTo>
                    <a:pt x="1127086" y="267746"/>
                  </a:lnTo>
                  <a:lnTo>
                    <a:pt x="1100061" y="231436"/>
                  </a:lnTo>
                  <a:lnTo>
                    <a:pt x="1070509" y="197241"/>
                  </a:lnTo>
                  <a:lnTo>
                    <a:pt x="1038566" y="165298"/>
                  </a:lnTo>
                  <a:lnTo>
                    <a:pt x="1004371" y="135746"/>
                  </a:lnTo>
                  <a:lnTo>
                    <a:pt x="968061" y="108721"/>
                  </a:lnTo>
                  <a:lnTo>
                    <a:pt x="929772" y="84361"/>
                  </a:lnTo>
                  <a:lnTo>
                    <a:pt x="889643" y="62804"/>
                  </a:lnTo>
                  <a:lnTo>
                    <a:pt x="847810" y="44186"/>
                  </a:lnTo>
                  <a:lnTo>
                    <a:pt x="804411" y="28645"/>
                  </a:lnTo>
                  <a:lnTo>
                    <a:pt x="759584" y="16319"/>
                  </a:lnTo>
                  <a:lnTo>
                    <a:pt x="713465" y="7344"/>
                  </a:lnTo>
                  <a:lnTo>
                    <a:pt x="666193" y="1859"/>
                  </a:lnTo>
                  <a:lnTo>
                    <a:pt x="617904" y="0"/>
                  </a:lnTo>
                  <a:close/>
                </a:path>
              </a:pathLst>
            </a:custGeom>
            <a:solidFill>
              <a:srgbClr val="E6E0EC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4295780" y="3298151"/>
              <a:ext cx="1236345" cy="1236345"/>
            </a:xfrm>
            <a:custGeom>
              <a:avLst/>
              <a:gdLst/>
              <a:ahLst/>
              <a:cxnLst/>
              <a:rect l="l" t="t" r="r" b="b"/>
              <a:pathLst>
                <a:path w="1236344" h="1236345">
                  <a:moveTo>
                    <a:pt x="617905" y="0"/>
                  </a:moveTo>
                  <a:lnTo>
                    <a:pt x="569616" y="1859"/>
                  </a:lnTo>
                  <a:lnTo>
                    <a:pt x="522343" y="7344"/>
                  </a:lnTo>
                  <a:lnTo>
                    <a:pt x="476225" y="16319"/>
                  </a:lnTo>
                  <a:lnTo>
                    <a:pt x="431397" y="28645"/>
                  </a:lnTo>
                  <a:lnTo>
                    <a:pt x="387998" y="44186"/>
                  </a:lnTo>
                  <a:lnTo>
                    <a:pt x="346165" y="62804"/>
                  </a:lnTo>
                  <a:lnTo>
                    <a:pt x="306036" y="84361"/>
                  </a:lnTo>
                  <a:lnTo>
                    <a:pt x="267747" y="108721"/>
                  </a:lnTo>
                  <a:lnTo>
                    <a:pt x="231436" y="135746"/>
                  </a:lnTo>
                  <a:lnTo>
                    <a:pt x="197241" y="165298"/>
                  </a:lnTo>
                  <a:lnTo>
                    <a:pt x="165298" y="197241"/>
                  </a:lnTo>
                  <a:lnTo>
                    <a:pt x="135746" y="231436"/>
                  </a:lnTo>
                  <a:lnTo>
                    <a:pt x="108721" y="267746"/>
                  </a:lnTo>
                  <a:lnTo>
                    <a:pt x="84361" y="306035"/>
                  </a:lnTo>
                  <a:lnTo>
                    <a:pt x="62804" y="346165"/>
                  </a:lnTo>
                  <a:lnTo>
                    <a:pt x="44186" y="387998"/>
                  </a:lnTo>
                  <a:lnTo>
                    <a:pt x="28645" y="431396"/>
                  </a:lnTo>
                  <a:lnTo>
                    <a:pt x="16319" y="476224"/>
                  </a:lnTo>
                  <a:lnTo>
                    <a:pt x="7344" y="522342"/>
                  </a:lnTo>
                  <a:lnTo>
                    <a:pt x="1859" y="569615"/>
                  </a:lnTo>
                  <a:lnTo>
                    <a:pt x="0" y="617904"/>
                  </a:lnTo>
                  <a:lnTo>
                    <a:pt x="1859" y="666193"/>
                  </a:lnTo>
                  <a:lnTo>
                    <a:pt x="7344" y="713465"/>
                  </a:lnTo>
                  <a:lnTo>
                    <a:pt x="16319" y="759584"/>
                  </a:lnTo>
                  <a:lnTo>
                    <a:pt x="28645" y="804411"/>
                  </a:lnTo>
                  <a:lnTo>
                    <a:pt x="44186" y="847810"/>
                  </a:lnTo>
                  <a:lnTo>
                    <a:pt x="62804" y="889643"/>
                  </a:lnTo>
                  <a:lnTo>
                    <a:pt x="84361" y="929772"/>
                  </a:lnTo>
                  <a:lnTo>
                    <a:pt x="108721" y="968061"/>
                  </a:lnTo>
                  <a:lnTo>
                    <a:pt x="135746" y="1004371"/>
                  </a:lnTo>
                  <a:lnTo>
                    <a:pt x="165298" y="1038566"/>
                  </a:lnTo>
                  <a:lnTo>
                    <a:pt x="197241" y="1070509"/>
                  </a:lnTo>
                  <a:lnTo>
                    <a:pt x="231436" y="1100061"/>
                  </a:lnTo>
                  <a:lnTo>
                    <a:pt x="267747" y="1127086"/>
                  </a:lnTo>
                  <a:lnTo>
                    <a:pt x="306036" y="1151446"/>
                  </a:lnTo>
                  <a:lnTo>
                    <a:pt x="346165" y="1173003"/>
                  </a:lnTo>
                  <a:lnTo>
                    <a:pt x="387998" y="1191621"/>
                  </a:lnTo>
                  <a:lnTo>
                    <a:pt x="431397" y="1207162"/>
                  </a:lnTo>
                  <a:lnTo>
                    <a:pt x="476225" y="1219488"/>
                  </a:lnTo>
                  <a:lnTo>
                    <a:pt x="522343" y="1228463"/>
                  </a:lnTo>
                  <a:lnTo>
                    <a:pt x="569616" y="1233948"/>
                  </a:lnTo>
                  <a:lnTo>
                    <a:pt x="617905" y="1235807"/>
                  </a:lnTo>
                  <a:lnTo>
                    <a:pt x="666193" y="1233948"/>
                  </a:lnTo>
                  <a:lnTo>
                    <a:pt x="713464" y="1228463"/>
                  </a:lnTo>
                  <a:lnTo>
                    <a:pt x="759581" y="1219488"/>
                  </a:lnTo>
                  <a:lnTo>
                    <a:pt x="804408" y="1207162"/>
                  </a:lnTo>
                  <a:lnTo>
                    <a:pt x="847805" y="1191621"/>
                  </a:lnTo>
                  <a:lnTo>
                    <a:pt x="889637" y="1173003"/>
                  </a:lnTo>
                  <a:lnTo>
                    <a:pt x="929766" y="1151446"/>
                  </a:lnTo>
                  <a:lnTo>
                    <a:pt x="968054" y="1127086"/>
                  </a:lnTo>
                  <a:lnTo>
                    <a:pt x="1004364" y="1100061"/>
                  </a:lnTo>
                  <a:lnTo>
                    <a:pt x="1038559" y="1070509"/>
                  </a:lnTo>
                  <a:lnTo>
                    <a:pt x="1070501" y="1038566"/>
                  </a:lnTo>
                  <a:lnTo>
                    <a:pt x="1100053" y="1004371"/>
                  </a:lnTo>
                  <a:lnTo>
                    <a:pt x="1127077" y="968061"/>
                  </a:lnTo>
                  <a:lnTo>
                    <a:pt x="1151437" y="929772"/>
                  </a:lnTo>
                  <a:lnTo>
                    <a:pt x="1172994" y="889643"/>
                  </a:lnTo>
                  <a:lnTo>
                    <a:pt x="1191612" y="847810"/>
                  </a:lnTo>
                  <a:lnTo>
                    <a:pt x="1207153" y="804411"/>
                  </a:lnTo>
                  <a:lnTo>
                    <a:pt x="1219479" y="759584"/>
                  </a:lnTo>
                  <a:lnTo>
                    <a:pt x="1228454" y="713465"/>
                  </a:lnTo>
                  <a:lnTo>
                    <a:pt x="1233939" y="666193"/>
                  </a:lnTo>
                  <a:lnTo>
                    <a:pt x="1235798" y="617904"/>
                  </a:lnTo>
                  <a:lnTo>
                    <a:pt x="1233939" y="569615"/>
                  </a:lnTo>
                  <a:lnTo>
                    <a:pt x="1228454" y="522342"/>
                  </a:lnTo>
                  <a:lnTo>
                    <a:pt x="1219479" y="476224"/>
                  </a:lnTo>
                  <a:lnTo>
                    <a:pt x="1207153" y="431396"/>
                  </a:lnTo>
                  <a:lnTo>
                    <a:pt x="1191612" y="387998"/>
                  </a:lnTo>
                  <a:lnTo>
                    <a:pt x="1172994" y="346165"/>
                  </a:lnTo>
                  <a:lnTo>
                    <a:pt x="1151437" y="306035"/>
                  </a:lnTo>
                  <a:lnTo>
                    <a:pt x="1127077" y="267746"/>
                  </a:lnTo>
                  <a:lnTo>
                    <a:pt x="1100053" y="231436"/>
                  </a:lnTo>
                  <a:lnTo>
                    <a:pt x="1070501" y="197241"/>
                  </a:lnTo>
                  <a:lnTo>
                    <a:pt x="1038559" y="165298"/>
                  </a:lnTo>
                  <a:lnTo>
                    <a:pt x="1004364" y="135746"/>
                  </a:lnTo>
                  <a:lnTo>
                    <a:pt x="968054" y="108721"/>
                  </a:lnTo>
                  <a:lnTo>
                    <a:pt x="929766" y="84361"/>
                  </a:lnTo>
                  <a:lnTo>
                    <a:pt x="889637" y="62804"/>
                  </a:lnTo>
                  <a:lnTo>
                    <a:pt x="847805" y="44186"/>
                  </a:lnTo>
                  <a:lnTo>
                    <a:pt x="804408" y="28645"/>
                  </a:lnTo>
                  <a:lnTo>
                    <a:pt x="759581" y="16319"/>
                  </a:lnTo>
                  <a:lnTo>
                    <a:pt x="713464" y="7344"/>
                  </a:lnTo>
                  <a:lnTo>
                    <a:pt x="666193" y="1859"/>
                  </a:lnTo>
                  <a:lnTo>
                    <a:pt x="61790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93754" y="2655432"/>
            <a:ext cx="2979420" cy="3320627"/>
            <a:chOff x="6908027" y="4587034"/>
            <a:chExt cx="4469130" cy="4980940"/>
          </a:xfrm>
        </p:grpSpPr>
        <p:sp>
          <p:nvSpPr>
            <p:cNvPr id="13" name="object 13"/>
            <p:cNvSpPr/>
            <p:nvPr/>
          </p:nvSpPr>
          <p:spPr>
            <a:xfrm>
              <a:off x="6912790" y="4591796"/>
              <a:ext cx="4459605" cy="4971415"/>
            </a:xfrm>
            <a:custGeom>
              <a:avLst/>
              <a:gdLst/>
              <a:ahLst/>
              <a:cxnLst/>
              <a:rect l="l" t="t" r="r" b="b"/>
              <a:pathLst>
                <a:path w="4459605" h="4971415">
                  <a:moveTo>
                    <a:pt x="4173524" y="0"/>
                  </a:moveTo>
                  <a:lnTo>
                    <a:pt x="285750" y="0"/>
                  </a:lnTo>
                  <a:lnTo>
                    <a:pt x="239400" y="3740"/>
                  </a:lnTo>
                  <a:lnTo>
                    <a:pt x="195431" y="14567"/>
                  </a:lnTo>
                  <a:lnTo>
                    <a:pt x="154432" y="31895"/>
                  </a:lnTo>
                  <a:lnTo>
                    <a:pt x="116990" y="55133"/>
                  </a:lnTo>
                  <a:lnTo>
                    <a:pt x="83694" y="83694"/>
                  </a:lnTo>
                  <a:lnTo>
                    <a:pt x="55133" y="116990"/>
                  </a:lnTo>
                  <a:lnTo>
                    <a:pt x="31895" y="154431"/>
                  </a:lnTo>
                  <a:lnTo>
                    <a:pt x="14567" y="195430"/>
                  </a:lnTo>
                  <a:lnTo>
                    <a:pt x="3740" y="239399"/>
                  </a:lnTo>
                  <a:lnTo>
                    <a:pt x="0" y="285748"/>
                  </a:lnTo>
                  <a:lnTo>
                    <a:pt x="0" y="4685554"/>
                  </a:lnTo>
                  <a:lnTo>
                    <a:pt x="3740" y="4731903"/>
                  </a:lnTo>
                  <a:lnTo>
                    <a:pt x="14567" y="4775872"/>
                  </a:lnTo>
                  <a:lnTo>
                    <a:pt x="31895" y="4816871"/>
                  </a:lnTo>
                  <a:lnTo>
                    <a:pt x="55133" y="4854313"/>
                  </a:lnTo>
                  <a:lnTo>
                    <a:pt x="83694" y="4887608"/>
                  </a:lnTo>
                  <a:lnTo>
                    <a:pt x="116990" y="4916169"/>
                  </a:lnTo>
                  <a:lnTo>
                    <a:pt x="154432" y="4939408"/>
                  </a:lnTo>
                  <a:lnTo>
                    <a:pt x="195431" y="4956735"/>
                  </a:lnTo>
                  <a:lnTo>
                    <a:pt x="239400" y="4967563"/>
                  </a:lnTo>
                  <a:lnTo>
                    <a:pt x="285750" y="4971303"/>
                  </a:lnTo>
                  <a:lnTo>
                    <a:pt x="4173524" y="4971303"/>
                  </a:lnTo>
                  <a:lnTo>
                    <a:pt x="4218494" y="4967743"/>
                  </a:lnTo>
                  <a:lnTo>
                    <a:pt x="4261951" y="4957275"/>
                  </a:lnTo>
                  <a:lnTo>
                    <a:pt x="4303130" y="4940218"/>
                  </a:lnTo>
                  <a:lnTo>
                    <a:pt x="4341262" y="4916890"/>
                  </a:lnTo>
                  <a:lnTo>
                    <a:pt x="4375580" y="4887609"/>
                  </a:lnTo>
                  <a:lnTo>
                    <a:pt x="4404862" y="4853292"/>
                  </a:lnTo>
                  <a:lnTo>
                    <a:pt x="4428190" y="4815160"/>
                  </a:lnTo>
                  <a:lnTo>
                    <a:pt x="4445247" y="4773981"/>
                  </a:lnTo>
                  <a:lnTo>
                    <a:pt x="4455713" y="4730523"/>
                  </a:lnTo>
                  <a:lnTo>
                    <a:pt x="4459273" y="4685554"/>
                  </a:lnTo>
                  <a:lnTo>
                    <a:pt x="4459273" y="285748"/>
                  </a:lnTo>
                  <a:lnTo>
                    <a:pt x="4455533" y="239399"/>
                  </a:lnTo>
                  <a:lnTo>
                    <a:pt x="4444705" y="195430"/>
                  </a:lnTo>
                  <a:lnTo>
                    <a:pt x="4427378" y="154431"/>
                  </a:lnTo>
                  <a:lnTo>
                    <a:pt x="4404140" y="116990"/>
                  </a:lnTo>
                  <a:lnTo>
                    <a:pt x="4375578" y="83694"/>
                  </a:lnTo>
                  <a:lnTo>
                    <a:pt x="4342283" y="55133"/>
                  </a:lnTo>
                  <a:lnTo>
                    <a:pt x="4304841" y="31895"/>
                  </a:lnTo>
                  <a:lnTo>
                    <a:pt x="4263842" y="14567"/>
                  </a:lnTo>
                  <a:lnTo>
                    <a:pt x="4219874" y="3740"/>
                  </a:lnTo>
                  <a:lnTo>
                    <a:pt x="4173524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6912790" y="4591796"/>
              <a:ext cx="4459605" cy="4971415"/>
            </a:xfrm>
            <a:custGeom>
              <a:avLst/>
              <a:gdLst/>
              <a:ahLst/>
              <a:cxnLst/>
              <a:rect l="l" t="t" r="r" b="b"/>
              <a:pathLst>
                <a:path w="4459605" h="4971415">
                  <a:moveTo>
                    <a:pt x="285749" y="0"/>
                  </a:moveTo>
                  <a:lnTo>
                    <a:pt x="4173524" y="0"/>
                  </a:lnTo>
                  <a:lnTo>
                    <a:pt x="4219873" y="3739"/>
                  </a:lnTo>
                  <a:lnTo>
                    <a:pt x="4263842" y="14567"/>
                  </a:lnTo>
                  <a:lnTo>
                    <a:pt x="4304841" y="31894"/>
                  </a:lnTo>
                  <a:lnTo>
                    <a:pt x="4342283" y="55133"/>
                  </a:lnTo>
                  <a:lnTo>
                    <a:pt x="4375578" y="83694"/>
                  </a:lnTo>
                  <a:lnTo>
                    <a:pt x="4404139" y="116989"/>
                  </a:lnTo>
                  <a:lnTo>
                    <a:pt x="4427378" y="154431"/>
                  </a:lnTo>
                  <a:lnTo>
                    <a:pt x="4444705" y="195430"/>
                  </a:lnTo>
                  <a:lnTo>
                    <a:pt x="4455533" y="239399"/>
                  </a:lnTo>
                  <a:lnTo>
                    <a:pt x="4459273" y="285748"/>
                  </a:lnTo>
                  <a:lnTo>
                    <a:pt x="4459273" y="4685554"/>
                  </a:lnTo>
                  <a:lnTo>
                    <a:pt x="4455713" y="4730523"/>
                  </a:lnTo>
                  <a:lnTo>
                    <a:pt x="4445247" y="4773981"/>
                  </a:lnTo>
                  <a:lnTo>
                    <a:pt x="4428190" y="4815160"/>
                  </a:lnTo>
                  <a:lnTo>
                    <a:pt x="4404862" y="4853292"/>
                  </a:lnTo>
                  <a:lnTo>
                    <a:pt x="4375580" y="4887610"/>
                  </a:lnTo>
                  <a:lnTo>
                    <a:pt x="4341262" y="4916890"/>
                  </a:lnTo>
                  <a:lnTo>
                    <a:pt x="4303130" y="4940218"/>
                  </a:lnTo>
                  <a:lnTo>
                    <a:pt x="4261951" y="4957275"/>
                  </a:lnTo>
                  <a:lnTo>
                    <a:pt x="4218493" y="4967743"/>
                  </a:lnTo>
                  <a:lnTo>
                    <a:pt x="4173524" y="4971303"/>
                  </a:lnTo>
                  <a:lnTo>
                    <a:pt x="285749" y="4971303"/>
                  </a:lnTo>
                  <a:lnTo>
                    <a:pt x="239399" y="4967563"/>
                  </a:lnTo>
                  <a:lnTo>
                    <a:pt x="195430" y="4956735"/>
                  </a:lnTo>
                  <a:lnTo>
                    <a:pt x="154431" y="4939408"/>
                  </a:lnTo>
                  <a:lnTo>
                    <a:pt x="116989" y="4916169"/>
                  </a:lnTo>
                  <a:lnTo>
                    <a:pt x="83694" y="4887608"/>
                  </a:lnTo>
                  <a:lnTo>
                    <a:pt x="55133" y="4854313"/>
                  </a:lnTo>
                  <a:lnTo>
                    <a:pt x="31894" y="4816871"/>
                  </a:lnTo>
                  <a:lnTo>
                    <a:pt x="14567" y="4775872"/>
                  </a:lnTo>
                  <a:lnTo>
                    <a:pt x="3740" y="4731903"/>
                  </a:lnTo>
                  <a:lnTo>
                    <a:pt x="0" y="4685554"/>
                  </a:lnTo>
                  <a:lnTo>
                    <a:pt x="0" y="285748"/>
                  </a:lnTo>
                  <a:lnTo>
                    <a:pt x="3740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0" y="14567"/>
                  </a:lnTo>
                  <a:lnTo>
                    <a:pt x="239399" y="3739"/>
                  </a:lnTo>
                  <a:lnTo>
                    <a:pt x="285749" y="0"/>
                  </a:lnTo>
                  <a:close/>
                </a:path>
              </a:pathLst>
            </a:custGeom>
            <a:ln w="9525">
              <a:solidFill>
                <a:srgbClr val="CCC1DA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530884" y="2702969"/>
            <a:ext cx="2979420" cy="3320627"/>
            <a:chOff x="12795262" y="4587034"/>
            <a:chExt cx="4469130" cy="4980940"/>
          </a:xfrm>
        </p:grpSpPr>
        <p:sp>
          <p:nvSpPr>
            <p:cNvPr id="16" name="object 16"/>
            <p:cNvSpPr/>
            <p:nvPr/>
          </p:nvSpPr>
          <p:spPr>
            <a:xfrm>
              <a:off x="12800024" y="4591796"/>
              <a:ext cx="4459605" cy="4971415"/>
            </a:xfrm>
            <a:custGeom>
              <a:avLst/>
              <a:gdLst/>
              <a:ahLst/>
              <a:cxnLst/>
              <a:rect l="l" t="t" r="r" b="b"/>
              <a:pathLst>
                <a:path w="4459605" h="4971415">
                  <a:moveTo>
                    <a:pt x="4173524" y="0"/>
                  </a:moveTo>
                  <a:lnTo>
                    <a:pt x="285750" y="0"/>
                  </a:lnTo>
                  <a:lnTo>
                    <a:pt x="239401" y="3740"/>
                  </a:lnTo>
                  <a:lnTo>
                    <a:pt x="195432" y="14567"/>
                  </a:lnTo>
                  <a:lnTo>
                    <a:pt x="154433" y="31895"/>
                  </a:lnTo>
                  <a:lnTo>
                    <a:pt x="116991" y="55133"/>
                  </a:lnTo>
                  <a:lnTo>
                    <a:pt x="83696" y="83694"/>
                  </a:lnTo>
                  <a:lnTo>
                    <a:pt x="55134" y="116990"/>
                  </a:lnTo>
                  <a:lnTo>
                    <a:pt x="31895" y="154431"/>
                  </a:lnTo>
                  <a:lnTo>
                    <a:pt x="14568" y="195430"/>
                  </a:lnTo>
                  <a:lnTo>
                    <a:pt x="3740" y="239399"/>
                  </a:lnTo>
                  <a:lnTo>
                    <a:pt x="0" y="285748"/>
                  </a:lnTo>
                  <a:lnTo>
                    <a:pt x="0" y="4685554"/>
                  </a:lnTo>
                  <a:lnTo>
                    <a:pt x="3740" y="4731903"/>
                  </a:lnTo>
                  <a:lnTo>
                    <a:pt x="14568" y="4775872"/>
                  </a:lnTo>
                  <a:lnTo>
                    <a:pt x="31895" y="4816871"/>
                  </a:lnTo>
                  <a:lnTo>
                    <a:pt x="55134" y="4854313"/>
                  </a:lnTo>
                  <a:lnTo>
                    <a:pt x="83696" y="4887608"/>
                  </a:lnTo>
                  <a:lnTo>
                    <a:pt x="116991" y="4916169"/>
                  </a:lnTo>
                  <a:lnTo>
                    <a:pt x="154433" y="4939408"/>
                  </a:lnTo>
                  <a:lnTo>
                    <a:pt x="195432" y="4956735"/>
                  </a:lnTo>
                  <a:lnTo>
                    <a:pt x="239401" y="4967563"/>
                  </a:lnTo>
                  <a:lnTo>
                    <a:pt x="285750" y="4971303"/>
                  </a:lnTo>
                  <a:lnTo>
                    <a:pt x="4173524" y="4971303"/>
                  </a:lnTo>
                  <a:lnTo>
                    <a:pt x="4218493" y="4967743"/>
                  </a:lnTo>
                  <a:lnTo>
                    <a:pt x="4261951" y="4957275"/>
                  </a:lnTo>
                  <a:lnTo>
                    <a:pt x="4303130" y="4940218"/>
                  </a:lnTo>
                  <a:lnTo>
                    <a:pt x="4341262" y="4916890"/>
                  </a:lnTo>
                  <a:lnTo>
                    <a:pt x="4375581" y="4887609"/>
                  </a:lnTo>
                  <a:lnTo>
                    <a:pt x="4404865" y="4853292"/>
                  </a:lnTo>
                  <a:lnTo>
                    <a:pt x="4428194" y="4815160"/>
                  </a:lnTo>
                  <a:lnTo>
                    <a:pt x="4445249" y="4773981"/>
                  </a:lnTo>
                  <a:lnTo>
                    <a:pt x="4455715" y="4730523"/>
                  </a:lnTo>
                  <a:lnTo>
                    <a:pt x="4459274" y="4685554"/>
                  </a:lnTo>
                  <a:lnTo>
                    <a:pt x="4459274" y="285748"/>
                  </a:lnTo>
                  <a:lnTo>
                    <a:pt x="4455534" y="239399"/>
                  </a:lnTo>
                  <a:lnTo>
                    <a:pt x="4444706" y="195430"/>
                  </a:lnTo>
                  <a:lnTo>
                    <a:pt x="4427378" y="154431"/>
                  </a:lnTo>
                  <a:lnTo>
                    <a:pt x="4404140" y="116990"/>
                  </a:lnTo>
                  <a:lnTo>
                    <a:pt x="4375578" y="83694"/>
                  </a:lnTo>
                  <a:lnTo>
                    <a:pt x="4342282" y="55133"/>
                  </a:lnTo>
                  <a:lnTo>
                    <a:pt x="4304841" y="31895"/>
                  </a:lnTo>
                  <a:lnTo>
                    <a:pt x="4263841" y="14567"/>
                  </a:lnTo>
                  <a:lnTo>
                    <a:pt x="4219873" y="3740"/>
                  </a:lnTo>
                  <a:lnTo>
                    <a:pt x="4173524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2800024" y="4591796"/>
              <a:ext cx="4459605" cy="4971415"/>
            </a:xfrm>
            <a:custGeom>
              <a:avLst/>
              <a:gdLst/>
              <a:ahLst/>
              <a:cxnLst/>
              <a:rect l="l" t="t" r="r" b="b"/>
              <a:pathLst>
                <a:path w="4459605" h="4971415">
                  <a:moveTo>
                    <a:pt x="285749" y="0"/>
                  </a:moveTo>
                  <a:lnTo>
                    <a:pt x="4173524" y="0"/>
                  </a:lnTo>
                  <a:lnTo>
                    <a:pt x="4219873" y="3739"/>
                  </a:lnTo>
                  <a:lnTo>
                    <a:pt x="4263842" y="14567"/>
                  </a:lnTo>
                  <a:lnTo>
                    <a:pt x="4304841" y="31894"/>
                  </a:lnTo>
                  <a:lnTo>
                    <a:pt x="4342283" y="55133"/>
                  </a:lnTo>
                  <a:lnTo>
                    <a:pt x="4375578" y="83694"/>
                  </a:lnTo>
                  <a:lnTo>
                    <a:pt x="4404139" y="116989"/>
                  </a:lnTo>
                  <a:lnTo>
                    <a:pt x="4427378" y="154431"/>
                  </a:lnTo>
                  <a:lnTo>
                    <a:pt x="4444705" y="195430"/>
                  </a:lnTo>
                  <a:lnTo>
                    <a:pt x="4455533" y="239399"/>
                  </a:lnTo>
                  <a:lnTo>
                    <a:pt x="4459273" y="285748"/>
                  </a:lnTo>
                  <a:lnTo>
                    <a:pt x="4459273" y="4685554"/>
                  </a:lnTo>
                  <a:lnTo>
                    <a:pt x="4455713" y="4730523"/>
                  </a:lnTo>
                  <a:lnTo>
                    <a:pt x="4445247" y="4773981"/>
                  </a:lnTo>
                  <a:lnTo>
                    <a:pt x="4428190" y="4815160"/>
                  </a:lnTo>
                  <a:lnTo>
                    <a:pt x="4404862" y="4853292"/>
                  </a:lnTo>
                  <a:lnTo>
                    <a:pt x="4375580" y="4887610"/>
                  </a:lnTo>
                  <a:lnTo>
                    <a:pt x="4341262" y="4916890"/>
                  </a:lnTo>
                  <a:lnTo>
                    <a:pt x="4303130" y="4940218"/>
                  </a:lnTo>
                  <a:lnTo>
                    <a:pt x="4261951" y="4957275"/>
                  </a:lnTo>
                  <a:lnTo>
                    <a:pt x="4218493" y="4967743"/>
                  </a:lnTo>
                  <a:lnTo>
                    <a:pt x="4173524" y="4971303"/>
                  </a:lnTo>
                  <a:lnTo>
                    <a:pt x="285749" y="4971303"/>
                  </a:lnTo>
                  <a:lnTo>
                    <a:pt x="239399" y="4967563"/>
                  </a:lnTo>
                  <a:lnTo>
                    <a:pt x="195430" y="4956735"/>
                  </a:lnTo>
                  <a:lnTo>
                    <a:pt x="154431" y="4939408"/>
                  </a:lnTo>
                  <a:lnTo>
                    <a:pt x="116989" y="4916169"/>
                  </a:lnTo>
                  <a:lnTo>
                    <a:pt x="83694" y="4887608"/>
                  </a:lnTo>
                  <a:lnTo>
                    <a:pt x="55133" y="4854313"/>
                  </a:lnTo>
                  <a:lnTo>
                    <a:pt x="31894" y="4816871"/>
                  </a:lnTo>
                  <a:lnTo>
                    <a:pt x="14567" y="4775872"/>
                  </a:lnTo>
                  <a:lnTo>
                    <a:pt x="3740" y="4731903"/>
                  </a:lnTo>
                  <a:lnTo>
                    <a:pt x="0" y="4685554"/>
                  </a:lnTo>
                  <a:lnTo>
                    <a:pt x="0" y="285748"/>
                  </a:lnTo>
                  <a:lnTo>
                    <a:pt x="3740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0" y="14567"/>
                  </a:lnTo>
                  <a:lnTo>
                    <a:pt x="239399" y="3739"/>
                  </a:lnTo>
                  <a:lnTo>
                    <a:pt x="285749" y="0"/>
                  </a:lnTo>
                  <a:close/>
                </a:path>
              </a:pathLst>
            </a:custGeom>
            <a:ln w="9525">
              <a:solidFill>
                <a:srgbClr val="FCD5B5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3431583" y="5673123"/>
              <a:ext cx="3196590" cy="0"/>
            </a:xfrm>
            <a:custGeom>
              <a:avLst/>
              <a:gdLst/>
              <a:ahLst/>
              <a:cxnLst/>
              <a:rect l="l" t="t" r="r" b="b"/>
              <a:pathLst>
                <a:path w="3196590">
                  <a:moveTo>
                    <a:pt x="0" y="0"/>
                  </a:moveTo>
                  <a:lnTo>
                    <a:pt x="3196150" y="1"/>
                  </a:lnTo>
                </a:path>
              </a:pathLst>
            </a:custGeom>
            <a:ln w="9525">
              <a:solidFill>
                <a:srgbClr val="DFE0DF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090699" y="1723375"/>
            <a:ext cx="278977" cy="24970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255">
              <a:spcBef>
                <a:spcPts val="65"/>
              </a:spcBef>
            </a:pPr>
            <a:r>
              <a:rPr lang="en-US" sz="1565" b="1" spc="8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1565" b="1" spc="-29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 </a:t>
            </a:r>
            <a:endParaRPr sz="156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64896" y="2994999"/>
            <a:ext cx="1533313" cy="25477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255">
              <a:spcBef>
                <a:spcPts val="65"/>
              </a:spcBef>
            </a:pPr>
            <a:r>
              <a:rPr sz="1600" b="1" spc="40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CUTI</a:t>
            </a:r>
            <a:r>
              <a:rPr sz="1600" b="1" spc="13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BELAJAR</a:t>
            </a:r>
            <a:endParaRPr sz="16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17965" y="2870835"/>
            <a:ext cx="1805305" cy="588645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128905" marR="3175" indent="-120650">
              <a:lnSpc>
                <a:spcPct val="118000"/>
              </a:lnSpc>
              <a:spcBef>
                <a:spcPts val="65"/>
              </a:spcBef>
            </a:pPr>
            <a:r>
              <a:rPr sz="1600" b="1" spc="3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HADIAH </a:t>
            </a:r>
            <a:r>
              <a:rPr sz="1600" b="1" spc="10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LATIHAN </a:t>
            </a:r>
            <a:r>
              <a:rPr sz="1600" b="1" spc="-43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3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PERSEKUTUAN</a:t>
            </a:r>
            <a:endParaRPr sz="16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5605" y="3522025"/>
            <a:ext cx="2738543" cy="1301638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8755" marR="106680" indent="-190500">
              <a:lnSpc>
                <a:spcPts val="1395"/>
              </a:lnSpc>
              <a:spcBef>
                <a:spcPts val="150"/>
              </a:spcBef>
              <a:buChar char="•"/>
              <a:tabLst>
                <a:tab pos="198120" algn="l"/>
                <a:tab pos="198755" algn="l"/>
              </a:tabLst>
            </a:pPr>
            <a:r>
              <a:rPr sz="1200" spc="73" dirty="0">
                <a:latin typeface="Arial MT"/>
                <a:cs typeface="Arial MT"/>
              </a:rPr>
              <a:t>Perintah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spc="50" dirty="0">
                <a:latin typeface="Arial MT"/>
                <a:cs typeface="Arial MT"/>
              </a:rPr>
              <a:t>Am</a:t>
            </a:r>
            <a:r>
              <a:rPr sz="1200" spc="193" dirty="0">
                <a:latin typeface="Arial MT"/>
                <a:cs typeface="Arial MT"/>
              </a:rPr>
              <a:t> </a:t>
            </a:r>
            <a:r>
              <a:rPr sz="1200" spc="50" dirty="0">
                <a:latin typeface="Arial MT"/>
                <a:cs typeface="Arial MT"/>
              </a:rPr>
              <a:t>Bab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C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70" dirty="0">
                <a:latin typeface="Arial MT"/>
                <a:cs typeface="Arial MT"/>
              </a:rPr>
              <a:t>1974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-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73" dirty="0">
                <a:latin typeface="Arial MT"/>
                <a:cs typeface="Arial MT"/>
              </a:rPr>
              <a:t>Cuti </a:t>
            </a:r>
            <a:r>
              <a:rPr sz="1200" spc="-323" dirty="0">
                <a:latin typeface="Arial MT"/>
                <a:cs typeface="Arial MT"/>
              </a:rPr>
              <a:t> </a:t>
            </a:r>
            <a:r>
              <a:rPr sz="1200" spc="83" dirty="0">
                <a:latin typeface="Arial MT"/>
                <a:cs typeface="Arial MT"/>
              </a:rPr>
              <a:t>Berkursus</a:t>
            </a:r>
            <a:r>
              <a:rPr sz="1200" spc="197" dirty="0">
                <a:latin typeface="Arial MT"/>
                <a:cs typeface="Arial MT"/>
              </a:rPr>
              <a:t> </a:t>
            </a:r>
            <a:r>
              <a:rPr sz="1200" spc="70" dirty="0">
                <a:latin typeface="Arial MT"/>
                <a:cs typeface="Arial MT"/>
              </a:rPr>
              <a:t>iaitu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80" dirty="0">
                <a:latin typeface="Arial MT"/>
                <a:cs typeface="Arial MT"/>
              </a:rPr>
              <a:t>cuti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87" dirty="0">
                <a:latin typeface="Arial MT"/>
                <a:cs typeface="Arial MT"/>
              </a:rPr>
              <a:t>yang</a:t>
            </a:r>
            <a:endParaRPr sz="1200" dirty="0">
              <a:latin typeface="Arial MT"/>
              <a:cs typeface="Arial MT"/>
            </a:endParaRPr>
          </a:p>
          <a:p>
            <a:pPr marL="198755" marR="3175">
              <a:lnSpc>
                <a:spcPts val="1405"/>
              </a:lnSpc>
              <a:spcBef>
                <a:spcPts val="65"/>
              </a:spcBef>
            </a:pPr>
            <a:r>
              <a:rPr sz="1200" spc="76" dirty="0">
                <a:latin typeface="Arial MT"/>
                <a:cs typeface="Arial MT"/>
              </a:rPr>
              <a:t>diluluskan </a:t>
            </a:r>
            <a:r>
              <a:rPr sz="1200" spc="70" dirty="0">
                <a:latin typeface="Arial MT"/>
                <a:cs typeface="Arial MT"/>
              </a:rPr>
              <a:t>oleh </a:t>
            </a:r>
            <a:r>
              <a:rPr sz="1200" spc="60" dirty="0">
                <a:latin typeface="Arial MT"/>
                <a:cs typeface="Arial MT"/>
              </a:rPr>
              <a:t>Kerajaan</a:t>
            </a:r>
            <a:r>
              <a:rPr sz="1200" spc="63" dirty="0">
                <a:latin typeface="Arial MT"/>
                <a:cs typeface="Arial MT"/>
              </a:rPr>
              <a:t> kepada </a:t>
            </a:r>
            <a:r>
              <a:rPr sz="1200" spc="-327" dirty="0">
                <a:latin typeface="Arial MT"/>
                <a:cs typeface="Arial MT"/>
              </a:rPr>
              <a:t> </a:t>
            </a:r>
            <a:r>
              <a:rPr sz="1200" spc="76" dirty="0">
                <a:latin typeface="Arial MT"/>
                <a:cs typeface="Arial MT"/>
              </a:rPr>
              <a:t>seseorang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67" dirty="0">
                <a:latin typeface="Arial MT"/>
                <a:cs typeface="Arial MT"/>
              </a:rPr>
              <a:t>pegawai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63" dirty="0">
                <a:latin typeface="Arial MT"/>
                <a:cs typeface="Arial MT"/>
              </a:rPr>
              <a:t>bagi</a:t>
            </a:r>
            <a:endParaRPr sz="1200" dirty="0">
              <a:latin typeface="Arial MT"/>
              <a:cs typeface="Arial MT"/>
            </a:endParaRPr>
          </a:p>
          <a:p>
            <a:pPr marL="198755">
              <a:lnSpc>
                <a:spcPts val="1415"/>
              </a:lnSpc>
            </a:pPr>
            <a:r>
              <a:rPr sz="1200" spc="87" dirty="0">
                <a:latin typeface="Arial MT"/>
                <a:cs typeface="Arial MT"/>
              </a:rPr>
              <a:t>mengikuti</a:t>
            </a:r>
            <a:r>
              <a:rPr sz="1200" spc="183" dirty="0">
                <a:latin typeface="Arial MT"/>
                <a:cs typeface="Arial MT"/>
              </a:rPr>
              <a:t> </a:t>
            </a:r>
            <a:r>
              <a:rPr sz="1200" spc="76" dirty="0">
                <a:latin typeface="Arial MT"/>
                <a:cs typeface="Arial MT"/>
              </a:rPr>
              <a:t>kursus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spc="63" dirty="0">
                <a:latin typeface="Arial MT"/>
                <a:cs typeface="Arial MT"/>
              </a:rPr>
              <a:t>jangka</a:t>
            </a:r>
            <a:endParaRPr sz="1200" dirty="0">
              <a:latin typeface="Arial MT"/>
              <a:cs typeface="Arial MT"/>
            </a:endParaRPr>
          </a:p>
          <a:p>
            <a:pPr marL="198755" marR="135255">
              <a:lnSpc>
                <a:spcPts val="1395"/>
              </a:lnSpc>
              <a:spcBef>
                <a:spcPts val="120"/>
              </a:spcBef>
            </a:pPr>
            <a:r>
              <a:rPr sz="1200" spc="76" dirty="0">
                <a:latin typeface="Arial MT"/>
                <a:cs typeface="Arial MT"/>
              </a:rPr>
              <a:t>sederhana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spc="53" dirty="0">
                <a:latin typeface="Arial MT"/>
                <a:cs typeface="Arial MT"/>
              </a:rPr>
              <a:t>dan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spc="63" dirty="0">
                <a:latin typeface="Arial MT"/>
                <a:cs typeface="Arial MT"/>
              </a:rPr>
              <a:t>jangka</a:t>
            </a:r>
            <a:r>
              <a:rPr sz="1200" spc="183" dirty="0">
                <a:latin typeface="Arial MT"/>
                <a:cs typeface="Arial MT"/>
              </a:rPr>
              <a:t> </a:t>
            </a:r>
            <a:r>
              <a:rPr sz="1200" spc="73" dirty="0">
                <a:latin typeface="Arial MT"/>
                <a:cs typeface="Arial MT"/>
              </a:rPr>
              <a:t>panjang </a:t>
            </a:r>
            <a:r>
              <a:rPr sz="1200" spc="-323" dirty="0">
                <a:latin typeface="Arial MT"/>
                <a:cs typeface="Arial MT"/>
              </a:rPr>
              <a:t> </a:t>
            </a:r>
            <a:r>
              <a:rPr sz="1200" spc="70" dirty="0">
                <a:latin typeface="Arial MT"/>
                <a:cs typeface="Arial MT"/>
              </a:rPr>
              <a:t>secara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spc="76" dirty="0">
                <a:latin typeface="Arial MT"/>
                <a:cs typeface="Arial MT"/>
              </a:rPr>
              <a:t>sepenuh</a:t>
            </a:r>
            <a:r>
              <a:rPr sz="1200" spc="193" dirty="0">
                <a:latin typeface="Arial MT"/>
                <a:cs typeface="Arial MT"/>
              </a:rPr>
              <a:t> </a:t>
            </a:r>
            <a:r>
              <a:rPr sz="1200" spc="47" dirty="0">
                <a:latin typeface="Arial MT"/>
                <a:cs typeface="Arial MT"/>
              </a:rPr>
              <a:t>masa.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8764" y="4915245"/>
            <a:ext cx="2343150" cy="92630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198755" indent="-190500">
              <a:spcBef>
                <a:spcPts val="65"/>
              </a:spcBef>
              <a:buChar char="•"/>
              <a:tabLst>
                <a:tab pos="198120" algn="l"/>
                <a:tab pos="198755" algn="l"/>
              </a:tabLst>
            </a:pPr>
            <a:r>
              <a:rPr sz="1200" spc="53" dirty="0">
                <a:latin typeface="Arial MT"/>
                <a:cs typeface="Arial MT"/>
              </a:rPr>
              <a:t>Pegawai</a:t>
            </a:r>
            <a:r>
              <a:rPr sz="1200" spc="160" dirty="0">
                <a:latin typeface="Arial MT"/>
                <a:cs typeface="Arial MT"/>
              </a:rPr>
              <a:t> </a:t>
            </a:r>
            <a:r>
              <a:rPr sz="1200" spc="93" dirty="0">
                <a:latin typeface="Arial MT"/>
                <a:cs typeface="Arial MT"/>
              </a:rPr>
              <a:t>dibenarkan</a:t>
            </a:r>
            <a:endParaRPr sz="1200" dirty="0">
              <a:latin typeface="Arial MT"/>
              <a:cs typeface="Arial MT"/>
            </a:endParaRPr>
          </a:p>
          <a:p>
            <a:pPr marL="198755" marR="3175">
              <a:lnSpc>
                <a:spcPct val="99000"/>
              </a:lnSpc>
              <a:spcBef>
                <a:spcPts val="25"/>
              </a:spcBef>
            </a:pPr>
            <a:r>
              <a:rPr sz="1200" spc="83" dirty="0">
                <a:latin typeface="Arial MT"/>
                <a:cs typeface="Arial MT"/>
              </a:rPr>
              <a:t>meninggalkan</a:t>
            </a:r>
            <a:r>
              <a:rPr sz="1200" spc="177" dirty="0">
                <a:latin typeface="Arial MT"/>
                <a:cs typeface="Arial MT"/>
              </a:rPr>
              <a:t> </a:t>
            </a:r>
            <a:r>
              <a:rPr sz="1200" spc="63" dirty="0">
                <a:latin typeface="Arial MT"/>
                <a:cs typeface="Arial MT"/>
              </a:rPr>
              <a:t>tugas</a:t>
            </a:r>
            <a:r>
              <a:rPr sz="1200" spc="180" dirty="0">
                <a:latin typeface="Arial MT"/>
                <a:cs typeface="Arial MT"/>
              </a:rPr>
              <a:t> </a:t>
            </a:r>
            <a:r>
              <a:rPr sz="1200" spc="97" dirty="0">
                <a:latin typeface="Arial MT"/>
                <a:cs typeface="Arial MT"/>
              </a:rPr>
              <a:t>untuk </a:t>
            </a:r>
            <a:r>
              <a:rPr sz="1200" spc="100" dirty="0">
                <a:latin typeface="Arial MT"/>
                <a:cs typeface="Arial MT"/>
              </a:rPr>
              <a:t> </a:t>
            </a:r>
            <a:r>
              <a:rPr sz="1200" spc="87" dirty="0">
                <a:latin typeface="Arial MT"/>
                <a:cs typeface="Arial MT"/>
              </a:rPr>
              <a:t>berkursus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spc="53" dirty="0">
                <a:latin typeface="Arial MT"/>
                <a:cs typeface="Arial MT"/>
              </a:rPr>
              <a:t>dan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b="1" spc="76" dirty="0">
                <a:latin typeface="Arial" panose="020B0604020202020204"/>
                <a:cs typeface="Arial" panose="020B0604020202020204"/>
              </a:rPr>
              <a:t>tidak</a:t>
            </a:r>
            <a:r>
              <a:rPr sz="1200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97" dirty="0">
                <a:latin typeface="Arial" panose="020B0604020202020204"/>
                <a:cs typeface="Arial" panose="020B0604020202020204"/>
              </a:rPr>
              <a:t>dikira </a:t>
            </a:r>
            <a:r>
              <a:rPr sz="1200" b="1" spc="-32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73" dirty="0">
                <a:latin typeface="Arial" panose="020B0604020202020204"/>
                <a:cs typeface="Arial" panose="020B0604020202020204"/>
              </a:rPr>
              <a:t>sebagai</a:t>
            </a:r>
            <a:r>
              <a:rPr sz="1200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80" dirty="0">
                <a:latin typeface="Arial" panose="020B0604020202020204"/>
                <a:cs typeface="Arial" panose="020B0604020202020204"/>
              </a:rPr>
              <a:t>terputus</a:t>
            </a:r>
            <a:endParaRPr sz="1200" dirty="0">
              <a:latin typeface="Arial" panose="020B0604020202020204"/>
              <a:cs typeface="Arial" panose="020B0604020202020204"/>
            </a:endParaRPr>
          </a:p>
          <a:p>
            <a:pPr marL="198755">
              <a:spcBef>
                <a:spcPts val="35"/>
              </a:spcBef>
            </a:pPr>
            <a:r>
              <a:rPr sz="1200" b="1" spc="87" dirty="0">
                <a:latin typeface="Arial" panose="020B0604020202020204"/>
                <a:cs typeface="Arial" panose="020B0604020202020204"/>
              </a:rPr>
              <a:t>perkhidmatan.</a:t>
            </a:r>
            <a:endParaRPr sz="1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34501" y="4448877"/>
            <a:ext cx="2609850" cy="73951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198755" indent="-190500">
              <a:lnSpc>
                <a:spcPts val="1415"/>
              </a:lnSpc>
              <a:spcBef>
                <a:spcPts val="65"/>
              </a:spcBef>
              <a:buChar char="•"/>
              <a:tabLst>
                <a:tab pos="198120" algn="l"/>
                <a:tab pos="198755" algn="l"/>
              </a:tabLst>
            </a:pPr>
            <a:r>
              <a:rPr sz="1200" spc="73" dirty="0">
                <a:latin typeface="Arial MT"/>
                <a:cs typeface="Arial MT"/>
              </a:rPr>
              <a:t>Cuti</a:t>
            </a:r>
            <a:r>
              <a:rPr sz="1200" spc="180" dirty="0">
                <a:latin typeface="Arial MT"/>
                <a:cs typeface="Arial MT"/>
              </a:rPr>
              <a:t> </a:t>
            </a:r>
            <a:r>
              <a:rPr sz="1200" spc="63" dirty="0">
                <a:latin typeface="Arial MT"/>
                <a:cs typeface="Arial MT"/>
              </a:rPr>
              <a:t>yang</a:t>
            </a:r>
            <a:r>
              <a:rPr sz="1200" spc="177" dirty="0">
                <a:latin typeface="Arial MT"/>
                <a:cs typeface="Arial MT"/>
              </a:rPr>
              <a:t> </a:t>
            </a:r>
            <a:r>
              <a:rPr sz="1200" spc="90" dirty="0">
                <a:latin typeface="Arial MT"/>
                <a:cs typeface="Arial MT"/>
              </a:rPr>
              <a:t>diberi</a:t>
            </a:r>
            <a:r>
              <a:rPr sz="1200" spc="180" dirty="0">
                <a:latin typeface="Arial MT"/>
                <a:cs typeface="Arial MT"/>
              </a:rPr>
              <a:t> </a:t>
            </a:r>
            <a:r>
              <a:rPr sz="1200" spc="97" dirty="0">
                <a:latin typeface="Arial MT"/>
                <a:cs typeface="Arial MT"/>
              </a:rPr>
              <a:t>untuk</a:t>
            </a:r>
            <a:endParaRPr sz="1200" dirty="0">
              <a:latin typeface="Arial MT"/>
              <a:cs typeface="Arial MT"/>
            </a:endParaRPr>
          </a:p>
          <a:p>
            <a:pPr marL="198755">
              <a:lnSpc>
                <a:spcPts val="1415"/>
              </a:lnSpc>
            </a:pPr>
            <a:r>
              <a:rPr sz="1200" spc="80" dirty="0">
                <a:latin typeface="Arial MT"/>
                <a:cs typeface="Arial MT"/>
              </a:rPr>
              <a:t>pembangunan</a:t>
            </a:r>
            <a:r>
              <a:rPr sz="1200" spc="183" dirty="0">
                <a:latin typeface="Arial MT"/>
                <a:cs typeface="Arial MT"/>
              </a:rPr>
              <a:t> </a:t>
            </a:r>
            <a:r>
              <a:rPr sz="1200" spc="83" dirty="0">
                <a:latin typeface="Arial MT"/>
                <a:cs typeface="Arial MT"/>
              </a:rPr>
              <a:t>kompetensi</a:t>
            </a:r>
            <a:r>
              <a:rPr sz="1200" spc="180" dirty="0">
                <a:latin typeface="Arial MT"/>
                <a:cs typeface="Arial MT"/>
              </a:rPr>
              <a:t> </a:t>
            </a:r>
            <a:r>
              <a:rPr sz="1200" spc="83" dirty="0">
                <a:latin typeface="Arial MT"/>
                <a:cs typeface="Arial MT"/>
              </a:rPr>
              <a:t>dan</a:t>
            </a:r>
            <a:endParaRPr sz="1200" dirty="0">
              <a:latin typeface="Arial MT"/>
              <a:cs typeface="Arial MT"/>
            </a:endParaRPr>
          </a:p>
          <a:p>
            <a:pPr marL="198755" marR="653415">
              <a:lnSpc>
                <a:spcPts val="1395"/>
              </a:lnSpc>
              <a:spcBef>
                <a:spcPts val="115"/>
              </a:spcBef>
            </a:pPr>
            <a:r>
              <a:rPr sz="1200" spc="70" dirty="0">
                <a:latin typeface="Arial MT"/>
                <a:cs typeface="Arial MT"/>
              </a:rPr>
              <a:t>bukan</a:t>
            </a:r>
            <a:r>
              <a:rPr sz="1200" spc="177" dirty="0">
                <a:latin typeface="Arial MT"/>
                <a:cs typeface="Arial MT"/>
              </a:rPr>
              <a:t> </a:t>
            </a:r>
            <a:r>
              <a:rPr sz="1200" spc="76" dirty="0">
                <a:latin typeface="Arial MT"/>
                <a:cs typeface="Arial MT"/>
              </a:rPr>
              <a:t>untuk</a:t>
            </a:r>
            <a:r>
              <a:rPr sz="1200" spc="180" dirty="0">
                <a:latin typeface="Arial MT"/>
                <a:cs typeface="Arial MT"/>
              </a:rPr>
              <a:t> </a:t>
            </a:r>
            <a:r>
              <a:rPr sz="1200" spc="67" dirty="0">
                <a:latin typeface="Arial MT"/>
                <a:cs typeface="Arial MT"/>
              </a:rPr>
              <a:t>kemajuan </a:t>
            </a:r>
            <a:r>
              <a:rPr sz="1200" spc="-323" dirty="0">
                <a:latin typeface="Arial MT"/>
                <a:cs typeface="Arial MT"/>
              </a:rPr>
              <a:t> </a:t>
            </a:r>
            <a:r>
              <a:rPr sz="1200" spc="63" dirty="0">
                <a:latin typeface="Arial MT"/>
                <a:cs typeface="Arial MT"/>
              </a:rPr>
              <a:t>kerjaya.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95519" y="5369913"/>
            <a:ext cx="2600960" cy="37830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8755" marR="3175" indent="-190500">
              <a:lnSpc>
                <a:spcPts val="1395"/>
              </a:lnSpc>
              <a:spcBef>
                <a:spcPts val="150"/>
              </a:spcBef>
              <a:buChar char="•"/>
              <a:tabLst>
                <a:tab pos="198120" algn="l"/>
                <a:tab pos="198755" algn="l"/>
              </a:tabLst>
            </a:pPr>
            <a:r>
              <a:rPr sz="1200" spc="10" dirty="0">
                <a:latin typeface="Arial MT"/>
                <a:cs typeface="Arial MT"/>
              </a:rPr>
              <a:t>Ia</a:t>
            </a:r>
            <a:r>
              <a:rPr sz="1200" spc="187" dirty="0">
                <a:latin typeface="Arial MT"/>
                <a:cs typeface="Arial MT"/>
              </a:rPr>
              <a:t> </a:t>
            </a:r>
            <a:r>
              <a:rPr sz="1200" spc="76" dirty="0">
                <a:latin typeface="Arial MT"/>
                <a:cs typeface="Arial MT"/>
              </a:rPr>
              <a:t>boleh</a:t>
            </a:r>
            <a:r>
              <a:rPr sz="1200" spc="190" dirty="0">
                <a:latin typeface="Arial MT"/>
                <a:cs typeface="Arial MT"/>
              </a:rPr>
              <a:t> </a:t>
            </a:r>
            <a:r>
              <a:rPr sz="1200" b="1" spc="87" dirty="0">
                <a:latin typeface="Arial" panose="020B0604020202020204"/>
                <a:cs typeface="Arial" panose="020B0604020202020204"/>
              </a:rPr>
              <a:t>diberi</a:t>
            </a:r>
            <a:r>
              <a:rPr sz="1200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67" dirty="0">
                <a:latin typeface="Arial" panose="020B0604020202020204"/>
                <a:cs typeface="Arial" panose="020B0604020202020204"/>
              </a:rPr>
              <a:t>untuk</a:t>
            </a:r>
            <a:r>
              <a:rPr sz="1200" b="1" spc="157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50" dirty="0">
                <a:latin typeface="Arial" panose="020B0604020202020204"/>
                <a:cs typeface="Arial" panose="020B0604020202020204"/>
              </a:rPr>
              <a:t>dua</a:t>
            </a:r>
            <a:r>
              <a:rPr sz="1200" b="1" spc="157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70" dirty="0">
                <a:latin typeface="Arial" panose="020B0604020202020204"/>
                <a:cs typeface="Arial" panose="020B0604020202020204"/>
              </a:rPr>
              <a:t>(2) </a:t>
            </a:r>
            <a:r>
              <a:rPr sz="1200" b="1" spc="7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63" dirty="0">
                <a:latin typeface="Arial" panose="020B0604020202020204"/>
                <a:cs typeface="Arial" panose="020B0604020202020204"/>
              </a:rPr>
              <a:t>kali</a:t>
            </a:r>
            <a:r>
              <a:rPr sz="1200" b="1" spc="140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76" dirty="0">
                <a:latin typeface="Arial" panose="020B0604020202020204"/>
                <a:cs typeface="Arial" panose="020B0604020202020204"/>
              </a:rPr>
              <a:t>sepanjang</a:t>
            </a:r>
            <a:r>
              <a:rPr sz="1200" b="1" spc="14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87" dirty="0">
                <a:latin typeface="Arial" panose="020B0604020202020204"/>
                <a:cs typeface="Arial" panose="020B0604020202020204"/>
              </a:rPr>
              <a:t>perkhidmatan</a:t>
            </a:r>
            <a:endParaRPr sz="1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36996" y="3992541"/>
            <a:ext cx="1478280" cy="37702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255" marR="3175" indent="125095">
              <a:lnSpc>
                <a:spcPts val="1405"/>
              </a:lnSpc>
              <a:spcBef>
                <a:spcPts val="140"/>
              </a:spcBef>
              <a:tabLst>
                <a:tab pos="537210" algn="l"/>
                <a:tab pos="1007745" algn="l"/>
                <a:tab pos="1144905" algn="l"/>
              </a:tabLst>
            </a:pPr>
            <a:r>
              <a:rPr sz="1200" spc="57" dirty="0">
                <a:latin typeface="Arial MT"/>
                <a:cs typeface="Arial MT"/>
              </a:rPr>
              <a:t>k</a:t>
            </a:r>
            <a:r>
              <a:rPr sz="1200" spc="90" dirty="0">
                <a:latin typeface="Arial MT"/>
                <a:cs typeface="Arial MT"/>
              </a:rPr>
              <a:t>e</a:t>
            </a:r>
            <a:r>
              <a:rPr sz="1200" spc="110" dirty="0">
                <a:latin typeface="Arial MT"/>
                <a:cs typeface="Arial MT"/>
              </a:rPr>
              <a:t>p</a:t>
            </a:r>
            <a:r>
              <a:rPr sz="1200" spc="53" dirty="0">
                <a:latin typeface="Arial MT"/>
                <a:cs typeface="Arial MT"/>
              </a:rPr>
              <a:t>a</a:t>
            </a:r>
            <a:r>
              <a:rPr sz="1200" spc="110" dirty="0">
                <a:latin typeface="Arial MT"/>
                <a:cs typeface="Arial MT"/>
              </a:rPr>
              <a:t>d</a:t>
            </a:r>
            <a:r>
              <a:rPr sz="1200" spc="-40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	</a:t>
            </a:r>
            <a:r>
              <a:rPr sz="1200" spc="87" dirty="0">
                <a:latin typeface="Arial MT"/>
                <a:cs typeface="Arial MT"/>
              </a:rPr>
              <a:t>t</a:t>
            </a:r>
            <a:r>
              <a:rPr sz="1200" spc="70" dirty="0">
                <a:latin typeface="Arial MT"/>
                <a:cs typeface="Arial MT"/>
              </a:rPr>
              <a:t>a</a:t>
            </a:r>
            <a:r>
              <a:rPr sz="1200" spc="93" dirty="0">
                <a:latin typeface="Arial MT"/>
                <a:cs typeface="Arial MT"/>
              </a:rPr>
              <a:t>j</a:t>
            </a:r>
            <a:r>
              <a:rPr sz="1200" spc="47" dirty="0">
                <a:latin typeface="Arial MT"/>
                <a:cs typeface="Arial MT"/>
              </a:rPr>
              <a:t>a</a:t>
            </a:r>
            <a:r>
              <a:rPr sz="1200" spc="53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n  </a:t>
            </a:r>
            <a:r>
              <a:rPr sz="1200" spc="76" dirty="0">
                <a:latin typeface="Arial MT"/>
                <a:cs typeface="Arial MT"/>
              </a:rPr>
              <a:t>y</a:t>
            </a:r>
            <a:r>
              <a:rPr sz="1200" spc="70" dirty="0">
                <a:latin typeface="Arial MT"/>
                <a:cs typeface="Arial MT"/>
              </a:rPr>
              <a:t>a</a:t>
            </a:r>
            <a:r>
              <a:rPr sz="1200" spc="100" dirty="0">
                <a:latin typeface="Arial MT"/>
                <a:cs typeface="Arial MT"/>
              </a:rPr>
              <a:t>n</a:t>
            </a:r>
            <a:r>
              <a:rPr sz="1200" spc="3" dirty="0">
                <a:latin typeface="Arial MT"/>
                <a:cs typeface="Arial MT"/>
              </a:rPr>
              <a:t>g</a:t>
            </a:r>
            <a:r>
              <a:rPr sz="1200" dirty="0">
                <a:latin typeface="Arial MT"/>
                <a:cs typeface="Arial MT"/>
              </a:rPr>
              <a:t>	</a:t>
            </a:r>
            <a:r>
              <a:rPr sz="1200" spc="107" dirty="0">
                <a:latin typeface="Arial MT"/>
                <a:cs typeface="Arial MT"/>
              </a:rPr>
              <a:t>d</a:t>
            </a:r>
            <a:r>
              <a:rPr sz="1200" spc="100" dirty="0">
                <a:latin typeface="Arial MT"/>
                <a:cs typeface="Arial MT"/>
              </a:rPr>
              <a:t>i</a:t>
            </a:r>
            <a:r>
              <a:rPr sz="1200" spc="97" dirty="0">
                <a:latin typeface="Arial MT"/>
                <a:cs typeface="Arial MT"/>
              </a:rPr>
              <a:t>b</a:t>
            </a:r>
            <a:r>
              <a:rPr sz="1200" spc="100" dirty="0">
                <a:latin typeface="Arial MT"/>
                <a:cs typeface="Arial MT"/>
              </a:rPr>
              <a:t>e</a:t>
            </a:r>
            <a:r>
              <a:rPr sz="1200" spc="130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i		</a:t>
            </a:r>
            <a:r>
              <a:rPr sz="1200" spc="97" dirty="0">
                <a:latin typeface="Arial MT"/>
                <a:cs typeface="Arial MT"/>
              </a:rPr>
              <a:t>ol</a:t>
            </a:r>
            <a:r>
              <a:rPr sz="1200" spc="87" dirty="0">
                <a:latin typeface="Arial MT"/>
                <a:cs typeface="Arial MT"/>
              </a:rPr>
              <a:t>e</a:t>
            </a:r>
            <a:r>
              <a:rPr sz="1200" dirty="0">
                <a:latin typeface="Arial MT"/>
                <a:cs typeface="Arial MT"/>
              </a:rPr>
              <a:t>h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17212" y="3992541"/>
            <a:ext cx="690033" cy="7414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8255" marR="3175" algn="just">
              <a:lnSpc>
                <a:spcPct val="99000"/>
              </a:lnSpc>
              <a:spcBef>
                <a:spcPts val="80"/>
              </a:spcBef>
            </a:pPr>
            <a:r>
              <a:rPr sz="1200" spc="87" dirty="0">
                <a:latin typeface="Arial MT"/>
                <a:cs typeface="Arial MT"/>
              </a:rPr>
              <a:t>Merujuk </a:t>
            </a:r>
            <a:r>
              <a:rPr sz="1200" spc="-327" dirty="0">
                <a:latin typeface="Arial MT"/>
                <a:cs typeface="Arial MT"/>
              </a:rPr>
              <a:t> </a:t>
            </a:r>
            <a:r>
              <a:rPr sz="1200" spc="67" dirty="0">
                <a:latin typeface="Arial MT"/>
                <a:cs typeface="Arial MT"/>
              </a:rPr>
              <a:t>biasiswa </a:t>
            </a:r>
            <a:r>
              <a:rPr sz="1200" spc="-327" dirty="0">
                <a:latin typeface="Arial MT"/>
                <a:cs typeface="Arial MT"/>
              </a:rPr>
              <a:t> </a:t>
            </a:r>
            <a:r>
              <a:rPr sz="1200" spc="37" dirty="0">
                <a:latin typeface="Arial MT"/>
                <a:cs typeface="Arial MT"/>
              </a:rPr>
              <a:t>K</a:t>
            </a:r>
            <a:r>
              <a:rPr sz="1200" spc="73" dirty="0">
                <a:latin typeface="Arial MT"/>
                <a:cs typeface="Arial MT"/>
              </a:rPr>
              <a:t>e</a:t>
            </a:r>
            <a:r>
              <a:rPr sz="1200" spc="130" dirty="0">
                <a:latin typeface="Arial MT"/>
                <a:cs typeface="Arial MT"/>
              </a:rPr>
              <a:t>r</a:t>
            </a:r>
            <a:r>
              <a:rPr sz="1200" spc="47" dirty="0">
                <a:latin typeface="Arial MT"/>
                <a:cs typeface="Arial MT"/>
              </a:rPr>
              <a:t>a</a:t>
            </a:r>
            <a:r>
              <a:rPr sz="1200" spc="93" dirty="0">
                <a:latin typeface="Arial MT"/>
                <a:cs typeface="Arial MT"/>
              </a:rPr>
              <a:t>j</a:t>
            </a:r>
            <a:r>
              <a:rPr sz="1200" spc="47" dirty="0">
                <a:latin typeface="Arial MT"/>
                <a:cs typeface="Arial MT"/>
              </a:rPr>
              <a:t>a</a:t>
            </a:r>
            <a:r>
              <a:rPr sz="1200" spc="53" dirty="0">
                <a:latin typeface="Arial MT"/>
                <a:cs typeface="Arial MT"/>
              </a:rPr>
              <a:t>a</a:t>
            </a:r>
            <a:r>
              <a:rPr sz="1200" dirty="0">
                <a:latin typeface="Arial MT"/>
                <a:cs typeface="Arial MT"/>
              </a:rPr>
              <a:t>n  </a:t>
            </a:r>
            <a:r>
              <a:rPr sz="1200" b="1" spc="67" dirty="0">
                <a:latin typeface="Arial" panose="020B0604020202020204"/>
                <a:cs typeface="Arial" panose="020B0604020202020204"/>
              </a:rPr>
              <a:t>elaun</a:t>
            </a:r>
            <a:endParaRPr sz="1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628963" y="4356270"/>
            <a:ext cx="952923" cy="36762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277495">
              <a:lnSpc>
                <a:spcPts val="1425"/>
              </a:lnSpc>
              <a:spcBef>
                <a:spcPts val="65"/>
              </a:spcBef>
            </a:pPr>
            <a:r>
              <a:rPr sz="1200" spc="60" dirty="0">
                <a:latin typeface="Arial MT"/>
                <a:cs typeface="Arial MT"/>
              </a:rPr>
              <a:t>Malaysia</a:t>
            </a:r>
            <a:endParaRPr sz="1200">
              <a:latin typeface="Arial MT"/>
              <a:cs typeface="Arial MT"/>
            </a:endParaRPr>
          </a:p>
          <a:p>
            <a:pPr marL="8255">
              <a:lnSpc>
                <a:spcPts val="1425"/>
              </a:lnSpc>
            </a:pPr>
            <a:r>
              <a:rPr sz="1200" b="1" spc="73" dirty="0">
                <a:latin typeface="Arial" panose="020B0604020202020204"/>
                <a:cs typeface="Arial" panose="020B0604020202020204"/>
              </a:rPr>
              <a:t>kemudahan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17212" y="4722029"/>
            <a:ext cx="1637453" cy="19321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255">
              <a:spcBef>
                <a:spcPts val="65"/>
              </a:spcBef>
              <a:tabLst>
                <a:tab pos="531495" algn="l"/>
                <a:tab pos="986155" algn="l"/>
              </a:tabLst>
            </a:pPr>
            <a:r>
              <a:rPr sz="1200" spc="53" dirty="0">
                <a:latin typeface="Arial MT"/>
                <a:cs typeface="Arial MT"/>
              </a:rPr>
              <a:t>layak	</a:t>
            </a:r>
            <a:r>
              <a:rPr sz="1200" spc="63" dirty="0">
                <a:latin typeface="Arial MT"/>
                <a:cs typeface="Arial MT"/>
              </a:rPr>
              <a:t>bagi	</a:t>
            </a:r>
            <a:r>
              <a:rPr sz="1200" spc="80" dirty="0">
                <a:latin typeface="Arial MT"/>
                <a:cs typeface="Arial MT"/>
              </a:rPr>
              <a:t>pegawai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657324" y="4356270"/>
            <a:ext cx="571077" cy="55656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85420" marR="3175" indent="38735" algn="r">
              <a:lnSpc>
                <a:spcPts val="1405"/>
              </a:lnSpc>
              <a:spcBef>
                <a:spcPts val="140"/>
              </a:spcBef>
            </a:pPr>
            <a:r>
              <a:rPr sz="1200" spc="70" dirty="0">
                <a:latin typeface="Arial MT"/>
                <a:cs typeface="Arial MT"/>
              </a:rPr>
              <a:t>iaitu </a:t>
            </a:r>
            <a:r>
              <a:rPr sz="1200" spc="-327" dirty="0">
                <a:latin typeface="Arial MT"/>
                <a:cs typeface="Arial MT"/>
              </a:rPr>
              <a:t> </a:t>
            </a:r>
            <a:r>
              <a:rPr sz="1200" spc="76" dirty="0">
                <a:latin typeface="Arial MT"/>
                <a:cs typeface="Arial MT"/>
              </a:rPr>
              <a:t>y</a:t>
            </a:r>
            <a:r>
              <a:rPr sz="1200" spc="70" dirty="0">
                <a:latin typeface="Arial MT"/>
                <a:cs typeface="Arial MT"/>
              </a:rPr>
              <a:t>a</a:t>
            </a:r>
            <a:r>
              <a:rPr sz="1200" spc="100" dirty="0">
                <a:latin typeface="Arial MT"/>
                <a:cs typeface="Arial MT"/>
              </a:rPr>
              <a:t>ng</a:t>
            </a:r>
            <a:endParaRPr sz="1200">
              <a:latin typeface="Arial MT"/>
              <a:cs typeface="Arial MT"/>
            </a:endParaRPr>
          </a:p>
          <a:p>
            <a:pPr marR="16510" algn="r">
              <a:lnSpc>
                <a:spcPts val="1435"/>
              </a:lnSpc>
            </a:pPr>
            <a:r>
              <a:rPr sz="1200" spc="90" dirty="0">
                <a:latin typeface="Arial MT"/>
                <a:cs typeface="Arial MT"/>
              </a:rPr>
              <a:t>seperti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17212" y="4906941"/>
            <a:ext cx="2298277" cy="557824"/>
          </a:xfrm>
          <a:prstGeom prst="rect">
            <a:avLst/>
          </a:prstGeom>
        </p:spPr>
        <p:txBody>
          <a:bodyPr vert="horz" wrap="square" lIns="0" tIns="9313" rIns="0" bIns="0" rtlCol="0">
            <a:spAutoFit/>
          </a:bodyPr>
          <a:lstStyle/>
          <a:p>
            <a:pPr marL="8255" marR="3175" algn="just">
              <a:lnSpc>
                <a:spcPct val="99000"/>
              </a:lnSpc>
              <a:spcBef>
                <a:spcPts val="75"/>
              </a:spcBef>
            </a:pPr>
            <a:r>
              <a:rPr sz="1200" b="1" spc="73" dirty="0">
                <a:latin typeface="Arial" panose="020B0604020202020204"/>
                <a:cs typeface="Arial" panose="020B0604020202020204"/>
              </a:rPr>
              <a:t>yuran</a:t>
            </a:r>
            <a:r>
              <a:rPr sz="1200" b="1" spc="76" dirty="0">
                <a:latin typeface="Arial" panose="020B0604020202020204"/>
                <a:cs typeface="Arial" panose="020B0604020202020204"/>
              </a:rPr>
              <a:t> pengajian</a:t>
            </a:r>
            <a:r>
              <a:rPr sz="1200" b="1" spc="80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53" dirty="0">
                <a:latin typeface="Arial" panose="020B0604020202020204"/>
                <a:cs typeface="Arial" panose="020B0604020202020204"/>
              </a:rPr>
              <a:t>dan </a:t>
            </a:r>
            <a:r>
              <a:rPr sz="1200" b="1" spc="-327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83" dirty="0">
                <a:latin typeface="Arial" panose="020B0604020202020204"/>
                <a:cs typeface="Arial" panose="020B0604020202020204"/>
              </a:rPr>
              <a:t>bantuan-bantuan </a:t>
            </a:r>
            <a:r>
              <a:rPr sz="1200" b="1" spc="60" dirty="0">
                <a:latin typeface="Arial" panose="020B0604020202020204"/>
                <a:cs typeface="Arial" panose="020B0604020202020204"/>
              </a:rPr>
              <a:t>lain </a:t>
            </a:r>
            <a:r>
              <a:rPr sz="1200" b="1" spc="67" dirty="0">
                <a:latin typeface="Arial" panose="020B0604020202020204"/>
                <a:cs typeface="Arial" panose="020B0604020202020204"/>
              </a:rPr>
              <a:t>yang </a:t>
            </a:r>
            <a:r>
              <a:rPr sz="1200" b="1" spc="70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76" dirty="0">
                <a:latin typeface="Arial" panose="020B0604020202020204"/>
                <a:cs typeface="Arial" panose="020B0604020202020204"/>
              </a:rPr>
              <a:t>dinyata</a:t>
            </a:r>
            <a:r>
              <a:rPr sz="1200" b="1" spc="150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67" dirty="0">
                <a:latin typeface="Arial" panose="020B0604020202020204"/>
                <a:cs typeface="Arial" panose="020B0604020202020204"/>
              </a:rPr>
              <a:t>dalam</a:t>
            </a:r>
            <a:r>
              <a:rPr sz="1200" b="1" spc="160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87" dirty="0">
                <a:latin typeface="Arial" panose="020B0604020202020204"/>
                <a:cs typeface="Arial" panose="020B0604020202020204"/>
              </a:rPr>
              <a:t>perjanjian.</a:t>
            </a:r>
            <a:endParaRPr sz="1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30233" y="2871410"/>
            <a:ext cx="2531533" cy="1482030"/>
          </a:xfrm>
          <a:prstGeom prst="rect">
            <a:avLst/>
          </a:prstGeom>
        </p:spPr>
        <p:txBody>
          <a:bodyPr vert="horz" wrap="square" lIns="0" tIns="52917" rIns="0" bIns="0" rtlCol="0">
            <a:spAutoFit/>
          </a:bodyPr>
          <a:lstStyle/>
          <a:p>
            <a:pPr marL="572135">
              <a:spcBef>
                <a:spcPts val="415"/>
              </a:spcBef>
            </a:pPr>
            <a:r>
              <a:rPr sz="1600" b="1" spc="40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CUTI</a:t>
            </a:r>
            <a:r>
              <a:rPr sz="1600" b="1" spc="33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BELAJAR</a:t>
            </a:r>
            <a:endParaRPr sz="1600" dirty="0">
              <a:latin typeface="Arial" panose="020B0604020202020204"/>
              <a:cs typeface="Arial" panose="020B0604020202020204"/>
            </a:endParaRPr>
          </a:p>
          <a:p>
            <a:pPr marL="311785">
              <a:spcBef>
                <a:spcPts val="355"/>
              </a:spcBef>
              <a:tabLst>
                <a:tab pos="487045" algn="l"/>
                <a:tab pos="2442210" algn="l"/>
              </a:tabLst>
            </a:pPr>
            <a:r>
              <a:rPr sz="1600" u="sng" dirty="0">
                <a:solidFill>
                  <a:srgbClr val="3C5679"/>
                </a:solidFill>
                <a:uFill>
                  <a:solidFill>
                    <a:srgbClr val="DFE0DF"/>
                  </a:solidFill>
                </a:uFill>
                <a:latin typeface="Times New Roman" panose="02020603050405020304"/>
                <a:cs typeface="Times New Roman" panose="02020603050405020304"/>
              </a:rPr>
              <a:t> 	</a:t>
            </a:r>
            <a:r>
              <a:rPr sz="1600" b="1" u="sng" spc="3" dirty="0">
                <a:solidFill>
                  <a:srgbClr val="3C5679"/>
                </a:solidFill>
                <a:uFill>
                  <a:solidFill>
                    <a:srgbClr val="DFE0DF"/>
                  </a:solidFill>
                </a:uFill>
                <a:latin typeface="Arial" panose="020B0604020202020204"/>
                <a:cs typeface="Arial" panose="020B0604020202020204"/>
              </a:rPr>
              <a:t>BERGAJI</a:t>
            </a:r>
            <a:r>
              <a:rPr sz="1600" b="1" u="sng" spc="30" dirty="0">
                <a:solidFill>
                  <a:srgbClr val="3C5679"/>
                </a:solidFill>
                <a:uFill>
                  <a:solidFill>
                    <a:srgbClr val="DFE0D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1600" b="1" u="sng" dirty="0">
                <a:solidFill>
                  <a:srgbClr val="3C5679"/>
                </a:solidFill>
                <a:uFill>
                  <a:solidFill>
                    <a:srgbClr val="DFE0DF"/>
                  </a:solidFill>
                </a:uFill>
                <a:latin typeface="Arial" panose="020B0604020202020204"/>
                <a:cs typeface="Arial" panose="020B0604020202020204"/>
              </a:rPr>
              <a:t>PENUH	</a:t>
            </a:r>
            <a:endParaRPr sz="1600" dirty="0">
              <a:latin typeface="Arial" panose="020B0604020202020204"/>
              <a:cs typeface="Arial" panose="020B0604020202020204"/>
            </a:endParaRPr>
          </a:p>
          <a:p>
            <a:pPr marL="215900" indent="-190500">
              <a:lnSpc>
                <a:spcPts val="1415"/>
              </a:lnSpc>
              <a:spcBef>
                <a:spcPts val="1235"/>
              </a:spcBef>
              <a:buChar char="•"/>
              <a:tabLst>
                <a:tab pos="215265" algn="l"/>
                <a:tab pos="215900" algn="l"/>
              </a:tabLst>
            </a:pPr>
            <a:r>
              <a:rPr sz="1200" spc="53" dirty="0">
                <a:latin typeface="Arial MT"/>
                <a:cs typeface="Arial MT"/>
              </a:rPr>
              <a:t>Pegawai</a:t>
            </a:r>
            <a:r>
              <a:rPr sz="1200" spc="180" dirty="0">
                <a:latin typeface="Arial MT"/>
                <a:cs typeface="Arial MT"/>
              </a:rPr>
              <a:t> </a:t>
            </a:r>
            <a:r>
              <a:rPr sz="1200" b="1" spc="76" dirty="0">
                <a:latin typeface="Arial" panose="020B0604020202020204"/>
                <a:cs typeface="Arial" panose="020B0604020202020204"/>
              </a:rPr>
              <a:t>dibayar</a:t>
            </a:r>
            <a:r>
              <a:rPr sz="1200" b="1" spc="150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70" dirty="0">
                <a:latin typeface="Arial" panose="020B0604020202020204"/>
                <a:cs typeface="Arial" panose="020B0604020202020204"/>
              </a:rPr>
              <a:t>gaji,</a:t>
            </a:r>
            <a:endParaRPr sz="1200" dirty="0">
              <a:latin typeface="Arial" panose="020B0604020202020204"/>
              <a:cs typeface="Arial" panose="020B0604020202020204"/>
            </a:endParaRPr>
          </a:p>
          <a:p>
            <a:pPr marL="215900">
              <a:lnSpc>
                <a:spcPts val="1415"/>
              </a:lnSpc>
            </a:pPr>
            <a:r>
              <a:rPr sz="1200" b="1" spc="70" dirty="0">
                <a:latin typeface="Arial" panose="020B0604020202020204"/>
                <a:cs typeface="Arial" panose="020B0604020202020204"/>
              </a:rPr>
              <a:t>imbuhan</a:t>
            </a:r>
            <a:r>
              <a:rPr sz="1200" b="1" spc="157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80" dirty="0">
                <a:latin typeface="Arial" panose="020B0604020202020204"/>
                <a:cs typeface="Arial" panose="020B0604020202020204"/>
              </a:rPr>
              <a:t>tetap</a:t>
            </a:r>
            <a:r>
              <a:rPr sz="1200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53" dirty="0">
                <a:latin typeface="Arial" panose="020B0604020202020204"/>
                <a:cs typeface="Arial" panose="020B0604020202020204"/>
              </a:rPr>
              <a:t>dan</a:t>
            </a:r>
            <a:r>
              <a:rPr sz="1200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90" dirty="0">
                <a:latin typeface="Arial" panose="020B0604020202020204"/>
                <a:cs typeface="Arial" panose="020B0604020202020204"/>
              </a:rPr>
              <a:t>lain-lain</a:t>
            </a:r>
            <a:endParaRPr sz="1200" dirty="0">
              <a:latin typeface="Arial" panose="020B0604020202020204"/>
              <a:cs typeface="Arial" panose="020B0604020202020204"/>
            </a:endParaRPr>
          </a:p>
          <a:p>
            <a:pPr marL="215900" marR="708025">
              <a:lnSpc>
                <a:spcPts val="1395"/>
              </a:lnSpc>
              <a:spcBef>
                <a:spcPts val="115"/>
              </a:spcBef>
            </a:pPr>
            <a:r>
              <a:rPr sz="1200" b="1" spc="67" dirty="0">
                <a:latin typeface="Arial" panose="020B0604020202020204"/>
                <a:cs typeface="Arial" panose="020B0604020202020204"/>
              </a:rPr>
              <a:t>elaun</a:t>
            </a:r>
            <a:r>
              <a:rPr sz="1200" b="1" spc="136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43" dirty="0">
                <a:latin typeface="Arial" panose="020B0604020202020204"/>
                <a:cs typeface="Arial" panose="020B0604020202020204"/>
              </a:rPr>
              <a:t>be</a:t>
            </a:r>
            <a:r>
              <a:rPr sz="1200" spc="65" baseline="23000" dirty="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</a:t>
            </a:r>
            <a:r>
              <a:rPr sz="1200" b="1" spc="43" dirty="0">
                <a:latin typeface="Arial" panose="020B0604020202020204"/>
                <a:cs typeface="Arial" panose="020B0604020202020204"/>
              </a:rPr>
              <a:t>rkelayakan </a:t>
            </a:r>
            <a:r>
              <a:rPr sz="1200" b="1" spc="-32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80" dirty="0">
                <a:latin typeface="Arial" panose="020B0604020202020204"/>
                <a:cs typeface="Arial" panose="020B0604020202020204"/>
              </a:rPr>
              <a:t>mengikut</a:t>
            </a:r>
            <a:r>
              <a:rPr sz="1200" b="1" spc="153" dirty="0">
                <a:latin typeface="Arial" panose="020B0604020202020204"/>
                <a:cs typeface="Arial" panose="020B0604020202020204"/>
              </a:rPr>
              <a:t> </a:t>
            </a:r>
            <a:r>
              <a:rPr sz="1200" b="1" spc="73" dirty="0">
                <a:latin typeface="Arial" panose="020B0604020202020204"/>
                <a:cs typeface="Arial" panose="020B0604020202020204"/>
              </a:rPr>
              <a:t>syarat</a:t>
            </a:r>
            <a:r>
              <a:rPr sz="1200" spc="73" dirty="0">
                <a:latin typeface="Arial MT"/>
                <a:cs typeface="Arial MT"/>
              </a:rPr>
              <a:t>.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09222" y="280755"/>
            <a:ext cx="599017" cy="364288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255" marR="3175" indent="127635">
              <a:lnSpc>
                <a:spcPct val="114000"/>
              </a:lnSpc>
              <a:spcBef>
                <a:spcPts val="65"/>
              </a:spcBef>
            </a:pPr>
            <a:r>
              <a:rPr sz="1065" b="1" spc="-53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Latar </a:t>
            </a:r>
            <a:r>
              <a:rPr sz="1065" b="1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B</a:t>
            </a:r>
            <a:r>
              <a:rPr sz="1065" b="1" spc="-43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</a:t>
            </a:r>
            <a:r>
              <a:rPr sz="1065" b="1" spc="-7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</a:t>
            </a:r>
            <a:r>
              <a:rPr sz="1065" b="1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065" b="1" spc="-47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k</a:t>
            </a:r>
            <a:r>
              <a:rPr sz="1065" b="1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065" b="1" spc="-7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n</a:t>
            </a:r>
            <a:r>
              <a:rPr sz="1065" b="1" spc="-83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</a:t>
            </a:r>
            <a:endParaRPr sz="1065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2002134" y="6542265"/>
            <a:ext cx="154093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910"/>
              </a:lnSpc>
            </a:pPr>
            <a:fld id="{81D60167-4931-47E6-BA6A-407CBD079E47}" type="slidenum">
              <a:rPr sz="1600" dirty="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</a:fld>
            <a:endParaRPr sz="1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464681" y="6602768"/>
            <a:ext cx="392430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55">
              <a:lnSpc>
                <a:spcPts val="1540"/>
              </a:lnSpc>
            </a:pPr>
            <a:r>
              <a:rPr sz="1335" spc="93" dirty="0">
                <a:solidFill>
                  <a:srgbClr val="FFFFFF"/>
                </a:solidFill>
                <a:latin typeface="Arial MT"/>
                <a:cs typeface="Arial MT"/>
              </a:rPr>
              <a:t>BPL</a:t>
            </a:r>
            <a:r>
              <a:rPr sz="1335" spc="-227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endParaRPr sz="1335">
              <a:latin typeface="Arial MT"/>
              <a:cs typeface="Arial MT"/>
            </a:endParaRPr>
          </a:p>
        </p:txBody>
      </p:sp>
      <p:pic>
        <p:nvPicPr>
          <p:cNvPr id="55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348060" y="347887"/>
            <a:ext cx="9867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sym typeface="Arial Black" panose="020B0A04020102020204"/>
              </a:rPr>
              <a:t>LATAR BELAKANG CUTI BELAJAR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sym typeface="Arial Black" panose="020B0A04020102020204"/>
            </a:endParaRPr>
          </a:p>
        </p:txBody>
      </p:sp>
      <p:sp>
        <p:nvSpPr>
          <p:cNvPr id="58" name="object 19"/>
          <p:cNvSpPr txBox="1"/>
          <p:nvPr/>
        </p:nvSpPr>
        <p:spPr>
          <a:xfrm>
            <a:off x="2233078" y="1723375"/>
            <a:ext cx="278977" cy="24970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255">
              <a:spcBef>
                <a:spcPts val="65"/>
              </a:spcBef>
            </a:pPr>
            <a:r>
              <a:rPr lang="en-US" sz="1565" b="1" spc="8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1</a:t>
            </a:r>
            <a:endParaRPr sz="1565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19"/>
          <p:cNvSpPr txBox="1"/>
          <p:nvPr/>
        </p:nvSpPr>
        <p:spPr>
          <a:xfrm>
            <a:off x="6183787" y="1705444"/>
            <a:ext cx="278977" cy="249706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255">
              <a:spcBef>
                <a:spcPts val="65"/>
              </a:spcBef>
            </a:pPr>
            <a:r>
              <a:rPr lang="en-US" sz="1565" b="1" spc="8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1565" b="1" spc="-297" dirty="0">
                <a:solidFill>
                  <a:srgbClr val="3C5679"/>
                </a:solidFill>
                <a:latin typeface="Arial" panose="020B0604020202020204"/>
                <a:cs typeface="Arial" panose="020B0604020202020204"/>
              </a:rPr>
              <a:t> </a:t>
            </a:r>
            <a:endParaRPr sz="1565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482715" y="1377950"/>
            <a:ext cx="5169535" cy="54114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3560" y="1515110"/>
            <a:ext cx="5252720" cy="52743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5" name="Google Shape;205;p25"/>
          <p:cNvCxnSpPr/>
          <p:nvPr/>
        </p:nvCxnSpPr>
        <p:spPr>
          <a:xfrm>
            <a:off x="7468568" y="2358182"/>
            <a:ext cx="1576673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03" name="Google Shape;203;p25"/>
          <p:cNvCxnSpPr/>
          <p:nvPr/>
        </p:nvCxnSpPr>
        <p:spPr>
          <a:xfrm>
            <a:off x="1453523" y="2333764"/>
            <a:ext cx="1854973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195" name="Google Shape;195;p2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22560" y="1752196"/>
            <a:ext cx="1626401" cy="162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010275" y="2003425"/>
            <a:ext cx="1477645" cy="1529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484715" y="2414631"/>
            <a:ext cx="517430" cy="76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354257" y="2233634"/>
            <a:ext cx="230702" cy="230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045242" y="2226186"/>
            <a:ext cx="230702" cy="23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 txBox="1"/>
          <p:nvPr/>
        </p:nvSpPr>
        <p:spPr>
          <a:xfrm>
            <a:off x="1795141" y="2436075"/>
            <a:ext cx="4001388" cy="385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ms-MY" sz="2000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Program Latihan Subkepakaran telah dilaksanakan oleh KKM sejak tahun 2001 sebagai memenuhi keperluan pegawai-pegawai pakar perubatan untuk melanjutkan pengajian dalam bidang Subkepakaran</a:t>
            </a:r>
            <a:r>
              <a:rPr lang="en-US" sz="2000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.</a:t>
            </a:r>
            <a:endParaRPr lang="en-US" sz="2000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>
              <a:lnSpc>
                <a:spcPct val="114000"/>
              </a:lnSpc>
              <a:buClr>
                <a:srgbClr val="000000"/>
              </a:buClr>
              <a:buSzPts val="1600"/>
            </a:pPr>
            <a:endParaRPr lang="en-US" sz="2000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ms-MY" sz="2000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Tempoh pengajian latihan antara tiga (3) hingga empat (4) tahun mengikut bidang.</a:t>
            </a:r>
            <a:endParaRPr lang="ms-MY" sz="1600" dirty="0">
              <a:solidFill>
                <a:srgbClr val="000000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14" name="Google Shape;214;p25"/>
          <p:cNvSpPr txBox="1"/>
          <p:nvPr/>
        </p:nvSpPr>
        <p:spPr>
          <a:xfrm>
            <a:off x="2087880" y="1560830"/>
            <a:ext cx="3554095" cy="424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SUBKEPAKARAN</a:t>
            </a:r>
            <a:endParaRPr sz="2400" b="1" dirty="0">
              <a:latin typeface="Bahnschrift" panose="020B0502040204020203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15" name="Google Shape;215;p25"/>
          <p:cNvSpPr txBox="1"/>
          <p:nvPr/>
        </p:nvSpPr>
        <p:spPr>
          <a:xfrm>
            <a:off x="7690485" y="2680970"/>
            <a:ext cx="3756025" cy="315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ms-MY" sz="2000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 AOI adalah latihan subkepakaran dalam bidang yang tidak tersenarai dalam National Specialist Register (NSR). </a:t>
            </a:r>
            <a:endParaRPr lang="ms-MY" sz="2000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>
              <a:lnSpc>
                <a:spcPct val="114000"/>
              </a:lnSpc>
              <a:buClr>
                <a:srgbClr val="000000"/>
              </a:buClr>
              <a:buSzPts val="1600"/>
            </a:pPr>
            <a:endParaRPr lang="ms-MY" sz="2000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ms-MY" sz="20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Tempoh pengajian latihan antara 12 bulan hingga 24 bulan mengikut bidang.</a:t>
            </a:r>
            <a:endParaRPr lang="ms-MY" sz="2000" dirty="0">
              <a:latin typeface="Arial Nova" panose="020B0504020202020204" pitchFamily="34" charset="0"/>
            </a:endParaRPr>
          </a:p>
        </p:txBody>
      </p:sp>
      <p:sp>
        <p:nvSpPr>
          <p:cNvPr id="216" name="Google Shape;216;p25"/>
          <p:cNvSpPr txBox="1"/>
          <p:nvPr/>
        </p:nvSpPr>
        <p:spPr>
          <a:xfrm>
            <a:off x="7690485" y="1578610"/>
            <a:ext cx="3961765" cy="424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AREA OF INTEREST (AOI)</a:t>
            </a:r>
            <a:endParaRPr sz="2400" b="1" dirty="0">
              <a:latin typeface="Bahnschrift" panose="020B0502040204020203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pic>
        <p:nvPicPr>
          <p:cNvPr id="223" name="Google Shape;223;p25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11252" y="2063520"/>
            <a:ext cx="786608" cy="78660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17479" y="6355831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00170" y="797737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PENGENALAN PROGRAM SUBKEPAKARAN DAN AREA OF INTEREST (AOI)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71010" y="1310005"/>
            <a:ext cx="3964305" cy="541210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8425" y="1310005"/>
            <a:ext cx="3910330" cy="54114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5" name="Google Shape;205;p25"/>
          <p:cNvCxnSpPr/>
          <p:nvPr/>
        </p:nvCxnSpPr>
        <p:spPr>
          <a:xfrm>
            <a:off x="5782643" y="2355642"/>
            <a:ext cx="1576673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03" name="Google Shape;203;p25"/>
          <p:cNvCxnSpPr/>
          <p:nvPr/>
        </p:nvCxnSpPr>
        <p:spPr>
          <a:xfrm>
            <a:off x="1453523" y="2333764"/>
            <a:ext cx="1854973" cy="0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195" name="Google Shape;195;p2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6515" y="1520190"/>
            <a:ext cx="1351280" cy="132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260850" y="1520190"/>
            <a:ext cx="1504950" cy="132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754340" y="1800586"/>
            <a:ext cx="517430" cy="76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354257" y="2233634"/>
            <a:ext cx="230702" cy="230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376462" y="2242061"/>
            <a:ext cx="230702" cy="23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 txBox="1"/>
          <p:nvPr/>
        </p:nvSpPr>
        <p:spPr>
          <a:xfrm>
            <a:off x="285115" y="3042920"/>
            <a:ext cx="3612515" cy="18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Subkepakaran Pergigian  merupakan </a:t>
            </a:r>
            <a:r>
              <a:rPr lang="en-MY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 baharu yang ditawarkan </a:t>
            </a:r>
            <a:r>
              <a:rPr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di tawaran C</a:t>
            </a:r>
            <a:endParaRPr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endParaRPr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ms-MY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Tempoh pengajian latihan antara tiga (3) tahun</a:t>
            </a:r>
            <a:endParaRPr lang="ms-MY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14" name="Google Shape;214;p25"/>
          <p:cNvSpPr txBox="1"/>
          <p:nvPr/>
        </p:nvSpPr>
        <p:spPr>
          <a:xfrm>
            <a:off x="1527175" y="1560830"/>
            <a:ext cx="2470150" cy="84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SUBKEPAKARAN</a:t>
            </a:r>
            <a:r>
              <a:rPr lang="en-MY" altLang="en-US" sz="24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PERGIGIAN</a:t>
            </a:r>
            <a:endParaRPr lang="en-MY" altLang="en-US" sz="2400" b="1" dirty="0">
              <a:latin typeface="Bahnschrift" panose="020B0502040204020203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15" name="Google Shape;215;p25"/>
          <p:cNvSpPr txBox="1"/>
          <p:nvPr/>
        </p:nvSpPr>
        <p:spPr>
          <a:xfrm>
            <a:off x="4399915" y="2567305"/>
            <a:ext cx="3824605" cy="4451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endParaRPr lang="ms-MY" sz="2000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en-MY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Subkepakaran pergigian</a:t>
            </a:r>
            <a:endParaRPr lang="en-MY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342900" indent="-3429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</a:pPr>
            <a:r>
              <a:rPr lang="en-MY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Bedah mulut dan maksilofasial (OMFS)</a:t>
            </a:r>
            <a:endParaRPr lang="en-MY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AOSI</a:t>
            </a:r>
            <a:endParaRPr lang="ms-MY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K</a:t>
            </a: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esihatan Awam Pergigian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Periodontik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Pergigian Restoratif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Ortodontik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Bedah mulut dan maksilofasial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Pergigian Pedaitrik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Patologi mulut dan Perubatan Mulut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Pergigian dan penjagaan khas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</p:txBody>
      </p:sp>
      <p:sp>
        <p:nvSpPr>
          <p:cNvPr id="216" name="Google Shape;216;p25"/>
          <p:cNvSpPr txBox="1"/>
          <p:nvPr/>
        </p:nvSpPr>
        <p:spPr>
          <a:xfrm>
            <a:off x="5765165" y="1578610"/>
            <a:ext cx="2458720" cy="353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MY" sz="20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BIDANG</a:t>
            </a:r>
            <a:endParaRPr lang="en-MY" sz="2000" b="1" dirty="0">
              <a:latin typeface="Bahnschrift" panose="020B0502040204020203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pic>
        <p:nvPicPr>
          <p:cNvPr id="223" name="Google Shape;223;p25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369977" y="1686330"/>
            <a:ext cx="786608" cy="78660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00170" y="797737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PENGENALAN PROGRAM SUBKEPAKARAN </a:t>
            </a:r>
            <a:r>
              <a:rPr lang="en-MY" alt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PERGIGIAN </a:t>
            </a:r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DAN AREA OF </a:t>
            </a:r>
            <a:r>
              <a:rPr lang="en-MY" alt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SPECIAL </a:t>
            </a:r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INTEREST (AO</a:t>
            </a:r>
            <a:r>
              <a:rPr lang="en-MY" alt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S</a:t>
            </a:r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I)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" name="Rectangle 5"/>
          <p:cNvSpPr/>
          <p:nvPr/>
        </p:nvSpPr>
        <p:spPr>
          <a:xfrm>
            <a:off x="8497570" y="1309370"/>
            <a:ext cx="3655695" cy="5549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15000"/>
              </a:lnSpc>
            </a:pPr>
            <a:endParaRPr lang="en-US" b="1" dirty="0">
              <a:solidFill>
                <a:schemeClr val="tx1"/>
              </a:solidFill>
              <a:latin typeface="Bahnschrift" panose="020B0502040204020203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4" name="Google Shape;215;p25"/>
          <p:cNvSpPr txBox="1"/>
          <p:nvPr/>
        </p:nvSpPr>
        <p:spPr>
          <a:xfrm>
            <a:off x="8812530" y="3220720"/>
            <a:ext cx="3253740" cy="2839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 marL="342900" indent="-3429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Khusus untuk Pegawai Pergigian Pakar (tetap)</a:t>
            </a:r>
            <a:endParaRPr lang="ms-MY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>
              <a:lnSpc>
                <a:spcPct val="114000"/>
              </a:lnSpc>
              <a:buClr>
                <a:srgbClr val="000000"/>
              </a:buClr>
              <a:buSzPts val="1600"/>
            </a:pPr>
            <a:endParaRPr lang="ms-MY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Tempoh pengajian latihan antara 12 bulan </a:t>
            </a: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dan</a:t>
            </a:r>
            <a:r>
              <a:rPr 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 </a:t>
            </a: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18</a:t>
            </a:r>
            <a:r>
              <a:rPr 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 </a:t>
            </a: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bulan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marL="190500" indent="-190500">
              <a:lnSpc>
                <a:spcPct val="114000"/>
              </a:lnSpc>
              <a:buClr>
                <a:srgbClr val="000000"/>
              </a:buClr>
              <a:buSzPts val="1600"/>
              <a:buFont typeface="Arial" panose="020B0604020202020204"/>
              <a:buChar char="•"/>
            </a:pPr>
            <a:r>
              <a:rPr lang="en-MY" altLang="ms-MY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Diberi kemudahan Cuti belajar bergaji penuh (CBBP) dengan HLP</a:t>
            </a:r>
            <a:endParaRPr lang="en-MY" altLang="ms-MY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</p:txBody>
      </p:sp>
      <p:pic>
        <p:nvPicPr>
          <p:cNvPr id="7" name="Google Shape;195;p2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497570" y="1446530"/>
            <a:ext cx="1416685" cy="1329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3;p25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8812302" y="1711730"/>
            <a:ext cx="786608" cy="78660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16;p25"/>
          <p:cNvSpPr txBox="1"/>
          <p:nvPr/>
        </p:nvSpPr>
        <p:spPr>
          <a:xfrm>
            <a:off x="10071735" y="1626235"/>
            <a:ext cx="1994535" cy="10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p>
            <a:pPr>
              <a:lnSpc>
                <a:spcPct val="115000"/>
              </a:lnSpc>
            </a:pPr>
            <a:r>
              <a:rPr lang="en-US" sz="20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AREA OF</a:t>
            </a:r>
            <a:r>
              <a:rPr lang="en-MY" altLang="en-US" sz="20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SPECIAL </a:t>
            </a:r>
            <a:r>
              <a:rPr lang="en-US" sz="20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 INTEREST (AO</a:t>
            </a:r>
            <a:r>
              <a:rPr lang="en-MY" altLang="en-US" sz="20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</a:t>
            </a:r>
            <a:r>
              <a:rPr lang="en-US" sz="2000" b="1" dirty="0">
                <a:latin typeface="Bahnschrift" panose="020B0502040204020203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I)</a:t>
            </a:r>
            <a:endParaRPr lang="en-US" sz="2000" b="1" dirty="0">
              <a:latin typeface="Bahnschrift" panose="020B0502040204020203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</a:fld>
            <a:endParaRPr lang="en-US"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00170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KAEDAH LATIHAN </a:t>
            </a:r>
            <a:endParaRPr lang="en-MY" altLang="en-US" sz="3200" b="1" dirty="0">
              <a:solidFill>
                <a:srgbClr val="FF0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grpSp>
        <p:nvGrpSpPr>
          <p:cNvPr id="6" name="object 2"/>
          <p:cNvGrpSpPr/>
          <p:nvPr/>
        </p:nvGrpSpPr>
        <p:grpSpPr>
          <a:xfrm>
            <a:off x="1198495" y="1568698"/>
            <a:ext cx="10576585" cy="2381976"/>
            <a:chOff x="1822704" y="1159763"/>
            <a:chExt cx="7321550" cy="1734820"/>
          </a:xfrm>
        </p:grpSpPr>
        <p:sp>
          <p:nvSpPr>
            <p:cNvPr id="8" name="object 4"/>
            <p:cNvSpPr/>
            <p:nvPr/>
          </p:nvSpPr>
          <p:spPr>
            <a:xfrm>
              <a:off x="1822704" y="1159763"/>
              <a:ext cx="7321550" cy="1734820"/>
            </a:xfrm>
            <a:custGeom>
              <a:avLst/>
              <a:gdLst/>
              <a:ahLst/>
              <a:cxnLst/>
              <a:rect l="l" t="t" r="r" b="b"/>
              <a:pathLst>
                <a:path w="7321550" h="1734820">
                  <a:moveTo>
                    <a:pt x="7147814" y="0"/>
                  </a:moveTo>
                  <a:lnTo>
                    <a:pt x="173481" y="0"/>
                  </a:lnTo>
                  <a:lnTo>
                    <a:pt x="127338" y="6191"/>
                  </a:lnTo>
                  <a:lnTo>
                    <a:pt x="85889" y="23669"/>
                  </a:lnTo>
                  <a:lnTo>
                    <a:pt x="50784" y="50784"/>
                  </a:lnTo>
                  <a:lnTo>
                    <a:pt x="23669" y="85889"/>
                  </a:lnTo>
                  <a:lnTo>
                    <a:pt x="6191" y="127338"/>
                  </a:lnTo>
                  <a:lnTo>
                    <a:pt x="0" y="173482"/>
                  </a:lnTo>
                  <a:lnTo>
                    <a:pt x="0" y="1560830"/>
                  </a:lnTo>
                  <a:lnTo>
                    <a:pt x="6191" y="1606973"/>
                  </a:lnTo>
                  <a:lnTo>
                    <a:pt x="23669" y="1648422"/>
                  </a:lnTo>
                  <a:lnTo>
                    <a:pt x="50784" y="1683527"/>
                  </a:lnTo>
                  <a:lnTo>
                    <a:pt x="85889" y="1710642"/>
                  </a:lnTo>
                  <a:lnTo>
                    <a:pt x="127338" y="1728120"/>
                  </a:lnTo>
                  <a:lnTo>
                    <a:pt x="173481" y="1734312"/>
                  </a:lnTo>
                  <a:lnTo>
                    <a:pt x="7147814" y="1734312"/>
                  </a:lnTo>
                  <a:lnTo>
                    <a:pt x="7193957" y="1728120"/>
                  </a:lnTo>
                  <a:lnTo>
                    <a:pt x="7235406" y="1710642"/>
                  </a:lnTo>
                  <a:lnTo>
                    <a:pt x="7270511" y="1683527"/>
                  </a:lnTo>
                  <a:lnTo>
                    <a:pt x="7297626" y="1648422"/>
                  </a:lnTo>
                  <a:lnTo>
                    <a:pt x="7315104" y="1606973"/>
                  </a:lnTo>
                  <a:lnTo>
                    <a:pt x="7321296" y="1560830"/>
                  </a:lnTo>
                  <a:lnTo>
                    <a:pt x="7321296" y="173482"/>
                  </a:lnTo>
                  <a:lnTo>
                    <a:pt x="7315104" y="127338"/>
                  </a:lnTo>
                  <a:lnTo>
                    <a:pt x="7297626" y="85889"/>
                  </a:lnTo>
                  <a:lnTo>
                    <a:pt x="7270511" y="50784"/>
                  </a:lnTo>
                  <a:lnTo>
                    <a:pt x="7235406" y="23669"/>
                  </a:lnTo>
                  <a:lnTo>
                    <a:pt x="7193957" y="6191"/>
                  </a:lnTo>
                  <a:lnTo>
                    <a:pt x="7147814" y="0"/>
                  </a:lnTo>
                  <a:close/>
                </a:path>
              </a:pathLst>
            </a:custGeom>
            <a:solidFill>
              <a:srgbClr val="CDE4F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5"/>
            <p:cNvSpPr/>
            <p:nvPr/>
          </p:nvSpPr>
          <p:spPr>
            <a:xfrm>
              <a:off x="1822704" y="1159763"/>
              <a:ext cx="7321550" cy="1734820"/>
            </a:xfrm>
            <a:custGeom>
              <a:avLst/>
              <a:gdLst/>
              <a:ahLst/>
              <a:cxnLst/>
              <a:rect l="l" t="t" r="r" b="b"/>
              <a:pathLst>
                <a:path w="7321550" h="1734820">
                  <a:moveTo>
                    <a:pt x="0" y="173482"/>
                  </a:moveTo>
                  <a:lnTo>
                    <a:pt x="6191" y="127338"/>
                  </a:lnTo>
                  <a:lnTo>
                    <a:pt x="23669" y="85889"/>
                  </a:lnTo>
                  <a:lnTo>
                    <a:pt x="50784" y="50784"/>
                  </a:lnTo>
                  <a:lnTo>
                    <a:pt x="85889" y="23669"/>
                  </a:lnTo>
                  <a:lnTo>
                    <a:pt x="127338" y="6191"/>
                  </a:lnTo>
                  <a:lnTo>
                    <a:pt x="173481" y="0"/>
                  </a:lnTo>
                  <a:lnTo>
                    <a:pt x="7147814" y="0"/>
                  </a:lnTo>
                  <a:lnTo>
                    <a:pt x="7193957" y="6191"/>
                  </a:lnTo>
                  <a:lnTo>
                    <a:pt x="7235406" y="23669"/>
                  </a:lnTo>
                  <a:lnTo>
                    <a:pt x="7270511" y="50784"/>
                  </a:lnTo>
                  <a:lnTo>
                    <a:pt x="7297626" y="85889"/>
                  </a:lnTo>
                  <a:lnTo>
                    <a:pt x="7315104" y="127338"/>
                  </a:lnTo>
                  <a:lnTo>
                    <a:pt x="7321296" y="173482"/>
                  </a:lnTo>
                  <a:lnTo>
                    <a:pt x="7321296" y="1560830"/>
                  </a:lnTo>
                  <a:lnTo>
                    <a:pt x="7315104" y="1606973"/>
                  </a:lnTo>
                  <a:lnTo>
                    <a:pt x="7297626" y="1648422"/>
                  </a:lnTo>
                  <a:lnTo>
                    <a:pt x="7270511" y="1683527"/>
                  </a:lnTo>
                  <a:lnTo>
                    <a:pt x="7235406" y="1710642"/>
                  </a:lnTo>
                  <a:lnTo>
                    <a:pt x="7193957" y="1728120"/>
                  </a:lnTo>
                  <a:lnTo>
                    <a:pt x="7147814" y="1734312"/>
                  </a:lnTo>
                  <a:lnTo>
                    <a:pt x="173481" y="1734312"/>
                  </a:lnTo>
                  <a:lnTo>
                    <a:pt x="127338" y="1728120"/>
                  </a:lnTo>
                  <a:lnTo>
                    <a:pt x="85889" y="1710642"/>
                  </a:lnTo>
                  <a:lnTo>
                    <a:pt x="50784" y="1683527"/>
                  </a:lnTo>
                  <a:lnTo>
                    <a:pt x="23669" y="1648422"/>
                  </a:lnTo>
                  <a:lnTo>
                    <a:pt x="6191" y="1606973"/>
                  </a:lnTo>
                  <a:lnTo>
                    <a:pt x="0" y="1560830"/>
                  </a:lnTo>
                  <a:lnTo>
                    <a:pt x="0" y="173482"/>
                  </a:lnTo>
                  <a:close/>
                </a:path>
              </a:pathLst>
            </a:custGeom>
            <a:ln w="9144">
              <a:solidFill>
                <a:srgbClr val="CDE4F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0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8810" y="1313688"/>
              <a:ext cx="1495436" cy="1272539"/>
            </a:xfrm>
            <a:prstGeom prst="rect">
              <a:avLst/>
            </a:prstGeom>
          </p:spPr>
        </p:pic>
        <p:sp>
          <p:nvSpPr>
            <p:cNvPr id="11" name="object 7"/>
            <p:cNvSpPr/>
            <p:nvPr/>
          </p:nvSpPr>
          <p:spPr>
            <a:xfrm>
              <a:off x="1993392" y="1313688"/>
              <a:ext cx="2150745" cy="1272540"/>
            </a:xfrm>
            <a:custGeom>
              <a:avLst/>
              <a:gdLst/>
              <a:ahLst/>
              <a:cxnLst/>
              <a:rect l="l" t="t" r="r" b="b"/>
              <a:pathLst>
                <a:path w="2150745" h="1272539">
                  <a:moveTo>
                    <a:pt x="0" y="127253"/>
                  </a:moveTo>
                  <a:lnTo>
                    <a:pt x="10007" y="77741"/>
                  </a:lnTo>
                  <a:lnTo>
                    <a:pt x="37290" y="37290"/>
                  </a:lnTo>
                  <a:lnTo>
                    <a:pt x="77741" y="10007"/>
                  </a:lnTo>
                  <a:lnTo>
                    <a:pt x="127253" y="0"/>
                  </a:lnTo>
                  <a:lnTo>
                    <a:pt x="2023109" y="0"/>
                  </a:lnTo>
                  <a:lnTo>
                    <a:pt x="2072622" y="10007"/>
                  </a:lnTo>
                  <a:lnTo>
                    <a:pt x="2113073" y="37290"/>
                  </a:lnTo>
                  <a:lnTo>
                    <a:pt x="2140356" y="77741"/>
                  </a:lnTo>
                  <a:lnTo>
                    <a:pt x="2150363" y="127253"/>
                  </a:lnTo>
                  <a:lnTo>
                    <a:pt x="2150363" y="1145286"/>
                  </a:lnTo>
                  <a:lnTo>
                    <a:pt x="2140356" y="1194798"/>
                  </a:lnTo>
                  <a:lnTo>
                    <a:pt x="2113073" y="1235249"/>
                  </a:lnTo>
                  <a:lnTo>
                    <a:pt x="2072622" y="1262532"/>
                  </a:lnTo>
                  <a:lnTo>
                    <a:pt x="2023109" y="1272539"/>
                  </a:lnTo>
                  <a:lnTo>
                    <a:pt x="127253" y="1272539"/>
                  </a:lnTo>
                  <a:lnTo>
                    <a:pt x="77741" y="1262532"/>
                  </a:lnTo>
                  <a:lnTo>
                    <a:pt x="37290" y="1235249"/>
                  </a:lnTo>
                  <a:lnTo>
                    <a:pt x="10007" y="1194798"/>
                  </a:lnTo>
                  <a:lnTo>
                    <a:pt x="0" y="1145286"/>
                  </a:lnTo>
                  <a:lnTo>
                    <a:pt x="0" y="12725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3" name="object 10"/>
          <p:cNvGrpSpPr/>
          <p:nvPr/>
        </p:nvGrpSpPr>
        <p:grpSpPr>
          <a:xfrm>
            <a:off x="5445686" y="1750230"/>
            <a:ext cx="2867660" cy="1696720"/>
            <a:chOff x="4408932" y="1389888"/>
            <a:chExt cx="2150745" cy="1272540"/>
          </a:xfrm>
        </p:grpSpPr>
        <p:pic>
          <p:nvPicPr>
            <p:cNvPr id="14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2570" y="1389888"/>
              <a:ext cx="1538152" cy="1272539"/>
            </a:xfrm>
            <a:prstGeom prst="rect">
              <a:avLst/>
            </a:prstGeom>
          </p:spPr>
        </p:pic>
        <p:sp>
          <p:nvSpPr>
            <p:cNvPr id="15" name="object 12"/>
            <p:cNvSpPr/>
            <p:nvPr/>
          </p:nvSpPr>
          <p:spPr>
            <a:xfrm>
              <a:off x="4408932" y="1389888"/>
              <a:ext cx="2150745" cy="1272540"/>
            </a:xfrm>
            <a:custGeom>
              <a:avLst/>
              <a:gdLst/>
              <a:ahLst/>
              <a:cxnLst/>
              <a:rect l="l" t="t" r="r" b="b"/>
              <a:pathLst>
                <a:path w="2150745" h="1272539">
                  <a:moveTo>
                    <a:pt x="0" y="127253"/>
                  </a:moveTo>
                  <a:lnTo>
                    <a:pt x="10007" y="77741"/>
                  </a:lnTo>
                  <a:lnTo>
                    <a:pt x="37290" y="37290"/>
                  </a:lnTo>
                  <a:lnTo>
                    <a:pt x="77741" y="10007"/>
                  </a:lnTo>
                  <a:lnTo>
                    <a:pt x="127253" y="0"/>
                  </a:lnTo>
                  <a:lnTo>
                    <a:pt x="2023109" y="0"/>
                  </a:lnTo>
                  <a:lnTo>
                    <a:pt x="2072622" y="10007"/>
                  </a:lnTo>
                  <a:lnTo>
                    <a:pt x="2113073" y="37290"/>
                  </a:lnTo>
                  <a:lnTo>
                    <a:pt x="2140356" y="77741"/>
                  </a:lnTo>
                  <a:lnTo>
                    <a:pt x="2150364" y="127253"/>
                  </a:lnTo>
                  <a:lnTo>
                    <a:pt x="2150364" y="1145286"/>
                  </a:lnTo>
                  <a:lnTo>
                    <a:pt x="2140356" y="1194798"/>
                  </a:lnTo>
                  <a:lnTo>
                    <a:pt x="2113073" y="1235249"/>
                  </a:lnTo>
                  <a:lnTo>
                    <a:pt x="2072622" y="1262532"/>
                  </a:lnTo>
                  <a:lnTo>
                    <a:pt x="2023109" y="1272539"/>
                  </a:lnTo>
                  <a:lnTo>
                    <a:pt x="127253" y="1272539"/>
                  </a:lnTo>
                  <a:lnTo>
                    <a:pt x="77741" y="1262532"/>
                  </a:lnTo>
                  <a:lnTo>
                    <a:pt x="37290" y="1235249"/>
                  </a:lnTo>
                  <a:lnTo>
                    <a:pt x="10007" y="1194798"/>
                  </a:lnTo>
                  <a:lnTo>
                    <a:pt x="0" y="1145286"/>
                  </a:lnTo>
                  <a:lnTo>
                    <a:pt x="0" y="12725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7" name="object 15"/>
          <p:cNvGrpSpPr/>
          <p:nvPr/>
        </p:nvGrpSpPr>
        <p:grpSpPr>
          <a:xfrm>
            <a:off x="8987246" y="1750228"/>
            <a:ext cx="2581378" cy="1696720"/>
            <a:chOff x="6774180" y="1389888"/>
            <a:chExt cx="2150745" cy="1272540"/>
          </a:xfrm>
        </p:grpSpPr>
        <p:pic>
          <p:nvPicPr>
            <p:cNvPr id="18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4180" y="1389888"/>
              <a:ext cx="2150364" cy="1272539"/>
            </a:xfrm>
            <a:prstGeom prst="rect">
              <a:avLst/>
            </a:prstGeom>
          </p:spPr>
        </p:pic>
        <p:sp>
          <p:nvSpPr>
            <p:cNvPr id="19" name="object 17"/>
            <p:cNvSpPr/>
            <p:nvPr/>
          </p:nvSpPr>
          <p:spPr>
            <a:xfrm>
              <a:off x="6774180" y="1389888"/>
              <a:ext cx="2150745" cy="1272540"/>
            </a:xfrm>
            <a:custGeom>
              <a:avLst/>
              <a:gdLst/>
              <a:ahLst/>
              <a:cxnLst/>
              <a:rect l="l" t="t" r="r" b="b"/>
              <a:pathLst>
                <a:path w="2150745" h="1272539">
                  <a:moveTo>
                    <a:pt x="0" y="127253"/>
                  </a:moveTo>
                  <a:lnTo>
                    <a:pt x="10007" y="77741"/>
                  </a:lnTo>
                  <a:lnTo>
                    <a:pt x="37290" y="37290"/>
                  </a:lnTo>
                  <a:lnTo>
                    <a:pt x="77741" y="10007"/>
                  </a:lnTo>
                  <a:lnTo>
                    <a:pt x="127253" y="0"/>
                  </a:lnTo>
                  <a:lnTo>
                    <a:pt x="2023110" y="0"/>
                  </a:lnTo>
                  <a:lnTo>
                    <a:pt x="2072622" y="10007"/>
                  </a:lnTo>
                  <a:lnTo>
                    <a:pt x="2113073" y="37290"/>
                  </a:lnTo>
                  <a:lnTo>
                    <a:pt x="2140356" y="77741"/>
                  </a:lnTo>
                  <a:lnTo>
                    <a:pt x="2150364" y="127253"/>
                  </a:lnTo>
                  <a:lnTo>
                    <a:pt x="2150364" y="1145286"/>
                  </a:lnTo>
                  <a:lnTo>
                    <a:pt x="2140356" y="1194798"/>
                  </a:lnTo>
                  <a:lnTo>
                    <a:pt x="2113073" y="1235249"/>
                  </a:lnTo>
                  <a:lnTo>
                    <a:pt x="2072622" y="1262532"/>
                  </a:lnTo>
                  <a:lnTo>
                    <a:pt x="2023110" y="1272539"/>
                  </a:lnTo>
                  <a:lnTo>
                    <a:pt x="127253" y="1272539"/>
                  </a:lnTo>
                  <a:lnTo>
                    <a:pt x="77741" y="1262532"/>
                  </a:lnTo>
                  <a:lnTo>
                    <a:pt x="37290" y="1235249"/>
                  </a:lnTo>
                  <a:lnTo>
                    <a:pt x="10007" y="1194798"/>
                  </a:lnTo>
                  <a:lnTo>
                    <a:pt x="0" y="1145286"/>
                  </a:lnTo>
                  <a:lnTo>
                    <a:pt x="0" y="12725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1" name="Google Shape;213;p25"/>
          <p:cNvSpPr txBox="1"/>
          <p:nvPr/>
        </p:nvSpPr>
        <p:spPr>
          <a:xfrm>
            <a:off x="1445068" y="4051419"/>
            <a:ext cx="3106929" cy="24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400" b="1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SEPENUHNYA DALAM NEGARA</a:t>
            </a:r>
            <a:endParaRPr lang="ms-MY" sz="1400" b="1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2" name="Google Shape;213;p25"/>
          <p:cNvSpPr txBox="1"/>
          <p:nvPr/>
        </p:nvSpPr>
        <p:spPr>
          <a:xfrm>
            <a:off x="8700964" y="4051419"/>
            <a:ext cx="3015888" cy="24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400" b="1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SEPENUHNYA LUAR NEGARA</a:t>
            </a:r>
            <a:endParaRPr lang="ms-MY" sz="1400" b="1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3" name="Google Shape;213;p25"/>
          <p:cNvSpPr txBox="1"/>
          <p:nvPr/>
        </p:nvSpPr>
        <p:spPr>
          <a:xfrm>
            <a:off x="5371318" y="4066485"/>
            <a:ext cx="3015888" cy="49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400" b="1" dirty="0">
                <a:solidFill>
                  <a:srgbClr val="000000"/>
                </a:solidFill>
                <a:latin typeface="Arial Nova" panose="020B0504020202020204" pitchFamily="34" charset="0"/>
                <a:ea typeface="Arial Narrow" panose="020B0606020202030204"/>
                <a:cs typeface="Arial Narrow" panose="020B0606020202030204"/>
                <a:sym typeface="Arial Narrow" panose="020B0606020202030204"/>
              </a:rPr>
              <a:t>KOMBINASI DALAM DAN LUAR NEGARA</a:t>
            </a:r>
            <a:endParaRPr lang="ms-MY" sz="1400" b="1" dirty="0">
              <a:solidFill>
                <a:srgbClr val="000000"/>
              </a:solidFill>
              <a:latin typeface="Arial Nova" panose="020B0504020202020204" pitchFamily="34" charset="0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sp>
        <p:nvSpPr>
          <p:cNvPr id="25" name="Google Shape;215;p25"/>
          <p:cNvSpPr txBox="1"/>
          <p:nvPr/>
        </p:nvSpPr>
        <p:spPr>
          <a:xfrm>
            <a:off x="1445069" y="4697157"/>
            <a:ext cx="2970178" cy="196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Tempoh tiga (3) atau empat (4) tahun di hospital</a:t>
            </a:r>
            <a:r>
              <a:rPr lang="en-MY" alt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/fasiliti</a:t>
            </a: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 KKM yang dikenalpasti.</a:t>
            </a:r>
            <a:endParaRPr lang="ms-MY" sz="1600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endParaRPr lang="ms-MY" sz="1600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AOI</a:t>
            </a:r>
            <a:r>
              <a:rPr lang="en-MY" alt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/AOSI </a:t>
            </a: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sepenuhnya dalam negara</a:t>
            </a:r>
            <a:endParaRPr lang="ms-MY" sz="1600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algn="l">
              <a:lnSpc>
                <a:spcPct val="114000"/>
              </a:lnSpc>
              <a:buClr>
                <a:srgbClr val="000000"/>
              </a:buClr>
              <a:buSzPts val="1600"/>
            </a:pPr>
            <a:endParaRPr lang="en-MY" altLang="ms-MY" sz="1600" dirty="0">
              <a:latin typeface="Arial Nova" panose="020B0504020202020204" pitchFamily="34" charset="0"/>
            </a:endParaRPr>
          </a:p>
        </p:txBody>
      </p:sp>
      <p:sp>
        <p:nvSpPr>
          <p:cNvPr id="26" name="Google Shape;215;p25"/>
          <p:cNvSpPr txBox="1"/>
          <p:nvPr/>
        </p:nvSpPr>
        <p:spPr>
          <a:xfrm>
            <a:off x="5445686" y="4697157"/>
            <a:ext cx="3074116" cy="196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Latihan dijalankan dalam tempoh dua (2) atau tiga (3) dalam negara dan diikuti satu (1) tahun di luar negara.</a:t>
            </a:r>
            <a:endParaRPr lang="ms-MY" sz="1600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endParaRPr lang="ms-MY" sz="1600" dirty="0">
              <a:solidFill>
                <a:srgbClr val="000000"/>
              </a:solidFill>
              <a:latin typeface="Arial Nova" panose="020B0504020202020204" pitchFamily="34" charset="0"/>
              <a:sym typeface="Arial Narrow" panose="020B0606020202030204"/>
            </a:endParaRPr>
          </a:p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AOI</a:t>
            </a:r>
            <a:r>
              <a:rPr lang="en-MY" alt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/AOSI</a:t>
            </a: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 kombinasi dalam dan luar negara</a:t>
            </a:r>
            <a:endParaRPr lang="ms-MY" sz="1600" dirty="0">
              <a:latin typeface="Arial Nova" panose="020B0504020202020204" pitchFamily="34" charset="0"/>
            </a:endParaRPr>
          </a:p>
        </p:txBody>
      </p:sp>
      <p:sp>
        <p:nvSpPr>
          <p:cNvPr id="27" name="Google Shape;215;p25"/>
          <p:cNvSpPr txBox="1"/>
          <p:nvPr/>
        </p:nvSpPr>
        <p:spPr>
          <a:xfrm>
            <a:off x="8987246" y="4697157"/>
            <a:ext cx="2580921" cy="560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4000"/>
              </a:lnSpc>
              <a:buClr>
                <a:srgbClr val="000000"/>
              </a:buClr>
              <a:buSzPts val="1600"/>
            </a:pP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AOI</a:t>
            </a:r>
            <a:r>
              <a:rPr lang="en-MY" alt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/AOSI</a:t>
            </a:r>
            <a:r>
              <a:rPr lang="ms-MY" sz="1600" dirty="0">
                <a:solidFill>
                  <a:srgbClr val="000000"/>
                </a:solidFill>
                <a:latin typeface="Arial Nova" panose="020B0504020202020204" pitchFamily="34" charset="0"/>
                <a:sym typeface="Arial Narrow" panose="020B0606020202030204"/>
              </a:rPr>
              <a:t> sepenuhnya luar negara (12 bulan)</a:t>
            </a:r>
            <a:endParaRPr lang="ms-MY" sz="1600" dirty="0"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25880" y="417195"/>
            <a:ext cx="10401300" cy="556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IKATAN PERJANJIAN DAN PENALTI 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89892" y="1834277"/>
          <a:ext cx="10637142" cy="3622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45714"/>
                <a:gridCol w="3545714"/>
                <a:gridCol w="3545714"/>
              </a:tblGrid>
              <a:tr h="60491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KAEDAH LATIHAN </a:t>
                      </a:r>
                      <a:endParaRPr lang="en-ID" sz="240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TEMPOH PENGAJIAN</a:t>
                      </a:r>
                      <a:endParaRPr lang="en-ID" sz="240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IKATAN/ GANTI RUGI</a:t>
                      </a:r>
                      <a:endParaRPr lang="en-ID" sz="240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3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Kombinasi Dalam dan Luar Negara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Melebihi 48 bulan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6 tahun berkhidmat dan RM700,000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7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Kombinasi Dalam dan Luar Negara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Tempoh minimum latihan 36 bulan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6 tahun berkhidmat dan RM600,000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0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Sepenuhnya Dalam Negara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Tempoh minimum latihan 36 bulan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ms-MY" sz="2000" noProof="0" dirty="0">
                          <a:latin typeface="Arial Nova" panose="020B0504020202020204" pitchFamily="34" charset="0"/>
                        </a:rPr>
                        <a:t>4 tahun berkhidmat dan RM500,000</a:t>
                      </a:r>
                      <a:endParaRPr lang="ms-MY" sz="20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411007" y="613542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IKATAN PERJANJIAN DAN PENALTI (AOI</a:t>
            </a:r>
            <a:r>
              <a:rPr lang="en-MY" alt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/AOSI</a:t>
            </a:r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)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46150" y="1243965"/>
          <a:ext cx="10780395" cy="42424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93465"/>
                <a:gridCol w="3593465"/>
                <a:gridCol w="3593465"/>
              </a:tblGrid>
              <a:tr h="624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KAEDAH LATIHAN 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TEMPOH PENGAJIAN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IKATAN/ GANTI RUGI</a:t>
                      </a:r>
                      <a:endParaRPr lang="en-US" sz="200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Sepenuhnya Luar Negara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12 bulan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3 tahun berkhidmat dan RM250,000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9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Sepenuhnya Dalam Negara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12 bulan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3 tahun berkhidmat dan RM200,000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26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12 hingga 24 bulan 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4 tahun berkhidmat dan RM300,000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9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Kombinasi Dalam dan Luar Negara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18 bulan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4 tahun berkhidmat dan RM350,000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26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24 bulan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noProof="0" dirty="0">
                          <a:latin typeface="Arial Nova" panose="020B0504020202020204" pitchFamily="34" charset="0"/>
                        </a:rPr>
                        <a:t>5 tahun berkhidmat dan RM450,000</a:t>
                      </a:r>
                      <a:endParaRPr lang="ms-MY" sz="1800" noProof="0" dirty="0"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46150" y="5486400"/>
          <a:ext cx="10781030" cy="12801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590925"/>
                <a:gridCol w="3611245"/>
                <a:gridCol w="3578860"/>
              </a:tblGrid>
              <a:tr h="640080"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lang="ms-MY" sz="1800" b="0" noProof="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MY" altLang="ms-MY" sz="1800" b="0" noProof="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AOSI</a:t>
                      </a:r>
                      <a:endParaRPr lang="en-MY" altLang="ms-MY" sz="1800" b="0" noProof="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b="0" noProof="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&gt; 3 bulan - 12 bulan</a:t>
                      </a:r>
                      <a:endParaRPr lang="ms-MY" sz="1800" b="0" noProof="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b="0" noProof="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3 tahun berkhidmat dan Kos Sebenar </a:t>
                      </a:r>
                      <a:endParaRPr lang="ms-MY" sz="1800" b="0" noProof="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0080">
                <a:tc vMerge="1"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b="0" noProof="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&gt; 12 bulan - 18 bulan</a:t>
                      </a:r>
                      <a:endParaRPr lang="ms-MY" sz="1800" b="0" noProof="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ms-MY" sz="1800" b="0" noProof="0" dirty="0">
                          <a:solidFill>
                            <a:schemeClr val="tx1"/>
                          </a:solidFill>
                          <a:latin typeface="Arial Nova" panose="020B0504020202020204" pitchFamily="34" charset="0"/>
                        </a:rPr>
                        <a:t>5 tahun berkhidmat dan Kos Sebenar </a:t>
                      </a:r>
                      <a:endParaRPr lang="ms-MY" sz="1800" b="0" noProof="0" dirty="0">
                        <a:solidFill>
                          <a:schemeClr val="tx1"/>
                        </a:solidFill>
                        <a:latin typeface="Arial Nova" panose="020B05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9393383" y="1782769"/>
            <a:ext cx="2480290" cy="4211044"/>
          </a:xfrm>
          <a:prstGeom prst="rect">
            <a:avLst/>
          </a:prstGeom>
        </p:spPr>
      </p:pic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PERINGATAN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98495" y="1533801"/>
            <a:ext cx="8194888" cy="501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Tindakan penalti kepada pemegang biasiswa/HLP kerajaan berkuatkuasa:</a:t>
            </a: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/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kepada semua pegawai yang memulakan pengajian </a:t>
            </a:r>
            <a:r>
              <a:rPr lang="ms-MY" sz="2000" b="1" dirty="0">
                <a:latin typeface="Arial Nova" panose="020B0504020202020204" pitchFamily="34" charset="0"/>
                <a:cs typeface="Arial" panose="020B0604020202020204" pitchFamily="34" charset="0"/>
              </a:rPr>
              <a:t>mulai 1 Januari 2012</a:t>
            </a: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; dan</a:t>
            </a: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selaras dengan Dasar Pelaksanaan Tindakan Mengenakan Penalti Kepada Pemegang Biasiswa Dalam Perkhidmatan Yang Gagal Menamatkan Pengajian dengan Jaya yang dikeluarkan oleh agensi pusat, Jabatan Perkhidmatan Awam (JPA).</a:t>
            </a: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lvl="1" algn="just"/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Pengecualian penalti diberi kepada pegawai yang mempunyai masalah kesihatan iaitu penyakit kronik</a:t>
            </a:r>
            <a:r>
              <a:rPr lang="en-MY" alt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 (tertakluk kepada JK Ikatan Kontrak)</a:t>
            </a: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/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Tindakan penalti ini adalah tertakluk kepada syarat-syarat penalti yang sedang berkuatkuasa dari semasa ke semasa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KEMUDAHAN TAJAAN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grpSp>
        <p:nvGrpSpPr>
          <p:cNvPr id="6" name="Google Shape;659;p45"/>
          <p:cNvGrpSpPr/>
          <p:nvPr/>
        </p:nvGrpSpPr>
        <p:grpSpPr>
          <a:xfrm>
            <a:off x="2625634" y="1376286"/>
            <a:ext cx="1228350" cy="1037066"/>
            <a:chOff x="2459805" y="3396630"/>
            <a:chExt cx="255852" cy="341727"/>
          </a:xfrm>
        </p:grpSpPr>
        <p:sp>
          <p:nvSpPr>
            <p:cNvPr id="7" name="Google Shape;660;p45"/>
            <p:cNvSpPr/>
            <p:nvPr/>
          </p:nvSpPr>
          <p:spPr>
            <a:xfrm>
              <a:off x="2494732" y="3397575"/>
              <a:ext cx="220895" cy="297360"/>
            </a:xfrm>
            <a:custGeom>
              <a:avLst/>
              <a:gdLst/>
              <a:ahLst/>
              <a:cxnLst/>
              <a:rect l="l" t="t" r="r" b="b"/>
              <a:pathLst>
                <a:path w="779" h="1045" extrusionOk="0">
                  <a:moveTo>
                    <a:pt x="74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0" y="0"/>
                    <a:pt x="9" y="1"/>
                    <a:pt x="0" y="3"/>
                  </a:cubicBezTo>
                  <a:cubicBezTo>
                    <a:pt x="0" y="1045"/>
                    <a:pt x="0" y="1045"/>
                    <a:pt x="0" y="1045"/>
                  </a:cubicBezTo>
                  <a:cubicBezTo>
                    <a:pt x="252" y="1045"/>
                    <a:pt x="252" y="1045"/>
                    <a:pt x="252" y="1045"/>
                  </a:cubicBezTo>
                  <a:cubicBezTo>
                    <a:pt x="252" y="556"/>
                    <a:pt x="252" y="556"/>
                    <a:pt x="252" y="556"/>
                  </a:cubicBezTo>
                  <a:cubicBezTo>
                    <a:pt x="779" y="556"/>
                    <a:pt x="779" y="556"/>
                    <a:pt x="779" y="556"/>
                  </a:cubicBezTo>
                  <a:cubicBezTo>
                    <a:pt x="779" y="36"/>
                    <a:pt x="779" y="36"/>
                    <a:pt x="779" y="36"/>
                  </a:cubicBezTo>
                  <a:cubicBezTo>
                    <a:pt x="779" y="16"/>
                    <a:pt x="762" y="0"/>
                    <a:pt x="742" y="0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" name="Google Shape;661;p45"/>
            <p:cNvSpPr/>
            <p:nvPr/>
          </p:nvSpPr>
          <p:spPr>
            <a:xfrm>
              <a:off x="2494732" y="3397575"/>
              <a:ext cx="220895" cy="297360"/>
            </a:xfrm>
            <a:custGeom>
              <a:avLst/>
              <a:gdLst/>
              <a:ahLst/>
              <a:cxnLst/>
              <a:rect l="l" t="t" r="r" b="b"/>
              <a:pathLst>
                <a:path w="779" h="1045" extrusionOk="0">
                  <a:moveTo>
                    <a:pt x="742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0" y="0"/>
                    <a:pt x="9" y="1"/>
                    <a:pt x="0" y="3"/>
                  </a:cubicBezTo>
                  <a:cubicBezTo>
                    <a:pt x="0" y="1045"/>
                    <a:pt x="0" y="1045"/>
                    <a:pt x="0" y="1045"/>
                  </a:cubicBezTo>
                  <a:cubicBezTo>
                    <a:pt x="252" y="1045"/>
                    <a:pt x="252" y="1045"/>
                    <a:pt x="252" y="1045"/>
                  </a:cubicBezTo>
                  <a:cubicBezTo>
                    <a:pt x="252" y="556"/>
                    <a:pt x="252" y="556"/>
                    <a:pt x="252" y="556"/>
                  </a:cubicBezTo>
                  <a:cubicBezTo>
                    <a:pt x="779" y="556"/>
                    <a:pt x="779" y="556"/>
                    <a:pt x="779" y="556"/>
                  </a:cubicBezTo>
                  <a:cubicBezTo>
                    <a:pt x="779" y="36"/>
                    <a:pt x="779" y="36"/>
                    <a:pt x="779" y="36"/>
                  </a:cubicBezTo>
                  <a:cubicBezTo>
                    <a:pt x="779" y="16"/>
                    <a:pt x="762" y="0"/>
                    <a:pt x="742" y="0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" name="Google Shape;662;p45"/>
            <p:cNvSpPr/>
            <p:nvPr/>
          </p:nvSpPr>
          <p:spPr>
            <a:xfrm>
              <a:off x="2678812" y="3397575"/>
              <a:ext cx="36816" cy="157647"/>
            </a:xfrm>
            <a:custGeom>
              <a:avLst/>
              <a:gdLst/>
              <a:ahLst/>
              <a:cxnLst/>
              <a:rect l="l" t="t" r="r" b="b"/>
              <a:pathLst>
                <a:path w="130" h="556" extrusionOk="0">
                  <a:moveTo>
                    <a:pt x="36" y="36"/>
                  </a:moveTo>
                  <a:cubicBezTo>
                    <a:pt x="36" y="556"/>
                    <a:pt x="36" y="556"/>
                    <a:pt x="36" y="556"/>
                  </a:cubicBezTo>
                  <a:cubicBezTo>
                    <a:pt x="130" y="556"/>
                    <a:pt x="130" y="556"/>
                    <a:pt x="130" y="55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16"/>
                    <a:pt x="11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36" y="16"/>
                    <a:pt x="36" y="36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" name="Google Shape;663;p45"/>
            <p:cNvSpPr/>
            <p:nvPr/>
          </p:nvSpPr>
          <p:spPr>
            <a:xfrm>
              <a:off x="2561757" y="3542006"/>
              <a:ext cx="153900" cy="153000"/>
            </a:xfrm>
            <a:prstGeom prst="rect">
              <a:avLst/>
            </a:prstGeom>
            <a:solidFill>
              <a:srgbClr val="F5FFFE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" name="Google Shape;664;p45"/>
            <p:cNvSpPr/>
            <p:nvPr/>
          </p:nvSpPr>
          <p:spPr>
            <a:xfrm>
              <a:off x="2689196" y="3542006"/>
              <a:ext cx="26400" cy="153000"/>
            </a:xfrm>
            <a:prstGeom prst="rect">
              <a:avLst/>
            </a:prstGeom>
            <a:solidFill>
              <a:srgbClr val="F5FFFE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" name="Google Shape;665;p45"/>
            <p:cNvSpPr/>
            <p:nvPr/>
          </p:nvSpPr>
          <p:spPr>
            <a:xfrm>
              <a:off x="2459805" y="3396630"/>
              <a:ext cx="43424" cy="298304"/>
            </a:xfrm>
            <a:custGeom>
              <a:avLst/>
              <a:gdLst/>
              <a:ahLst/>
              <a:cxnLst/>
              <a:rect l="l" t="t" r="r" b="b"/>
              <a:pathLst>
                <a:path w="152" h="1046" extrusionOk="0">
                  <a:moveTo>
                    <a:pt x="152" y="0"/>
                  </a:moveTo>
                  <a:cubicBezTo>
                    <a:pt x="152" y="1046"/>
                    <a:pt x="152" y="1046"/>
                    <a:pt x="152" y="1046"/>
                  </a:cubicBezTo>
                  <a:cubicBezTo>
                    <a:pt x="0" y="1046"/>
                    <a:pt x="0" y="1046"/>
                    <a:pt x="0" y="1046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68"/>
                    <a:pt x="68" y="0"/>
                    <a:pt x="152" y="0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" name="Google Shape;666;p45"/>
            <p:cNvSpPr/>
            <p:nvPr/>
          </p:nvSpPr>
          <p:spPr>
            <a:xfrm>
              <a:off x="2481516" y="3396630"/>
              <a:ext cx="21712" cy="298304"/>
            </a:xfrm>
            <a:custGeom>
              <a:avLst/>
              <a:gdLst/>
              <a:ahLst/>
              <a:cxnLst/>
              <a:rect l="l" t="t" r="r" b="b"/>
              <a:pathLst>
                <a:path w="77" h="1046" extrusionOk="0">
                  <a:moveTo>
                    <a:pt x="0" y="22"/>
                  </a:moveTo>
                  <a:cubicBezTo>
                    <a:pt x="0" y="1046"/>
                    <a:pt x="0" y="1046"/>
                    <a:pt x="0" y="1046"/>
                  </a:cubicBezTo>
                  <a:cubicBezTo>
                    <a:pt x="77" y="1046"/>
                    <a:pt x="77" y="1046"/>
                    <a:pt x="77" y="104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9" y="0"/>
                    <a:pt x="23" y="8"/>
                    <a:pt x="0" y="22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" name="Google Shape;667;p45"/>
            <p:cNvSpPr/>
            <p:nvPr/>
          </p:nvSpPr>
          <p:spPr>
            <a:xfrm>
              <a:off x="2460748" y="3652453"/>
              <a:ext cx="254880" cy="85904"/>
            </a:xfrm>
            <a:custGeom>
              <a:avLst/>
              <a:gdLst/>
              <a:ahLst/>
              <a:cxnLst/>
              <a:rect l="l" t="t" r="r" b="b"/>
              <a:pathLst>
                <a:path w="899" h="302" extrusionOk="0">
                  <a:moveTo>
                    <a:pt x="862" y="302"/>
                  </a:moveTo>
                  <a:cubicBezTo>
                    <a:pt x="155" y="302"/>
                    <a:pt x="155" y="302"/>
                    <a:pt x="155" y="302"/>
                  </a:cubicBezTo>
                  <a:cubicBezTo>
                    <a:pt x="70" y="302"/>
                    <a:pt x="0" y="233"/>
                    <a:pt x="2" y="148"/>
                  </a:cubicBezTo>
                  <a:cubicBezTo>
                    <a:pt x="3" y="66"/>
                    <a:pt x="70" y="0"/>
                    <a:pt x="153" y="0"/>
                  </a:cubicBezTo>
                  <a:cubicBezTo>
                    <a:pt x="862" y="0"/>
                    <a:pt x="862" y="0"/>
                    <a:pt x="862" y="0"/>
                  </a:cubicBezTo>
                  <a:cubicBezTo>
                    <a:pt x="882" y="0"/>
                    <a:pt x="899" y="16"/>
                    <a:pt x="899" y="36"/>
                  </a:cubicBezTo>
                  <a:cubicBezTo>
                    <a:pt x="899" y="266"/>
                    <a:pt x="899" y="266"/>
                    <a:pt x="899" y="266"/>
                  </a:cubicBezTo>
                  <a:cubicBezTo>
                    <a:pt x="899" y="286"/>
                    <a:pt x="882" y="302"/>
                    <a:pt x="862" y="302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5" name="Google Shape;668;p45"/>
            <p:cNvSpPr/>
            <p:nvPr/>
          </p:nvSpPr>
          <p:spPr>
            <a:xfrm>
              <a:off x="2678812" y="3652453"/>
              <a:ext cx="36816" cy="85904"/>
            </a:xfrm>
            <a:custGeom>
              <a:avLst/>
              <a:gdLst/>
              <a:ahLst/>
              <a:cxnLst/>
              <a:rect l="l" t="t" r="r" b="b"/>
              <a:pathLst>
                <a:path w="130" h="302" extrusionOk="0">
                  <a:moveTo>
                    <a:pt x="130" y="36"/>
                  </a:moveTo>
                  <a:cubicBezTo>
                    <a:pt x="130" y="266"/>
                    <a:pt x="130" y="266"/>
                    <a:pt x="130" y="266"/>
                  </a:cubicBezTo>
                  <a:cubicBezTo>
                    <a:pt x="130" y="286"/>
                    <a:pt x="113" y="302"/>
                    <a:pt x="9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20" y="302"/>
                    <a:pt x="36" y="286"/>
                    <a:pt x="36" y="26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6"/>
                    <a:pt x="20" y="0"/>
                    <a:pt x="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3" y="0"/>
                    <a:pt x="130" y="16"/>
                    <a:pt x="130" y="36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" name="Google Shape;669;p45"/>
            <p:cNvSpPr/>
            <p:nvPr/>
          </p:nvSpPr>
          <p:spPr>
            <a:xfrm>
              <a:off x="2477740" y="3672277"/>
              <a:ext cx="237886" cy="45311"/>
            </a:xfrm>
            <a:custGeom>
              <a:avLst/>
              <a:gdLst/>
              <a:ahLst/>
              <a:cxnLst/>
              <a:rect l="l" t="t" r="r" b="b"/>
              <a:pathLst>
                <a:path w="839" h="159" extrusionOk="0">
                  <a:moveTo>
                    <a:pt x="839" y="0"/>
                  </a:moveTo>
                  <a:cubicBezTo>
                    <a:pt x="839" y="159"/>
                    <a:pt x="839" y="159"/>
                    <a:pt x="839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49" y="159"/>
                    <a:pt x="13" y="129"/>
                    <a:pt x="7" y="92"/>
                  </a:cubicBezTo>
                  <a:cubicBezTo>
                    <a:pt x="0" y="43"/>
                    <a:pt x="38" y="0"/>
                    <a:pt x="86" y="0"/>
                  </a:cubicBezTo>
                  <a:lnTo>
                    <a:pt x="839" y="0"/>
                  </a:ln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" name="Google Shape;670;p45"/>
            <p:cNvSpPr/>
            <p:nvPr/>
          </p:nvSpPr>
          <p:spPr>
            <a:xfrm>
              <a:off x="2540044" y="3672277"/>
              <a:ext cx="37760" cy="40592"/>
            </a:xfrm>
            <a:custGeom>
              <a:avLst/>
              <a:gdLst/>
              <a:ahLst/>
              <a:cxnLst/>
              <a:rect l="l" t="t" r="r" b="b"/>
              <a:pathLst>
                <a:path w="133" h="143" extrusionOk="0">
                  <a:moveTo>
                    <a:pt x="133" y="0"/>
                  </a:moveTo>
                  <a:cubicBezTo>
                    <a:pt x="133" y="119"/>
                    <a:pt x="133" y="119"/>
                    <a:pt x="133" y="119"/>
                  </a:cubicBezTo>
                  <a:cubicBezTo>
                    <a:pt x="133" y="132"/>
                    <a:pt x="122" y="143"/>
                    <a:pt x="109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1" y="143"/>
                    <a:pt x="0" y="132"/>
                    <a:pt x="0" y="11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3" y="0"/>
                  </a:ln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" name="Google Shape;671;p45"/>
            <p:cNvSpPr/>
            <p:nvPr/>
          </p:nvSpPr>
          <p:spPr>
            <a:xfrm>
              <a:off x="2689196" y="3672277"/>
              <a:ext cx="26400" cy="45300"/>
            </a:xfrm>
            <a:prstGeom prst="rect">
              <a:avLst/>
            </a:pr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" name="Google Shape;672;p45"/>
            <p:cNvSpPr/>
            <p:nvPr/>
          </p:nvSpPr>
          <p:spPr>
            <a:xfrm>
              <a:off x="2575916" y="3440999"/>
              <a:ext cx="64192" cy="64191"/>
            </a:xfrm>
            <a:custGeom>
              <a:avLst/>
              <a:gdLst/>
              <a:ahLst/>
              <a:cxnLst/>
              <a:rect l="l" t="t" r="r" b="b"/>
              <a:pathLst>
                <a:path w="227" h="226" extrusionOk="0">
                  <a:moveTo>
                    <a:pt x="210" y="63"/>
                  </a:moveTo>
                  <a:cubicBezTo>
                    <a:pt x="164" y="63"/>
                    <a:pt x="164" y="63"/>
                    <a:pt x="164" y="63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4" y="7"/>
                    <a:pt x="157" y="0"/>
                    <a:pt x="14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0"/>
                    <a:pt x="64" y="7"/>
                    <a:pt x="64" y="17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8" y="63"/>
                    <a:pt x="0" y="70"/>
                    <a:pt x="0" y="8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6"/>
                    <a:pt x="8" y="163"/>
                    <a:pt x="17" y="163"/>
                  </a:cubicBezTo>
                  <a:cubicBezTo>
                    <a:pt x="64" y="163"/>
                    <a:pt x="64" y="163"/>
                    <a:pt x="64" y="163"/>
                  </a:cubicBezTo>
                  <a:cubicBezTo>
                    <a:pt x="64" y="210"/>
                    <a:pt x="64" y="210"/>
                    <a:pt x="64" y="210"/>
                  </a:cubicBezTo>
                  <a:cubicBezTo>
                    <a:pt x="64" y="219"/>
                    <a:pt x="71" y="226"/>
                    <a:pt x="80" y="226"/>
                  </a:cubicBezTo>
                  <a:cubicBezTo>
                    <a:pt x="147" y="226"/>
                    <a:pt x="147" y="226"/>
                    <a:pt x="147" y="226"/>
                  </a:cubicBezTo>
                  <a:cubicBezTo>
                    <a:pt x="157" y="226"/>
                    <a:pt x="164" y="219"/>
                    <a:pt x="164" y="210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20" y="163"/>
                    <a:pt x="227" y="156"/>
                    <a:pt x="227" y="146"/>
                  </a:cubicBezTo>
                  <a:cubicBezTo>
                    <a:pt x="227" y="80"/>
                    <a:pt x="227" y="80"/>
                    <a:pt x="227" y="80"/>
                  </a:cubicBezTo>
                  <a:cubicBezTo>
                    <a:pt x="227" y="70"/>
                    <a:pt x="220" y="63"/>
                    <a:pt x="210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" name="Google Shape;673;p45"/>
            <p:cNvSpPr/>
            <p:nvPr/>
          </p:nvSpPr>
          <p:spPr>
            <a:xfrm>
              <a:off x="2602348" y="3440999"/>
              <a:ext cx="37760" cy="64191"/>
            </a:xfrm>
            <a:custGeom>
              <a:avLst/>
              <a:gdLst/>
              <a:ahLst/>
              <a:cxnLst/>
              <a:rect l="l" t="t" r="r" b="b"/>
              <a:pathLst>
                <a:path w="136" h="226" extrusionOk="0">
                  <a:moveTo>
                    <a:pt x="136" y="79"/>
                  </a:moveTo>
                  <a:cubicBezTo>
                    <a:pt x="136" y="146"/>
                    <a:pt x="136" y="146"/>
                    <a:pt x="136" y="146"/>
                  </a:cubicBezTo>
                  <a:cubicBezTo>
                    <a:pt x="136" y="156"/>
                    <a:pt x="129" y="163"/>
                    <a:pt x="119" y="163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3" y="219"/>
                    <a:pt x="66" y="226"/>
                    <a:pt x="56" y="22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0" y="226"/>
                    <a:pt x="17" y="219"/>
                    <a:pt x="17" y="210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7" y="171"/>
                    <a:pt x="25" y="163"/>
                    <a:pt x="34" y="163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73" y="163"/>
                    <a:pt x="80" y="156"/>
                    <a:pt x="80" y="146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70"/>
                    <a:pt x="73" y="63"/>
                    <a:pt x="63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25" y="63"/>
                    <a:pt x="17" y="55"/>
                    <a:pt x="17" y="4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7"/>
                    <a:pt x="10" y="0"/>
                    <a:pt x="0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6" y="0"/>
                    <a:pt x="73" y="7"/>
                    <a:pt x="73" y="17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9" y="63"/>
                    <a:pt x="136" y="70"/>
                    <a:pt x="136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" name="Google Shape;674;p45"/>
            <p:cNvSpPr/>
            <p:nvPr/>
          </p:nvSpPr>
          <p:spPr>
            <a:xfrm>
              <a:off x="2599516" y="3686437"/>
              <a:ext cx="116112" cy="9440"/>
            </a:xfrm>
            <a:custGeom>
              <a:avLst/>
              <a:gdLst/>
              <a:ahLst/>
              <a:cxnLst/>
              <a:rect l="l" t="t" r="r" b="b"/>
              <a:pathLst>
                <a:path w="409" h="35" extrusionOk="0">
                  <a:moveTo>
                    <a:pt x="40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0" y="0"/>
                    <a:pt x="2" y="6"/>
                    <a:pt x="1" y="15"/>
                  </a:cubicBezTo>
                  <a:cubicBezTo>
                    <a:pt x="0" y="26"/>
                    <a:pt x="8" y="35"/>
                    <a:pt x="19" y="35"/>
                  </a:cubicBezTo>
                  <a:cubicBezTo>
                    <a:pt x="409" y="35"/>
                    <a:pt x="409" y="35"/>
                    <a:pt x="409" y="35"/>
                  </a:cubicBezTo>
                  <a:lnTo>
                    <a:pt x="409" y="0"/>
                  </a:ln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" name="Google Shape;675;p45"/>
            <p:cNvSpPr/>
            <p:nvPr/>
          </p:nvSpPr>
          <p:spPr>
            <a:xfrm>
              <a:off x="2540044" y="3542006"/>
              <a:ext cx="37760" cy="156703"/>
            </a:xfrm>
            <a:custGeom>
              <a:avLst/>
              <a:gdLst/>
              <a:ahLst/>
              <a:cxnLst/>
              <a:rect l="l" t="t" r="r" b="b"/>
              <a:pathLst>
                <a:path w="133" h="550" extrusionOk="0">
                  <a:moveTo>
                    <a:pt x="109" y="550"/>
                  </a:moveTo>
                  <a:cubicBezTo>
                    <a:pt x="24" y="550"/>
                    <a:pt x="24" y="550"/>
                    <a:pt x="24" y="550"/>
                  </a:cubicBezTo>
                  <a:cubicBezTo>
                    <a:pt x="11" y="550"/>
                    <a:pt x="0" y="539"/>
                    <a:pt x="0" y="5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22" y="0"/>
                    <a:pt x="133" y="11"/>
                    <a:pt x="133" y="25"/>
                  </a:cubicBezTo>
                  <a:cubicBezTo>
                    <a:pt x="133" y="526"/>
                    <a:pt x="133" y="526"/>
                    <a:pt x="133" y="526"/>
                  </a:cubicBezTo>
                  <a:cubicBezTo>
                    <a:pt x="133" y="539"/>
                    <a:pt x="122" y="550"/>
                    <a:pt x="109" y="550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" name="Google Shape;676;p45"/>
            <p:cNvSpPr/>
            <p:nvPr/>
          </p:nvSpPr>
          <p:spPr>
            <a:xfrm>
              <a:off x="2552317" y="3542006"/>
              <a:ext cx="25488" cy="156703"/>
            </a:xfrm>
            <a:custGeom>
              <a:avLst/>
              <a:gdLst/>
              <a:ahLst/>
              <a:cxnLst/>
              <a:rect l="l" t="t" r="r" b="b"/>
              <a:pathLst>
                <a:path w="92" h="550" extrusionOk="0">
                  <a:moveTo>
                    <a:pt x="92" y="25"/>
                  </a:moveTo>
                  <a:cubicBezTo>
                    <a:pt x="92" y="526"/>
                    <a:pt x="92" y="526"/>
                    <a:pt x="92" y="526"/>
                  </a:cubicBezTo>
                  <a:cubicBezTo>
                    <a:pt x="92" y="539"/>
                    <a:pt x="82" y="550"/>
                    <a:pt x="68" y="550"/>
                  </a:cubicBezTo>
                  <a:cubicBezTo>
                    <a:pt x="0" y="550"/>
                    <a:pt x="0" y="550"/>
                    <a:pt x="0" y="550"/>
                  </a:cubicBezTo>
                  <a:cubicBezTo>
                    <a:pt x="14" y="550"/>
                    <a:pt x="25" y="539"/>
                    <a:pt x="25" y="526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11"/>
                    <a:pt x="14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2" y="0"/>
                    <a:pt x="92" y="11"/>
                    <a:pt x="92" y="25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4" name="Google Shape;677;p45"/>
            <p:cNvSpPr/>
            <p:nvPr/>
          </p:nvSpPr>
          <p:spPr>
            <a:xfrm>
              <a:off x="2553260" y="3561830"/>
              <a:ext cx="10384" cy="84959"/>
            </a:xfrm>
            <a:custGeom>
              <a:avLst/>
              <a:gdLst/>
              <a:ahLst/>
              <a:cxnLst/>
              <a:rect l="l" t="t" r="r" b="b"/>
              <a:pathLst>
                <a:path w="35" h="296" extrusionOk="0">
                  <a:moveTo>
                    <a:pt x="0" y="276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1"/>
                    <a:pt x="6" y="2"/>
                    <a:pt x="15" y="1"/>
                  </a:cubicBezTo>
                  <a:cubicBezTo>
                    <a:pt x="26" y="0"/>
                    <a:pt x="35" y="9"/>
                    <a:pt x="35" y="19"/>
                  </a:cubicBezTo>
                  <a:cubicBezTo>
                    <a:pt x="35" y="276"/>
                    <a:pt x="35" y="276"/>
                    <a:pt x="35" y="276"/>
                  </a:cubicBezTo>
                  <a:cubicBezTo>
                    <a:pt x="35" y="287"/>
                    <a:pt x="26" y="296"/>
                    <a:pt x="15" y="294"/>
                  </a:cubicBezTo>
                  <a:cubicBezTo>
                    <a:pt x="6" y="293"/>
                    <a:pt x="0" y="285"/>
                    <a:pt x="0" y="276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5" name="Google Shape;678;p45"/>
            <p:cNvSpPr/>
            <p:nvPr/>
          </p:nvSpPr>
          <p:spPr>
            <a:xfrm>
              <a:off x="2656156" y="3623189"/>
              <a:ext cx="37760" cy="10384"/>
            </a:xfrm>
            <a:custGeom>
              <a:avLst/>
              <a:gdLst/>
              <a:ahLst/>
              <a:cxnLst/>
              <a:rect l="l" t="t" r="r" b="b"/>
              <a:pathLst>
                <a:path w="134" h="35" extrusionOk="0">
                  <a:moveTo>
                    <a:pt x="115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9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3" y="0"/>
                    <a:pt x="131" y="6"/>
                    <a:pt x="133" y="15"/>
                  </a:cubicBezTo>
                  <a:cubicBezTo>
                    <a:pt x="134" y="26"/>
                    <a:pt x="125" y="35"/>
                    <a:pt x="115" y="35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6" name="Google Shape;679;p45"/>
            <p:cNvSpPr/>
            <p:nvPr/>
          </p:nvSpPr>
          <p:spPr>
            <a:xfrm>
              <a:off x="2615564" y="3605254"/>
              <a:ext cx="79296" cy="10384"/>
            </a:xfrm>
            <a:custGeom>
              <a:avLst/>
              <a:gdLst/>
              <a:ahLst/>
              <a:cxnLst/>
              <a:rect l="l" t="t" r="r" b="b"/>
              <a:pathLst>
                <a:path w="278" h="35" extrusionOk="0">
                  <a:moveTo>
                    <a:pt x="259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10" y="35"/>
                    <a:pt x="2" y="28"/>
                    <a:pt x="1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7" y="0"/>
                    <a:pt x="275" y="6"/>
                    <a:pt x="276" y="15"/>
                  </a:cubicBezTo>
                  <a:cubicBezTo>
                    <a:pt x="278" y="26"/>
                    <a:pt x="269" y="35"/>
                    <a:pt x="259" y="35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7" name="Google Shape;680;p45"/>
            <p:cNvSpPr/>
            <p:nvPr/>
          </p:nvSpPr>
          <p:spPr>
            <a:xfrm>
              <a:off x="2656156" y="3578822"/>
              <a:ext cx="37760" cy="10384"/>
            </a:xfrm>
            <a:custGeom>
              <a:avLst/>
              <a:gdLst/>
              <a:ahLst/>
              <a:cxnLst/>
              <a:rect l="l" t="t" r="r" b="b"/>
              <a:pathLst>
                <a:path w="133" h="35" extrusionOk="0">
                  <a:moveTo>
                    <a:pt x="115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9" y="35"/>
                    <a:pt x="0" y="2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4" y="0"/>
                    <a:pt x="132" y="7"/>
                    <a:pt x="133" y="17"/>
                  </a:cubicBezTo>
                  <a:cubicBezTo>
                    <a:pt x="133" y="27"/>
                    <a:pt x="125" y="35"/>
                    <a:pt x="115" y="35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681;p45"/>
            <p:cNvSpPr/>
            <p:nvPr/>
          </p:nvSpPr>
          <p:spPr>
            <a:xfrm>
              <a:off x="2656156" y="3561830"/>
              <a:ext cx="37760" cy="9440"/>
            </a:xfrm>
            <a:custGeom>
              <a:avLst/>
              <a:gdLst/>
              <a:ahLst/>
              <a:cxnLst/>
              <a:rect l="l" t="t" r="r" b="b"/>
              <a:pathLst>
                <a:path w="133" h="35" extrusionOk="0">
                  <a:moveTo>
                    <a:pt x="115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9" y="35"/>
                    <a:pt x="0" y="2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4" y="0"/>
                    <a:pt x="132" y="8"/>
                    <a:pt x="133" y="17"/>
                  </a:cubicBezTo>
                  <a:cubicBezTo>
                    <a:pt x="133" y="27"/>
                    <a:pt x="125" y="35"/>
                    <a:pt x="115" y="35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682;p45"/>
            <p:cNvSpPr/>
            <p:nvPr/>
          </p:nvSpPr>
          <p:spPr>
            <a:xfrm>
              <a:off x="2599516" y="3560885"/>
              <a:ext cx="31152" cy="24544"/>
            </a:xfrm>
            <a:custGeom>
              <a:avLst/>
              <a:gdLst/>
              <a:ahLst/>
              <a:cxnLst/>
              <a:rect l="l" t="t" r="r" b="b"/>
              <a:pathLst>
                <a:path w="111" h="86" extrusionOk="0">
                  <a:moveTo>
                    <a:pt x="43" y="86"/>
                  </a:moveTo>
                  <a:cubicBezTo>
                    <a:pt x="38" y="86"/>
                    <a:pt x="33" y="84"/>
                    <a:pt x="30" y="81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0" y="51"/>
                    <a:pt x="0" y="39"/>
                    <a:pt x="7" y="32"/>
                  </a:cubicBezTo>
                  <a:cubicBezTo>
                    <a:pt x="14" y="25"/>
                    <a:pt x="25" y="25"/>
                    <a:pt x="33" y="3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5" y="0"/>
                    <a:pt x="96" y="0"/>
                    <a:pt x="104" y="7"/>
                  </a:cubicBezTo>
                  <a:cubicBezTo>
                    <a:pt x="111" y="14"/>
                    <a:pt x="111" y="25"/>
                    <a:pt x="104" y="33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2" y="84"/>
                    <a:pt x="48" y="86"/>
                    <a:pt x="43" y="86"/>
                  </a:cubicBezTo>
                  <a:close/>
                </a:path>
              </a:pathLst>
            </a:custGeom>
            <a:solidFill>
              <a:srgbClr val="27E19D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0" name="Google Shape;683;p45"/>
          <p:cNvGrpSpPr/>
          <p:nvPr/>
        </p:nvGrpSpPr>
        <p:grpSpPr>
          <a:xfrm>
            <a:off x="8298837" y="1376286"/>
            <a:ext cx="1315426" cy="999108"/>
            <a:chOff x="3195179" y="3426838"/>
            <a:chExt cx="339839" cy="282255"/>
          </a:xfrm>
        </p:grpSpPr>
        <p:sp>
          <p:nvSpPr>
            <p:cNvPr id="31" name="Google Shape;684;p45"/>
            <p:cNvSpPr/>
            <p:nvPr/>
          </p:nvSpPr>
          <p:spPr>
            <a:xfrm>
              <a:off x="3220667" y="3677941"/>
              <a:ext cx="38704" cy="31152"/>
            </a:xfrm>
            <a:custGeom>
              <a:avLst/>
              <a:gdLst/>
              <a:ahLst/>
              <a:cxnLst/>
              <a:rect l="l" t="t" r="r" b="b"/>
              <a:pathLst>
                <a:path w="137" h="108" extrusionOk="0">
                  <a:moveTo>
                    <a:pt x="101" y="108"/>
                  </a:moveTo>
                  <a:cubicBezTo>
                    <a:pt x="36" y="108"/>
                    <a:pt x="36" y="108"/>
                    <a:pt x="36" y="108"/>
                  </a:cubicBezTo>
                  <a:cubicBezTo>
                    <a:pt x="24" y="108"/>
                    <a:pt x="13" y="99"/>
                    <a:pt x="12" y="8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3" y="99"/>
                    <a:pt x="113" y="108"/>
                    <a:pt x="101" y="108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2" name="Google Shape;685;p45"/>
            <p:cNvSpPr/>
            <p:nvPr/>
          </p:nvSpPr>
          <p:spPr>
            <a:xfrm>
              <a:off x="3231051" y="3677941"/>
              <a:ext cx="28320" cy="31152"/>
            </a:xfrm>
            <a:custGeom>
              <a:avLst/>
              <a:gdLst/>
              <a:ahLst/>
              <a:cxnLst/>
              <a:rect l="l" t="t" r="r" b="b"/>
              <a:pathLst>
                <a:path w="101" h="108" extrusionOk="0">
                  <a:moveTo>
                    <a:pt x="101" y="0"/>
                  </a:moveTo>
                  <a:cubicBezTo>
                    <a:pt x="89" y="87"/>
                    <a:pt x="89" y="87"/>
                    <a:pt x="89" y="87"/>
                  </a:cubicBezTo>
                  <a:cubicBezTo>
                    <a:pt x="87" y="99"/>
                    <a:pt x="77" y="108"/>
                    <a:pt x="65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7"/>
                    <a:pt x="0" y="108"/>
                    <a:pt x="0" y="108"/>
                  </a:cubicBezTo>
                  <a:cubicBezTo>
                    <a:pt x="10" y="106"/>
                    <a:pt x="19" y="98"/>
                    <a:pt x="20" y="87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101" y="0"/>
                  </a:ln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" name="Google Shape;686;p45"/>
            <p:cNvSpPr/>
            <p:nvPr/>
          </p:nvSpPr>
          <p:spPr>
            <a:xfrm>
              <a:off x="3470827" y="3677941"/>
              <a:ext cx="39648" cy="31152"/>
            </a:xfrm>
            <a:custGeom>
              <a:avLst/>
              <a:gdLst/>
              <a:ahLst/>
              <a:cxnLst/>
              <a:rect l="l" t="t" r="r" b="b"/>
              <a:pathLst>
                <a:path w="137" h="108" extrusionOk="0">
                  <a:moveTo>
                    <a:pt x="101" y="108"/>
                  </a:moveTo>
                  <a:cubicBezTo>
                    <a:pt x="36" y="108"/>
                    <a:pt x="36" y="108"/>
                    <a:pt x="36" y="108"/>
                  </a:cubicBezTo>
                  <a:cubicBezTo>
                    <a:pt x="24" y="108"/>
                    <a:pt x="13" y="99"/>
                    <a:pt x="12" y="8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3" y="99"/>
                    <a:pt x="113" y="108"/>
                    <a:pt x="101" y="108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" name="Google Shape;687;p45"/>
            <p:cNvSpPr/>
            <p:nvPr/>
          </p:nvSpPr>
          <p:spPr>
            <a:xfrm>
              <a:off x="3481211" y="3677941"/>
              <a:ext cx="29264" cy="31152"/>
            </a:xfrm>
            <a:custGeom>
              <a:avLst/>
              <a:gdLst/>
              <a:ahLst/>
              <a:cxnLst/>
              <a:rect l="l" t="t" r="r" b="b"/>
              <a:pathLst>
                <a:path w="101" h="108" extrusionOk="0">
                  <a:moveTo>
                    <a:pt x="101" y="0"/>
                  </a:moveTo>
                  <a:cubicBezTo>
                    <a:pt x="89" y="87"/>
                    <a:pt x="89" y="87"/>
                    <a:pt x="89" y="87"/>
                  </a:cubicBezTo>
                  <a:cubicBezTo>
                    <a:pt x="87" y="99"/>
                    <a:pt x="77" y="108"/>
                    <a:pt x="65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7"/>
                    <a:pt x="0" y="108"/>
                    <a:pt x="0" y="108"/>
                  </a:cubicBezTo>
                  <a:cubicBezTo>
                    <a:pt x="10" y="106"/>
                    <a:pt x="19" y="98"/>
                    <a:pt x="20" y="87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101" y="0"/>
                  </a:ln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" name="Google Shape;688;p45"/>
            <p:cNvSpPr/>
            <p:nvPr/>
          </p:nvSpPr>
          <p:spPr>
            <a:xfrm>
              <a:off x="3309403" y="3444774"/>
              <a:ext cx="111300" cy="22800"/>
            </a:xfrm>
            <a:prstGeom prst="rect">
              <a:avLst/>
            </a:pr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6" name="Google Shape;689;p45"/>
            <p:cNvSpPr/>
            <p:nvPr/>
          </p:nvSpPr>
          <p:spPr>
            <a:xfrm>
              <a:off x="3400971" y="3444774"/>
              <a:ext cx="19800" cy="22800"/>
            </a:xfrm>
            <a:prstGeom prst="rect">
              <a:avLst/>
            </a:pr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" name="Google Shape;690;p45"/>
            <p:cNvSpPr/>
            <p:nvPr/>
          </p:nvSpPr>
          <p:spPr>
            <a:xfrm>
              <a:off x="3346219" y="3440054"/>
              <a:ext cx="38705" cy="31152"/>
            </a:xfrm>
            <a:custGeom>
              <a:avLst/>
              <a:gdLst/>
              <a:ahLst/>
              <a:cxnLst/>
              <a:rect l="l" t="t" r="r" b="b"/>
              <a:pathLst>
                <a:path w="138" h="110" extrusionOk="0">
                  <a:moveTo>
                    <a:pt x="114" y="110"/>
                  </a:moveTo>
                  <a:cubicBezTo>
                    <a:pt x="24" y="110"/>
                    <a:pt x="24" y="110"/>
                    <a:pt x="24" y="110"/>
                  </a:cubicBezTo>
                  <a:cubicBezTo>
                    <a:pt x="11" y="110"/>
                    <a:pt x="0" y="99"/>
                    <a:pt x="0" y="8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7" y="0"/>
                    <a:pt x="138" y="11"/>
                    <a:pt x="138" y="24"/>
                  </a:cubicBezTo>
                  <a:cubicBezTo>
                    <a:pt x="138" y="86"/>
                    <a:pt x="138" y="86"/>
                    <a:pt x="138" y="86"/>
                  </a:cubicBezTo>
                  <a:cubicBezTo>
                    <a:pt x="138" y="99"/>
                    <a:pt x="127" y="110"/>
                    <a:pt x="114" y="110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8" name="Google Shape;691;p45"/>
            <p:cNvSpPr/>
            <p:nvPr/>
          </p:nvSpPr>
          <p:spPr>
            <a:xfrm>
              <a:off x="3361323" y="3440054"/>
              <a:ext cx="23600" cy="31152"/>
            </a:xfrm>
            <a:custGeom>
              <a:avLst/>
              <a:gdLst/>
              <a:ahLst/>
              <a:cxnLst/>
              <a:rect l="l" t="t" r="r" b="b"/>
              <a:pathLst>
                <a:path w="83" h="110" extrusionOk="0">
                  <a:moveTo>
                    <a:pt x="83" y="24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99"/>
                    <a:pt x="72" y="110"/>
                    <a:pt x="59" y="11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4" y="110"/>
                    <a:pt x="25" y="99"/>
                    <a:pt x="25" y="86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11"/>
                    <a:pt x="14" y="0"/>
                    <a:pt x="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72" y="0"/>
                    <a:pt x="83" y="11"/>
                    <a:pt x="83" y="24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9" name="Google Shape;692;p45"/>
            <p:cNvSpPr/>
            <p:nvPr/>
          </p:nvSpPr>
          <p:spPr>
            <a:xfrm>
              <a:off x="3195179" y="3435335"/>
              <a:ext cx="339837" cy="248269"/>
            </a:xfrm>
            <a:custGeom>
              <a:avLst/>
              <a:gdLst/>
              <a:ahLst/>
              <a:cxnLst/>
              <a:rect l="l" t="t" r="r" b="b"/>
              <a:pathLst>
                <a:path w="1197" h="872" extrusionOk="0">
                  <a:moveTo>
                    <a:pt x="1197" y="39"/>
                  </a:moveTo>
                  <a:cubicBezTo>
                    <a:pt x="1197" y="832"/>
                    <a:pt x="1197" y="832"/>
                    <a:pt x="1197" y="832"/>
                  </a:cubicBezTo>
                  <a:cubicBezTo>
                    <a:pt x="1197" y="854"/>
                    <a:pt x="1180" y="872"/>
                    <a:pt x="1158" y="872"/>
                  </a:cubicBezTo>
                  <a:cubicBezTo>
                    <a:pt x="40" y="872"/>
                    <a:pt x="40" y="872"/>
                    <a:pt x="40" y="872"/>
                  </a:cubicBezTo>
                  <a:cubicBezTo>
                    <a:pt x="18" y="872"/>
                    <a:pt x="0" y="854"/>
                    <a:pt x="0" y="83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7"/>
                    <a:pt x="18" y="0"/>
                    <a:pt x="40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401" y="0"/>
                    <a:pt x="412" y="10"/>
                    <a:pt x="412" y="24"/>
                  </a:cubicBezTo>
                  <a:cubicBezTo>
                    <a:pt x="412" y="187"/>
                    <a:pt x="412" y="187"/>
                    <a:pt x="412" y="187"/>
                  </a:cubicBezTo>
                  <a:cubicBezTo>
                    <a:pt x="786" y="187"/>
                    <a:pt x="786" y="187"/>
                    <a:pt x="786" y="187"/>
                  </a:cubicBezTo>
                  <a:cubicBezTo>
                    <a:pt x="786" y="24"/>
                    <a:pt x="786" y="24"/>
                    <a:pt x="786" y="24"/>
                  </a:cubicBezTo>
                  <a:cubicBezTo>
                    <a:pt x="786" y="10"/>
                    <a:pt x="797" y="0"/>
                    <a:pt x="810" y="0"/>
                  </a:cubicBezTo>
                  <a:cubicBezTo>
                    <a:pt x="1158" y="0"/>
                    <a:pt x="1158" y="0"/>
                    <a:pt x="1158" y="0"/>
                  </a:cubicBezTo>
                  <a:cubicBezTo>
                    <a:pt x="1180" y="0"/>
                    <a:pt x="1197" y="17"/>
                    <a:pt x="1197" y="39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0" name="Google Shape;693;p45"/>
            <p:cNvSpPr/>
            <p:nvPr/>
          </p:nvSpPr>
          <p:spPr>
            <a:xfrm>
              <a:off x="3218779" y="3435335"/>
              <a:ext cx="71744" cy="50032"/>
            </a:xfrm>
            <a:custGeom>
              <a:avLst/>
              <a:gdLst/>
              <a:ahLst/>
              <a:cxnLst/>
              <a:rect l="l" t="t" r="r" b="b"/>
              <a:pathLst>
                <a:path w="253" h="175" extrusionOk="0">
                  <a:moveTo>
                    <a:pt x="227" y="175"/>
                  </a:moveTo>
                  <a:cubicBezTo>
                    <a:pt x="27" y="175"/>
                    <a:pt x="27" y="175"/>
                    <a:pt x="27" y="175"/>
                  </a:cubicBezTo>
                  <a:cubicBezTo>
                    <a:pt x="12" y="175"/>
                    <a:pt x="0" y="163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3" y="163"/>
                    <a:pt x="241" y="175"/>
                    <a:pt x="227" y="175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1" name="Google Shape;694;p45"/>
            <p:cNvSpPr/>
            <p:nvPr/>
          </p:nvSpPr>
          <p:spPr>
            <a:xfrm>
              <a:off x="3440619" y="3435335"/>
              <a:ext cx="71744" cy="50032"/>
            </a:xfrm>
            <a:custGeom>
              <a:avLst/>
              <a:gdLst/>
              <a:ahLst/>
              <a:cxnLst/>
              <a:rect l="l" t="t" r="r" b="b"/>
              <a:pathLst>
                <a:path w="253" h="175" extrusionOk="0">
                  <a:moveTo>
                    <a:pt x="226" y="175"/>
                  </a:moveTo>
                  <a:cubicBezTo>
                    <a:pt x="26" y="175"/>
                    <a:pt x="26" y="175"/>
                    <a:pt x="26" y="175"/>
                  </a:cubicBezTo>
                  <a:cubicBezTo>
                    <a:pt x="12" y="175"/>
                    <a:pt x="0" y="163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3" y="163"/>
                    <a:pt x="241" y="175"/>
                    <a:pt x="226" y="175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2" name="Google Shape;695;p45"/>
            <p:cNvSpPr/>
            <p:nvPr/>
          </p:nvSpPr>
          <p:spPr>
            <a:xfrm>
              <a:off x="3493483" y="3435335"/>
              <a:ext cx="41536" cy="248269"/>
            </a:xfrm>
            <a:custGeom>
              <a:avLst/>
              <a:gdLst/>
              <a:ahLst/>
              <a:cxnLst/>
              <a:rect l="l" t="t" r="r" b="b"/>
              <a:pathLst>
                <a:path w="146" h="872" extrusionOk="0">
                  <a:moveTo>
                    <a:pt x="146" y="39"/>
                  </a:moveTo>
                  <a:cubicBezTo>
                    <a:pt x="146" y="832"/>
                    <a:pt x="146" y="832"/>
                    <a:pt x="146" y="832"/>
                  </a:cubicBezTo>
                  <a:cubicBezTo>
                    <a:pt x="146" y="854"/>
                    <a:pt x="129" y="872"/>
                    <a:pt x="107" y="872"/>
                  </a:cubicBezTo>
                  <a:cubicBezTo>
                    <a:pt x="0" y="872"/>
                    <a:pt x="0" y="872"/>
                    <a:pt x="0" y="872"/>
                  </a:cubicBezTo>
                  <a:cubicBezTo>
                    <a:pt x="21" y="872"/>
                    <a:pt x="39" y="854"/>
                    <a:pt x="39" y="83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17"/>
                    <a:pt x="21" y="0"/>
                    <a:pt x="0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29" y="0"/>
                    <a:pt x="146" y="17"/>
                    <a:pt x="146" y="39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3" name="Google Shape;696;p45"/>
            <p:cNvSpPr/>
            <p:nvPr/>
          </p:nvSpPr>
          <p:spPr>
            <a:xfrm>
              <a:off x="3319787" y="3527846"/>
              <a:ext cx="91568" cy="90623"/>
            </a:xfrm>
            <a:custGeom>
              <a:avLst/>
              <a:gdLst/>
              <a:ahLst/>
              <a:cxnLst/>
              <a:rect l="l" t="t" r="r" b="b"/>
              <a:pathLst>
                <a:path w="320" h="318" extrusionOk="0">
                  <a:moveTo>
                    <a:pt x="296" y="89"/>
                  </a:moveTo>
                  <a:cubicBezTo>
                    <a:pt x="229" y="89"/>
                    <a:pt x="229" y="89"/>
                    <a:pt x="229" y="89"/>
                  </a:cubicBezTo>
                  <a:cubicBezTo>
                    <a:pt x="229" y="24"/>
                    <a:pt x="229" y="24"/>
                    <a:pt x="229" y="24"/>
                  </a:cubicBezTo>
                  <a:cubicBezTo>
                    <a:pt x="229" y="11"/>
                    <a:pt x="218" y="0"/>
                    <a:pt x="20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99" y="0"/>
                    <a:pt x="89" y="11"/>
                    <a:pt x="89" y="24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10" y="89"/>
                    <a:pt x="0" y="99"/>
                    <a:pt x="0" y="11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19"/>
                    <a:pt x="10" y="229"/>
                    <a:pt x="24" y="229"/>
                  </a:cubicBezTo>
                  <a:cubicBezTo>
                    <a:pt x="89" y="229"/>
                    <a:pt x="89" y="229"/>
                    <a:pt x="89" y="229"/>
                  </a:cubicBezTo>
                  <a:cubicBezTo>
                    <a:pt x="89" y="294"/>
                    <a:pt x="89" y="294"/>
                    <a:pt x="89" y="294"/>
                  </a:cubicBezTo>
                  <a:cubicBezTo>
                    <a:pt x="89" y="307"/>
                    <a:pt x="99" y="318"/>
                    <a:pt x="112" y="318"/>
                  </a:cubicBezTo>
                  <a:cubicBezTo>
                    <a:pt x="205" y="318"/>
                    <a:pt x="205" y="318"/>
                    <a:pt x="205" y="318"/>
                  </a:cubicBezTo>
                  <a:cubicBezTo>
                    <a:pt x="218" y="318"/>
                    <a:pt x="229" y="307"/>
                    <a:pt x="229" y="294"/>
                  </a:cubicBezTo>
                  <a:cubicBezTo>
                    <a:pt x="229" y="229"/>
                    <a:pt x="229" y="229"/>
                    <a:pt x="229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310" y="229"/>
                    <a:pt x="320" y="219"/>
                    <a:pt x="320" y="205"/>
                  </a:cubicBezTo>
                  <a:cubicBezTo>
                    <a:pt x="320" y="112"/>
                    <a:pt x="320" y="112"/>
                    <a:pt x="320" y="112"/>
                  </a:cubicBezTo>
                  <a:cubicBezTo>
                    <a:pt x="320" y="99"/>
                    <a:pt x="309" y="89"/>
                    <a:pt x="296" y="89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4" name="Google Shape;697;p45"/>
            <p:cNvSpPr/>
            <p:nvPr/>
          </p:nvSpPr>
          <p:spPr>
            <a:xfrm>
              <a:off x="3357547" y="3527846"/>
              <a:ext cx="53808" cy="90623"/>
            </a:xfrm>
            <a:custGeom>
              <a:avLst/>
              <a:gdLst/>
              <a:ahLst/>
              <a:cxnLst/>
              <a:rect l="l" t="t" r="r" b="b"/>
              <a:pathLst>
                <a:path w="189" h="318" extrusionOk="0">
                  <a:moveTo>
                    <a:pt x="189" y="112"/>
                  </a:moveTo>
                  <a:cubicBezTo>
                    <a:pt x="189" y="205"/>
                    <a:pt x="189" y="205"/>
                    <a:pt x="189" y="205"/>
                  </a:cubicBezTo>
                  <a:cubicBezTo>
                    <a:pt x="189" y="219"/>
                    <a:pt x="179" y="229"/>
                    <a:pt x="165" y="229"/>
                  </a:cubicBezTo>
                  <a:cubicBezTo>
                    <a:pt x="100" y="229"/>
                    <a:pt x="100" y="229"/>
                    <a:pt x="100" y="229"/>
                  </a:cubicBezTo>
                  <a:cubicBezTo>
                    <a:pt x="100" y="295"/>
                    <a:pt x="100" y="295"/>
                    <a:pt x="100" y="295"/>
                  </a:cubicBezTo>
                  <a:cubicBezTo>
                    <a:pt x="100" y="308"/>
                    <a:pt x="90" y="318"/>
                    <a:pt x="77" y="318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13" y="318"/>
                    <a:pt x="23" y="308"/>
                    <a:pt x="23" y="295"/>
                  </a:cubicBezTo>
                  <a:cubicBezTo>
                    <a:pt x="23" y="253"/>
                    <a:pt x="23" y="253"/>
                    <a:pt x="23" y="253"/>
                  </a:cubicBezTo>
                  <a:cubicBezTo>
                    <a:pt x="23" y="240"/>
                    <a:pt x="34" y="229"/>
                    <a:pt x="47" y="229"/>
                  </a:cubicBezTo>
                  <a:cubicBezTo>
                    <a:pt x="88" y="229"/>
                    <a:pt x="88" y="229"/>
                    <a:pt x="88" y="229"/>
                  </a:cubicBezTo>
                  <a:cubicBezTo>
                    <a:pt x="101" y="229"/>
                    <a:pt x="112" y="219"/>
                    <a:pt x="112" y="205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99"/>
                    <a:pt x="101" y="89"/>
                    <a:pt x="88" y="89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34" y="89"/>
                    <a:pt x="23" y="78"/>
                    <a:pt x="23" y="65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11"/>
                    <a:pt x="13" y="0"/>
                    <a:pt x="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0" y="0"/>
                    <a:pt x="100" y="11"/>
                    <a:pt x="100" y="24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79" y="89"/>
                    <a:pt x="189" y="99"/>
                    <a:pt x="189" y="112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5" name="Google Shape;698;p45"/>
            <p:cNvSpPr/>
            <p:nvPr/>
          </p:nvSpPr>
          <p:spPr>
            <a:xfrm>
              <a:off x="3218779" y="3426838"/>
              <a:ext cx="71744" cy="42480"/>
            </a:xfrm>
            <a:custGeom>
              <a:avLst/>
              <a:gdLst/>
              <a:ahLst/>
              <a:cxnLst/>
              <a:rect l="l" t="t" r="r" b="b"/>
              <a:pathLst>
                <a:path w="253" h="150" extrusionOk="0">
                  <a:moveTo>
                    <a:pt x="227" y="150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2" y="150"/>
                    <a:pt x="0" y="138"/>
                    <a:pt x="0" y="12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41" y="0"/>
                    <a:pt x="253" y="12"/>
                    <a:pt x="253" y="27"/>
                  </a:cubicBezTo>
                  <a:cubicBezTo>
                    <a:pt x="253" y="124"/>
                    <a:pt x="253" y="124"/>
                    <a:pt x="253" y="124"/>
                  </a:cubicBezTo>
                  <a:cubicBezTo>
                    <a:pt x="253" y="138"/>
                    <a:pt x="241" y="150"/>
                    <a:pt x="227" y="150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6" name="Google Shape;699;p45"/>
            <p:cNvSpPr/>
            <p:nvPr/>
          </p:nvSpPr>
          <p:spPr>
            <a:xfrm>
              <a:off x="3260315" y="3426838"/>
              <a:ext cx="30208" cy="42480"/>
            </a:xfrm>
            <a:custGeom>
              <a:avLst/>
              <a:gdLst/>
              <a:ahLst/>
              <a:cxnLst/>
              <a:rect l="l" t="t" r="r" b="b"/>
              <a:pathLst>
                <a:path w="108" h="150" extrusionOk="0">
                  <a:moveTo>
                    <a:pt x="108" y="27"/>
                  </a:moveTo>
                  <a:cubicBezTo>
                    <a:pt x="108" y="123"/>
                    <a:pt x="108" y="123"/>
                    <a:pt x="108" y="123"/>
                  </a:cubicBezTo>
                  <a:cubicBezTo>
                    <a:pt x="108" y="138"/>
                    <a:pt x="96" y="150"/>
                    <a:pt x="82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4" y="150"/>
                    <a:pt x="26" y="138"/>
                    <a:pt x="26" y="1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2"/>
                    <a:pt x="14" y="0"/>
                    <a:pt x="0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96" y="0"/>
                    <a:pt x="108" y="12"/>
                    <a:pt x="108" y="27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7" name="Google Shape;700;p45"/>
            <p:cNvSpPr/>
            <p:nvPr/>
          </p:nvSpPr>
          <p:spPr>
            <a:xfrm>
              <a:off x="3440619" y="3426838"/>
              <a:ext cx="71744" cy="42480"/>
            </a:xfrm>
            <a:custGeom>
              <a:avLst/>
              <a:gdLst/>
              <a:ahLst/>
              <a:cxnLst/>
              <a:rect l="l" t="t" r="r" b="b"/>
              <a:pathLst>
                <a:path w="253" h="150" extrusionOk="0">
                  <a:moveTo>
                    <a:pt x="226" y="150"/>
                  </a:moveTo>
                  <a:cubicBezTo>
                    <a:pt x="26" y="150"/>
                    <a:pt x="26" y="150"/>
                    <a:pt x="26" y="150"/>
                  </a:cubicBezTo>
                  <a:cubicBezTo>
                    <a:pt x="12" y="150"/>
                    <a:pt x="0" y="138"/>
                    <a:pt x="0" y="12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41" y="0"/>
                    <a:pt x="253" y="12"/>
                    <a:pt x="253" y="27"/>
                  </a:cubicBezTo>
                  <a:cubicBezTo>
                    <a:pt x="253" y="123"/>
                    <a:pt x="253" y="123"/>
                    <a:pt x="253" y="123"/>
                  </a:cubicBezTo>
                  <a:cubicBezTo>
                    <a:pt x="253" y="138"/>
                    <a:pt x="241" y="150"/>
                    <a:pt x="226" y="150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8" name="Google Shape;701;p45"/>
            <p:cNvSpPr/>
            <p:nvPr/>
          </p:nvSpPr>
          <p:spPr>
            <a:xfrm>
              <a:off x="3481211" y="3426838"/>
              <a:ext cx="31152" cy="42480"/>
            </a:xfrm>
            <a:custGeom>
              <a:avLst/>
              <a:gdLst/>
              <a:ahLst/>
              <a:cxnLst/>
              <a:rect l="l" t="t" r="r" b="b"/>
              <a:pathLst>
                <a:path w="108" h="150" extrusionOk="0">
                  <a:moveTo>
                    <a:pt x="108" y="26"/>
                  </a:moveTo>
                  <a:cubicBezTo>
                    <a:pt x="108" y="124"/>
                    <a:pt x="108" y="124"/>
                    <a:pt x="108" y="124"/>
                  </a:cubicBezTo>
                  <a:cubicBezTo>
                    <a:pt x="108" y="138"/>
                    <a:pt x="96" y="150"/>
                    <a:pt x="81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4" y="150"/>
                    <a:pt x="26" y="138"/>
                    <a:pt x="26" y="1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2"/>
                    <a:pt x="14" y="0"/>
                    <a:pt x="0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6" y="0"/>
                    <a:pt x="108" y="12"/>
                    <a:pt x="108" y="26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49" name="Google Shape;702;p45"/>
            <p:cNvSpPr/>
            <p:nvPr/>
          </p:nvSpPr>
          <p:spPr>
            <a:xfrm>
              <a:off x="3222555" y="3626021"/>
              <a:ext cx="69856" cy="30208"/>
            </a:xfrm>
            <a:custGeom>
              <a:avLst/>
              <a:gdLst/>
              <a:ahLst/>
              <a:cxnLst/>
              <a:rect l="l" t="t" r="r" b="b"/>
              <a:pathLst>
                <a:path w="246" h="105" extrusionOk="0">
                  <a:moveTo>
                    <a:pt x="222" y="105"/>
                  </a:moveTo>
                  <a:cubicBezTo>
                    <a:pt x="24" y="105"/>
                    <a:pt x="24" y="105"/>
                    <a:pt x="24" y="105"/>
                  </a:cubicBezTo>
                  <a:cubicBezTo>
                    <a:pt x="11" y="105"/>
                    <a:pt x="0" y="94"/>
                    <a:pt x="0" y="8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35" y="0"/>
                    <a:pt x="246" y="11"/>
                    <a:pt x="246" y="24"/>
                  </a:cubicBezTo>
                  <a:cubicBezTo>
                    <a:pt x="246" y="81"/>
                    <a:pt x="246" y="81"/>
                    <a:pt x="246" y="81"/>
                  </a:cubicBezTo>
                  <a:cubicBezTo>
                    <a:pt x="246" y="94"/>
                    <a:pt x="235" y="105"/>
                    <a:pt x="222" y="105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0" name="Google Shape;703;p45"/>
            <p:cNvSpPr/>
            <p:nvPr/>
          </p:nvSpPr>
          <p:spPr>
            <a:xfrm>
              <a:off x="3266923" y="3626021"/>
              <a:ext cx="25488" cy="30208"/>
            </a:xfrm>
            <a:custGeom>
              <a:avLst/>
              <a:gdLst/>
              <a:ahLst/>
              <a:cxnLst/>
              <a:rect l="l" t="t" r="r" b="b"/>
              <a:pathLst>
                <a:path w="90" h="105" extrusionOk="0">
                  <a:moveTo>
                    <a:pt x="90" y="24"/>
                  </a:moveTo>
                  <a:cubicBezTo>
                    <a:pt x="90" y="81"/>
                    <a:pt x="90" y="81"/>
                    <a:pt x="90" y="81"/>
                  </a:cubicBezTo>
                  <a:cubicBezTo>
                    <a:pt x="90" y="94"/>
                    <a:pt x="79" y="105"/>
                    <a:pt x="66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4" y="105"/>
                    <a:pt x="24" y="94"/>
                    <a:pt x="24" y="81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1"/>
                    <a:pt x="14" y="0"/>
                    <a:pt x="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9" y="0"/>
                    <a:pt x="90" y="11"/>
                    <a:pt x="90" y="24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1" name="Google Shape;704;p45"/>
            <p:cNvSpPr/>
            <p:nvPr/>
          </p:nvSpPr>
          <p:spPr>
            <a:xfrm>
              <a:off x="3445339" y="3651509"/>
              <a:ext cx="72688" cy="10384"/>
            </a:xfrm>
            <a:custGeom>
              <a:avLst/>
              <a:gdLst/>
              <a:ahLst/>
              <a:cxnLst/>
              <a:rect l="l" t="t" r="r" b="b"/>
              <a:pathLst>
                <a:path w="255" h="35" extrusionOk="0">
                  <a:moveTo>
                    <a:pt x="236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10" y="35"/>
                    <a:pt x="2" y="28"/>
                    <a:pt x="1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45" y="0"/>
                    <a:pt x="253" y="6"/>
                    <a:pt x="254" y="15"/>
                  </a:cubicBezTo>
                  <a:cubicBezTo>
                    <a:pt x="255" y="26"/>
                    <a:pt x="247" y="35"/>
                    <a:pt x="236" y="35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52" name="Google Shape;705;p45"/>
            <p:cNvSpPr/>
            <p:nvPr/>
          </p:nvSpPr>
          <p:spPr>
            <a:xfrm>
              <a:off x="3470827" y="3631685"/>
              <a:ext cx="46256" cy="10384"/>
            </a:xfrm>
            <a:custGeom>
              <a:avLst/>
              <a:gdLst/>
              <a:ahLst/>
              <a:cxnLst/>
              <a:rect l="l" t="t" r="r" b="b"/>
              <a:pathLst>
                <a:path w="162" h="35" extrusionOk="0">
                  <a:moveTo>
                    <a:pt x="144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9" y="35"/>
                    <a:pt x="1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53" y="0"/>
                    <a:pt x="161" y="7"/>
                    <a:pt x="162" y="17"/>
                  </a:cubicBezTo>
                  <a:cubicBezTo>
                    <a:pt x="162" y="27"/>
                    <a:pt x="154" y="35"/>
                    <a:pt x="144" y="35"/>
                  </a:cubicBezTo>
                  <a:close/>
                </a:path>
              </a:pathLst>
            </a:custGeom>
            <a:solidFill>
              <a:srgbClr val="64B9FC"/>
            </a:solidFill>
            <a:ln>
              <a:noFill/>
            </a:ln>
          </p:spPr>
          <p:txBody>
            <a:bodyPr spcFirstLastPara="1" wrap="square" lIns="121900" tIns="60933" rIns="121900" bIns="60933" anchor="t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3" name="Google Shape;657;p45"/>
          <p:cNvSpPr txBox="1"/>
          <p:nvPr/>
        </p:nvSpPr>
        <p:spPr>
          <a:xfrm>
            <a:off x="1198496" y="2573715"/>
            <a:ext cx="4078898" cy="64611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D" b="1" dirty="0">
                <a:latin typeface="Arial Nova" panose="020B0504020202020204" pitchFamily="34" charset="0"/>
              </a:rPr>
              <a:t>DALAM NEGARA</a:t>
            </a:r>
            <a:endParaRPr lang="en-ID" b="1" dirty="0">
              <a:latin typeface="Arial Nova" panose="020B0504020202020204" pitchFamily="34" charset="0"/>
            </a:endParaRPr>
          </a:p>
        </p:txBody>
      </p:sp>
      <p:sp>
        <p:nvSpPr>
          <p:cNvPr id="54" name="Google Shape;658;p45"/>
          <p:cNvSpPr txBox="1"/>
          <p:nvPr/>
        </p:nvSpPr>
        <p:spPr>
          <a:xfrm>
            <a:off x="7223760" y="2609296"/>
            <a:ext cx="3422180" cy="61053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D" b="1" dirty="0">
                <a:latin typeface="Arial Nova" panose="020B0504020202020204" pitchFamily="34" charset="0"/>
              </a:rPr>
              <a:t>LUAR NEGARA</a:t>
            </a:r>
            <a:endParaRPr lang="en-ID" b="1" dirty="0">
              <a:latin typeface="Arial Nova" panose="020B0504020202020204" pitchFamily="34" charset="0"/>
            </a:endParaRPr>
          </a:p>
        </p:txBody>
      </p:sp>
      <p:sp>
        <p:nvSpPr>
          <p:cNvPr id="55" name="Google Shape;656;p45"/>
          <p:cNvSpPr txBox="1"/>
          <p:nvPr/>
        </p:nvSpPr>
        <p:spPr>
          <a:xfrm>
            <a:off x="1198495" y="3129490"/>
            <a:ext cx="4618088" cy="184516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ms-MY" sz="2400" dirty="0">
                <a:latin typeface="Arial Nova" panose="020B0504020202020204" pitchFamily="34" charset="0"/>
              </a:rPr>
              <a:t>Bagi tempoh pengajian/ latihan dalam negara pegawai menerima kemudahan </a:t>
            </a:r>
            <a:r>
              <a:rPr lang="ms-MY" sz="2400" b="1" dirty="0">
                <a:latin typeface="Arial Nova" panose="020B0504020202020204" pitchFamily="34" charset="0"/>
              </a:rPr>
              <a:t>Cuti Belajar Separa HLP</a:t>
            </a:r>
            <a:endParaRPr lang="ms-MY" sz="2400" b="1" dirty="0">
              <a:latin typeface="Arial Nova" panose="020B0504020202020204" pitchFamily="34" charset="0"/>
            </a:endParaRPr>
          </a:p>
        </p:txBody>
      </p:sp>
      <p:sp>
        <p:nvSpPr>
          <p:cNvPr id="57" name="Google Shape;656;p45"/>
          <p:cNvSpPr txBox="1"/>
          <p:nvPr/>
        </p:nvSpPr>
        <p:spPr>
          <a:xfrm>
            <a:off x="6710373" y="3136747"/>
            <a:ext cx="4691323" cy="183791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ms-MY" sz="2400" dirty="0">
                <a:latin typeface="Arial Nova" panose="020B0504020202020204" pitchFamily="34" charset="0"/>
              </a:rPr>
              <a:t>Bagi tempoh pengajian/ latihan luar negara pegawai menerima kemudahan </a:t>
            </a:r>
            <a:r>
              <a:rPr lang="ms-MY" sz="2400" b="1" dirty="0">
                <a:latin typeface="Arial Nova" panose="020B0504020202020204" pitchFamily="34" charset="0"/>
              </a:rPr>
              <a:t>Cuti Belajar Bergaji Penuh (CBBP) Dengan HLP (9 bulan pertama) </a:t>
            </a:r>
            <a:endParaRPr lang="ms-MY" sz="2400" b="1" dirty="0">
              <a:latin typeface="Arial Nova" panose="020B0504020202020204" pitchFamily="34" charset="0"/>
            </a:endParaRPr>
          </a:p>
          <a:p>
            <a:pPr marL="0" indent="0" algn="ctr">
              <a:buNone/>
            </a:pPr>
            <a:r>
              <a:rPr lang="ms-MY" sz="2400" b="1" dirty="0">
                <a:latin typeface="Arial Nova" panose="020B0504020202020204" pitchFamily="34" charset="0"/>
              </a:rPr>
              <a:t>CBBP Tanpa HLP (baki 3 bulan)</a:t>
            </a:r>
            <a:endParaRPr lang="ms-MY" sz="2400" b="1" dirty="0"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KEMUDAHAN TAJAAN (SEPARA HLP)</a:t>
            </a:r>
            <a:r>
              <a:rPr lang="en-MY" alt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 DALAM NEGARA</a:t>
            </a:r>
            <a:endParaRPr lang="en-MY" alt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grpSp>
        <p:nvGrpSpPr>
          <p:cNvPr id="58" name="Google Shape;2983;p95"/>
          <p:cNvGrpSpPr/>
          <p:nvPr/>
        </p:nvGrpSpPr>
        <p:grpSpPr>
          <a:xfrm>
            <a:off x="906251" y="1899267"/>
            <a:ext cx="3149600" cy="4240000"/>
            <a:chOff x="791125" y="1362000"/>
            <a:chExt cx="2362200" cy="3180000"/>
          </a:xfrm>
        </p:grpSpPr>
        <p:sp>
          <p:nvSpPr>
            <p:cNvPr id="59" name="Google Shape;2984;p95"/>
            <p:cNvSpPr/>
            <p:nvPr/>
          </p:nvSpPr>
          <p:spPr>
            <a:xfrm flipH="1">
              <a:off x="791125" y="1362000"/>
              <a:ext cx="2362200" cy="3180000"/>
            </a:xfrm>
            <a:prstGeom prst="roundRect">
              <a:avLst>
                <a:gd name="adj" fmla="val 460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0" name="Google Shape;2985;p95"/>
            <p:cNvSpPr/>
            <p:nvPr/>
          </p:nvSpPr>
          <p:spPr>
            <a:xfrm flipH="1">
              <a:off x="851725" y="1569200"/>
              <a:ext cx="2241000" cy="29097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1" name="Google Shape;2986;p95"/>
            <p:cNvSpPr/>
            <p:nvPr/>
          </p:nvSpPr>
          <p:spPr>
            <a:xfrm flipH="1">
              <a:off x="851731" y="1420634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2" name="Google Shape;2987;p95"/>
            <p:cNvSpPr/>
            <p:nvPr/>
          </p:nvSpPr>
          <p:spPr>
            <a:xfrm flipH="1">
              <a:off x="998951" y="1420634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3" name="Google Shape;2988;p95"/>
            <p:cNvSpPr/>
            <p:nvPr/>
          </p:nvSpPr>
          <p:spPr>
            <a:xfrm flipH="1">
              <a:off x="1149551" y="1419337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64" name="Google Shape;2971;p95"/>
          <p:cNvGrpSpPr/>
          <p:nvPr/>
        </p:nvGrpSpPr>
        <p:grpSpPr>
          <a:xfrm>
            <a:off x="4492700" y="1899267"/>
            <a:ext cx="3149600" cy="4240000"/>
            <a:chOff x="791125" y="1362000"/>
            <a:chExt cx="2362200" cy="3180000"/>
          </a:xfrm>
        </p:grpSpPr>
        <p:sp>
          <p:nvSpPr>
            <p:cNvPr id="65" name="Google Shape;2972;p95"/>
            <p:cNvSpPr/>
            <p:nvPr/>
          </p:nvSpPr>
          <p:spPr>
            <a:xfrm flipH="1">
              <a:off x="791125" y="1362000"/>
              <a:ext cx="2362200" cy="3180000"/>
            </a:xfrm>
            <a:prstGeom prst="roundRect">
              <a:avLst>
                <a:gd name="adj" fmla="val 4601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6" name="Google Shape;2973;p95"/>
            <p:cNvSpPr/>
            <p:nvPr/>
          </p:nvSpPr>
          <p:spPr>
            <a:xfrm flipH="1">
              <a:off x="873100" y="1569200"/>
              <a:ext cx="2241000" cy="29097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67" name="Google Shape;2974;p95"/>
            <p:cNvSpPr/>
            <p:nvPr/>
          </p:nvSpPr>
          <p:spPr>
            <a:xfrm flipH="1">
              <a:off x="851731" y="1420634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8" name="Google Shape;2975;p95"/>
            <p:cNvSpPr/>
            <p:nvPr/>
          </p:nvSpPr>
          <p:spPr>
            <a:xfrm flipH="1">
              <a:off x="998951" y="1420634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9" name="Google Shape;2976;p95"/>
            <p:cNvSpPr/>
            <p:nvPr/>
          </p:nvSpPr>
          <p:spPr>
            <a:xfrm flipH="1">
              <a:off x="1149551" y="1419337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0" name="Google Shape;2977;p95"/>
          <p:cNvGrpSpPr/>
          <p:nvPr/>
        </p:nvGrpSpPr>
        <p:grpSpPr>
          <a:xfrm>
            <a:off x="8082337" y="1899267"/>
            <a:ext cx="3149600" cy="4240000"/>
            <a:chOff x="791125" y="1362000"/>
            <a:chExt cx="2362200" cy="3180000"/>
          </a:xfrm>
        </p:grpSpPr>
        <p:sp>
          <p:nvSpPr>
            <p:cNvPr id="71" name="Google Shape;2978;p95"/>
            <p:cNvSpPr/>
            <p:nvPr/>
          </p:nvSpPr>
          <p:spPr>
            <a:xfrm flipH="1">
              <a:off x="791125" y="1362000"/>
              <a:ext cx="2362200" cy="3180000"/>
            </a:xfrm>
            <a:prstGeom prst="roundRect">
              <a:avLst>
                <a:gd name="adj" fmla="val 460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2" name="Google Shape;2979;p95"/>
            <p:cNvSpPr/>
            <p:nvPr/>
          </p:nvSpPr>
          <p:spPr>
            <a:xfrm flipH="1">
              <a:off x="851725" y="1569200"/>
              <a:ext cx="2241000" cy="2909700"/>
            </a:xfrm>
            <a:prstGeom prst="roundRect">
              <a:avLst>
                <a:gd name="adj" fmla="val 479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3" name="Google Shape;2980;p95"/>
            <p:cNvSpPr/>
            <p:nvPr/>
          </p:nvSpPr>
          <p:spPr>
            <a:xfrm flipH="1">
              <a:off x="851731" y="1420634"/>
              <a:ext cx="90777" cy="90777"/>
            </a:xfrm>
            <a:custGeom>
              <a:avLst/>
              <a:gdLst/>
              <a:ahLst/>
              <a:cxnLst/>
              <a:rect l="l" t="t" r="r" b="b"/>
              <a:pathLst>
                <a:path w="349" h="349" extrusionOk="0">
                  <a:moveTo>
                    <a:pt x="174" y="1"/>
                  </a:moveTo>
                  <a:cubicBezTo>
                    <a:pt x="87" y="1"/>
                    <a:pt x="0" y="88"/>
                    <a:pt x="0" y="175"/>
                  </a:cubicBezTo>
                  <a:cubicBezTo>
                    <a:pt x="0" y="276"/>
                    <a:pt x="87" y="348"/>
                    <a:pt x="174" y="348"/>
                  </a:cubicBezTo>
                  <a:cubicBezTo>
                    <a:pt x="276" y="348"/>
                    <a:pt x="348" y="276"/>
                    <a:pt x="348" y="175"/>
                  </a:cubicBezTo>
                  <a:cubicBezTo>
                    <a:pt x="348" y="88"/>
                    <a:pt x="276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" name="Google Shape;2981;p95"/>
            <p:cNvSpPr/>
            <p:nvPr/>
          </p:nvSpPr>
          <p:spPr>
            <a:xfrm flipH="1">
              <a:off x="998951" y="1420634"/>
              <a:ext cx="90517" cy="90777"/>
            </a:xfrm>
            <a:custGeom>
              <a:avLst/>
              <a:gdLst/>
              <a:ahLst/>
              <a:cxnLst/>
              <a:rect l="l" t="t" r="r" b="b"/>
              <a:pathLst>
                <a:path w="348" h="349" extrusionOk="0">
                  <a:moveTo>
                    <a:pt x="174" y="1"/>
                  </a:moveTo>
                  <a:cubicBezTo>
                    <a:pt x="73" y="1"/>
                    <a:pt x="0" y="88"/>
                    <a:pt x="0" y="175"/>
                  </a:cubicBezTo>
                  <a:cubicBezTo>
                    <a:pt x="0" y="276"/>
                    <a:pt x="73" y="348"/>
                    <a:pt x="174" y="348"/>
                  </a:cubicBezTo>
                  <a:cubicBezTo>
                    <a:pt x="275" y="348"/>
                    <a:pt x="348" y="276"/>
                    <a:pt x="348" y="175"/>
                  </a:cubicBezTo>
                  <a:cubicBezTo>
                    <a:pt x="348" y="88"/>
                    <a:pt x="275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" name="Google Shape;2982;p95"/>
            <p:cNvSpPr/>
            <p:nvPr/>
          </p:nvSpPr>
          <p:spPr>
            <a:xfrm flipH="1">
              <a:off x="1149551" y="1419337"/>
              <a:ext cx="109764" cy="93378"/>
            </a:xfrm>
            <a:custGeom>
              <a:avLst/>
              <a:gdLst/>
              <a:ahLst/>
              <a:cxnLst/>
              <a:rect l="l" t="t" r="r" b="b"/>
              <a:pathLst>
                <a:path w="422" h="359" extrusionOk="0">
                  <a:moveTo>
                    <a:pt x="247" y="1"/>
                  </a:moveTo>
                  <a:cubicBezTo>
                    <a:pt x="88" y="1"/>
                    <a:pt x="1" y="189"/>
                    <a:pt x="117" y="305"/>
                  </a:cubicBezTo>
                  <a:cubicBezTo>
                    <a:pt x="154" y="342"/>
                    <a:pt x="198" y="358"/>
                    <a:pt x="241" y="358"/>
                  </a:cubicBezTo>
                  <a:cubicBezTo>
                    <a:pt x="334" y="358"/>
                    <a:pt x="421" y="283"/>
                    <a:pt x="421" y="175"/>
                  </a:cubicBezTo>
                  <a:cubicBezTo>
                    <a:pt x="421" y="73"/>
                    <a:pt x="349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76" name="Google Shape;2204;p72"/>
          <p:cNvGrpSpPr/>
          <p:nvPr/>
        </p:nvGrpSpPr>
        <p:grpSpPr>
          <a:xfrm>
            <a:off x="1998617" y="2273450"/>
            <a:ext cx="837583" cy="802259"/>
            <a:chOff x="3189515" y="2689578"/>
            <a:chExt cx="351168" cy="251103"/>
          </a:xfrm>
        </p:grpSpPr>
        <p:sp>
          <p:nvSpPr>
            <p:cNvPr id="77" name="Google Shape;2205;p72"/>
            <p:cNvSpPr/>
            <p:nvPr/>
          </p:nvSpPr>
          <p:spPr>
            <a:xfrm>
              <a:off x="3356603" y="2696187"/>
              <a:ext cx="21712" cy="116112"/>
            </a:xfrm>
            <a:custGeom>
              <a:avLst/>
              <a:gdLst/>
              <a:ahLst/>
              <a:cxnLst/>
              <a:rect l="l" t="t" r="r" b="b"/>
              <a:pathLst>
                <a:path w="75" h="407" extrusionOk="0">
                  <a:moveTo>
                    <a:pt x="75" y="383"/>
                  </a:moveTo>
                  <a:cubicBezTo>
                    <a:pt x="75" y="40"/>
                    <a:pt x="75" y="40"/>
                    <a:pt x="75" y="40"/>
                  </a:cubicBezTo>
                  <a:cubicBezTo>
                    <a:pt x="75" y="20"/>
                    <a:pt x="59" y="2"/>
                    <a:pt x="39" y="1"/>
                  </a:cubicBezTo>
                  <a:cubicBezTo>
                    <a:pt x="17" y="0"/>
                    <a:pt x="0" y="17"/>
                    <a:pt x="0" y="39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396"/>
                    <a:pt x="11" y="407"/>
                    <a:pt x="24" y="407"/>
                  </a:cubicBezTo>
                  <a:cubicBezTo>
                    <a:pt x="50" y="407"/>
                    <a:pt x="50" y="407"/>
                    <a:pt x="50" y="407"/>
                  </a:cubicBezTo>
                  <a:cubicBezTo>
                    <a:pt x="64" y="407"/>
                    <a:pt x="75" y="396"/>
                    <a:pt x="75" y="383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8" name="Google Shape;2206;p72"/>
            <p:cNvSpPr/>
            <p:nvPr/>
          </p:nvSpPr>
          <p:spPr>
            <a:xfrm>
              <a:off x="3356603" y="2765098"/>
              <a:ext cx="21600" cy="31200"/>
            </a:xfrm>
            <a:prstGeom prst="rect">
              <a:avLst/>
            </a:pr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9" name="Google Shape;2207;p72"/>
            <p:cNvSpPr/>
            <p:nvPr/>
          </p:nvSpPr>
          <p:spPr>
            <a:xfrm>
              <a:off x="3386810" y="2786810"/>
              <a:ext cx="153873" cy="153871"/>
            </a:xfrm>
            <a:custGeom>
              <a:avLst/>
              <a:gdLst/>
              <a:ahLst/>
              <a:cxnLst/>
              <a:rect l="l" t="t" r="r" b="b"/>
              <a:pathLst>
                <a:path w="541" h="542" extrusionOk="0">
                  <a:moveTo>
                    <a:pt x="259" y="0"/>
                  </a:moveTo>
                  <a:cubicBezTo>
                    <a:pt x="0" y="260"/>
                    <a:pt x="0" y="260"/>
                    <a:pt x="0" y="260"/>
                  </a:cubicBezTo>
                  <a:cubicBezTo>
                    <a:pt x="210" y="470"/>
                    <a:pt x="210" y="470"/>
                    <a:pt x="210" y="470"/>
                  </a:cubicBezTo>
                  <a:cubicBezTo>
                    <a:pt x="282" y="542"/>
                    <a:pt x="398" y="542"/>
                    <a:pt x="470" y="470"/>
                  </a:cubicBezTo>
                  <a:cubicBezTo>
                    <a:pt x="541" y="398"/>
                    <a:pt x="541" y="282"/>
                    <a:pt x="470" y="210"/>
                  </a:cubicBezTo>
                  <a:lnTo>
                    <a:pt x="259" y="0"/>
                  </a:ln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0" name="Google Shape;2208;p72"/>
            <p:cNvSpPr/>
            <p:nvPr/>
          </p:nvSpPr>
          <p:spPr>
            <a:xfrm>
              <a:off x="3373594" y="2772650"/>
              <a:ext cx="91568" cy="92511"/>
            </a:xfrm>
            <a:custGeom>
              <a:avLst/>
              <a:gdLst/>
              <a:ahLst/>
              <a:cxnLst/>
              <a:rect l="l" t="t" r="r" b="b"/>
              <a:pathLst>
                <a:path w="323" h="324" extrusionOk="0">
                  <a:moveTo>
                    <a:pt x="255" y="15"/>
                  </a:moveTo>
                  <a:cubicBezTo>
                    <a:pt x="14" y="256"/>
                    <a:pt x="14" y="256"/>
                    <a:pt x="14" y="256"/>
                  </a:cubicBezTo>
                  <a:cubicBezTo>
                    <a:pt x="0" y="270"/>
                    <a:pt x="0" y="294"/>
                    <a:pt x="14" y="309"/>
                  </a:cubicBezTo>
                  <a:cubicBezTo>
                    <a:pt x="29" y="324"/>
                    <a:pt x="53" y="324"/>
                    <a:pt x="67" y="30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23" y="53"/>
                    <a:pt x="323" y="29"/>
                    <a:pt x="309" y="15"/>
                  </a:cubicBezTo>
                  <a:cubicBezTo>
                    <a:pt x="294" y="0"/>
                    <a:pt x="270" y="0"/>
                    <a:pt x="255" y="15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1" name="Google Shape;2209;p72"/>
            <p:cNvSpPr/>
            <p:nvPr/>
          </p:nvSpPr>
          <p:spPr>
            <a:xfrm>
              <a:off x="3431179" y="2774538"/>
              <a:ext cx="33984" cy="32096"/>
            </a:xfrm>
            <a:custGeom>
              <a:avLst/>
              <a:gdLst/>
              <a:ahLst/>
              <a:cxnLst/>
              <a:rect l="l" t="t" r="r" b="b"/>
              <a:pathLst>
                <a:path w="119" h="115" extrusionOk="0">
                  <a:moveTo>
                    <a:pt x="105" y="11"/>
                  </a:moveTo>
                  <a:cubicBezTo>
                    <a:pt x="97" y="3"/>
                    <a:pt x="88" y="0"/>
                    <a:pt x="78" y="0"/>
                  </a:cubicBezTo>
                  <a:cubicBezTo>
                    <a:pt x="68" y="0"/>
                    <a:pt x="59" y="3"/>
                    <a:pt x="51" y="1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8" y="54"/>
                    <a:pt x="17" y="51"/>
                    <a:pt x="27" y="51"/>
                  </a:cubicBezTo>
                  <a:cubicBezTo>
                    <a:pt x="37" y="51"/>
                    <a:pt x="46" y="54"/>
                    <a:pt x="54" y="62"/>
                  </a:cubicBezTo>
                  <a:cubicBezTo>
                    <a:pt x="68" y="76"/>
                    <a:pt x="68" y="100"/>
                    <a:pt x="54" y="115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19" y="49"/>
                    <a:pt x="119" y="25"/>
                    <a:pt x="105" y="11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2" name="Google Shape;2210;p72"/>
            <p:cNvSpPr/>
            <p:nvPr/>
          </p:nvSpPr>
          <p:spPr>
            <a:xfrm>
              <a:off x="3189515" y="2786810"/>
              <a:ext cx="154816" cy="153871"/>
            </a:xfrm>
            <a:custGeom>
              <a:avLst/>
              <a:gdLst/>
              <a:ahLst/>
              <a:cxnLst/>
              <a:rect l="l" t="t" r="r" b="b"/>
              <a:pathLst>
                <a:path w="542" h="542" extrusionOk="0">
                  <a:moveTo>
                    <a:pt x="542" y="260"/>
                  </a:moveTo>
                  <a:cubicBezTo>
                    <a:pt x="282" y="0"/>
                    <a:pt x="282" y="0"/>
                    <a:pt x="282" y="0"/>
                  </a:cubicBezTo>
                  <a:cubicBezTo>
                    <a:pt x="72" y="210"/>
                    <a:pt x="72" y="210"/>
                    <a:pt x="72" y="210"/>
                  </a:cubicBezTo>
                  <a:cubicBezTo>
                    <a:pt x="0" y="282"/>
                    <a:pt x="0" y="398"/>
                    <a:pt x="72" y="470"/>
                  </a:cubicBezTo>
                  <a:cubicBezTo>
                    <a:pt x="144" y="542"/>
                    <a:pt x="260" y="542"/>
                    <a:pt x="332" y="470"/>
                  </a:cubicBezTo>
                  <a:lnTo>
                    <a:pt x="542" y="260"/>
                  </a:ln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3" name="Google Shape;2211;p72"/>
            <p:cNvSpPr/>
            <p:nvPr/>
          </p:nvSpPr>
          <p:spPr>
            <a:xfrm>
              <a:off x="3257483" y="2786810"/>
              <a:ext cx="86848" cy="86847"/>
            </a:xfrm>
            <a:custGeom>
              <a:avLst/>
              <a:gdLst/>
              <a:ahLst/>
              <a:cxnLst/>
              <a:rect l="l" t="t" r="r" b="b"/>
              <a:pathLst>
                <a:path w="305" h="305" extrusionOk="0">
                  <a:moveTo>
                    <a:pt x="305" y="260"/>
                  </a:moveTo>
                  <a:cubicBezTo>
                    <a:pt x="260" y="305"/>
                    <a:pt x="260" y="305"/>
                    <a:pt x="260" y="305"/>
                  </a:cubicBezTo>
                  <a:cubicBezTo>
                    <a:pt x="257" y="302"/>
                    <a:pt x="253" y="299"/>
                    <a:pt x="250" y="29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6" y="52"/>
                    <a:pt x="3" y="48"/>
                    <a:pt x="0" y="45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305" y="260"/>
                  </a:ln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4" name="Google Shape;2212;p72"/>
            <p:cNvSpPr/>
            <p:nvPr/>
          </p:nvSpPr>
          <p:spPr>
            <a:xfrm>
              <a:off x="3202731" y="2843450"/>
              <a:ext cx="141600" cy="92511"/>
            </a:xfrm>
            <a:custGeom>
              <a:avLst/>
              <a:gdLst/>
              <a:ahLst/>
              <a:cxnLst/>
              <a:rect l="l" t="t" r="r" b="b"/>
              <a:pathLst>
                <a:path w="497" h="325" extrusionOk="0">
                  <a:moveTo>
                    <a:pt x="287" y="271"/>
                  </a:moveTo>
                  <a:cubicBezTo>
                    <a:pt x="497" y="61"/>
                    <a:pt x="497" y="61"/>
                    <a:pt x="497" y="61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226" y="210"/>
                    <a:pt x="226" y="210"/>
                    <a:pt x="226" y="210"/>
                  </a:cubicBezTo>
                  <a:cubicBezTo>
                    <a:pt x="190" y="246"/>
                    <a:pt x="143" y="264"/>
                    <a:pt x="96" y="264"/>
                  </a:cubicBezTo>
                  <a:cubicBezTo>
                    <a:pt x="63" y="264"/>
                    <a:pt x="29" y="255"/>
                    <a:pt x="0" y="237"/>
                  </a:cubicBezTo>
                  <a:cubicBezTo>
                    <a:pt x="8" y="249"/>
                    <a:pt x="17" y="261"/>
                    <a:pt x="27" y="271"/>
                  </a:cubicBezTo>
                  <a:cubicBezTo>
                    <a:pt x="63" y="307"/>
                    <a:pt x="110" y="325"/>
                    <a:pt x="157" y="325"/>
                  </a:cubicBezTo>
                  <a:cubicBezTo>
                    <a:pt x="204" y="325"/>
                    <a:pt x="251" y="307"/>
                    <a:pt x="287" y="271"/>
                  </a:cubicBez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5" name="Google Shape;2213;p72"/>
            <p:cNvSpPr/>
            <p:nvPr/>
          </p:nvSpPr>
          <p:spPr>
            <a:xfrm>
              <a:off x="3265035" y="2772650"/>
              <a:ext cx="92512" cy="92511"/>
            </a:xfrm>
            <a:custGeom>
              <a:avLst/>
              <a:gdLst/>
              <a:ahLst/>
              <a:cxnLst/>
              <a:rect l="l" t="t" r="r" b="b"/>
              <a:pathLst>
                <a:path w="324" h="324" extrusionOk="0">
                  <a:moveTo>
                    <a:pt x="309" y="256"/>
                  </a:moveTo>
                  <a:cubicBezTo>
                    <a:pt x="68" y="15"/>
                    <a:pt x="68" y="15"/>
                    <a:pt x="68" y="15"/>
                  </a:cubicBezTo>
                  <a:cubicBezTo>
                    <a:pt x="54" y="0"/>
                    <a:pt x="30" y="0"/>
                    <a:pt x="15" y="15"/>
                  </a:cubicBezTo>
                  <a:cubicBezTo>
                    <a:pt x="0" y="29"/>
                    <a:pt x="0" y="53"/>
                    <a:pt x="15" y="68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71" y="324"/>
                    <a:pt x="295" y="324"/>
                    <a:pt x="309" y="309"/>
                  </a:cubicBezTo>
                  <a:cubicBezTo>
                    <a:pt x="324" y="294"/>
                    <a:pt x="324" y="270"/>
                    <a:pt x="309" y="256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6" name="Google Shape;2214;p72"/>
            <p:cNvSpPr/>
            <p:nvPr/>
          </p:nvSpPr>
          <p:spPr>
            <a:xfrm>
              <a:off x="3323563" y="2831178"/>
              <a:ext cx="33040" cy="33984"/>
            </a:xfrm>
            <a:custGeom>
              <a:avLst/>
              <a:gdLst/>
              <a:ahLst/>
              <a:cxnLst/>
              <a:rect l="l" t="t" r="r" b="b"/>
              <a:pathLst>
                <a:path w="115" h="119" extrusionOk="0">
                  <a:moveTo>
                    <a:pt x="104" y="104"/>
                  </a:moveTo>
                  <a:cubicBezTo>
                    <a:pt x="112" y="97"/>
                    <a:pt x="115" y="87"/>
                    <a:pt x="115" y="77"/>
                  </a:cubicBezTo>
                  <a:cubicBezTo>
                    <a:pt x="115" y="68"/>
                    <a:pt x="112" y="58"/>
                    <a:pt x="104" y="5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61" y="7"/>
                    <a:pt x="65" y="17"/>
                    <a:pt x="65" y="26"/>
                  </a:cubicBezTo>
                  <a:cubicBezTo>
                    <a:pt x="65" y="36"/>
                    <a:pt x="61" y="46"/>
                    <a:pt x="54" y="53"/>
                  </a:cubicBezTo>
                  <a:cubicBezTo>
                    <a:pt x="39" y="68"/>
                    <a:pt x="15" y="68"/>
                    <a:pt x="0" y="53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66" y="119"/>
                    <a:pt x="90" y="119"/>
                    <a:pt x="104" y="104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7" name="Google Shape;2215;p72"/>
            <p:cNvSpPr/>
            <p:nvPr/>
          </p:nvSpPr>
          <p:spPr>
            <a:xfrm>
              <a:off x="3437786" y="2701851"/>
              <a:ext cx="16048" cy="16048"/>
            </a:xfrm>
            <a:custGeom>
              <a:avLst/>
              <a:gdLst/>
              <a:ahLst/>
              <a:cxnLst/>
              <a:rect l="l" t="t" r="r" b="b"/>
              <a:pathLst>
                <a:path w="57" h="55" extrusionOk="0">
                  <a:moveTo>
                    <a:pt x="19" y="55"/>
                  </a:moveTo>
                  <a:cubicBezTo>
                    <a:pt x="15" y="55"/>
                    <a:pt x="10" y="54"/>
                    <a:pt x="7" y="50"/>
                  </a:cubicBezTo>
                  <a:cubicBezTo>
                    <a:pt x="0" y="43"/>
                    <a:pt x="0" y="32"/>
                    <a:pt x="7" y="25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32" y="0"/>
                    <a:pt x="43" y="0"/>
                    <a:pt x="50" y="7"/>
                  </a:cubicBezTo>
                  <a:cubicBezTo>
                    <a:pt x="57" y="14"/>
                    <a:pt x="57" y="25"/>
                    <a:pt x="50" y="3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9" y="54"/>
                    <a:pt x="24" y="55"/>
                    <a:pt x="19" y="55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8" name="Google Shape;2216;p72"/>
            <p:cNvSpPr/>
            <p:nvPr/>
          </p:nvSpPr>
          <p:spPr>
            <a:xfrm>
              <a:off x="3422682" y="2689578"/>
              <a:ext cx="13216" cy="17936"/>
            </a:xfrm>
            <a:custGeom>
              <a:avLst/>
              <a:gdLst/>
              <a:ahLst/>
              <a:cxnLst/>
              <a:rect l="l" t="t" r="r" b="b"/>
              <a:pathLst>
                <a:path w="46" h="63" extrusionOk="0">
                  <a:moveTo>
                    <a:pt x="20" y="63"/>
                  </a:moveTo>
                  <a:cubicBezTo>
                    <a:pt x="18" y="63"/>
                    <a:pt x="17" y="63"/>
                    <a:pt x="15" y="63"/>
                  </a:cubicBezTo>
                  <a:cubicBezTo>
                    <a:pt x="6" y="60"/>
                    <a:pt x="0" y="50"/>
                    <a:pt x="2" y="41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6"/>
                    <a:pt x="21" y="0"/>
                    <a:pt x="30" y="3"/>
                  </a:cubicBezTo>
                  <a:cubicBezTo>
                    <a:pt x="40" y="5"/>
                    <a:pt x="46" y="15"/>
                    <a:pt x="44" y="24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5" y="58"/>
                    <a:pt x="28" y="63"/>
                    <a:pt x="20" y="63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9" name="Google Shape;2217;p72"/>
            <p:cNvSpPr/>
            <p:nvPr/>
          </p:nvSpPr>
          <p:spPr>
            <a:xfrm>
              <a:off x="3448171" y="2719786"/>
              <a:ext cx="17936" cy="13216"/>
            </a:xfrm>
            <a:custGeom>
              <a:avLst/>
              <a:gdLst/>
              <a:ahLst/>
              <a:cxnLst/>
              <a:rect l="l" t="t" r="r" b="b"/>
              <a:pathLst>
                <a:path w="64" h="44" extrusionOk="0">
                  <a:moveTo>
                    <a:pt x="20" y="44"/>
                  </a:moveTo>
                  <a:cubicBezTo>
                    <a:pt x="11" y="44"/>
                    <a:pt x="4" y="39"/>
                    <a:pt x="2" y="31"/>
                  </a:cubicBezTo>
                  <a:cubicBezTo>
                    <a:pt x="0" y="21"/>
                    <a:pt x="6" y="11"/>
                    <a:pt x="15" y="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50" y="0"/>
                    <a:pt x="60" y="6"/>
                    <a:pt x="62" y="16"/>
                  </a:cubicBezTo>
                  <a:cubicBezTo>
                    <a:pt x="64" y="26"/>
                    <a:pt x="59" y="35"/>
                    <a:pt x="49" y="38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2" y="44"/>
                    <a:pt x="21" y="44"/>
                    <a:pt x="20" y="44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0" name="Google Shape;2218;p72"/>
            <p:cNvSpPr/>
            <p:nvPr/>
          </p:nvSpPr>
          <p:spPr>
            <a:xfrm>
              <a:off x="3276363" y="2701851"/>
              <a:ext cx="16992" cy="16048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8" y="55"/>
                  </a:moveTo>
                  <a:cubicBezTo>
                    <a:pt x="34" y="55"/>
                    <a:pt x="29" y="54"/>
                    <a:pt x="25" y="5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25"/>
                    <a:pt x="0" y="14"/>
                    <a:pt x="7" y="7"/>
                  </a:cubicBezTo>
                  <a:cubicBezTo>
                    <a:pt x="14" y="0"/>
                    <a:pt x="26" y="0"/>
                    <a:pt x="33" y="7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8" y="32"/>
                    <a:pt x="58" y="43"/>
                    <a:pt x="51" y="50"/>
                  </a:cubicBezTo>
                  <a:cubicBezTo>
                    <a:pt x="47" y="54"/>
                    <a:pt x="43" y="55"/>
                    <a:pt x="38" y="55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1" name="Google Shape;2219;p72"/>
            <p:cNvSpPr/>
            <p:nvPr/>
          </p:nvSpPr>
          <p:spPr>
            <a:xfrm>
              <a:off x="3295243" y="2689578"/>
              <a:ext cx="13216" cy="17936"/>
            </a:xfrm>
            <a:custGeom>
              <a:avLst/>
              <a:gdLst/>
              <a:ahLst/>
              <a:cxnLst/>
              <a:rect l="l" t="t" r="r" b="b"/>
              <a:pathLst>
                <a:path w="46" h="63" extrusionOk="0">
                  <a:moveTo>
                    <a:pt x="26" y="63"/>
                  </a:moveTo>
                  <a:cubicBezTo>
                    <a:pt x="18" y="63"/>
                    <a:pt x="10" y="58"/>
                    <a:pt x="8" y="49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15"/>
                    <a:pt x="6" y="5"/>
                    <a:pt x="15" y="3"/>
                  </a:cubicBezTo>
                  <a:cubicBezTo>
                    <a:pt x="25" y="0"/>
                    <a:pt x="35" y="6"/>
                    <a:pt x="37" y="16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6" y="50"/>
                    <a:pt x="40" y="60"/>
                    <a:pt x="30" y="63"/>
                  </a:cubicBezTo>
                  <a:cubicBezTo>
                    <a:pt x="29" y="63"/>
                    <a:pt x="27" y="63"/>
                    <a:pt x="26" y="63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2" name="Google Shape;2220;p72"/>
            <p:cNvSpPr/>
            <p:nvPr/>
          </p:nvSpPr>
          <p:spPr>
            <a:xfrm>
              <a:off x="3264091" y="2719786"/>
              <a:ext cx="18880" cy="13216"/>
            </a:xfrm>
            <a:custGeom>
              <a:avLst/>
              <a:gdLst/>
              <a:ahLst/>
              <a:cxnLst/>
              <a:rect l="l" t="t" r="r" b="b"/>
              <a:pathLst>
                <a:path w="65" h="44" extrusionOk="0">
                  <a:moveTo>
                    <a:pt x="45" y="44"/>
                  </a:moveTo>
                  <a:cubicBezTo>
                    <a:pt x="44" y="44"/>
                    <a:pt x="42" y="44"/>
                    <a:pt x="41" y="44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6" y="35"/>
                    <a:pt x="0" y="26"/>
                    <a:pt x="3" y="16"/>
                  </a:cubicBezTo>
                  <a:cubicBezTo>
                    <a:pt x="5" y="6"/>
                    <a:pt x="15" y="0"/>
                    <a:pt x="24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9" y="11"/>
                    <a:pt x="65" y="21"/>
                    <a:pt x="63" y="31"/>
                  </a:cubicBezTo>
                  <a:cubicBezTo>
                    <a:pt x="61" y="39"/>
                    <a:pt x="53" y="44"/>
                    <a:pt x="45" y="44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3" name="Google Shape;2221;p72"/>
            <p:cNvSpPr/>
            <p:nvPr/>
          </p:nvSpPr>
          <p:spPr>
            <a:xfrm>
              <a:off x="3356603" y="2725450"/>
              <a:ext cx="74576" cy="58528"/>
            </a:xfrm>
            <a:custGeom>
              <a:avLst/>
              <a:gdLst/>
              <a:ahLst/>
              <a:cxnLst/>
              <a:rect l="l" t="t" r="r" b="b"/>
              <a:pathLst>
                <a:path w="265" h="208" extrusionOk="0">
                  <a:moveTo>
                    <a:pt x="244" y="0"/>
                  </a:moveTo>
                  <a:cubicBezTo>
                    <a:pt x="255" y="0"/>
                    <a:pt x="265" y="9"/>
                    <a:pt x="265" y="21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5" y="143"/>
                    <a:pt x="200" y="208"/>
                    <a:pt x="120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19" y="208"/>
                    <a:pt x="0" y="189"/>
                    <a:pt x="0" y="166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65"/>
                    <a:pt x="65" y="0"/>
                    <a:pt x="145" y="0"/>
                  </a:cubicBezTo>
                  <a:lnTo>
                    <a:pt x="244" y="0"/>
                  </a:ln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4" name="Google Shape;2222;p72"/>
            <p:cNvSpPr/>
            <p:nvPr/>
          </p:nvSpPr>
          <p:spPr>
            <a:xfrm>
              <a:off x="3382091" y="2725450"/>
              <a:ext cx="49088" cy="58528"/>
            </a:xfrm>
            <a:custGeom>
              <a:avLst/>
              <a:gdLst/>
              <a:ahLst/>
              <a:cxnLst/>
              <a:rect l="l" t="t" r="r" b="b"/>
              <a:pathLst>
                <a:path w="175" h="208" extrusionOk="0">
                  <a:moveTo>
                    <a:pt x="175" y="21"/>
                  </a:moveTo>
                  <a:cubicBezTo>
                    <a:pt x="175" y="63"/>
                    <a:pt x="175" y="63"/>
                    <a:pt x="175" y="63"/>
                  </a:cubicBezTo>
                  <a:cubicBezTo>
                    <a:pt x="175" y="143"/>
                    <a:pt x="110" y="208"/>
                    <a:pt x="31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60" y="191"/>
                    <a:pt x="104" y="135"/>
                    <a:pt x="104" y="69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9"/>
                    <a:pt x="95" y="0"/>
                    <a:pt x="8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65" y="0"/>
                    <a:pt x="175" y="9"/>
                    <a:pt x="175" y="21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5" name="Google Shape;2223;p72"/>
            <p:cNvSpPr/>
            <p:nvPr/>
          </p:nvSpPr>
          <p:spPr>
            <a:xfrm>
              <a:off x="3356603" y="2744330"/>
              <a:ext cx="49088" cy="39648"/>
            </a:xfrm>
            <a:custGeom>
              <a:avLst/>
              <a:gdLst/>
              <a:ahLst/>
              <a:cxnLst/>
              <a:rect l="l" t="t" r="r" b="b"/>
              <a:pathLst>
                <a:path w="172" h="139" extrusionOk="0">
                  <a:moveTo>
                    <a:pt x="155" y="43"/>
                  </a:moveTo>
                  <a:cubicBezTo>
                    <a:pt x="119" y="55"/>
                    <a:pt x="87" y="74"/>
                    <a:pt x="61" y="100"/>
                  </a:cubicBezTo>
                  <a:cubicBezTo>
                    <a:pt x="42" y="119"/>
                    <a:pt x="33" y="135"/>
                    <a:pt x="33" y="135"/>
                  </a:cubicBezTo>
                  <a:cubicBezTo>
                    <a:pt x="32" y="137"/>
                    <a:pt x="31" y="138"/>
                    <a:pt x="30" y="139"/>
                  </a:cubicBezTo>
                  <a:cubicBezTo>
                    <a:pt x="16" y="135"/>
                    <a:pt x="4" y="124"/>
                    <a:pt x="0" y="109"/>
                  </a:cubicBezTo>
                  <a:cubicBezTo>
                    <a:pt x="12" y="90"/>
                    <a:pt x="55" y="32"/>
                    <a:pt x="142" y="3"/>
                  </a:cubicBezTo>
                  <a:cubicBezTo>
                    <a:pt x="153" y="0"/>
                    <a:pt x="165" y="6"/>
                    <a:pt x="168" y="17"/>
                  </a:cubicBezTo>
                  <a:cubicBezTo>
                    <a:pt x="172" y="27"/>
                    <a:pt x="166" y="39"/>
                    <a:pt x="155" y="43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6" name="Google Shape;2224;p72"/>
            <p:cNvSpPr/>
            <p:nvPr/>
          </p:nvSpPr>
          <p:spPr>
            <a:xfrm>
              <a:off x="3299019" y="2725450"/>
              <a:ext cx="75520" cy="58528"/>
            </a:xfrm>
            <a:custGeom>
              <a:avLst/>
              <a:gdLst/>
              <a:ahLst/>
              <a:cxnLst/>
              <a:rect l="l" t="t" r="r" b="b"/>
              <a:pathLst>
                <a:path w="265" h="208" extrusionOk="0">
                  <a:moveTo>
                    <a:pt x="145" y="208"/>
                  </a:moveTo>
                  <a:cubicBezTo>
                    <a:pt x="223" y="208"/>
                    <a:pt x="223" y="208"/>
                    <a:pt x="223" y="208"/>
                  </a:cubicBezTo>
                  <a:cubicBezTo>
                    <a:pt x="246" y="208"/>
                    <a:pt x="265" y="189"/>
                    <a:pt x="265" y="166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5" y="65"/>
                    <a:pt x="200" y="0"/>
                    <a:pt x="1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143"/>
                    <a:pt x="65" y="208"/>
                    <a:pt x="145" y="208"/>
                  </a:cubicBez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7" name="Google Shape;2225;p72"/>
            <p:cNvSpPr/>
            <p:nvPr/>
          </p:nvSpPr>
          <p:spPr>
            <a:xfrm>
              <a:off x="3308459" y="2725450"/>
              <a:ext cx="66080" cy="58528"/>
            </a:xfrm>
            <a:custGeom>
              <a:avLst/>
              <a:gdLst/>
              <a:ahLst/>
              <a:cxnLst/>
              <a:rect l="l" t="t" r="r" b="b"/>
              <a:pathLst>
                <a:path w="232" h="208" extrusionOk="0">
                  <a:moveTo>
                    <a:pt x="232" y="145"/>
                  </a:moveTo>
                  <a:cubicBezTo>
                    <a:pt x="232" y="166"/>
                    <a:pt x="232" y="166"/>
                    <a:pt x="232" y="166"/>
                  </a:cubicBezTo>
                  <a:cubicBezTo>
                    <a:pt x="232" y="189"/>
                    <a:pt x="213" y="208"/>
                    <a:pt x="190" y="208"/>
                  </a:cubicBezTo>
                  <a:cubicBezTo>
                    <a:pt x="112" y="208"/>
                    <a:pt x="112" y="208"/>
                    <a:pt x="112" y="208"/>
                  </a:cubicBezTo>
                  <a:cubicBezTo>
                    <a:pt x="110" y="208"/>
                    <a:pt x="108" y="208"/>
                    <a:pt x="106" y="208"/>
                  </a:cubicBezTo>
                  <a:cubicBezTo>
                    <a:pt x="128" y="206"/>
                    <a:pt x="145" y="188"/>
                    <a:pt x="145" y="166"/>
                  </a:cubicBezTo>
                  <a:cubicBezTo>
                    <a:pt x="145" y="145"/>
                    <a:pt x="145" y="145"/>
                    <a:pt x="145" y="145"/>
                  </a:cubicBezTo>
                  <a:cubicBezTo>
                    <a:pt x="145" y="65"/>
                    <a:pt x="80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67" y="0"/>
                    <a:pt x="232" y="65"/>
                    <a:pt x="232" y="145"/>
                  </a:cubicBez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8" name="Google Shape;2226;p72"/>
            <p:cNvSpPr/>
            <p:nvPr/>
          </p:nvSpPr>
          <p:spPr>
            <a:xfrm>
              <a:off x="3324507" y="2744330"/>
              <a:ext cx="49088" cy="39648"/>
            </a:xfrm>
            <a:custGeom>
              <a:avLst/>
              <a:gdLst/>
              <a:ahLst/>
              <a:cxnLst/>
              <a:rect l="l" t="t" r="r" b="b"/>
              <a:pathLst>
                <a:path w="172" h="139" extrusionOk="0">
                  <a:moveTo>
                    <a:pt x="172" y="109"/>
                  </a:moveTo>
                  <a:cubicBezTo>
                    <a:pt x="168" y="124"/>
                    <a:pt x="156" y="135"/>
                    <a:pt x="141" y="139"/>
                  </a:cubicBezTo>
                  <a:cubicBezTo>
                    <a:pt x="140" y="138"/>
                    <a:pt x="139" y="137"/>
                    <a:pt x="139" y="135"/>
                  </a:cubicBezTo>
                  <a:cubicBezTo>
                    <a:pt x="138" y="135"/>
                    <a:pt x="130" y="119"/>
                    <a:pt x="110" y="100"/>
                  </a:cubicBezTo>
                  <a:cubicBezTo>
                    <a:pt x="85" y="74"/>
                    <a:pt x="53" y="55"/>
                    <a:pt x="17" y="43"/>
                  </a:cubicBezTo>
                  <a:cubicBezTo>
                    <a:pt x="6" y="39"/>
                    <a:pt x="0" y="27"/>
                    <a:pt x="3" y="17"/>
                  </a:cubicBezTo>
                  <a:cubicBezTo>
                    <a:pt x="7" y="6"/>
                    <a:pt x="19" y="0"/>
                    <a:pt x="30" y="3"/>
                  </a:cubicBezTo>
                  <a:cubicBezTo>
                    <a:pt x="117" y="32"/>
                    <a:pt x="159" y="90"/>
                    <a:pt x="172" y="109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99" name="Google Shape;1542;p72"/>
          <p:cNvGrpSpPr/>
          <p:nvPr/>
        </p:nvGrpSpPr>
        <p:grpSpPr>
          <a:xfrm>
            <a:off x="5531396" y="2195636"/>
            <a:ext cx="924822" cy="880073"/>
            <a:chOff x="1686670" y="1255651"/>
            <a:chExt cx="339840" cy="328511"/>
          </a:xfrm>
        </p:grpSpPr>
        <p:sp>
          <p:nvSpPr>
            <p:cNvPr id="100" name="Google Shape;1543;p72"/>
            <p:cNvSpPr/>
            <p:nvPr/>
          </p:nvSpPr>
          <p:spPr>
            <a:xfrm>
              <a:off x="1760302" y="1280195"/>
              <a:ext cx="64200" cy="117000"/>
            </a:xfrm>
            <a:prstGeom prst="rect">
              <a:avLst/>
            </a:pr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1" name="Google Shape;1544;p72"/>
            <p:cNvSpPr/>
            <p:nvPr/>
          </p:nvSpPr>
          <p:spPr>
            <a:xfrm>
              <a:off x="1760302" y="1280195"/>
              <a:ext cx="64200" cy="61500"/>
            </a:xfrm>
            <a:prstGeom prst="rect">
              <a:avLst/>
            </a:pr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2" name="Google Shape;1545;p72"/>
            <p:cNvSpPr/>
            <p:nvPr/>
          </p:nvSpPr>
          <p:spPr>
            <a:xfrm>
              <a:off x="1803726" y="1280195"/>
              <a:ext cx="21600" cy="117000"/>
            </a:xfrm>
            <a:prstGeom prst="rect">
              <a:avLst/>
            </a:pr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3" name="Google Shape;1546;p72"/>
            <p:cNvSpPr/>
            <p:nvPr/>
          </p:nvSpPr>
          <p:spPr>
            <a:xfrm>
              <a:off x="1760302" y="1387811"/>
              <a:ext cx="64192" cy="139710"/>
            </a:xfrm>
            <a:custGeom>
              <a:avLst/>
              <a:gdLst/>
              <a:ahLst/>
              <a:cxnLst/>
              <a:rect l="l" t="t" r="r" b="b"/>
              <a:pathLst>
                <a:path w="227" h="491" extrusionOk="0">
                  <a:moveTo>
                    <a:pt x="0" y="0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58"/>
                    <a:pt x="33" y="491"/>
                    <a:pt x="75" y="491"/>
                  </a:cubicBezTo>
                  <a:cubicBezTo>
                    <a:pt x="152" y="491"/>
                    <a:pt x="152" y="491"/>
                    <a:pt x="152" y="491"/>
                  </a:cubicBezTo>
                  <a:cubicBezTo>
                    <a:pt x="193" y="491"/>
                    <a:pt x="227" y="458"/>
                    <a:pt x="227" y="417"/>
                  </a:cubicBezTo>
                  <a:cubicBezTo>
                    <a:pt x="227" y="0"/>
                    <a:pt x="227" y="0"/>
                    <a:pt x="2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4" name="Google Shape;1547;p72"/>
            <p:cNvSpPr/>
            <p:nvPr/>
          </p:nvSpPr>
          <p:spPr>
            <a:xfrm>
              <a:off x="1782013" y="1387811"/>
              <a:ext cx="43424" cy="139710"/>
            </a:xfrm>
            <a:custGeom>
              <a:avLst/>
              <a:gdLst/>
              <a:ahLst/>
              <a:cxnLst/>
              <a:rect l="l" t="t" r="r" b="b"/>
              <a:pathLst>
                <a:path w="153" h="491" extrusionOk="0">
                  <a:moveTo>
                    <a:pt x="76" y="0"/>
                  </a:moveTo>
                  <a:cubicBezTo>
                    <a:pt x="76" y="416"/>
                    <a:pt x="76" y="416"/>
                    <a:pt x="76" y="416"/>
                  </a:cubicBezTo>
                  <a:cubicBezTo>
                    <a:pt x="76" y="458"/>
                    <a:pt x="42" y="491"/>
                    <a:pt x="0" y="491"/>
                  </a:cubicBezTo>
                  <a:cubicBezTo>
                    <a:pt x="77" y="491"/>
                    <a:pt x="77" y="491"/>
                    <a:pt x="77" y="491"/>
                  </a:cubicBezTo>
                  <a:cubicBezTo>
                    <a:pt x="119" y="491"/>
                    <a:pt x="153" y="458"/>
                    <a:pt x="153" y="416"/>
                  </a:cubicBezTo>
                  <a:cubicBezTo>
                    <a:pt x="153" y="0"/>
                    <a:pt x="153" y="0"/>
                    <a:pt x="153" y="0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5" name="Google Shape;1548;p72"/>
            <p:cNvSpPr/>
            <p:nvPr/>
          </p:nvSpPr>
          <p:spPr>
            <a:xfrm>
              <a:off x="1745198" y="1255651"/>
              <a:ext cx="95344" cy="27376"/>
            </a:xfrm>
            <a:custGeom>
              <a:avLst/>
              <a:gdLst/>
              <a:ahLst/>
              <a:cxnLst/>
              <a:rect l="l" t="t" r="r" b="b"/>
              <a:pathLst>
                <a:path w="337" h="96" extrusionOk="0">
                  <a:moveTo>
                    <a:pt x="16" y="0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30" y="0"/>
                    <a:pt x="337" y="7"/>
                    <a:pt x="337" y="16"/>
                  </a:cubicBezTo>
                  <a:cubicBezTo>
                    <a:pt x="337" y="80"/>
                    <a:pt x="337" y="80"/>
                    <a:pt x="337" y="80"/>
                  </a:cubicBezTo>
                  <a:cubicBezTo>
                    <a:pt x="337" y="88"/>
                    <a:pt x="330" y="96"/>
                    <a:pt x="321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7" y="96"/>
                    <a:pt x="0" y="88"/>
                    <a:pt x="0" y="8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6" name="Google Shape;1549;p72"/>
            <p:cNvSpPr/>
            <p:nvPr/>
          </p:nvSpPr>
          <p:spPr>
            <a:xfrm>
              <a:off x="1814109" y="1255651"/>
              <a:ext cx="26432" cy="27376"/>
            </a:xfrm>
            <a:custGeom>
              <a:avLst/>
              <a:gdLst/>
              <a:ahLst/>
              <a:cxnLst/>
              <a:rect l="l" t="t" r="r" b="b"/>
              <a:pathLst>
                <a:path w="94" h="96" extrusionOk="0">
                  <a:moveTo>
                    <a:pt x="94" y="16"/>
                  </a:moveTo>
                  <a:cubicBezTo>
                    <a:pt x="94" y="80"/>
                    <a:pt x="94" y="80"/>
                    <a:pt x="94" y="80"/>
                  </a:cubicBezTo>
                  <a:cubicBezTo>
                    <a:pt x="94" y="89"/>
                    <a:pt x="87" y="96"/>
                    <a:pt x="78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9" y="96"/>
                    <a:pt x="17" y="89"/>
                    <a:pt x="17" y="80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7"/>
                    <a:pt x="9" y="0"/>
                    <a:pt x="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94" y="7"/>
                    <a:pt x="94" y="16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7" name="Google Shape;1550;p72"/>
            <p:cNvSpPr/>
            <p:nvPr/>
          </p:nvSpPr>
          <p:spPr>
            <a:xfrm>
              <a:off x="1775406" y="1338723"/>
              <a:ext cx="17936" cy="10384"/>
            </a:xfrm>
            <a:custGeom>
              <a:avLst/>
              <a:gdLst/>
              <a:ahLst/>
              <a:cxnLst/>
              <a:rect l="l" t="t" r="r" b="b"/>
              <a:pathLst>
                <a:path w="65" h="36" extrusionOk="0">
                  <a:moveTo>
                    <a:pt x="47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9" y="36"/>
                    <a:pt x="0" y="28"/>
                    <a:pt x="0" y="18"/>
                  </a:cubicBezTo>
                  <a:cubicBezTo>
                    <a:pt x="0" y="9"/>
                    <a:pt x="8" y="0"/>
                    <a:pt x="1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6" y="0"/>
                    <a:pt x="65" y="8"/>
                    <a:pt x="65" y="18"/>
                  </a:cubicBezTo>
                  <a:cubicBezTo>
                    <a:pt x="65" y="27"/>
                    <a:pt x="57" y="36"/>
                    <a:pt x="47" y="36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8" name="Google Shape;1551;p72"/>
            <p:cNvSpPr/>
            <p:nvPr/>
          </p:nvSpPr>
          <p:spPr>
            <a:xfrm>
              <a:off x="1775406" y="1367987"/>
              <a:ext cx="17936" cy="10384"/>
            </a:xfrm>
            <a:custGeom>
              <a:avLst/>
              <a:gdLst/>
              <a:ahLst/>
              <a:cxnLst/>
              <a:rect l="l" t="t" r="r" b="b"/>
              <a:pathLst>
                <a:path w="65" h="35" extrusionOk="0">
                  <a:moveTo>
                    <a:pt x="47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9" y="35"/>
                    <a:pt x="0" y="2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6" y="0"/>
                    <a:pt x="65" y="8"/>
                    <a:pt x="65" y="17"/>
                  </a:cubicBezTo>
                  <a:cubicBezTo>
                    <a:pt x="65" y="27"/>
                    <a:pt x="57" y="35"/>
                    <a:pt x="47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9" name="Google Shape;1552;p72"/>
            <p:cNvSpPr/>
            <p:nvPr/>
          </p:nvSpPr>
          <p:spPr>
            <a:xfrm>
              <a:off x="1775406" y="1397251"/>
              <a:ext cx="17936" cy="9440"/>
            </a:xfrm>
            <a:custGeom>
              <a:avLst/>
              <a:gdLst/>
              <a:ahLst/>
              <a:cxnLst/>
              <a:rect l="l" t="t" r="r" b="b"/>
              <a:pathLst>
                <a:path w="65" h="35" extrusionOk="0">
                  <a:moveTo>
                    <a:pt x="47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9" y="35"/>
                    <a:pt x="0" y="2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6" y="0"/>
                    <a:pt x="65" y="7"/>
                    <a:pt x="65" y="17"/>
                  </a:cubicBezTo>
                  <a:cubicBezTo>
                    <a:pt x="65" y="27"/>
                    <a:pt x="57" y="35"/>
                    <a:pt x="47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0" name="Google Shape;1553;p72"/>
            <p:cNvSpPr/>
            <p:nvPr/>
          </p:nvSpPr>
          <p:spPr>
            <a:xfrm>
              <a:off x="1775406" y="1426515"/>
              <a:ext cx="17936" cy="9440"/>
            </a:xfrm>
            <a:custGeom>
              <a:avLst/>
              <a:gdLst/>
              <a:ahLst/>
              <a:cxnLst/>
              <a:rect l="l" t="t" r="r" b="b"/>
              <a:pathLst>
                <a:path w="65" h="35" extrusionOk="0">
                  <a:moveTo>
                    <a:pt x="47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9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6" y="0"/>
                    <a:pt x="65" y="7"/>
                    <a:pt x="65" y="17"/>
                  </a:cubicBezTo>
                  <a:cubicBezTo>
                    <a:pt x="65" y="27"/>
                    <a:pt x="57" y="35"/>
                    <a:pt x="47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1" name="Google Shape;1554;p72"/>
            <p:cNvSpPr/>
            <p:nvPr/>
          </p:nvSpPr>
          <p:spPr>
            <a:xfrm>
              <a:off x="1775406" y="1455778"/>
              <a:ext cx="17936" cy="9440"/>
            </a:xfrm>
            <a:custGeom>
              <a:avLst/>
              <a:gdLst/>
              <a:ahLst/>
              <a:cxnLst/>
              <a:rect l="l" t="t" r="r" b="b"/>
              <a:pathLst>
                <a:path w="65" h="35" extrusionOk="0">
                  <a:moveTo>
                    <a:pt x="47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9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6" y="0"/>
                    <a:pt x="65" y="7"/>
                    <a:pt x="65" y="17"/>
                  </a:cubicBezTo>
                  <a:cubicBezTo>
                    <a:pt x="65" y="27"/>
                    <a:pt x="57" y="35"/>
                    <a:pt x="47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2" name="Google Shape;1555;p72"/>
            <p:cNvSpPr/>
            <p:nvPr/>
          </p:nvSpPr>
          <p:spPr>
            <a:xfrm>
              <a:off x="1887741" y="1280195"/>
              <a:ext cx="65100" cy="117000"/>
            </a:xfrm>
            <a:prstGeom prst="rect">
              <a:avLst/>
            </a:pr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3" name="Google Shape;1556;p72"/>
            <p:cNvSpPr/>
            <p:nvPr/>
          </p:nvSpPr>
          <p:spPr>
            <a:xfrm>
              <a:off x="1887741" y="1280195"/>
              <a:ext cx="65100" cy="61500"/>
            </a:xfrm>
            <a:prstGeom prst="rect">
              <a:avLst/>
            </a:pr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4" name="Google Shape;1557;p72"/>
            <p:cNvSpPr/>
            <p:nvPr/>
          </p:nvSpPr>
          <p:spPr>
            <a:xfrm>
              <a:off x="1930221" y="1280195"/>
              <a:ext cx="22800" cy="117000"/>
            </a:xfrm>
            <a:prstGeom prst="rect">
              <a:avLst/>
            </a:pr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5" name="Google Shape;1558;p72"/>
            <p:cNvSpPr/>
            <p:nvPr/>
          </p:nvSpPr>
          <p:spPr>
            <a:xfrm>
              <a:off x="1887741" y="1387811"/>
              <a:ext cx="65136" cy="139710"/>
            </a:xfrm>
            <a:custGeom>
              <a:avLst/>
              <a:gdLst/>
              <a:ahLst/>
              <a:cxnLst/>
              <a:rect l="l" t="t" r="r" b="b"/>
              <a:pathLst>
                <a:path w="227" h="491" extrusionOk="0">
                  <a:moveTo>
                    <a:pt x="0" y="0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58"/>
                    <a:pt x="33" y="491"/>
                    <a:pt x="75" y="491"/>
                  </a:cubicBezTo>
                  <a:cubicBezTo>
                    <a:pt x="152" y="491"/>
                    <a:pt x="152" y="491"/>
                    <a:pt x="152" y="491"/>
                  </a:cubicBezTo>
                  <a:cubicBezTo>
                    <a:pt x="193" y="491"/>
                    <a:pt x="227" y="458"/>
                    <a:pt x="227" y="417"/>
                  </a:cubicBezTo>
                  <a:cubicBezTo>
                    <a:pt x="227" y="0"/>
                    <a:pt x="227" y="0"/>
                    <a:pt x="2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6" name="Google Shape;1559;p72"/>
            <p:cNvSpPr/>
            <p:nvPr/>
          </p:nvSpPr>
          <p:spPr>
            <a:xfrm>
              <a:off x="1909453" y="1387811"/>
              <a:ext cx="43424" cy="139710"/>
            </a:xfrm>
            <a:custGeom>
              <a:avLst/>
              <a:gdLst/>
              <a:ahLst/>
              <a:cxnLst/>
              <a:rect l="l" t="t" r="r" b="b"/>
              <a:pathLst>
                <a:path w="153" h="491" extrusionOk="0">
                  <a:moveTo>
                    <a:pt x="75" y="0"/>
                  </a:moveTo>
                  <a:cubicBezTo>
                    <a:pt x="75" y="416"/>
                    <a:pt x="75" y="416"/>
                    <a:pt x="75" y="416"/>
                  </a:cubicBezTo>
                  <a:cubicBezTo>
                    <a:pt x="75" y="458"/>
                    <a:pt x="41" y="491"/>
                    <a:pt x="0" y="491"/>
                  </a:cubicBezTo>
                  <a:cubicBezTo>
                    <a:pt x="77" y="491"/>
                    <a:pt x="77" y="491"/>
                    <a:pt x="77" y="491"/>
                  </a:cubicBezTo>
                  <a:cubicBezTo>
                    <a:pt x="119" y="491"/>
                    <a:pt x="153" y="458"/>
                    <a:pt x="153" y="416"/>
                  </a:cubicBezTo>
                  <a:cubicBezTo>
                    <a:pt x="153" y="0"/>
                    <a:pt x="153" y="0"/>
                    <a:pt x="153" y="0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7" name="Google Shape;1560;p72"/>
            <p:cNvSpPr/>
            <p:nvPr/>
          </p:nvSpPr>
          <p:spPr>
            <a:xfrm>
              <a:off x="1871693" y="1255651"/>
              <a:ext cx="96288" cy="27376"/>
            </a:xfrm>
            <a:custGeom>
              <a:avLst/>
              <a:gdLst/>
              <a:ahLst/>
              <a:cxnLst/>
              <a:rect l="l" t="t" r="r" b="b"/>
              <a:pathLst>
                <a:path w="336" h="96" extrusionOk="0">
                  <a:moveTo>
                    <a:pt x="16" y="0"/>
                  </a:moveTo>
                  <a:cubicBezTo>
                    <a:pt x="320" y="0"/>
                    <a:pt x="320" y="0"/>
                    <a:pt x="320" y="0"/>
                  </a:cubicBezTo>
                  <a:cubicBezTo>
                    <a:pt x="329" y="0"/>
                    <a:pt x="336" y="7"/>
                    <a:pt x="336" y="16"/>
                  </a:cubicBezTo>
                  <a:cubicBezTo>
                    <a:pt x="336" y="80"/>
                    <a:pt x="336" y="80"/>
                    <a:pt x="336" y="80"/>
                  </a:cubicBezTo>
                  <a:cubicBezTo>
                    <a:pt x="336" y="88"/>
                    <a:pt x="329" y="96"/>
                    <a:pt x="320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7" y="96"/>
                    <a:pt x="0" y="88"/>
                    <a:pt x="0" y="8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8" name="Google Shape;1561;p72"/>
            <p:cNvSpPr/>
            <p:nvPr/>
          </p:nvSpPr>
          <p:spPr>
            <a:xfrm>
              <a:off x="1941549" y="1255651"/>
              <a:ext cx="26432" cy="27376"/>
            </a:xfrm>
            <a:custGeom>
              <a:avLst/>
              <a:gdLst/>
              <a:ahLst/>
              <a:cxnLst/>
              <a:rect l="l" t="t" r="r" b="b"/>
              <a:pathLst>
                <a:path w="93" h="96" extrusionOk="0">
                  <a:moveTo>
                    <a:pt x="93" y="16"/>
                  </a:moveTo>
                  <a:cubicBezTo>
                    <a:pt x="93" y="80"/>
                    <a:pt x="93" y="80"/>
                    <a:pt x="93" y="80"/>
                  </a:cubicBezTo>
                  <a:cubicBezTo>
                    <a:pt x="93" y="89"/>
                    <a:pt x="86" y="96"/>
                    <a:pt x="77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9" y="96"/>
                    <a:pt x="16" y="89"/>
                    <a:pt x="16" y="8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7"/>
                    <a:pt x="9" y="0"/>
                    <a:pt x="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6" y="0"/>
                    <a:pt x="93" y="7"/>
                    <a:pt x="93" y="16"/>
                  </a:cubicBezTo>
                  <a:close/>
                </a:path>
              </a:pathLst>
            </a:custGeom>
            <a:solidFill>
              <a:srgbClr val="BCEE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9" name="Google Shape;1562;p72"/>
            <p:cNvSpPr/>
            <p:nvPr/>
          </p:nvSpPr>
          <p:spPr>
            <a:xfrm>
              <a:off x="1901901" y="1338723"/>
              <a:ext cx="18880" cy="10384"/>
            </a:xfrm>
            <a:custGeom>
              <a:avLst/>
              <a:gdLst/>
              <a:ahLst/>
              <a:cxnLst/>
              <a:rect l="l" t="t" r="r" b="b"/>
              <a:pathLst>
                <a:path w="66" h="36" extrusionOk="0">
                  <a:moveTo>
                    <a:pt x="48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9" y="36"/>
                    <a:pt x="1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7" y="0"/>
                    <a:pt x="65" y="8"/>
                    <a:pt x="65" y="18"/>
                  </a:cubicBezTo>
                  <a:cubicBezTo>
                    <a:pt x="66" y="27"/>
                    <a:pt x="58" y="36"/>
                    <a:pt x="48" y="36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0" name="Google Shape;1563;p72"/>
            <p:cNvSpPr/>
            <p:nvPr/>
          </p:nvSpPr>
          <p:spPr>
            <a:xfrm>
              <a:off x="1901901" y="1367987"/>
              <a:ext cx="18880" cy="10384"/>
            </a:xfrm>
            <a:custGeom>
              <a:avLst/>
              <a:gdLst/>
              <a:ahLst/>
              <a:cxnLst/>
              <a:rect l="l" t="t" r="r" b="b"/>
              <a:pathLst>
                <a:path w="66" h="35" extrusionOk="0">
                  <a:moveTo>
                    <a:pt x="4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9" y="35"/>
                    <a:pt x="1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7" y="0"/>
                    <a:pt x="65" y="8"/>
                    <a:pt x="65" y="17"/>
                  </a:cubicBezTo>
                  <a:cubicBezTo>
                    <a:pt x="66" y="27"/>
                    <a:pt x="58" y="35"/>
                    <a:pt x="48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1" name="Google Shape;1564;p72"/>
            <p:cNvSpPr/>
            <p:nvPr/>
          </p:nvSpPr>
          <p:spPr>
            <a:xfrm>
              <a:off x="1901901" y="1397251"/>
              <a:ext cx="19824" cy="9440"/>
            </a:xfrm>
            <a:custGeom>
              <a:avLst/>
              <a:gdLst/>
              <a:ahLst/>
              <a:cxnLst/>
              <a:rect l="l" t="t" r="r" b="b"/>
              <a:pathLst>
                <a:path w="67" h="35" extrusionOk="0">
                  <a:moveTo>
                    <a:pt x="4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9" y="35"/>
                    <a:pt x="1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6" y="0"/>
                    <a:pt x="64" y="6"/>
                    <a:pt x="65" y="15"/>
                  </a:cubicBezTo>
                  <a:cubicBezTo>
                    <a:pt x="67" y="26"/>
                    <a:pt x="58" y="35"/>
                    <a:pt x="48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2" name="Google Shape;1565;p72"/>
            <p:cNvSpPr/>
            <p:nvPr/>
          </p:nvSpPr>
          <p:spPr>
            <a:xfrm>
              <a:off x="1901901" y="1426515"/>
              <a:ext cx="18880" cy="9440"/>
            </a:xfrm>
            <a:custGeom>
              <a:avLst/>
              <a:gdLst/>
              <a:ahLst/>
              <a:cxnLst/>
              <a:rect l="l" t="t" r="r" b="b"/>
              <a:pathLst>
                <a:path w="66" h="35" extrusionOk="0">
                  <a:moveTo>
                    <a:pt x="4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9" y="35"/>
                    <a:pt x="1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7" y="0"/>
                    <a:pt x="65" y="7"/>
                    <a:pt x="65" y="17"/>
                  </a:cubicBezTo>
                  <a:cubicBezTo>
                    <a:pt x="66" y="27"/>
                    <a:pt x="58" y="35"/>
                    <a:pt x="48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3" name="Google Shape;1566;p72"/>
            <p:cNvSpPr/>
            <p:nvPr/>
          </p:nvSpPr>
          <p:spPr>
            <a:xfrm>
              <a:off x="1901901" y="1455778"/>
              <a:ext cx="19824" cy="9440"/>
            </a:xfrm>
            <a:custGeom>
              <a:avLst/>
              <a:gdLst/>
              <a:ahLst/>
              <a:cxnLst/>
              <a:rect l="l" t="t" r="r" b="b"/>
              <a:pathLst>
                <a:path w="67" h="35" extrusionOk="0">
                  <a:moveTo>
                    <a:pt x="48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9" y="35"/>
                    <a:pt x="1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6" y="0"/>
                    <a:pt x="64" y="6"/>
                    <a:pt x="65" y="15"/>
                  </a:cubicBezTo>
                  <a:cubicBezTo>
                    <a:pt x="67" y="26"/>
                    <a:pt x="58" y="35"/>
                    <a:pt x="48" y="35"/>
                  </a:cubicBezTo>
                  <a:close/>
                </a:path>
              </a:pathLst>
            </a:custGeom>
            <a:solidFill>
              <a:srgbClr val="00B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4" name="Google Shape;1567;p72"/>
            <p:cNvSpPr/>
            <p:nvPr/>
          </p:nvSpPr>
          <p:spPr>
            <a:xfrm>
              <a:off x="1686670" y="1300962"/>
              <a:ext cx="339840" cy="269040"/>
            </a:xfrm>
            <a:custGeom>
              <a:avLst/>
              <a:gdLst/>
              <a:ahLst/>
              <a:cxnLst/>
              <a:rect l="l" t="t" r="r" b="b"/>
              <a:pathLst>
                <a:path w="1198" h="947" extrusionOk="0">
                  <a:moveTo>
                    <a:pt x="1019" y="947"/>
                  </a:moveTo>
                  <a:cubicBezTo>
                    <a:pt x="179" y="947"/>
                    <a:pt x="179" y="947"/>
                    <a:pt x="179" y="947"/>
                  </a:cubicBezTo>
                  <a:cubicBezTo>
                    <a:pt x="80" y="947"/>
                    <a:pt x="0" y="867"/>
                    <a:pt x="0" y="768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80" y="0"/>
                    <a:pt x="179" y="0"/>
                  </a:cubicBezTo>
                  <a:cubicBezTo>
                    <a:pt x="1019" y="0"/>
                    <a:pt x="1019" y="0"/>
                    <a:pt x="1019" y="0"/>
                  </a:cubicBezTo>
                  <a:cubicBezTo>
                    <a:pt x="1118" y="0"/>
                    <a:pt x="1198" y="80"/>
                    <a:pt x="1198" y="179"/>
                  </a:cubicBezTo>
                  <a:cubicBezTo>
                    <a:pt x="1198" y="768"/>
                    <a:pt x="1198" y="768"/>
                    <a:pt x="1198" y="768"/>
                  </a:cubicBezTo>
                  <a:cubicBezTo>
                    <a:pt x="1198" y="867"/>
                    <a:pt x="1118" y="947"/>
                    <a:pt x="1019" y="947"/>
                  </a:cubicBezTo>
                  <a:close/>
                  <a:moveTo>
                    <a:pt x="177" y="79"/>
                  </a:moveTo>
                  <a:cubicBezTo>
                    <a:pt x="122" y="79"/>
                    <a:pt x="77" y="124"/>
                    <a:pt x="77" y="179"/>
                  </a:cubicBezTo>
                  <a:cubicBezTo>
                    <a:pt x="77" y="767"/>
                    <a:pt x="77" y="767"/>
                    <a:pt x="77" y="767"/>
                  </a:cubicBezTo>
                  <a:cubicBezTo>
                    <a:pt x="77" y="823"/>
                    <a:pt x="122" y="867"/>
                    <a:pt x="177" y="867"/>
                  </a:cubicBezTo>
                  <a:cubicBezTo>
                    <a:pt x="1018" y="867"/>
                    <a:pt x="1018" y="867"/>
                    <a:pt x="1018" y="867"/>
                  </a:cubicBezTo>
                  <a:cubicBezTo>
                    <a:pt x="1073" y="867"/>
                    <a:pt x="1118" y="823"/>
                    <a:pt x="1118" y="767"/>
                  </a:cubicBezTo>
                  <a:cubicBezTo>
                    <a:pt x="1118" y="179"/>
                    <a:pt x="1118" y="179"/>
                    <a:pt x="1118" y="179"/>
                  </a:cubicBezTo>
                  <a:cubicBezTo>
                    <a:pt x="1118" y="124"/>
                    <a:pt x="1073" y="79"/>
                    <a:pt x="1018" y="79"/>
                  </a:cubicBezTo>
                  <a:cubicBezTo>
                    <a:pt x="177" y="79"/>
                    <a:pt x="177" y="79"/>
                    <a:pt x="177" y="79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5" name="Google Shape;1568;p72"/>
            <p:cNvSpPr/>
            <p:nvPr/>
          </p:nvSpPr>
          <p:spPr>
            <a:xfrm>
              <a:off x="1952877" y="1300963"/>
              <a:ext cx="73632" cy="269040"/>
            </a:xfrm>
            <a:custGeom>
              <a:avLst/>
              <a:gdLst/>
              <a:ahLst/>
              <a:cxnLst/>
              <a:rect l="l" t="t" r="r" b="b"/>
              <a:pathLst>
                <a:path w="260" h="947" extrusionOk="0">
                  <a:moveTo>
                    <a:pt x="260" y="179"/>
                  </a:moveTo>
                  <a:cubicBezTo>
                    <a:pt x="260" y="768"/>
                    <a:pt x="260" y="768"/>
                    <a:pt x="260" y="768"/>
                  </a:cubicBezTo>
                  <a:cubicBezTo>
                    <a:pt x="260" y="867"/>
                    <a:pt x="179" y="947"/>
                    <a:pt x="79" y="947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98" y="947"/>
                    <a:pt x="179" y="868"/>
                    <a:pt x="180" y="771"/>
                  </a:cubicBezTo>
                  <a:cubicBezTo>
                    <a:pt x="180" y="770"/>
                    <a:pt x="180" y="769"/>
                    <a:pt x="180" y="768"/>
                  </a:cubicBezTo>
                  <a:cubicBezTo>
                    <a:pt x="180" y="179"/>
                    <a:pt x="180" y="179"/>
                    <a:pt x="180" y="179"/>
                  </a:cubicBezTo>
                  <a:cubicBezTo>
                    <a:pt x="180" y="178"/>
                    <a:pt x="180" y="177"/>
                    <a:pt x="180" y="176"/>
                  </a:cubicBezTo>
                  <a:cubicBezTo>
                    <a:pt x="179" y="79"/>
                    <a:pt x="98" y="0"/>
                    <a:pt x="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9" y="0"/>
                    <a:pt x="260" y="80"/>
                    <a:pt x="260" y="179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6" name="Google Shape;1569;p72"/>
            <p:cNvSpPr/>
            <p:nvPr/>
          </p:nvSpPr>
          <p:spPr>
            <a:xfrm>
              <a:off x="1742365" y="1536018"/>
              <a:ext cx="22656" cy="48144"/>
            </a:xfrm>
            <a:custGeom>
              <a:avLst/>
              <a:gdLst/>
              <a:ahLst/>
              <a:cxnLst/>
              <a:rect l="l" t="t" r="r" b="b"/>
              <a:pathLst>
                <a:path w="79" h="167" extrusionOk="0">
                  <a:moveTo>
                    <a:pt x="39" y="167"/>
                  </a:moveTo>
                  <a:cubicBezTo>
                    <a:pt x="17" y="167"/>
                    <a:pt x="0" y="149"/>
                    <a:pt x="0" y="12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6"/>
                    <a:pt x="14" y="8"/>
                    <a:pt x="31" y="5"/>
                  </a:cubicBezTo>
                  <a:cubicBezTo>
                    <a:pt x="57" y="0"/>
                    <a:pt x="79" y="19"/>
                    <a:pt x="79" y="44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49"/>
                    <a:pt x="61" y="167"/>
                    <a:pt x="39" y="167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7" name="Google Shape;1570;p72"/>
            <p:cNvSpPr/>
            <p:nvPr/>
          </p:nvSpPr>
          <p:spPr>
            <a:xfrm>
              <a:off x="1947213" y="1536018"/>
              <a:ext cx="23600" cy="48144"/>
            </a:xfrm>
            <a:custGeom>
              <a:avLst/>
              <a:gdLst/>
              <a:ahLst/>
              <a:cxnLst/>
              <a:rect l="l" t="t" r="r" b="b"/>
              <a:pathLst>
                <a:path w="80" h="167" extrusionOk="0">
                  <a:moveTo>
                    <a:pt x="40" y="167"/>
                  </a:moveTo>
                  <a:cubicBezTo>
                    <a:pt x="18" y="167"/>
                    <a:pt x="0" y="149"/>
                    <a:pt x="0" y="12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6"/>
                    <a:pt x="14" y="8"/>
                    <a:pt x="32" y="5"/>
                  </a:cubicBezTo>
                  <a:cubicBezTo>
                    <a:pt x="57" y="0"/>
                    <a:pt x="80" y="19"/>
                    <a:pt x="80" y="44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49"/>
                    <a:pt x="62" y="167"/>
                    <a:pt x="40" y="167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57" name="Google Shape;1828;p72"/>
          <p:cNvGrpSpPr/>
          <p:nvPr/>
        </p:nvGrpSpPr>
        <p:grpSpPr>
          <a:xfrm>
            <a:off x="9351818" y="2261389"/>
            <a:ext cx="954776" cy="814320"/>
            <a:chOff x="993775" y="1944767"/>
            <a:chExt cx="345503" cy="340784"/>
          </a:xfrm>
        </p:grpSpPr>
        <p:sp>
          <p:nvSpPr>
            <p:cNvPr id="158" name="Google Shape;1829;p72"/>
            <p:cNvSpPr/>
            <p:nvPr/>
          </p:nvSpPr>
          <p:spPr>
            <a:xfrm>
              <a:off x="1104223" y="2081646"/>
              <a:ext cx="151039" cy="167088"/>
            </a:xfrm>
            <a:custGeom>
              <a:avLst/>
              <a:gdLst/>
              <a:ahLst/>
              <a:cxnLst/>
              <a:rect l="l" t="t" r="r" b="b"/>
              <a:pathLst>
                <a:path w="532" h="587" extrusionOk="0">
                  <a:moveTo>
                    <a:pt x="191" y="96"/>
                  </a:moveTo>
                  <a:cubicBezTo>
                    <a:pt x="532" y="96"/>
                    <a:pt x="532" y="96"/>
                    <a:pt x="532" y="96"/>
                  </a:cubicBezTo>
                  <a:cubicBezTo>
                    <a:pt x="532" y="0"/>
                    <a:pt x="532" y="0"/>
                    <a:pt x="532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84" y="0"/>
                    <a:pt x="0" y="95"/>
                    <a:pt x="19" y="203"/>
                  </a:cubicBezTo>
                  <a:cubicBezTo>
                    <a:pt x="33" y="286"/>
                    <a:pt x="106" y="346"/>
                    <a:pt x="190" y="346"/>
                  </a:cubicBezTo>
                  <a:cubicBezTo>
                    <a:pt x="296" y="346"/>
                    <a:pt x="296" y="346"/>
                    <a:pt x="296" y="346"/>
                  </a:cubicBezTo>
                  <a:cubicBezTo>
                    <a:pt x="334" y="346"/>
                    <a:pt x="365" y="378"/>
                    <a:pt x="364" y="416"/>
                  </a:cubicBezTo>
                  <a:cubicBezTo>
                    <a:pt x="362" y="453"/>
                    <a:pt x="331" y="482"/>
                    <a:pt x="294" y="482"/>
                  </a:cubicBezTo>
                  <a:cubicBezTo>
                    <a:pt x="259" y="482"/>
                    <a:pt x="259" y="482"/>
                    <a:pt x="259" y="482"/>
                  </a:cubicBezTo>
                  <a:cubicBezTo>
                    <a:pt x="245" y="482"/>
                    <a:pt x="233" y="484"/>
                    <a:pt x="221" y="487"/>
                  </a:cubicBezTo>
                  <a:cubicBezTo>
                    <a:pt x="221" y="587"/>
                    <a:pt x="221" y="587"/>
                    <a:pt x="221" y="587"/>
                  </a:cubicBezTo>
                  <a:cubicBezTo>
                    <a:pt x="232" y="581"/>
                    <a:pt x="246" y="578"/>
                    <a:pt x="260" y="578"/>
                  </a:cubicBezTo>
                  <a:cubicBezTo>
                    <a:pt x="296" y="578"/>
                    <a:pt x="296" y="578"/>
                    <a:pt x="296" y="578"/>
                  </a:cubicBezTo>
                  <a:cubicBezTo>
                    <a:pt x="388" y="578"/>
                    <a:pt x="463" y="502"/>
                    <a:pt x="461" y="410"/>
                  </a:cubicBezTo>
                  <a:cubicBezTo>
                    <a:pt x="460" y="320"/>
                    <a:pt x="384" y="248"/>
                    <a:pt x="294" y="248"/>
                  </a:cubicBezTo>
                  <a:cubicBezTo>
                    <a:pt x="190" y="248"/>
                    <a:pt x="190" y="248"/>
                    <a:pt x="190" y="248"/>
                  </a:cubicBezTo>
                  <a:cubicBezTo>
                    <a:pt x="147" y="248"/>
                    <a:pt x="112" y="212"/>
                    <a:pt x="114" y="170"/>
                  </a:cubicBezTo>
                  <a:cubicBezTo>
                    <a:pt x="115" y="128"/>
                    <a:pt x="150" y="96"/>
                    <a:pt x="191" y="96"/>
                  </a:cubicBezTo>
                  <a:close/>
                </a:path>
              </a:pathLst>
            </a:custGeom>
            <a:solidFill>
              <a:srgbClr val="27E19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59" name="Google Shape;1830;p72"/>
            <p:cNvSpPr/>
            <p:nvPr/>
          </p:nvSpPr>
          <p:spPr>
            <a:xfrm>
              <a:off x="1167471" y="2151502"/>
              <a:ext cx="68912" cy="97232"/>
            </a:xfrm>
            <a:custGeom>
              <a:avLst/>
              <a:gdLst/>
              <a:ahLst/>
              <a:cxnLst/>
              <a:rect l="l" t="t" r="r" b="b"/>
              <a:pathLst>
                <a:path w="242" h="339" extrusionOk="0">
                  <a:moveTo>
                    <a:pt x="240" y="162"/>
                  </a:moveTo>
                  <a:cubicBezTo>
                    <a:pt x="242" y="254"/>
                    <a:pt x="167" y="330"/>
                    <a:pt x="75" y="330"/>
                  </a:cubicBezTo>
                  <a:cubicBezTo>
                    <a:pt x="39" y="330"/>
                    <a:pt x="39" y="330"/>
                    <a:pt x="39" y="330"/>
                  </a:cubicBezTo>
                  <a:cubicBezTo>
                    <a:pt x="25" y="330"/>
                    <a:pt x="11" y="333"/>
                    <a:pt x="0" y="339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18" y="330"/>
                    <a:pt x="18" y="330"/>
                    <a:pt x="18" y="330"/>
                  </a:cubicBezTo>
                  <a:cubicBezTo>
                    <a:pt x="109" y="330"/>
                    <a:pt x="184" y="254"/>
                    <a:pt x="183" y="162"/>
                  </a:cubicBezTo>
                  <a:cubicBezTo>
                    <a:pt x="181" y="72"/>
                    <a:pt x="106" y="0"/>
                    <a:pt x="1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163" y="0"/>
                    <a:pt x="239" y="72"/>
                    <a:pt x="240" y="162"/>
                  </a:cubicBez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0" name="Google Shape;1831;p72"/>
            <p:cNvSpPr/>
            <p:nvPr/>
          </p:nvSpPr>
          <p:spPr>
            <a:xfrm>
              <a:off x="1120271" y="2109022"/>
              <a:ext cx="38704" cy="42480"/>
            </a:xfrm>
            <a:custGeom>
              <a:avLst/>
              <a:gdLst/>
              <a:ahLst/>
              <a:cxnLst/>
              <a:rect l="l" t="t" r="r" b="b"/>
              <a:pathLst>
                <a:path w="137" h="152" extrusionOk="0">
                  <a:moveTo>
                    <a:pt x="135" y="152"/>
                  </a:moveTo>
                  <a:cubicBezTo>
                    <a:pt x="77" y="152"/>
                    <a:pt x="77" y="152"/>
                    <a:pt x="77" y="152"/>
                  </a:cubicBezTo>
                  <a:cubicBezTo>
                    <a:pt x="34" y="152"/>
                    <a:pt x="0" y="116"/>
                    <a:pt x="1" y="74"/>
                  </a:cubicBezTo>
                  <a:cubicBezTo>
                    <a:pt x="2" y="32"/>
                    <a:pt x="37" y="0"/>
                    <a:pt x="7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95" y="0"/>
                    <a:pt x="60" y="32"/>
                    <a:pt x="59" y="74"/>
                  </a:cubicBezTo>
                  <a:cubicBezTo>
                    <a:pt x="58" y="116"/>
                    <a:pt x="92" y="152"/>
                    <a:pt x="135" y="152"/>
                  </a:cubicBez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1" name="Google Shape;1832;p72"/>
            <p:cNvSpPr/>
            <p:nvPr/>
          </p:nvSpPr>
          <p:spPr>
            <a:xfrm>
              <a:off x="1287359" y="2099582"/>
              <a:ext cx="21712" cy="16992"/>
            </a:xfrm>
            <a:custGeom>
              <a:avLst/>
              <a:gdLst/>
              <a:ahLst/>
              <a:cxnLst/>
              <a:rect l="l" t="t" r="r" b="b"/>
              <a:pathLst>
                <a:path w="75" h="60" extrusionOk="0">
                  <a:moveTo>
                    <a:pt x="54" y="60"/>
                  </a:moveTo>
                  <a:cubicBezTo>
                    <a:pt x="51" y="60"/>
                    <a:pt x="47" y="59"/>
                    <a:pt x="44" y="5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2" y="30"/>
                    <a:pt x="0" y="19"/>
                    <a:pt x="5" y="11"/>
                  </a:cubicBezTo>
                  <a:cubicBezTo>
                    <a:pt x="11" y="2"/>
                    <a:pt x="22" y="0"/>
                    <a:pt x="30" y="5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72" y="32"/>
                    <a:pt x="75" y="44"/>
                    <a:pt x="69" y="52"/>
                  </a:cubicBezTo>
                  <a:cubicBezTo>
                    <a:pt x="66" y="57"/>
                    <a:pt x="60" y="60"/>
                    <a:pt x="54" y="60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2" name="Google Shape;1833;p72"/>
            <p:cNvSpPr/>
            <p:nvPr/>
          </p:nvSpPr>
          <p:spPr>
            <a:xfrm>
              <a:off x="1213727" y="2067486"/>
              <a:ext cx="84960" cy="51920"/>
            </a:xfrm>
            <a:custGeom>
              <a:avLst/>
              <a:gdLst/>
              <a:ahLst/>
              <a:cxnLst/>
              <a:rect l="l" t="t" r="r" b="b"/>
              <a:pathLst>
                <a:path w="301" h="183" extrusionOk="0">
                  <a:moveTo>
                    <a:pt x="259" y="73"/>
                  </a:moveTo>
                  <a:cubicBezTo>
                    <a:pt x="227" y="73"/>
                    <a:pt x="227" y="73"/>
                    <a:pt x="227" y="73"/>
                  </a:cubicBezTo>
                  <a:cubicBezTo>
                    <a:pt x="224" y="73"/>
                    <a:pt x="221" y="71"/>
                    <a:pt x="220" y="69"/>
                  </a:cubicBezTo>
                  <a:cubicBezTo>
                    <a:pt x="210" y="33"/>
                    <a:pt x="178" y="7"/>
                    <a:pt x="139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0" y="76"/>
                    <a:pt x="19" y="78"/>
                    <a:pt x="18" y="80"/>
                  </a:cubicBezTo>
                  <a:cubicBezTo>
                    <a:pt x="7" y="91"/>
                    <a:pt x="0" y="108"/>
                    <a:pt x="1" y="125"/>
                  </a:cubicBezTo>
                  <a:cubicBezTo>
                    <a:pt x="3" y="153"/>
                    <a:pt x="29" y="179"/>
                    <a:pt x="57" y="181"/>
                  </a:cubicBezTo>
                  <a:cubicBezTo>
                    <a:pt x="78" y="183"/>
                    <a:pt x="97" y="173"/>
                    <a:pt x="109" y="158"/>
                  </a:cubicBezTo>
                  <a:cubicBezTo>
                    <a:pt x="115" y="151"/>
                    <a:pt x="125" y="146"/>
                    <a:pt x="134" y="146"/>
                  </a:cubicBezTo>
                  <a:cubicBezTo>
                    <a:pt x="298" y="146"/>
                    <a:pt x="298" y="146"/>
                    <a:pt x="298" y="146"/>
                  </a:cubicBezTo>
                  <a:cubicBezTo>
                    <a:pt x="299" y="146"/>
                    <a:pt x="301" y="145"/>
                    <a:pt x="301" y="143"/>
                  </a:cubicBezTo>
                  <a:cubicBezTo>
                    <a:pt x="301" y="114"/>
                    <a:pt x="301" y="114"/>
                    <a:pt x="301" y="114"/>
                  </a:cubicBezTo>
                  <a:cubicBezTo>
                    <a:pt x="301" y="92"/>
                    <a:pt x="282" y="73"/>
                    <a:pt x="259" y="73"/>
                  </a:cubicBez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3" name="Google Shape;1834;p72"/>
            <p:cNvSpPr/>
            <p:nvPr/>
          </p:nvSpPr>
          <p:spPr>
            <a:xfrm>
              <a:off x="1239215" y="2068430"/>
              <a:ext cx="59472" cy="40592"/>
            </a:xfrm>
            <a:custGeom>
              <a:avLst/>
              <a:gdLst/>
              <a:ahLst/>
              <a:cxnLst/>
              <a:rect l="l" t="t" r="r" b="b"/>
              <a:pathLst>
                <a:path w="211" h="143" extrusionOk="0">
                  <a:moveTo>
                    <a:pt x="211" y="111"/>
                  </a:moveTo>
                  <a:cubicBezTo>
                    <a:pt x="211" y="122"/>
                    <a:pt x="211" y="122"/>
                    <a:pt x="211" y="122"/>
                  </a:cubicBezTo>
                  <a:cubicBezTo>
                    <a:pt x="211" y="134"/>
                    <a:pt x="202" y="143"/>
                    <a:pt x="190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38" y="143"/>
                    <a:pt x="147" y="134"/>
                    <a:pt x="147" y="12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7" y="89"/>
                    <a:pt x="129" y="70"/>
                    <a:pt x="106" y="70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86" y="70"/>
                    <a:pt x="69" y="60"/>
                    <a:pt x="59" y="44"/>
                  </a:cubicBezTo>
                  <a:cubicBezTo>
                    <a:pt x="46" y="23"/>
                    <a:pt x="25" y="5"/>
                    <a:pt x="0" y="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81" y="3"/>
                    <a:pt x="107" y="19"/>
                    <a:pt x="122" y="44"/>
                  </a:cubicBezTo>
                  <a:cubicBezTo>
                    <a:pt x="132" y="60"/>
                    <a:pt x="149" y="70"/>
                    <a:pt x="168" y="70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92" y="70"/>
                    <a:pt x="211" y="89"/>
                    <a:pt x="211" y="111"/>
                  </a:cubicBezTo>
                  <a:close/>
                </a:path>
              </a:pathLst>
            </a:custGeom>
            <a:solidFill>
              <a:srgbClr val="10E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4" name="Google Shape;1835;p72"/>
            <p:cNvSpPr/>
            <p:nvPr/>
          </p:nvSpPr>
          <p:spPr>
            <a:xfrm>
              <a:off x="1248655" y="1986303"/>
              <a:ext cx="75519" cy="21712"/>
            </a:xfrm>
            <a:custGeom>
              <a:avLst/>
              <a:gdLst/>
              <a:ahLst/>
              <a:cxnLst/>
              <a:rect l="l" t="t" r="r" b="b"/>
              <a:pathLst>
                <a:path w="266" h="77" extrusionOk="0">
                  <a:moveTo>
                    <a:pt x="209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56" y="0"/>
                    <a:pt x="265" y="8"/>
                    <a:pt x="265" y="20"/>
                  </a:cubicBezTo>
                  <a:cubicBezTo>
                    <a:pt x="266" y="51"/>
                    <a:pt x="240" y="77"/>
                    <a:pt x="209" y="77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5" name="Google Shape;1836;p72"/>
            <p:cNvSpPr/>
            <p:nvPr/>
          </p:nvSpPr>
          <p:spPr>
            <a:xfrm>
              <a:off x="1289247" y="1986303"/>
              <a:ext cx="34928" cy="21712"/>
            </a:xfrm>
            <a:custGeom>
              <a:avLst/>
              <a:gdLst/>
              <a:ahLst/>
              <a:cxnLst/>
              <a:rect l="l" t="t" r="r" b="b"/>
              <a:pathLst>
                <a:path w="122" h="77" extrusionOk="0">
                  <a:moveTo>
                    <a:pt x="122" y="20"/>
                  </a:moveTo>
                  <a:cubicBezTo>
                    <a:pt x="122" y="36"/>
                    <a:pt x="115" y="50"/>
                    <a:pt x="105" y="60"/>
                  </a:cubicBezTo>
                  <a:cubicBezTo>
                    <a:pt x="95" y="70"/>
                    <a:pt x="81" y="77"/>
                    <a:pt x="65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5" y="77"/>
                    <a:pt x="29" y="70"/>
                    <a:pt x="40" y="60"/>
                  </a:cubicBezTo>
                  <a:cubicBezTo>
                    <a:pt x="50" y="50"/>
                    <a:pt x="56" y="36"/>
                    <a:pt x="56" y="20"/>
                  </a:cubicBezTo>
                  <a:cubicBezTo>
                    <a:pt x="56" y="9"/>
                    <a:pt x="47" y="0"/>
                    <a:pt x="3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2" y="0"/>
                    <a:pt x="122" y="9"/>
                    <a:pt x="122" y="20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6" name="Google Shape;1837;p72"/>
            <p:cNvSpPr/>
            <p:nvPr/>
          </p:nvSpPr>
          <p:spPr>
            <a:xfrm>
              <a:off x="1230719" y="2008015"/>
              <a:ext cx="74576" cy="21712"/>
            </a:xfrm>
            <a:custGeom>
              <a:avLst/>
              <a:gdLst/>
              <a:ahLst/>
              <a:cxnLst/>
              <a:rect l="l" t="t" r="r" b="b"/>
              <a:pathLst>
                <a:path w="265" h="77" extrusionOk="0">
                  <a:moveTo>
                    <a:pt x="208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5" y="0"/>
                    <a:pt x="265" y="9"/>
                    <a:pt x="265" y="20"/>
                  </a:cubicBezTo>
                  <a:cubicBezTo>
                    <a:pt x="265" y="51"/>
                    <a:pt x="240" y="77"/>
                    <a:pt x="208" y="77"/>
                  </a:cubicBezTo>
                  <a:close/>
                </a:path>
              </a:pathLst>
            </a:custGeom>
            <a:solidFill>
              <a:srgbClr val="FFD4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7" name="Google Shape;1838;p72"/>
            <p:cNvSpPr/>
            <p:nvPr/>
          </p:nvSpPr>
          <p:spPr>
            <a:xfrm>
              <a:off x="1270367" y="2008015"/>
              <a:ext cx="34928" cy="21712"/>
            </a:xfrm>
            <a:custGeom>
              <a:avLst/>
              <a:gdLst/>
              <a:ahLst/>
              <a:cxnLst/>
              <a:rect l="l" t="t" r="r" b="b"/>
              <a:pathLst>
                <a:path w="122" h="77" extrusionOk="0">
                  <a:moveTo>
                    <a:pt x="101" y="0"/>
                  </a:moveTo>
                  <a:cubicBezTo>
                    <a:pt x="112" y="0"/>
                    <a:pt x="122" y="9"/>
                    <a:pt x="122" y="20"/>
                  </a:cubicBezTo>
                  <a:cubicBezTo>
                    <a:pt x="122" y="36"/>
                    <a:pt x="116" y="50"/>
                    <a:pt x="106" y="60"/>
                  </a:cubicBezTo>
                  <a:cubicBezTo>
                    <a:pt x="95" y="71"/>
                    <a:pt x="81" y="77"/>
                    <a:pt x="66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6" y="77"/>
                    <a:pt x="30" y="71"/>
                    <a:pt x="40" y="60"/>
                  </a:cubicBezTo>
                  <a:cubicBezTo>
                    <a:pt x="50" y="50"/>
                    <a:pt x="57" y="36"/>
                    <a:pt x="57" y="20"/>
                  </a:cubicBezTo>
                  <a:cubicBezTo>
                    <a:pt x="57" y="9"/>
                    <a:pt x="47" y="0"/>
                    <a:pt x="36" y="0"/>
                  </a:cubicBezTo>
                  <a:lnTo>
                    <a:pt x="101" y="0"/>
                  </a:ln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8" name="Google Shape;1839;p72"/>
            <p:cNvSpPr/>
            <p:nvPr/>
          </p:nvSpPr>
          <p:spPr>
            <a:xfrm>
              <a:off x="1174079" y="2029727"/>
              <a:ext cx="110448" cy="22656"/>
            </a:xfrm>
            <a:custGeom>
              <a:avLst/>
              <a:gdLst/>
              <a:ahLst/>
              <a:cxnLst/>
              <a:rect l="l" t="t" r="r" b="b"/>
              <a:pathLst>
                <a:path w="387" h="77" extrusionOk="0">
                  <a:moveTo>
                    <a:pt x="330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7" y="0"/>
                    <a:pt x="386" y="9"/>
                    <a:pt x="386" y="20"/>
                  </a:cubicBezTo>
                  <a:cubicBezTo>
                    <a:pt x="387" y="51"/>
                    <a:pt x="361" y="77"/>
                    <a:pt x="330" y="77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9" name="Google Shape;1840;p72"/>
            <p:cNvSpPr/>
            <p:nvPr/>
          </p:nvSpPr>
          <p:spPr>
            <a:xfrm>
              <a:off x="1249599" y="2029727"/>
              <a:ext cx="34928" cy="22656"/>
            </a:xfrm>
            <a:custGeom>
              <a:avLst/>
              <a:gdLst/>
              <a:ahLst/>
              <a:cxnLst/>
              <a:rect l="l" t="t" r="r" b="b"/>
              <a:pathLst>
                <a:path w="121" h="77" extrusionOk="0">
                  <a:moveTo>
                    <a:pt x="121" y="21"/>
                  </a:moveTo>
                  <a:cubicBezTo>
                    <a:pt x="121" y="36"/>
                    <a:pt x="115" y="50"/>
                    <a:pt x="105" y="61"/>
                  </a:cubicBezTo>
                  <a:cubicBezTo>
                    <a:pt x="95" y="71"/>
                    <a:pt x="81" y="77"/>
                    <a:pt x="58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2" y="77"/>
                    <a:pt x="29" y="71"/>
                    <a:pt x="40" y="61"/>
                  </a:cubicBezTo>
                  <a:cubicBezTo>
                    <a:pt x="50" y="50"/>
                    <a:pt x="56" y="36"/>
                    <a:pt x="56" y="21"/>
                  </a:cubicBezTo>
                  <a:cubicBezTo>
                    <a:pt x="56" y="9"/>
                    <a:pt x="47" y="0"/>
                    <a:pt x="3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2" y="0"/>
                    <a:pt x="121" y="9"/>
                    <a:pt x="121" y="21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0" name="Google Shape;1841;p72"/>
            <p:cNvSpPr/>
            <p:nvPr/>
          </p:nvSpPr>
          <p:spPr>
            <a:xfrm>
              <a:off x="1174079" y="1944767"/>
              <a:ext cx="165199" cy="90623"/>
            </a:xfrm>
            <a:custGeom>
              <a:avLst/>
              <a:gdLst/>
              <a:ahLst/>
              <a:cxnLst/>
              <a:rect l="l" t="t" r="r" b="b"/>
              <a:pathLst>
                <a:path w="579" h="319" extrusionOk="0">
                  <a:moveTo>
                    <a:pt x="243" y="18"/>
                  </a:moveTo>
                  <a:cubicBezTo>
                    <a:pt x="227" y="6"/>
                    <a:pt x="208" y="0"/>
                    <a:pt x="186" y="1"/>
                  </a:cubicBezTo>
                  <a:cubicBezTo>
                    <a:pt x="143" y="3"/>
                    <a:pt x="108" y="38"/>
                    <a:pt x="105" y="80"/>
                  </a:cubicBezTo>
                  <a:cubicBezTo>
                    <a:pt x="102" y="117"/>
                    <a:pt x="122" y="149"/>
                    <a:pt x="152" y="164"/>
                  </a:cubicBezTo>
                  <a:cubicBezTo>
                    <a:pt x="168" y="172"/>
                    <a:pt x="177" y="189"/>
                    <a:pt x="177" y="206"/>
                  </a:cubicBezTo>
                  <a:cubicBezTo>
                    <a:pt x="177" y="232"/>
                    <a:pt x="156" y="260"/>
                    <a:pt x="130" y="260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178" y="319"/>
                    <a:pt x="178" y="319"/>
                    <a:pt x="178" y="319"/>
                  </a:cubicBezTo>
                  <a:cubicBezTo>
                    <a:pt x="224" y="319"/>
                    <a:pt x="262" y="281"/>
                    <a:pt x="262" y="234"/>
                  </a:cubicBezTo>
                  <a:cubicBezTo>
                    <a:pt x="262" y="148"/>
                    <a:pt x="262" y="148"/>
                    <a:pt x="262" y="148"/>
                  </a:cubicBezTo>
                  <a:cubicBezTo>
                    <a:pt x="540" y="148"/>
                    <a:pt x="540" y="148"/>
                    <a:pt x="540" y="148"/>
                  </a:cubicBezTo>
                  <a:cubicBezTo>
                    <a:pt x="556" y="148"/>
                    <a:pt x="570" y="138"/>
                    <a:pt x="574" y="122"/>
                  </a:cubicBezTo>
                  <a:cubicBezTo>
                    <a:pt x="579" y="100"/>
                    <a:pt x="562" y="80"/>
                    <a:pt x="541" y="80"/>
                  </a:cubicBezTo>
                  <a:cubicBezTo>
                    <a:pt x="424" y="80"/>
                    <a:pt x="424" y="80"/>
                    <a:pt x="424" y="80"/>
                  </a:cubicBezTo>
                  <a:cubicBezTo>
                    <a:pt x="358" y="80"/>
                    <a:pt x="296" y="57"/>
                    <a:pt x="243" y="18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1" name="Google Shape;1842;p72"/>
            <p:cNvSpPr/>
            <p:nvPr/>
          </p:nvSpPr>
          <p:spPr>
            <a:xfrm>
              <a:off x="1310958" y="1967423"/>
              <a:ext cx="25488" cy="19824"/>
            </a:xfrm>
            <a:custGeom>
              <a:avLst/>
              <a:gdLst/>
              <a:ahLst/>
              <a:cxnLst/>
              <a:rect l="l" t="t" r="r" b="b"/>
              <a:pathLst>
                <a:path w="92" h="68" extrusionOk="0">
                  <a:moveTo>
                    <a:pt x="92" y="34"/>
                  </a:moveTo>
                  <a:cubicBezTo>
                    <a:pt x="92" y="53"/>
                    <a:pt x="77" y="68"/>
                    <a:pt x="58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8" y="68"/>
                    <a:pt x="33" y="53"/>
                    <a:pt x="33" y="34"/>
                  </a:cubicBezTo>
                  <a:cubicBezTo>
                    <a:pt x="33" y="25"/>
                    <a:pt x="30" y="16"/>
                    <a:pt x="24" y="10"/>
                  </a:cubicBezTo>
                  <a:cubicBezTo>
                    <a:pt x="17" y="4"/>
                    <a:pt x="9" y="0"/>
                    <a:pt x="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7" y="0"/>
                    <a:pt x="76" y="4"/>
                    <a:pt x="82" y="10"/>
                  </a:cubicBezTo>
                  <a:cubicBezTo>
                    <a:pt x="88" y="16"/>
                    <a:pt x="92" y="25"/>
                    <a:pt x="92" y="34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2" name="Google Shape;1843;p72"/>
            <p:cNvSpPr/>
            <p:nvPr/>
          </p:nvSpPr>
          <p:spPr>
            <a:xfrm>
              <a:off x="1229775" y="1963647"/>
              <a:ext cx="24544" cy="27376"/>
            </a:xfrm>
            <a:custGeom>
              <a:avLst/>
              <a:gdLst/>
              <a:ahLst/>
              <a:cxnLst/>
              <a:rect l="l" t="t" r="r" b="b"/>
              <a:pathLst>
                <a:path w="86" h="98" extrusionOk="0">
                  <a:moveTo>
                    <a:pt x="68" y="98"/>
                  </a:moveTo>
                  <a:cubicBezTo>
                    <a:pt x="58" y="98"/>
                    <a:pt x="50" y="90"/>
                    <a:pt x="50" y="80"/>
                  </a:cubicBezTo>
                  <a:cubicBezTo>
                    <a:pt x="50" y="63"/>
                    <a:pt x="39" y="47"/>
                    <a:pt x="23" y="4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5" y="33"/>
                    <a:pt x="0" y="23"/>
                    <a:pt x="4" y="13"/>
                  </a:cubicBezTo>
                  <a:cubicBezTo>
                    <a:pt x="8" y="4"/>
                    <a:pt x="18" y="0"/>
                    <a:pt x="27" y="4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66" y="20"/>
                    <a:pt x="86" y="48"/>
                    <a:pt x="86" y="80"/>
                  </a:cubicBezTo>
                  <a:cubicBezTo>
                    <a:pt x="86" y="90"/>
                    <a:pt x="78" y="98"/>
                    <a:pt x="68" y="98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3" name="Google Shape;1844;p72"/>
            <p:cNvSpPr/>
            <p:nvPr/>
          </p:nvSpPr>
          <p:spPr>
            <a:xfrm>
              <a:off x="1008879" y="1986303"/>
              <a:ext cx="75520" cy="21712"/>
            </a:xfrm>
            <a:custGeom>
              <a:avLst/>
              <a:gdLst/>
              <a:ahLst/>
              <a:cxnLst/>
              <a:rect l="l" t="t" r="r" b="b"/>
              <a:pathLst>
                <a:path w="265" h="77" extrusionOk="0">
                  <a:moveTo>
                    <a:pt x="57" y="77"/>
                  </a:moveTo>
                  <a:cubicBezTo>
                    <a:pt x="265" y="77"/>
                    <a:pt x="265" y="77"/>
                    <a:pt x="265" y="77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8"/>
                    <a:pt x="0" y="20"/>
                  </a:cubicBezTo>
                  <a:cubicBezTo>
                    <a:pt x="0" y="51"/>
                    <a:pt x="25" y="77"/>
                    <a:pt x="57" y="77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4" name="Google Shape;1845;p72"/>
            <p:cNvSpPr/>
            <p:nvPr/>
          </p:nvSpPr>
          <p:spPr>
            <a:xfrm>
              <a:off x="1068351" y="1986303"/>
              <a:ext cx="16200" cy="21600"/>
            </a:xfrm>
            <a:prstGeom prst="rect">
              <a:avLst/>
            </a:pr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5" name="Google Shape;1846;p72"/>
            <p:cNvSpPr/>
            <p:nvPr/>
          </p:nvSpPr>
          <p:spPr>
            <a:xfrm>
              <a:off x="1026815" y="2008015"/>
              <a:ext cx="75519" cy="21712"/>
            </a:xfrm>
            <a:custGeom>
              <a:avLst/>
              <a:gdLst/>
              <a:ahLst/>
              <a:cxnLst/>
              <a:rect l="l" t="t" r="r" b="b"/>
              <a:pathLst>
                <a:path w="266" h="77" extrusionOk="0">
                  <a:moveTo>
                    <a:pt x="57" y="77"/>
                  </a:moveTo>
                  <a:cubicBezTo>
                    <a:pt x="266" y="77"/>
                    <a:pt x="266" y="77"/>
                    <a:pt x="266" y="7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1" y="9"/>
                    <a:pt x="1" y="20"/>
                  </a:cubicBezTo>
                  <a:cubicBezTo>
                    <a:pt x="0" y="51"/>
                    <a:pt x="26" y="77"/>
                    <a:pt x="57" y="77"/>
                  </a:cubicBezTo>
                  <a:close/>
                </a:path>
              </a:pathLst>
            </a:custGeom>
            <a:solidFill>
              <a:srgbClr val="FFD4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6" name="Google Shape;1847;p72"/>
            <p:cNvSpPr/>
            <p:nvPr/>
          </p:nvSpPr>
          <p:spPr>
            <a:xfrm>
              <a:off x="1068351" y="2008015"/>
              <a:ext cx="33984" cy="21712"/>
            </a:xfrm>
            <a:custGeom>
              <a:avLst/>
              <a:gdLst/>
              <a:ahLst/>
              <a:cxnLst/>
              <a:rect l="l" t="t" r="r" b="b"/>
              <a:pathLst>
                <a:path w="122" h="77" extrusionOk="0">
                  <a:moveTo>
                    <a:pt x="122" y="0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7" y="57"/>
                    <a:pt x="0" y="35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7" name="Google Shape;1848;p72"/>
            <p:cNvSpPr/>
            <p:nvPr/>
          </p:nvSpPr>
          <p:spPr>
            <a:xfrm>
              <a:off x="1047583" y="2029727"/>
              <a:ext cx="110448" cy="22656"/>
            </a:xfrm>
            <a:custGeom>
              <a:avLst/>
              <a:gdLst/>
              <a:ahLst/>
              <a:cxnLst/>
              <a:rect l="l" t="t" r="r" b="b"/>
              <a:pathLst>
                <a:path w="387" h="77" extrusionOk="0">
                  <a:moveTo>
                    <a:pt x="57" y="77"/>
                  </a:moveTo>
                  <a:cubicBezTo>
                    <a:pt x="387" y="77"/>
                    <a:pt x="387" y="77"/>
                    <a:pt x="387" y="77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1" y="9"/>
                    <a:pt x="1" y="20"/>
                  </a:cubicBezTo>
                  <a:cubicBezTo>
                    <a:pt x="0" y="51"/>
                    <a:pt x="26" y="77"/>
                    <a:pt x="57" y="77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8" name="Google Shape;1849;p72"/>
            <p:cNvSpPr/>
            <p:nvPr/>
          </p:nvSpPr>
          <p:spPr>
            <a:xfrm>
              <a:off x="1074015" y="2029727"/>
              <a:ext cx="84016" cy="18880"/>
            </a:xfrm>
            <a:custGeom>
              <a:avLst/>
              <a:gdLst/>
              <a:ahLst/>
              <a:cxnLst/>
              <a:rect l="l" t="t" r="r" b="b"/>
              <a:pathLst>
                <a:path w="295" h="65" extrusionOk="0">
                  <a:moveTo>
                    <a:pt x="295" y="0"/>
                  </a:moveTo>
                  <a:cubicBezTo>
                    <a:pt x="295" y="65"/>
                    <a:pt x="295" y="65"/>
                    <a:pt x="295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65" y="65"/>
                    <a:pt x="23" y="39"/>
                    <a:pt x="0" y="0"/>
                  </a:cubicBezTo>
                  <a:lnTo>
                    <a:pt x="295" y="0"/>
                  </a:ln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9" name="Google Shape;1850;p72"/>
            <p:cNvSpPr/>
            <p:nvPr/>
          </p:nvSpPr>
          <p:spPr>
            <a:xfrm>
              <a:off x="993775" y="1944767"/>
              <a:ext cx="164257" cy="90623"/>
            </a:xfrm>
            <a:custGeom>
              <a:avLst/>
              <a:gdLst/>
              <a:ahLst/>
              <a:cxnLst/>
              <a:rect l="l" t="t" r="r" b="b"/>
              <a:pathLst>
                <a:path w="579" h="319" extrusionOk="0">
                  <a:moveTo>
                    <a:pt x="337" y="18"/>
                  </a:moveTo>
                  <a:cubicBezTo>
                    <a:pt x="352" y="6"/>
                    <a:pt x="372" y="0"/>
                    <a:pt x="394" y="1"/>
                  </a:cubicBezTo>
                  <a:cubicBezTo>
                    <a:pt x="437" y="3"/>
                    <a:pt x="471" y="38"/>
                    <a:pt x="475" y="80"/>
                  </a:cubicBezTo>
                  <a:cubicBezTo>
                    <a:pt x="478" y="117"/>
                    <a:pt x="458" y="149"/>
                    <a:pt x="428" y="164"/>
                  </a:cubicBezTo>
                  <a:cubicBezTo>
                    <a:pt x="412" y="172"/>
                    <a:pt x="403" y="189"/>
                    <a:pt x="403" y="206"/>
                  </a:cubicBezTo>
                  <a:cubicBezTo>
                    <a:pt x="403" y="232"/>
                    <a:pt x="424" y="260"/>
                    <a:pt x="450" y="260"/>
                  </a:cubicBezTo>
                  <a:cubicBezTo>
                    <a:pt x="579" y="260"/>
                    <a:pt x="579" y="260"/>
                    <a:pt x="579" y="260"/>
                  </a:cubicBezTo>
                  <a:cubicBezTo>
                    <a:pt x="579" y="319"/>
                    <a:pt x="579" y="319"/>
                    <a:pt x="579" y="319"/>
                  </a:cubicBezTo>
                  <a:cubicBezTo>
                    <a:pt x="401" y="319"/>
                    <a:pt x="401" y="319"/>
                    <a:pt x="401" y="319"/>
                  </a:cubicBezTo>
                  <a:cubicBezTo>
                    <a:pt x="355" y="319"/>
                    <a:pt x="317" y="281"/>
                    <a:pt x="317" y="234"/>
                  </a:cubicBezTo>
                  <a:cubicBezTo>
                    <a:pt x="317" y="148"/>
                    <a:pt x="317" y="148"/>
                    <a:pt x="317" y="148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23" y="148"/>
                    <a:pt x="9" y="138"/>
                    <a:pt x="5" y="122"/>
                  </a:cubicBezTo>
                  <a:cubicBezTo>
                    <a:pt x="0" y="100"/>
                    <a:pt x="17" y="80"/>
                    <a:pt x="38" y="80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222" y="80"/>
                    <a:pt x="284" y="57"/>
                    <a:pt x="337" y="18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0" name="Google Shape;1851;p72"/>
            <p:cNvSpPr/>
            <p:nvPr/>
          </p:nvSpPr>
          <p:spPr>
            <a:xfrm>
              <a:off x="1091007" y="1944767"/>
              <a:ext cx="37760" cy="73631"/>
            </a:xfrm>
            <a:custGeom>
              <a:avLst/>
              <a:gdLst/>
              <a:ahLst/>
              <a:cxnLst/>
              <a:rect l="l" t="t" r="r" b="b"/>
              <a:pathLst>
                <a:path w="132" h="261" extrusionOk="0">
                  <a:moveTo>
                    <a:pt x="58" y="207"/>
                  </a:moveTo>
                  <a:cubicBezTo>
                    <a:pt x="58" y="220"/>
                    <a:pt x="63" y="233"/>
                    <a:pt x="72" y="244"/>
                  </a:cubicBezTo>
                  <a:cubicBezTo>
                    <a:pt x="80" y="254"/>
                    <a:pt x="92" y="261"/>
                    <a:pt x="105" y="261"/>
                  </a:cubicBezTo>
                  <a:cubicBezTo>
                    <a:pt x="47" y="261"/>
                    <a:pt x="47" y="261"/>
                    <a:pt x="47" y="261"/>
                  </a:cubicBezTo>
                  <a:cubicBezTo>
                    <a:pt x="34" y="261"/>
                    <a:pt x="22" y="254"/>
                    <a:pt x="14" y="244"/>
                  </a:cubicBezTo>
                  <a:cubicBezTo>
                    <a:pt x="5" y="233"/>
                    <a:pt x="0" y="220"/>
                    <a:pt x="0" y="207"/>
                  </a:cubicBezTo>
                  <a:cubicBezTo>
                    <a:pt x="0" y="189"/>
                    <a:pt x="9" y="173"/>
                    <a:pt x="25" y="165"/>
                  </a:cubicBezTo>
                  <a:cubicBezTo>
                    <a:pt x="54" y="150"/>
                    <a:pt x="74" y="119"/>
                    <a:pt x="72" y="84"/>
                  </a:cubicBezTo>
                  <a:cubicBezTo>
                    <a:pt x="71" y="48"/>
                    <a:pt x="47" y="17"/>
                    <a:pt x="15" y="6"/>
                  </a:cubicBezTo>
                  <a:cubicBezTo>
                    <a:pt x="24" y="2"/>
                    <a:pt x="34" y="0"/>
                    <a:pt x="45" y="1"/>
                  </a:cubicBezTo>
                  <a:cubicBezTo>
                    <a:pt x="91" y="1"/>
                    <a:pt x="129" y="38"/>
                    <a:pt x="131" y="84"/>
                  </a:cubicBezTo>
                  <a:cubicBezTo>
                    <a:pt x="132" y="119"/>
                    <a:pt x="112" y="150"/>
                    <a:pt x="83" y="165"/>
                  </a:cubicBezTo>
                  <a:cubicBezTo>
                    <a:pt x="67" y="173"/>
                    <a:pt x="58" y="189"/>
                    <a:pt x="58" y="207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1" name="Google Shape;1852;p72"/>
            <p:cNvSpPr/>
            <p:nvPr/>
          </p:nvSpPr>
          <p:spPr>
            <a:xfrm>
              <a:off x="1141039" y="2018399"/>
              <a:ext cx="16800" cy="16800"/>
            </a:xfrm>
            <a:prstGeom prst="rect">
              <a:avLst/>
            </a:pr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2" name="Google Shape;1853;p72"/>
            <p:cNvSpPr/>
            <p:nvPr/>
          </p:nvSpPr>
          <p:spPr>
            <a:xfrm>
              <a:off x="1078735" y="1963647"/>
              <a:ext cx="24544" cy="27376"/>
            </a:xfrm>
            <a:custGeom>
              <a:avLst/>
              <a:gdLst/>
              <a:ahLst/>
              <a:cxnLst/>
              <a:rect l="l" t="t" r="r" b="b"/>
              <a:pathLst>
                <a:path w="86" h="98" extrusionOk="0">
                  <a:moveTo>
                    <a:pt x="18" y="98"/>
                  </a:moveTo>
                  <a:cubicBezTo>
                    <a:pt x="8" y="98"/>
                    <a:pt x="0" y="90"/>
                    <a:pt x="0" y="80"/>
                  </a:cubicBezTo>
                  <a:cubicBezTo>
                    <a:pt x="0" y="48"/>
                    <a:pt x="19" y="20"/>
                    <a:pt x="49" y="7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8" y="0"/>
                    <a:pt x="78" y="4"/>
                    <a:pt x="82" y="13"/>
                  </a:cubicBezTo>
                  <a:cubicBezTo>
                    <a:pt x="86" y="23"/>
                    <a:pt x="81" y="33"/>
                    <a:pt x="72" y="37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47" y="47"/>
                    <a:pt x="36" y="63"/>
                    <a:pt x="36" y="80"/>
                  </a:cubicBezTo>
                  <a:cubicBezTo>
                    <a:pt x="36" y="90"/>
                    <a:pt x="28" y="98"/>
                    <a:pt x="18" y="98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3" name="Google Shape;1854;p72"/>
            <p:cNvSpPr/>
            <p:nvPr/>
          </p:nvSpPr>
          <p:spPr>
            <a:xfrm>
              <a:off x="1155199" y="1977807"/>
              <a:ext cx="21712" cy="307744"/>
            </a:xfrm>
            <a:custGeom>
              <a:avLst/>
              <a:gdLst/>
              <a:ahLst/>
              <a:cxnLst/>
              <a:rect l="l" t="t" r="r" b="b"/>
              <a:pathLst>
                <a:path w="78" h="1081" extrusionOk="0">
                  <a:moveTo>
                    <a:pt x="78" y="0"/>
                  </a:moveTo>
                  <a:cubicBezTo>
                    <a:pt x="78" y="1042"/>
                    <a:pt x="78" y="1042"/>
                    <a:pt x="78" y="1042"/>
                  </a:cubicBezTo>
                  <a:cubicBezTo>
                    <a:pt x="78" y="1064"/>
                    <a:pt x="60" y="1081"/>
                    <a:pt x="39" y="1081"/>
                  </a:cubicBezTo>
                  <a:cubicBezTo>
                    <a:pt x="18" y="1081"/>
                    <a:pt x="0" y="1064"/>
                    <a:pt x="0" y="104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4" name="Google Shape;1855;p72"/>
            <p:cNvSpPr/>
            <p:nvPr/>
          </p:nvSpPr>
          <p:spPr>
            <a:xfrm>
              <a:off x="1155199" y="2232685"/>
              <a:ext cx="21712" cy="42480"/>
            </a:xfrm>
            <a:custGeom>
              <a:avLst/>
              <a:gdLst/>
              <a:ahLst/>
              <a:cxnLst/>
              <a:rect l="l" t="t" r="r" b="b"/>
              <a:pathLst>
                <a:path w="78" h="149" extrusionOk="0">
                  <a:moveTo>
                    <a:pt x="0" y="0"/>
                  </a:moveTo>
                  <a:cubicBezTo>
                    <a:pt x="31" y="1"/>
                    <a:pt x="57" y="11"/>
                    <a:pt x="78" y="27"/>
                  </a:cubicBezTo>
                  <a:cubicBezTo>
                    <a:pt x="78" y="145"/>
                    <a:pt x="78" y="145"/>
                    <a:pt x="78" y="145"/>
                  </a:cubicBezTo>
                  <a:cubicBezTo>
                    <a:pt x="78" y="146"/>
                    <a:pt x="78" y="148"/>
                    <a:pt x="77" y="149"/>
                  </a:cubicBezTo>
                  <a:cubicBezTo>
                    <a:pt x="64" y="119"/>
                    <a:pt x="35" y="98"/>
                    <a:pt x="0" y="9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5" name="Google Shape;1856;p72"/>
            <p:cNvSpPr/>
            <p:nvPr/>
          </p:nvSpPr>
          <p:spPr>
            <a:xfrm>
              <a:off x="1155199" y="2098638"/>
              <a:ext cx="21600" cy="26400"/>
            </a:xfrm>
            <a:prstGeom prst="rect">
              <a:avLst/>
            </a:pr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6" name="Google Shape;1857;p72"/>
            <p:cNvSpPr/>
            <p:nvPr/>
          </p:nvSpPr>
          <p:spPr>
            <a:xfrm>
              <a:off x="1155199" y="2164718"/>
              <a:ext cx="21600" cy="30300"/>
            </a:xfrm>
            <a:prstGeom prst="rect">
              <a:avLst/>
            </a:pr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7" name="Google Shape;1858;p72"/>
            <p:cNvSpPr/>
            <p:nvPr/>
          </p:nvSpPr>
          <p:spPr>
            <a:xfrm>
              <a:off x="1155199" y="1977807"/>
              <a:ext cx="21712" cy="23600"/>
            </a:xfrm>
            <a:custGeom>
              <a:avLst/>
              <a:gdLst/>
              <a:ahLst/>
              <a:cxnLst/>
              <a:rect l="l" t="t" r="r" b="b"/>
              <a:pathLst>
                <a:path w="78" h="83" extrusionOk="0">
                  <a:moveTo>
                    <a:pt x="78" y="0"/>
                  </a:moveTo>
                  <a:cubicBezTo>
                    <a:pt x="78" y="74"/>
                    <a:pt x="78" y="74"/>
                    <a:pt x="78" y="74"/>
                  </a:cubicBezTo>
                  <a:cubicBezTo>
                    <a:pt x="66" y="80"/>
                    <a:pt x="53" y="83"/>
                    <a:pt x="39" y="83"/>
                  </a:cubicBezTo>
                  <a:cubicBezTo>
                    <a:pt x="25" y="83"/>
                    <a:pt x="12" y="80"/>
                    <a:pt x="0" y="7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8" name="Google Shape;1859;p72"/>
            <p:cNvSpPr/>
            <p:nvPr/>
          </p:nvSpPr>
          <p:spPr>
            <a:xfrm>
              <a:off x="1144815" y="1944767"/>
              <a:ext cx="42600" cy="43200"/>
            </a:xfrm>
            <a:prstGeom prst="ellipse">
              <a:avLst/>
            </a:pr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9" name="Google Shape;1860;p72"/>
            <p:cNvSpPr/>
            <p:nvPr/>
          </p:nvSpPr>
          <p:spPr>
            <a:xfrm>
              <a:off x="1158031" y="1944767"/>
              <a:ext cx="29264" cy="43424"/>
            </a:xfrm>
            <a:custGeom>
              <a:avLst/>
              <a:gdLst/>
              <a:ahLst/>
              <a:cxnLst/>
              <a:rect l="l" t="t" r="r" b="b"/>
              <a:pathLst>
                <a:path w="104" h="151" extrusionOk="0">
                  <a:moveTo>
                    <a:pt x="104" y="75"/>
                  </a:moveTo>
                  <a:cubicBezTo>
                    <a:pt x="104" y="117"/>
                    <a:pt x="70" y="151"/>
                    <a:pt x="28" y="151"/>
                  </a:cubicBezTo>
                  <a:cubicBezTo>
                    <a:pt x="18" y="151"/>
                    <a:pt x="9" y="149"/>
                    <a:pt x="0" y="145"/>
                  </a:cubicBezTo>
                  <a:cubicBezTo>
                    <a:pt x="33" y="139"/>
                    <a:pt x="57" y="110"/>
                    <a:pt x="57" y="75"/>
                  </a:cubicBezTo>
                  <a:cubicBezTo>
                    <a:pt x="57" y="41"/>
                    <a:pt x="33" y="12"/>
                    <a:pt x="0" y="5"/>
                  </a:cubicBezTo>
                  <a:cubicBezTo>
                    <a:pt x="9" y="2"/>
                    <a:pt x="18" y="0"/>
                    <a:pt x="28" y="0"/>
                  </a:cubicBezTo>
                  <a:cubicBezTo>
                    <a:pt x="70" y="0"/>
                    <a:pt x="104" y="33"/>
                    <a:pt x="104" y="75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0" name="Google Shape;1861;p72"/>
            <p:cNvSpPr/>
            <p:nvPr/>
          </p:nvSpPr>
          <p:spPr>
            <a:xfrm>
              <a:off x="1076847" y="2081646"/>
              <a:ext cx="146321" cy="188799"/>
            </a:xfrm>
            <a:custGeom>
              <a:avLst/>
              <a:gdLst/>
              <a:ahLst/>
              <a:cxnLst/>
              <a:rect l="l" t="t" r="r" b="b"/>
              <a:pathLst>
                <a:path w="516" h="666" extrusionOk="0">
                  <a:moveTo>
                    <a:pt x="168" y="416"/>
                  </a:moveTo>
                  <a:cubicBezTo>
                    <a:pt x="169" y="453"/>
                    <a:pt x="200" y="482"/>
                    <a:pt x="237" y="482"/>
                  </a:cubicBezTo>
                  <a:cubicBezTo>
                    <a:pt x="272" y="482"/>
                    <a:pt x="272" y="482"/>
                    <a:pt x="272" y="482"/>
                  </a:cubicBezTo>
                  <a:cubicBezTo>
                    <a:pt x="368" y="482"/>
                    <a:pt x="424" y="574"/>
                    <a:pt x="401" y="651"/>
                  </a:cubicBezTo>
                  <a:cubicBezTo>
                    <a:pt x="398" y="660"/>
                    <a:pt x="390" y="666"/>
                    <a:pt x="380" y="666"/>
                  </a:cubicBezTo>
                  <a:cubicBezTo>
                    <a:pt x="380" y="666"/>
                    <a:pt x="380" y="666"/>
                    <a:pt x="380" y="666"/>
                  </a:cubicBezTo>
                  <a:cubicBezTo>
                    <a:pt x="370" y="666"/>
                    <a:pt x="361" y="659"/>
                    <a:pt x="359" y="649"/>
                  </a:cubicBezTo>
                  <a:cubicBezTo>
                    <a:pt x="350" y="608"/>
                    <a:pt x="315" y="578"/>
                    <a:pt x="272" y="578"/>
                  </a:cubicBezTo>
                  <a:cubicBezTo>
                    <a:pt x="236" y="578"/>
                    <a:pt x="236" y="578"/>
                    <a:pt x="236" y="578"/>
                  </a:cubicBezTo>
                  <a:cubicBezTo>
                    <a:pt x="144" y="578"/>
                    <a:pt x="69" y="502"/>
                    <a:pt x="71" y="410"/>
                  </a:cubicBezTo>
                  <a:cubicBezTo>
                    <a:pt x="72" y="320"/>
                    <a:pt x="148" y="248"/>
                    <a:pt x="238" y="248"/>
                  </a:cubicBezTo>
                  <a:cubicBezTo>
                    <a:pt x="342" y="248"/>
                    <a:pt x="342" y="248"/>
                    <a:pt x="342" y="248"/>
                  </a:cubicBezTo>
                  <a:cubicBezTo>
                    <a:pt x="384" y="248"/>
                    <a:pt x="419" y="212"/>
                    <a:pt x="418" y="170"/>
                  </a:cubicBezTo>
                  <a:cubicBezTo>
                    <a:pt x="416" y="128"/>
                    <a:pt x="381" y="96"/>
                    <a:pt x="34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438" y="0"/>
                    <a:pt x="516" y="79"/>
                    <a:pt x="515" y="175"/>
                  </a:cubicBezTo>
                  <a:cubicBezTo>
                    <a:pt x="514" y="270"/>
                    <a:pt x="435" y="346"/>
                    <a:pt x="340" y="346"/>
                  </a:cubicBezTo>
                  <a:cubicBezTo>
                    <a:pt x="235" y="346"/>
                    <a:pt x="235" y="346"/>
                    <a:pt x="235" y="346"/>
                  </a:cubicBezTo>
                  <a:cubicBezTo>
                    <a:pt x="197" y="346"/>
                    <a:pt x="166" y="378"/>
                    <a:pt x="168" y="416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1" name="Google Shape;1862;p72"/>
            <p:cNvSpPr/>
            <p:nvPr/>
          </p:nvSpPr>
          <p:spPr>
            <a:xfrm>
              <a:off x="1076847" y="2081646"/>
              <a:ext cx="57584" cy="27376"/>
            </a:xfrm>
            <a:custGeom>
              <a:avLst/>
              <a:gdLst/>
              <a:ahLst/>
              <a:cxnLst/>
              <a:rect l="l" t="t" r="r" b="b"/>
              <a:pathLst>
                <a:path w="202" h="96" extrusionOk="0">
                  <a:moveTo>
                    <a:pt x="201" y="75"/>
                  </a:moveTo>
                  <a:cubicBezTo>
                    <a:pt x="200" y="83"/>
                    <a:pt x="198" y="90"/>
                    <a:pt x="196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2" y="17"/>
                    <a:pt x="185" y="29"/>
                    <a:pt x="191" y="39"/>
                  </a:cubicBezTo>
                  <a:cubicBezTo>
                    <a:pt x="198" y="49"/>
                    <a:pt x="202" y="62"/>
                    <a:pt x="201" y="75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2" name="Google Shape;1863;p72"/>
            <p:cNvSpPr/>
            <p:nvPr/>
          </p:nvSpPr>
          <p:spPr>
            <a:xfrm>
              <a:off x="1106111" y="2179822"/>
              <a:ext cx="91568" cy="90623"/>
            </a:xfrm>
            <a:custGeom>
              <a:avLst/>
              <a:gdLst/>
              <a:ahLst/>
              <a:cxnLst/>
              <a:rect l="l" t="t" r="r" b="b"/>
              <a:pathLst>
                <a:path w="322" h="320" extrusionOk="0">
                  <a:moveTo>
                    <a:pt x="299" y="305"/>
                  </a:moveTo>
                  <a:cubicBezTo>
                    <a:pt x="296" y="314"/>
                    <a:pt x="288" y="320"/>
                    <a:pt x="278" y="320"/>
                  </a:cubicBezTo>
                  <a:cubicBezTo>
                    <a:pt x="278" y="320"/>
                    <a:pt x="278" y="320"/>
                    <a:pt x="278" y="320"/>
                  </a:cubicBezTo>
                  <a:cubicBezTo>
                    <a:pt x="267" y="320"/>
                    <a:pt x="259" y="313"/>
                    <a:pt x="256" y="303"/>
                  </a:cubicBezTo>
                  <a:cubicBezTo>
                    <a:pt x="254" y="289"/>
                    <a:pt x="248" y="277"/>
                    <a:pt x="239" y="266"/>
                  </a:cubicBezTo>
                  <a:cubicBezTo>
                    <a:pt x="238" y="200"/>
                    <a:pt x="185" y="136"/>
                    <a:pt x="105" y="136"/>
                  </a:cubicBezTo>
                  <a:cubicBezTo>
                    <a:pt x="70" y="136"/>
                    <a:pt x="70" y="136"/>
                    <a:pt x="70" y="136"/>
                  </a:cubicBezTo>
                  <a:cubicBezTo>
                    <a:pt x="34" y="136"/>
                    <a:pt x="2" y="107"/>
                    <a:pt x="1" y="70"/>
                  </a:cubicBezTo>
                  <a:cubicBezTo>
                    <a:pt x="0" y="32"/>
                    <a:pt x="31" y="0"/>
                    <a:pt x="69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95" y="0"/>
                    <a:pt x="64" y="32"/>
                    <a:pt x="65" y="70"/>
                  </a:cubicBezTo>
                  <a:cubicBezTo>
                    <a:pt x="66" y="107"/>
                    <a:pt x="98" y="136"/>
                    <a:pt x="135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266" y="136"/>
                    <a:pt x="322" y="228"/>
                    <a:pt x="299" y="305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3" name="Google Shape;1864;p72"/>
            <p:cNvSpPr/>
            <p:nvPr/>
          </p:nvSpPr>
          <p:spPr>
            <a:xfrm>
              <a:off x="1155199" y="2081646"/>
              <a:ext cx="67968" cy="97232"/>
            </a:xfrm>
            <a:custGeom>
              <a:avLst/>
              <a:gdLst/>
              <a:ahLst/>
              <a:cxnLst/>
              <a:rect l="l" t="t" r="r" b="b"/>
              <a:pathLst>
                <a:path w="240" h="344" extrusionOk="0">
                  <a:moveTo>
                    <a:pt x="239" y="174"/>
                  </a:moveTo>
                  <a:cubicBezTo>
                    <a:pt x="238" y="268"/>
                    <a:pt x="160" y="344"/>
                    <a:pt x="65" y="344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95" y="344"/>
                    <a:pt x="174" y="268"/>
                    <a:pt x="174" y="174"/>
                  </a:cubicBezTo>
                  <a:cubicBezTo>
                    <a:pt x="175" y="78"/>
                    <a:pt x="98" y="0"/>
                    <a:pt x="3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62" y="0"/>
                    <a:pt x="240" y="78"/>
                    <a:pt x="239" y="174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4" name="Google Shape;1865;p72"/>
            <p:cNvSpPr/>
            <p:nvPr/>
          </p:nvSpPr>
          <p:spPr>
            <a:xfrm>
              <a:off x="1023039" y="2099582"/>
              <a:ext cx="21712" cy="16992"/>
            </a:xfrm>
            <a:custGeom>
              <a:avLst/>
              <a:gdLst/>
              <a:ahLst/>
              <a:cxnLst/>
              <a:rect l="l" t="t" r="r" b="b"/>
              <a:pathLst>
                <a:path w="75" h="60" extrusionOk="0">
                  <a:moveTo>
                    <a:pt x="21" y="60"/>
                  </a:moveTo>
                  <a:cubicBezTo>
                    <a:pt x="15" y="60"/>
                    <a:pt x="9" y="57"/>
                    <a:pt x="6" y="52"/>
                  </a:cubicBezTo>
                  <a:cubicBezTo>
                    <a:pt x="0" y="44"/>
                    <a:pt x="3" y="32"/>
                    <a:pt x="11" y="27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0"/>
                    <a:pt x="64" y="2"/>
                    <a:pt x="69" y="11"/>
                  </a:cubicBezTo>
                  <a:cubicBezTo>
                    <a:pt x="75" y="19"/>
                    <a:pt x="72" y="30"/>
                    <a:pt x="64" y="36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28" y="59"/>
                    <a:pt x="24" y="60"/>
                    <a:pt x="21" y="60"/>
                  </a:cubicBezTo>
                  <a:close/>
                </a:path>
              </a:pathLst>
            </a:custGeom>
            <a:solidFill>
              <a:srgbClr val="FF4E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5" name="Google Shape;1866;p72"/>
            <p:cNvSpPr/>
            <p:nvPr/>
          </p:nvSpPr>
          <p:spPr>
            <a:xfrm>
              <a:off x="1033423" y="2067486"/>
              <a:ext cx="85904" cy="51920"/>
            </a:xfrm>
            <a:custGeom>
              <a:avLst/>
              <a:gdLst/>
              <a:ahLst/>
              <a:cxnLst/>
              <a:rect l="l" t="t" r="r" b="b"/>
              <a:pathLst>
                <a:path w="300" h="183" extrusionOk="0">
                  <a:moveTo>
                    <a:pt x="41" y="73"/>
                  </a:moveTo>
                  <a:cubicBezTo>
                    <a:pt x="74" y="73"/>
                    <a:pt x="74" y="73"/>
                    <a:pt x="74" y="73"/>
                  </a:cubicBezTo>
                  <a:cubicBezTo>
                    <a:pt x="76" y="73"/>
                    <a:pt x="79" y="71"/>
                    <a:pt x="80" y="69"/>
                  </a:cubicBezTo>
                  <a:cubicBezTo>
                    <a:pt x="90" y="33"/>
                    <a:pt x="123" y="7"/>
                    <a:pt x="161" y="5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78" y="0"/>
                    <a:pt x="280" y="2"/>
                    <a:pt x="280" y="4"/>
                  </a:cubicBezTo>
                  <a:cubicBezTo>
                    <a:pt x="280" y="74"/>
                    <a:pt x="280" y="74"/>
                    <a:pt x="280" y="74"/>
                  </a:cubicBezTo>
                  <a:cubicBezTo>
                    <a:pt x="280" y="76"/>
                    <a:pt x="281" y="78"/>
                    <a:pt x="282" y="80"/>
                  </a:cubicBezTo>
                  <a:cubicBezTo>
                    <a:pt x="294" y="91"/>
                    <a:pt x="300" y="108"/>
                    <a:pt x="299" y="125"/>
                  </a:cubicBezTo>
                  <a:cubicBezTo>
                    <a:pt x="297" y="155"/>
                    <a:pt x="273" y="179"/>
                    <a:pt x="243" y="181"/>
                  </a:cubicBezTo>
                  <a:cubicBezTo>
                    <a:pt x="222" y="183"/>
                    <a:pt x="203" y="173"/>
                    <a:pt x="191" y="158"/>
                  </a:cubicBezTo>
                  <a:cubicBezTo>
                    <a:pt x="185" y="151"/>
                    <a:pt x="176" y="146"/>
                    <a:pt x="166" y="146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1" y="146"/>
                    <a:pt x="0" y="145"/>
                    <a:pt x="0" y="14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92"/>
                    <a:pt x="18" y="73"/>
                    <a:pt x="41" y="73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6" name="Google Shape;1867;p72"/>
            <p:cNvSpPr/>
            <p:nvPr/>
          </p:nvSpPr>
          <p:spPr>
            <a:xfrm>
              <a:off x="1091007" y="2067486"/>
              <a:ext cx="28320" cy="51920"/>
            </a:xfrm>
            <a:custGeom>
              <a:avLst/>
              <a:gdLst/>
              <a:ahLst/>
              <a:cxnLst/>
              <a:rect l="l" t="t" r="r" b="b"/>
              <a:pathLst>
                <a:path w="100" h="183" extrusionOk="0">
                  <a:moveTo>
                    <a:pt x="99" y="126"/>
                  </a:moveTo>
                  <a:cubicBezTo>
                    <a:pt x="97" y="156"/>
                    <a:pt x="73" y="180"/>
                    <a:pt x="44" y="182"/>
                  </a:cubicBezTo>
                  <a:cubicBezTo>
                    <a:pt x="31" y="183"/>
                    <a:pt x="19" y="180"/>
                    <a:pt x="9" y="175"/>
                  </a:cubicBezTo>
                  <a:cubicBezTo>
                    <a:pt x="27" y="165"/>
                    <a:pt x="39" y="147"/>
                    <a:pt x="41" y="126"/>
                  </a:cubicBezTo>
                  <a:cubicBezTo>
                    <a:pt x="42" y="113"/>
                    <a:pt x="38" y="100"/>
                    <a:pt x="32" y="90"/>
                  </a:cubicBezTo>
                  <a:cubicBezTo>
                    <a:pt x="26" y="80"/>
                    <a:pt x="22" y="69"/>
                    <a:pt x="22" y="57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20"/>
                    <a:pt x="13" y="8"/>
                    <a:pt x="0" y="3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65" y="0"/>
                    <a:pt x="80" y="15"/>
                    <a:pt x="80" y="34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69"/>
                    <a:pt x="84" y="80"/>
                    <a:pt x="90" y="90"/>
                  </a:cubicBezTo>
                  <a:cubicBezTo>
                    <a:pt x="97" y="100"/>
                    <a:pt x="100" y="113"/>
                    <a:pt x="99" y="126"/>
                  </a:cubicBezTo>
                  <a:close/>
                </a:path>
              </a:pathLst>
            </a:custGeom>
            <a:solidFill>
              <a:srgbClr val="EC8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7" name="Google Shape;1868;p72"/>
            <p:cNvSpPr/>
            <p:nvPr/>
          </p:nvSpPr>
          <p:spPr>
            <a:xfrm>
              <a:off x="1075903" y="2082590"/>
              <a:ext cx="12272" cy="10384"/>
            </a:xfrm>
            <a:custGeom>
              <a:avLst/>
              <a:gdLst/>
              <a:ahLst/>
              <a:cxnLst/>
              <a:rect l="l" t="t" r="r" b="b"/>
              <a:pathLst>
                <a:path w="45" h="35" extrusionOk="0">
                  <a:moveTo>
                    <a:pt x="27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9" y="35"/>
                    <a:pt x="1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6" y="0"/>
                    <a:pt x="44" y="7"/>
                    <a:pt x="45" y="17"/>
                  </a:cubicBezTo>
                  <a:cubicBezTo>
                    <a:pt x="45" y="27"/>
                    <a:pt x="37" y="35"/>
                    <a:pt x="27" y="35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8" name="Google Shape;1869;p72"/>
            <p:cNvSpPr/>
            <p:nvPr/>
          </p:nvSpPr>
          <p:spPr>
            <a:xfrm>
              <a:off x="1243935" y="2082590"/>
              <a:ext cx="13216" cy="10384"/>
            </a:xfrm>
            <a:custGeom>
              <a:avLst/>
              <a:gdLst/>
              <a:ahLst/>
              <a:cxnLst/>
              <a:rect l="l" t="t" r="r" b="b"/>
              <a:pathLst>
                <a:path w="45" h="35" extrusionOk="0">
                  <a:moveTo>
                    <a:pt x="27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9" y="35"/>
                    <a:pt x="1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6" y="0"/>
                    <a:pt x="44" y="7"/>
                    <a:pt x="44" y="17"/>
                  </a:cubicBezTo>
                  <a:cubicBezTo>
                    <a:pt x="45" y="27"/>
                    <a:pt x="37" y="35"/>
                    <a:pt x="27" y="35"/>
                  </a:cubicBezTo>
                  <a:close/>
                </a:path>
              </a:pathLst>
            </a:custGeom>
            <a:solidFill>
              <a:srgbClr val="28287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99" name="Google Shape;2990;p95"/>
          <p:cNvSpPr txBox="1"/>
          <p:nvPr/>
        </p:nvSpPr>
        <p:spPr>
          <a:xfrm>
            <a:off x="1443027" y="3174333"/>
            <a:ext cx="1935130" cy="43418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000" b="1" dirty="0">
                <a:latin typeface="Arial Nova" panose="020B0504020202020204" pitchFamily="34" charset="0"/>
              </a:rPr>
              <a:t>ELAUN BUKU</a:t>
            </a:r>
            <a:endParaRPr lang="en-ID" sz="2000" b="1" dirty="0">
              <a:latin typeface="Arial Nova" panose="020B0504020202020204" pitchFamily="34" charset="0"/>
            </a:endParaRPr>
          </a:p>
        </p:txBody>
      </p:sp>
      <p:sp>
        <p:nvSpPr>
          <p:cNvPr id="200" name="Google Shape;2990;p95"/>
          <p:cNvSpPr txBox="1"/>
          <p:nvPr/>
        </p:nvSpPr>
        <p:spPr>
          <a:xfrm>
            <a:off x="5173229" y="3146809"/>
            <a:ext cx="1909575" cy="37243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000" b="1" dirty="0">
                <a:latin typeface="Arial Nova" panose="020B0504020202020204" pitchFamily="34" charset="0"/>
              </a:rPr>
              <a:t>YURAN PENGAJIAN</a:t>
            </a:r>
            <a:endParaRPr lang="en-ID" sz="2000" b="1" dirty="0">
              <a:latin typeface="Arial Nova" panose="020B0504020202020204" pitchFamily="34" charset="0"/>
            </a:endParaRPr>
          </a:p>
        </p:txBody>
      </p:sp>
      <p:sp>
        <p:nvSpPr>
          <p:cNvPr id="208" name="Google Shape;2990;p95"/>
          <p:cNvSpPr txBox="1"/>
          <p:nvPr/>
        </p:nvSpPr>
        <p:spPr>
          <a:xfrm>
            <a:off x="8983337" y="3201908"/>
            <a:ext cx="1909575" cy="37243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000" b="1" dirty="0">
                <a:latin typeface="Arial Nova" panose="020B0504020202020204" pitchFamily="34" charset="0"/>
              </a:rPr>
              <a:t>ELAUN SARA HIDUP</a:t>
            </a:r>
            <a:endParaRPr lang="en-ID" sz="2000" b="1" dirty="0">
              <a:latin typeface="Arial Nova" panose="020B0504020202020204" pitchFamily="34" charset="0"/>
            </a:endParaRPr>
          </a:p>
        </p:txBody>
      </p:sp>
      <p:sp>
        <p:nvSpPr>
          <p:cNvPr id="215" name="Google Shape;2991;p95"/>
          <p:cNvSpPr txBox="1"/>
          <p:nvPr/>
        </p:nvSpPr>
        <p:spPr>
          <a:xfrm>
            <a:off x="1055433" y="4064646"/>
            <a:ext cx="2885600" cy="102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ms-MY" sz="1800" dirty="0">
                <a:latin typeface="Arial Nova" panose="020B0504020202020204" pitchFamily="34" charset="0"/>
              </a:rPr>
              <a:t>RM825/ sekali setahun</a:t>
            </a:r>
            <a:endParaRPr lang="ms-MY" sz="1800" dirty="0">
              <a:latin typeface="Arial Nova" panose="020B0504020202020204" pitchFamily="34" charset="0"/>
            </a:endParaRPr>
          </a:p>
        </p:txBody>
      </p:sp>
      <p:sp>
        <p:nvSpPr>
          <p:cNvPr id="216" name="Google Shape;2991;p95"/>
          <p:cNvSpPr txBox="1"/>
          <p:nvPr/>
        </p:nvSpPr>
        <p:spPr>
          <a:xfrm>
            <a:off x="4723342" y="3956521"/>
            <a:ext cx="2885600" cy="102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ms-MY" sz="1800" dirty="0">
                <a:latin typeface="Arial Nova" panose="020B0504020202020204" pitchFamily="34" charset="0"/>
              </a:rPr>
              <a:t>Dibayar secara terus kepada institusi latihan (jika berkaitan)</a:t>
            </a:r>
            <a:endParaRPr lang="ms-MY" sz="1800" dirty="0">
              <a:latin typeface="Arial Nova" panose="020B0504020202020204" pitchFamily="34" charset="0"/>
            </a:endParaRPr>
          </a:p>
        </p:txBody>
      </p:sp>
      <p:sp>
        <p:nvSpPr>
          <p:cNvPr id="217" name="Google Shape;2991;p95"/>
          <p:cNvSpPr txBox="1"/>
          <p:nvPr/>
        </p:nvSpPr>
        <p:spPr>
          <a:xfrm>
            <a:off x="8278921" y="3878707"/>
            <a:ext cx="2885600" cy="102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ms-MY" sz="1800" dirty="0">
                <a:latin typeface="Arial Nova" panose="020B0504020202020204" pitchFamily="34" charset="0"/>
              </a:rPr>
              <a:t>RM15 sehari (lingkungan kurang 25km daripada tempat bertugas; atau</a:t>
            </a:r>
            <a:endParaRPr lang="ms-MY" sz="1800" dirty="0">
              <a:latin typeface="Arial Nova" panose="020B0504020202020204" pitchFamily="34" charset="0"/>
            </a:endParaRPr>
          </a:p>
          <a:p>
            <a:pPr marL="0" indent="0" algn="ctr">
              <a:spcAft>
                <a:spcPts val="1600"/>
              </a:spcAft>
              <a:buNone/>
            </a:pPr>
            <a:r>
              <a:rPr lang="ms-MY" sz="1800" dirty="0">
                <a:latin typeface="Arial Nova" panose="020B0504020202020204" pitchFamily="34" charset="0"/>
              </a:rPr>
              <a:t>RM25 sehari (lebih 25 km daripada tempat bertugas)</a:t>
            </a:r>
            <a:endParaRPr lang="ms-MY" sz="1800" dirty="0">
              <a:latin typeface="Arial Nova" panose="020B0504020202020204" pitchFamily="34" charset="0"/>
            </a:endParaRPr>
          </a:p>
        </p:txBody>
      </p:sp>
      <p:sp>
        <p:nvSpPr>
          <p:cNvPr id="218" name="Google Shape;2991;p95"/>
          <p:cNvSpPr txBox="1"/>
          <p:nvPr/>
        </p:nvSpPr>
        <p:spPr>
          <a:xfrm>
            <a:off x="815975" y="6262370"/>
            <a:ext cx="9930765" cy="45847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ms-MY" sz="1500" b="1" i="1" dirty="0">
                <a:latin typeface="Arial Nova" panose="020B0504020202020204" pitchFamily="34" charset="0"/>
              </a:rPr>
              <a:t>Nota : Tuntutan ESH perlu dikemukakan selewat-lewatnya 10hb bulan berikutnya; dan perkiraan jarak adalah daripada penempatan latihan sebelum ke terkini mengikut P</a:t>
            </a:r>
            <a:r>
              <a:rPr lang="en-MY" altLang="ms-MY" sz="1500" b="1" i="1" dirty="0">
                <a:latin typeface="Arial Nova" panose="020B0504020202020204" pitchFamily="34" charset="0"/>
              </a:rPr>
              <a:t>erancangan P</a:t>
            </a:r>
            <a:r>
              <a:rPr lang="ms-MY" sz="1500" b="1" i="1" dirty="0">
                <a:latin typeface="Arial Nova" panose="020B0504020202020204" pitchFamily="34" charset="0"/>
              </a:rPr>
              <a:t>elan Latihan</a:t>
            </a:r>
            <a:endParaRPr lang="ms-MY" sz="1500" b="1" i="1" dirty="0">
              <a:latin typeface="Arial Nova" panose="020B05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rPr>
              <a:t>KEMUDAHAN TAJAAN (LUAR NEGARA HLP)</a:t>
            </a:r>
            <a:endParaRPr lang="en-US" sz="3200" b="1" dirty="0">
              <a:solidFill>
                <a:srgbClr val="FFC000"/>
              </a:solidFill>
              <a:latin typeface="Arial Black" panose="020B0A04020102020204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cxnSp>
        <p:nvCxnSpPr>
          <p:cNvPr id="128" name="Google Shape;1286;p62"/>
          <p:cNvCxnSpPr/>
          <p:nvPr/>
        </p:nvCxnSpPr>
        <p:spPr>
          <a:xfrm rot="10800000">
            <a:off x="1220730" y="2136712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9" name="Google Shape;1287;p62"/>
          <p:cNvSpPr/>
          <p:nvPr/>
        </p:nvSpPr>
        <p:spPr>
          <a:xfrm>
            <a:off x="1038352" y="1777912"/>
            <a:ext cx="358800" cy="358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130" name="Google Shape;1293;p62"/>
          <p:cNvCxnSpPr/>
          <p:nvPr/>
        </p:nvCxnSpPr>
        <p:spPr>
          <a:xfrm flipH="1">
            <a:off x="1397152" y="1957312"/>
            <a:ext cx="1078285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286;p62"/>
          <p:cNvCxnSpPr/>
          <p:nvPr/>
        </p:nvCxnSpPr>
        <p:spPr>
          <a:xfrm rot="10800000">
            <a:off x="2654836" y="2136712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2" name="Google Shape;1287;p62"/>
          <p:cNvSpPr/>
          <p:nvPr/>
        </p:nvSpPr>
        <p:spPr>
          <a:xfrm>
            <a:off x="2475436" y="1777912"/>
            <a:ext cx="358800" cy="358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133" name="Google Shape;1293;p62"/>
          <p:cNvCxnSpPr/>
          <p:nvPr/>
        </p:nvCxnSpPr>
        <p:spPr>
          <a:xfrm flipH="1">
            <a:off x="2834236" y="1957312"/>
            <a:ext cx="1078285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4" name="Google Shape;1287;p62"/>
          <p:cNvSpPr/>
          <p:nvPr/>
        </p:nvSpPr>
        <p:spPr>
          <a:xfrm>
            <a:off x="3912520" y="1777912"/>
            <a:ext cx="358800" cy="358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135" name="Google Shape;1293;p62"/>
          <p:cNvCxnSpPr/>
          <p:nvPr/>
        </p:nvCxnSpPr>
        <p:spPr>
          <a:xfrm flipH="1">
            <a:off x="4271320" y="1957312"/>
            <a:ext cx="1078285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6" name="Google Shape;1287;p62"/>
          <p:cNvSpPr/>
          <p:nvPr/>
        </p:nvSpPr>
        <p:spPr>
          <a:xfrm>
            <a:off x="5349604" y="1777912"/>
            <a:ext cx="358800" cy="358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137" name="Google Shape;1293;p62"/>
          <p:cNvCxnSpPr/>
          <p:nvPr/>
        </p:nvCxnSpPr>
        <p:spPr>
          <a:xfrm flipH="1">
            <a:off x="5708404" y="1947279"/>
            <a:ext cx="1078285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Google Shape;1287;p62"/>
          <p:cNvSpPr/>
          <p:nvPr/>
        </p:nvSpPr>
        <p:spPr>
          <a:xfrm>
            <a:off x="6773165" y="1777912"/>
            <a:ext cx="358800" cy="358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139" name="Google Shape;1293;p62"/>
          <p:cNvCxnSpPr/>
          <p:nvPr/>
        </p:nvCxnSpPr>
        <p:spPr>
          <a:xfrm flipH="1">
            <a:off x="7131965" y="1923391"/>
            <a:ext cx="1078285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0" name="Google Shape;1287;p62"/>
          <p:cNvSpPr/>
          <p:nvPr/>
        </p:nvSpPr>
        <p:spPr>
          <a:xfrm>
            <a:off x="8210250" y="1777912"/>
            <a:ext cx="358800" cy="358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141" name="Google Shape;1293;p62"/>
          <p:cNvCxnSpPr/>
          <p:nvPr/>
        </p:nvCxnSpPr>
        <p:spPr>
          <a:xfrm flipH="1">
            <a:off x="8569050" y="1923391"/>
            <a:ext cx="1078285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293;p62"/>
          <p:cNvCxnSpPr/>
          <p:nvPr/>
        </p:nvCxnSpPr>
        <p:spPr>
          <a:xfrm flipH="1">
            <a:off x="9980506" y="1920279"/>
            <a:ext cx="1078285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" name="Google Shape;1287;p62"/>
          <p:cNvSpPr/>
          <p:nvPr/>
        </p:nvSpPr>
        <p:spPr>
          <a:xfrm>
            <a:off x="9647335" y="1740879"/>
            <a:ext cx="358800" cy="358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44" name="Google Shape;1287;p62"/>
          <p:cNvSpPr/>
          <p:nvPr/>
        </p:nvSpPr>
        <p:spPr>
          <a:xfrm>
            <a:off x="11095813" y="1740879"/>
            <a:ext cx="358800" cy="358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cxnSp>
        <p:nvCxnSpPr>
          <p:cNvPr id="145" name="Google Shape;1286;p62"/>
          <p:cNvCxnSpPr/>
          <p:nvPr/>
        </p:nvCxnSpPr>
        <p:spPr>
          <a:xfrm rot="10800000">
            <a:off x="4088941" y="2136712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286;p62"/>
          <p:cNvCxnSpPr/>
          <p:nvPr/>
        </p:nvCxnSpPr>
        <p:spPr>
          <a:xfrm rot="10800000">
            <a:off x="5529004" y="2136712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Google Shape;1286;p62"/>
          <p:cNvCxnSpPr/>
          <p:nvPr/>
        </p:nvCxnSpPr>
        <p:spPr>
          <a:xfrm rot="10800000">
            <a:off x="6952565" y="2136712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Google Shape;1286;p62"/>
          <p:cNvCxnSpPr/>
          <p:nvPr/>
        </p:nvCxnSpPr>
        <p:spPr>
          <a:xfrm rot="10800000">
            <a:off x="8389650" y="2136712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Google Shape;1286;p62"/>
          <p:cNvCxnSpPr/>
          <p:nvPr/>
        </p:nvCxnSpPr>
        <p:spPr>
          <a:xfrm rot="10800000">
            <a:off x="9826735" y="2136712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286;p62"/>
          <p:cNvCxnSpPr/>
          <p:nvPr/>
        </p:nvCxnSpPr>
        <p:spPr>
          <a:xfrm rot="10800000">
            <a:off x="11275213" y="2099679"/>
            <a:ext cx="0" cy="87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Google Shape;1281;p62"/>
          <p:cNvSpPr txBox="1"/>
          <p:nvPr/>
        </p:nvSpPr>
        <p:spPr>
          <a:xfrm>
            <a:off x="563337" y="3008311"/>
            <a:ext cx="1270316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Elaun</a:t>
            </a:r>
            <a:r>
              <a:rPr lang="en-ID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 </a:t>
            </a: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Sara Hidup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152" name="Google Shape;1281;p62"/>
          <p:cNvSpPr txBox="1"/>
          <p:nvPr/>
        </p:nvSpPr>
        <p:spPr>
          <a:xfrm>
            <a:off x="2081896" y="3008311"/>
            <a:ext cx="1270316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en-US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El</a:t>
            </a: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aun</a:t>
            </a:r>
            <a:r>
              <a:rPr lang="en-ID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 </a:t>
            </a: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Buku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153" name="Google Shape;1281;p62"/>
          <p:cNvSpPr txBox="1"/>
          <p:nvPr/>
        </p:nvSpPr>
        <p:spPr>
          <a:xfrm>
            <a:off x="3568308" y="3099172"/>
            <a:ext cx="1270316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Elaun</a:t>
            </a:r>
            <a:r>
              <a:rPr lang="en-ID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 </a:t>
            </a: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Perkakas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154" name="Google Shape;1281;p62"/>
          <p:cNvSpPr txBox="1"/>
          <p:nvPr/>
        </p:nvSpPr>
        <p:spPr>
          <a:xfrm>
            <a:off x="4999634" y="3062797"/>
            <a:ext cx="1405155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Elaun</a:t>
            </a:r>
            <a:r>
              <a:rPr lang="en-ID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 </a:t>
            </a: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Penempatan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155" name="Google Shape;1281;p62"/>
          <p:cNvSpPr txBox="1"/>
          <p:nvPr/>
        </p:nvSpPr>
        <p:spPr>
          <a:xfrm>
            <a:off x="6398753" y="3297575"/>
            <a:ext cx="1270316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Elaun</a:t>
            </a:r>
            <a:r>
              <a:rPr lang="en-ID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 </a:t>
            </a: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Akhir Pengajian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156" name="Google Shape;1281;p62"/>
          <p:cNvSpPr txBox="1"/>
          <p:nvPr/>
        </p:nvSpPr>
        <p:spPr>
          <a:xfrm>
            <a:off x="7861743" y="3312857"/>
            <a:ext cx="1270316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Elaun</a:t>
            </a:r>
            <a:r>
              <a:rPr lang="en-ID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 </a:t>
            </a: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Pakaian Panas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201" name="Google Shape;1281;p62"/>
          <p:cNvSpPr txBox="1"/>
          <p:nvPr/>
        </p:nvSpPr>
        <p:spPr>
          <a:xfrm>
            <a:off x="9269629" y="3062797"/>
            <a:ext cx="1270316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Yuran Pengajian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202" name="Google Shape;1281;p62"/>
          <p:cNvSpPr txBox="1"/>
          <p:nvPr/>
        </p:nvSpPr>
        <p:spPr>
          <a:xfrm>
            <a:off x="10732619" y="3246671"/>
            <a:ext cx="1270316" cy="732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Tuntutan Tambang Perjalanan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  <p:sp>
        <p:nvSpPr>
          <p:cNvPr id="203" name="Google Shape;1282;p62"/>
          <p:cNvSpPr txBox="1"/>
          <p:nvPr/>
        </p:nvSpPr>
        <p:spPr>
          <a:xfrm>
            <a:off x="481330" y="3741420"/>
            <a:ext cx="1129665" cy="120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Dibayar setiap 3</a:t>
            </a:r>
            <a:r>
              <a:rPr lang="en-MY" alt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/6</a:t>
            </a: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 bulan untuk tempoh 9 bulan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M</a:t>
            </a: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engikut kadar negara &amp; bujang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04" name="Google Shape;1282;p62"/>
          <p:cNvSpPr txBox="1"/>
          <p:nvPr/>
        </p:nvSpPr>
        <p:spPr>
          <a:xfrm>
            <a:off x="2152015" y="3796030"/>
            <a:ext cx="1122680" cy="115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Dibayar sekali untuk tempoh 9 bulan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M</a:t>
            </a: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engikut kadar negara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05" name="Google Shape;1282;p62"/>
          <p:cNvSpPr txBox="1"/>
          <p:nvPr/>
        </p:nvSpPr>
        <p:spPr>
          <a:xfrm>
            <a:off x="3663315" y="3896360"/>
            <a:ext cx="103505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Dibayar sekali untuk tempoh 9 bulan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M</a:t>
            </a: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engikut kadar negara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06" name="Google Shape;1282;p62"/>
          <p:cNvSpPr txBox="1"/>
          <p:nvPr/>
        </p:nvSpPr>
        <p:spPr>
          <a:xfrm>
            <a:off x="5099685" y="3895725"/>
            <a:ext cx="1065530" cy="104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Dibayar sekali sepanjang latihan sebelum mula pengajian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M</a:t>
            </a: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engikut kadar negara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07" name="Google Shape;1282;p62"/>
          <p:cNvSpPr txBox="1"/>
          <p:nvPr/>
        </p:nvSpPr>
        <p:spPr>
          <a:xfrm>
            <a:off x="6598920" y="4045585"/>
            <a:ext cx="1033145" cy="114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Dibayar sekali sahaja selepas tamat latihan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M</a:t>
            </a: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engikut kadar negara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09" name="Google Shape;1282;p62"/>
          <p:cNvSpPr txBox="1"/>
          <p:nvPr/>
        </p:nvSpPr>
        <p:spPr>
          <a:xfrm>
            <a:off x="8052435" y="4029710"/>
            <a:ext cx="1155065" cy="116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RM1,500</a:t>
            </a:r>
            <a:endParaRPr lang="en-US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Tertakluk kepada kelulusan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Belum menerima Elaun dalam tempoh 3 tahun</a:t>
            </a:r>
            <a:r>
              <a:rPr lang="en-MY" alt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 </a:t>
            </a: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atau kurang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10" name="Google Shape;1282;p62"/>
          <p:cNvSpPr txBox="1"/>
          <p:nvPr/>
        </p:nvSpPr>
        <p:spPr>
          <a:xfrm>
            <a:off x="9486505" y="3896171"/>
            <a:ext cx="1033143" cy="12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Dibayar terus kepada institusi (jika berkaitan)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11" name="Google Shape;1282;p62"/>
          <p:cNvSpPr txBox="1"/>
          <p:nvPr/>
        </p:nvSpPr>
        <p:spPr>
          <a:xfrm>
            <a:off x="10835005" y="4045585"/>
            <a:ext cx="1033145" cy="114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noAutofit/>
          </a:bodyPr>
          <a:lstStyle/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Kelas Ekonomi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  <a:p>
            <a:pPr marL="82550" indent="-82550">
              <a:lnSpc>
                <a:spcPct val="115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ms-MY" sz="1200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Sekali di awal dan sekali di akhir pengajian</a:t>
            </a:r>
            <a:endParaRPr lang="ms-MY" sz="1200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212" name="Google Shape;2991;p95"/>
          <p:cNvSpPr txBox="1"/>
          <p:nvPr/>
        </p:nvSpPr>
        <p:spPr>
          <a:xfrm>
            <a:off x="1078230" y="1265555"/>
            <a:ext cx="9881235" cy="40703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ms-MY" sz="1500" b="1" i="1" dirty="0">
                <a:latin typeface="Arial Nova" panose="020B0504020202020204" pitchFamily="34" charset="0"/>
              </a:rPr>
              <a:t>Anggaran berdasarkan kadar maksima RM100,000.00/ seorang</a:t>
            </a:r>
            <a:endParaRPr lang="ms-MY" sz="1500" b="1" i="1" dirty="0">
              <a:latin typeface="Arial Nova" panose="020B05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793" y="3294876"/>
            <a:ext cx="152413" cy="268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1357;p66" descr="TUNTUTAN SEBELUM KE LUAR NEGARA"/>
          <p:cNvPicPr preferRelativeResize="0"/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50" y="1965296"/>
            <a:ext cx="2133586" cy="2041715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KEMUDAHAN TAJAAN (LUAR NEGARA HLP)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cxnSp>
        <p:nvCxnSpPr>
          <p:cNvPr id="58" name="Google Shape;1355;p66"/>
          <p:cNvCxnSpPr/>
          <p:nvPr/>
        </p:nvCxnSpPr>
        <p:spPr>
          <a:xfrm>
            <a:off x="6189600" y="2132933"/>
            <a:ext cx="0" cy="59641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1352;p66"/>
          <p:cNvSpPr/>
          <p:nvPr/>
        </p:nvSpPr>
        <p:spPr>
          <a:xfrm>
            <a:off x="6094000" y="1941733"/>
            <a:ext cx="191200" cy="191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1" name="Google Shape;1352;p66"/>
          <p:cNvSpPr/>
          <p:nvPr/>
        </p:nvSpPr>
        <p:spPr>
          <a:xfrm>
            <a:off x="6094000" y="2729345"/>
            <a:ext cx="191200" cy="191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62" name="Google Shape;1355;p66"/>
          <p:cNvCxnSpPr/>
          <p:nvPr/>
        </p:nvCxnSpPr>
        <p:spPr>
          <a:xfrm>
            <a:off x="6189600" y="2920545"/>
            <a:ext cx="0" cy="59641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1352;p66"/>
          <p:cNvSpPr/>
          <p:nvPr/>
        </p:nvSpPr>
        <p:spPr>
          <a:xfrm>
            <a:off x="6094000" y="3478918"/>
            <a:ext cx="191200" cy="191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64" name="Google Shape;1355;p66"/>
          <p:cNvCxnSpPr/>
          <p:nvPr/>
        </p:nvCxnSpPr>
        <p:spPr>
          <a:xfrm>
            <a:off x="6172364" y="3670118"/>
            <a:ext cx="0" cy="59641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1352;p66"/>
          <p:cNvSpPr/>
          <p:nvPr/>
        </p:nvSpPr>
        <p:spPr>
          <a:xfrm>
            <a:off x="6101709" y="4266530"/>
            <a:ext cx="191200" cy="191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66" name="Google Shape;1355;p66"/>
          <p:cNvCxnSpPr/>
          <p:nvPr/>
        </p:nvCxnSpPr>
        <p:spPr>
          <a:xfrm>
            <a:off x="6197309" y="4457730"/>
            <a:ext cx="0" cy="59641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" name="Google Shape;1352;p66"/>
          <p:cNvSpPr/>
          <p:nvPr/>
        </p:nvSpPr>
        <p:spPr>
          <a:xfrm>
            <a:off x="6094000" y="5033292"/>
            <a:ext cx="191200" cy="191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8" name="Google Shape;1345;p66"/>
          <p:cNvSpPr txBox="1"/>
          <p:nvPr/>
        </p:nvSpPr>
        <p:spPr>
          <a:xfrm>
            <a:off x="6462764" y="1822414"/>
            <a:ext cx="1355510" cy="504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Aft>
                <a:spcPts val="1600"/>
              </a:spcAft>
            </a:pPr>
            <a:r>
              <a:rPr lang="en-GB" sz="1600" b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PASS</a:t>
            </a:r>
            <a:r>
              <a:rPr lang="en-ID" sz="1600" b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PORT</a:t>
            </a:r>
            <a:endParaRPr sz="1600" b="1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69" name="Google Shape;1345;p66"/>
          <p:cNvSpPr txBox="1"/>
          <p:nvPr/>
        </p:nvSpPr>
        <p:spPr>
          <a:xfrm>
            <a:off x="6462764" y="2572680"/>
            <a:ext cx="2570400" cy="504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Aft>
                <a:spcPts val="1600"/>
              </a:spcAft>
            </a:pPr>
            <a:r>
              <a:rPr lang="en-US" sz="1600" b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MEDICAL CHECK UP</a:t>
            </a:r>
            <a:endParaRPr sz="1600" b="1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70" name="Google Shape;1345;p66"/>
          <p:cNvSpPr txBox="1"/>
          <p:nvPr/>
        </p:nvSpPr>
        <p:spPr>
          <a:xfrm>
            <a:off x="6451837" y="3322253"/>
            <a:ext cx="2742551" cy="504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Aft>
                <a:spcPts val="1600"/>
              </a:spcAft>
            </a:pPr>
            <a:r>
              <a:rPr lang="en-US" sz="1600" b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INSURANS KESIHATAN</a:t>
            </a:r>
            <a:endParaRPr sz="1600" b="1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71" name="Google Shape;1345;p66"/>
          <p:cNvSpPr txBox="1"/>
          <p:nvPr/>
        </p:nvSpPr>
        <p:spPr>
          <a:xfrm>
            <a:off x="6451838" y="4109865"/>
            <a:ext cx="1355510" cy="504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Aft>
                <a:spcPts val="1600"/>
              </a:spcAft>
            </a:pPr>
            <a:r>
              <a:rPr lang="en-US" sz="1600" b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VISA</a:t>
            </a:r>
            <a:endParaRPr sz="1600" b="1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72" name="Google Shape;1345;p66"/>
          <p:cNvSpPr txBox="1"/>
          <p:nvPr/>
        </p:nvSpPr>
        <p:spPr>
          <a:xfrm>
            <a:off x="6462763" y="4972227"/>
            <a:ext cx="2731623" cy="504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Aft>
                <a:spcPts val="1600"/>
              </a:spcAft>
            </a:pPr>
            <a:r>
              <a:rPr lang="en-US" sz="1600" b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TIKET PENERBANGAN</a:t>
            </a:r>
            <a:endParaRPr sz="1600" b="1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73" name="Google Shape;1342;p66"/>
          <p:cNvSpPr txBox="1"/>
          <p:nvPr/>
        </p:nvSpPr>
        <p:spPr>
          <a:xfrm>
            <a:off x="1397151" y="5607666"/>
            <a:ext cx="9700339" cy="7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Aft>
                <a:spcPts val="1600"/>
              </a:spcAft>
            </a:pPr>
            <a:r>
              <a:rPr lang="ms-MY" sz="1600" b="1" i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Hanya tuntutan yang lengkap sahaja akan diproses, tuntu</a:t>
            </a:r>
            <a:r>
              <a:rPr lang="en-MY" altLang="ms-MY" sz="1600" b="1" i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t</a:t>
            </a:r>
            <a:r>
              <a:rPr lang="ms-MY" sz="1600" b="1" i="1" dirty="0">
                <a:solidFill>
                  <a:schemeClr val="dk1"/>
                </a:solidFill>
                <a:latin typeface="Arial Nova" panose="020B0504020202020204" pitchFamily="34" charset="0"/>
                <a:ea typeface="Archivo"/>
                <a:cs typeface="Archivo"/>
                <a:sym typeface="Archivo"/>
              </a:rPr>
              <a:t>an hendaklah dihantar sebelum berlepas ke penempatan di luar negara. Sebarang tuntutan yang lewat diterima yang melangkaui tahun semasa tidak dapat dipertimbangkan/ diproses/ tidak dibayar.</a:t>
            </a:r>
            <a:endParaRPr lang="ms-MY" sz="1600" b="1" i="1" dirty="0">
              <a:solidFill>
                <a:schemeClr val="dk1"/>
              </a:solidFill>
              <a:latin typeface="Arial Nova" panose="020B0504020202020204" pitchFamily="34" charset="0"/>
              <a:ea typeface="Archivo"/>
              <a:cs typeface="Archivo"/>
              <a:sym typeface="Archivo"/>
            </a:endParaRPr>
          </a:p>
        </p:txBody>
      </p:sp>
      <p:sp>
        <p:nvSpPr>
          <p:cNvPr id="76" name="Google Shape;1281;p62"/>
          <p:cNvSpPr txBox="1"/>
          <p:nvPr/>
        </p:nvSpPr>
        <p:spPr>
          <a:xfrm>
            <a:off x="1941791" y="4223870"/>
            <a:ext cx="3142819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b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ms-MY" sz="1500" b="1" dirty="0">
                <a:solidFill>
                  <a:schemeClr val="dk1"/>
                </a:solidFill>
                <a:latin typeface="Arial Nova" panose="020B0504020202020204" pitchFamily="34" charset="0"/>
                <a:ea typeface="Bai Jamjuree"/>
                <a:cs typeface="Bai Jamjuree"/>
                <a:sym typeface="Bai Jamjuree"/>
              </a:rPr>
              <a:t>HLP LUAR NEGARA: TUNTUTAN SEBELUM KELUAR NEGARA</a:t>
            </a:r>
            <a:endParaRPr lang="ms-MY" sz="1500" b="1" dirty="0">
              <a:solidFill>
                <a:schemeClr val="dk1"/>
              </a:solidFill>
              <a:latin typeface="Arial Nova" panose="020B0504020202020204" pitchFamily="34" charset="0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385" y="6025515"/>
            <a:ext cx="12032615" cy="826135"/>
          </a:xfrm>
          <a:custGeom>
            <a:avLst/>
            <a:gdLst/>
            <a:ahLst/>
            <a:cxnLst/>
            <a:rect l="l" t="t" r="r" b="b"/>
            <a:pathLst>
              <a:path w="18211800" h="10277475">
                <a:moveTo>
                  <a:pt x="18211800" y="0"/>
                </a:moveTo>
                <a:lnTo>
                  <a:pt x="0" y="0"/>
                </a:lnTo>
                <a:lnTo>
                  <a:pt x="0" y="10277221"/>
                </a:lnTo>
                <a:lnTo>
                  <a:pt x="18211800" y="10277221"/>
                </a:lnTo>
                <a:lnTo>
                  <a:pt x="18211800" y="0"/>
                </a:lnTo>
                <a:close/>
              </a:path>
            </a:pathLst>
          </a:custGeom>
          <a:solidFill>
            <a:srgbClr val="FBEADA"/>
          </a:solidFill>
        </p:spPr>
        <p:txBody>
          <a:bodyPr wrap="square" lIns="0" tIns="0" rIns="0" bIns="0" rtlCol="0"/>
          <a:lstStyle/>
          <a:p>
            <a:pPr>
              <a:lnSpc>
                <a:spcPts val="1480"/>
              </a:lnSpc>
              <a:spcBef>
                <a:spcPts val="125"/>
              </a:spcBef>
            </a:pPr>
            <a:r>
              <a:rPr sz="1200" b="1" spc="-50" dirty="0">
                <a:latin typeface="Arial" panose="020B0604020202020204"/>
                <a:cs typeface="Arial" panose="020B0604020202020204"/>
                <a:sym typeface="+mn-ea"/>
              </a:rPr>
              <a:t>Kadar</a:t>
            </a:r>
            <a:r>
              <a:rPr sz="1200" b="1" spc="-114" dirty="0"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1200" b="1" dirty="0">
                <a:latin typeface="Arial" panose="020B0604020202020204"/>
                <a:cs typeface="Arial" panose="020B0604020202020204"/>
                <a:sym typeface="+mn-ea"/>
              </a:rPr>
              <a:t>A</a:t>
            </a:r>
            <a:r>
              <a:rPr sz="1200" b="1" spc="-185" dirty="0"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–</a:t>
            </a:r>
            <a:r>
              <a:rPr sz="1200" spc="10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Kuala</a:t>
            </a:r>
            <a:r>
              <a:rPr sz="1200" spc="13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Lumpur,</a:t>
            </a:r>
            <a:r>
              <a:rPr sz="1200" spc="17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Pulau</a:t>
            </a:r>
            <a:r>
              <a:rPr sz="1200" spc="14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Pinang,</a:t>
            </a:r>
            <a:r>
              <a:rPr sz="1200" spc="21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Seberang</a:t>
            </a:r>
            <a:r>
              <a:rPr sz="1200" spc="16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Perai,</a:t>
            </a:r>
            <a:r>
              <a:rPr sz="1200" spc="12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Johor</a:t>
            </a:r>
            <a:r>
              <a:rPr sz="1200" spc="21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Bahru,</a:t>
            </a:r>
            <a:r>
              <a:rPr sz="1200" spc="14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Skudai,</a:t>
            </a:r>
            <a:r>
              <a:rPr sz="1200" spc="18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Gelang</a:t>
            </a:r>
            <a:r>
              <a:rPr sz="1200" spc="14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Patah,</a:t>
            </a:r>
            <a:r>
              <a:rPr sz="1200" spc="16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Kangkar</a:t>
            </a:r>
            <a:r>
              <a:rPr sz="1200" spc="20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Pulai,</a:t>
            </a:r>
            <a:r>
              <a:rPr sz="1200" spc="13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Tanjung</a:t>
            </a:r>
            <a:r>
              <a:rPr sz="1200" spc="14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Kupang,</a:t>
            </a:r>
            <a:r>
              <a:rPr sz="1200" spc="16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Tanjung</a:t>
            </a:r>
            <a:r>
              <a:rPr sz="1200" spc="14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Pelepas,</a:t>
            </a:r>
            <a:r>
              <a:rPr sz="1200" spc="16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Shah</a:t>
            </a:r>
            <a:r>
              <a:rPr sz="1200" spc="16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Alam,</a:t>
            </a:r>
            <a:r>
              <a:rPr sz="1200" spc="12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Sepang,</a:t>
            </a:r>
            <a:r>
              <a:rPr sz="1200" spc="17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Klang,</a:t>
            </a:r>
            <a:r>
              <a:rPr sz="1200" spc="18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Kajang,</a:t>
            </a:r>
            <a:r>
              <a:rPr sz="1200" spc="204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Petaling</a:t>
            </a:r>
            <a:r>
              <a:rPr sz="1200" spc="13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spc="-20" dirty="0">
                <a:latin typeface="Bahnschrift" panose="020B0502040204020203"/>
                <a:cs typeface="Bahnschrift" panose="020B0502040204020203"/>
                <a:sym typeface="+mn-ea"/>
              </a:rPr>
              <a:t>Jaya,</a:t>
            </a:r>
            <a:r>
              <a:rPr lang="en-MY" altLang="en-US" sz="1200" spc="-2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Ampang,</a:t>
            </a:r>
            <a:r>
              <a:rPr sz="1200" spc="18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Sabah</a:t>
            </a:r>
            <a:r>
              <a:rPr sz="1200" spc="17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dan</a:t>
            </a:r>
            <a:r>
              <a:rPr sz="1200" spc="20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spc="-10" dirty="0">
                <a:latin typeface="Bahnschrift" panose="020B0502040204020203"/>
                <a:cs typeface="Bahnschrift" panose="020B0502040204020203"/>
                <a:sym typeface="+mn-ea"/>
              </a:rPr>
              <a:t>Sarawak</a:t>
            </a:r>
            <a:endParaRPr sz="1200" dirty="0">
              <a:latin typeface="Bahnschrift" panose="020B0502040204020203"/>
              <a:cs typeface="Bahnschrift" panose="020B0502040204020203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200" dirty="0">
              <a:latin typeface="Bahnschrift" panose="020B0502040204020203"/>
              <a:cs typeface="Bahnschrift" panose="020B0502040204020203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spc="-50" dirty="0">
                <a:latin typeface="Arial" panose="020B0604020202020204"/>
                <a:cs typeface="Arial" panose="020B0604020202020204"/>
                <a:sym typeface="+mn-ea"/>
              </a:rPr>
              <a:t>Kadar </a:t>
            </a:r>
            <a:r>
              <a:rPr sz="1200" b="1" dirty="0">
                <a:latin typeface="Arial" panose="020B0604020202020204"/>
                <a:cs typeface="Arial" panose="020B0604020202020204"/>
                <a:sym typeface="+mn-ea"/>
              </a:rPr>
              <a:t>B</a:t>
            </a:r>
            <a:r>
              <a:rPr sz="1200" b="1" spc="-135" dirty="0"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–</a:t>
            </a:r>
            <a:r>
              <a:rPr sz="1200" spc="215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spc="-35" dirty="0">
                <a:latin typeface="Bahnschrift" panose="020B0502040204020203"/>
                <a:cs typeface="Bahnschrift" panose="020B0502040204020203"/>
                <a:sym typeface="+mn-ea"/>
              </a:rPr>
              <a:t>Tempat-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tempat</a:t>
            </a:r>
            <a:r>
              <a:rPr sz="1200" spc="22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lain</a:t>
            </a:r>
            <a:r>
              <a:rPr sz="1200" spc="229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selain</a:t>
            </a:r>
            <a:r>
              <a:rPr sz="1200" spc="20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daripada</a:t>
            </a:r>
            <a:r>
              <a:rPr sz="1200" spc="21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dirty="0">
                <a:latin typeface="Bahnschrift" panose="020B0502040204020203"/>
                <a:cs typeface="Bahnschrift" panose="020B0502040204020203"/>
                <a:sym typeface="+mn-ea"/>
              </a:rPr>
              <a:t>Kadar</a:t>
            </a:r>
            <a:r>
              <a:rPr sz="1200" spc="210" dirty="0">
                <a:latin typeface="Bahnschrift" panose="020B0502040204020203"/>
                <a:cs typeface="Bahnschrift" panose="020B0502040204020203"/>
                <a:sym typeface="+mn-ea"/>
              </a:rPr>
              <a:t> </a:t>
            </a:r>
            <a:r>
              <a:rPr sz="1200" spc="-50" dirty="0">
                <a:latin typeface="Bahnschrift" panose="020B0502040204020203"/>
                <a:cs typeface="Bahnschrift" panose="020B0502040204020203"/>
                <a:sym typeface="+mn-ea"/>
              </a:rPr>
              <a:t>A</a:t>
            </a:r>
            <a:endParaRPr sz="1200"/>
          </a:p>
        </p:txBody>
      </p:sp>
      <p:grpSp>
        <p:nvGrpSpPr>
          <p:cNvPr id="3" name="object 3"/>
          <p:cNvGrpSpPr/>
          <p:nvPr/>
        </p:nvGrpSpPr>
        <p:grpSpPr>
          <a:xfrm>
            <a:off x="241935" y="127635"/>
            <a:ext cx="11540490" cy="5897880"/>
            <a:chOff x="381000" y="476250"/>
            <a:chExt cx="17316450" cy="934402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81000" y="476250"/>
              <a:ext cx="17316450" cy="93440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50" y="800100"/>
              <a:ext cx="17068800" cy="8810625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4400550"/>
            <a:ext cx="406400" cy="1143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0" y="609600"/>
            <a:ext cx="304800" cy="47625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8973" y="353887"/>
            <a:ext cx="10753259" cy="807720"/>
          </a:xfrm>
          <a:prstGeom prst="rect">
            <a:avLst/>
          </a:prstGeom>
        </p:spPr>
        <p:txBody>
          <a:bodyPr vert="horz" wrap="square" lIns="0" tIns="279145" rIns="0" bIns="0" rtlCol="0">
            <a:spAutoFit/>
          </a:bodyPr>
          <a:lstStyle/>
          <a:p>
            <a:pPr marL="567055">
              <a:lnSpc>
                <a:spcPct val="100000"/>
              </a:lnSpc>
              <a:spcBef>
                <a:spcPts val="130"/>
              </a:spcBef>
            </a:pPr>
            <a:r>
              <a:rPr sz="3435" spc="-300" dirty="0"/>
              <a:t>ANGGARAN</a:t>
            </a:r>
            <a:r>
              <a:rPr sz="3435" spc="-330" dirty="0"/>
              <a:t> </a:t>
            </a:r>
            <a:r>
              <a:rPr sz="3435" spc="-290" dirty="0"/>
              <a:t>KOS</a:t>
            </a:r>
            <a:r>
              <a:rPr sz="3435" spc="-300" dirty="0"/>
              <a:t> </a:t>
            </a:r>
            <a:r>
              <a:rPr sz="3435" spc="-140" dirty="0"/>
              <a:t>PENAJAAN</a:t>
            </a:r>
            <a:r>
              <a:rPr sz="3435" spc="-165" dirty="0"/>
              <a:t> </a:t>
            </a:r>
            <a:r>
              <a:rPr lang="en-MY" sz="3435" spc="-165" dirty="0"/>
              <a:t>AOSI</a:t>
            </a:r>
            <a:endParaRPr sz="3435" dirty="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84607" y="1473115"/>
          <a:ext cx="10943590" cy="4486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0635"/>
                <a:gridCol w="5862955"/>
              </a:tblGrid>
              <a:tr h="304165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spc="-90" dirty="0">
                          <a:latin typeface="Arial" panose="020B0604020202020204"/>
                          <a:cs typeface="Arial" panose="020B0604020202020204"/>
                        </a:rPr>
                        <a:t>JENIS</a:t>
                      </a:r>
                      <a:r>
                        <a:rPr sz="1600" b="1" spc="-1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ELAUN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08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B8CDE3"/>
                    </a:solidFill>
                  </a:tcPr>
                </a:tc>
                <a:tc>
                  <a:txBody>
                    <a:bodyPr/>
                    <a:lstStyle/>
                    <a:p>
                      <a:pPr marL="8255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600" b="1" spc="-21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TAHUN</a:t>
                      </a:r>
                      <a:r>
                        <a:rPr sz="1600" b="1" spc="-1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1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963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B8CDE3"/>
                    </a:solidFill>
                  </a:tcPr>
                </a:tc>
              </a:tr>
              <a:tr h="30289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600" b="1" spc="-200" dirty="0">
                          <a:latin typeface="Arial" panose="020B0604020202020204"/>
                          <a:cs typeface="Arial" panose="020B0604020202020204"/>
                        </a:rPr>
                        <a:t>YURAN</a:t>
                      </a:r>
                      <a:r>
                        <a:rPr sz="1600" b="1" spc="-1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PENGAJIAN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5926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600" b="1" spc="-1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RM1</a:t>
                      </a:r>
                      <a:r>
                        <a:rPr lang="en-MY" sz="1600" b="1" spc="-1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60</a:t>
                      </a:r>
                      <a:r>
                        <a:rPr sz="1600" b="1" spc="-1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,000.00</a:t>
                      </a:r>
                      <a:r>
                        <a:rPr sz="1600" b="1" spc="-9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(setahun)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386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600" b="1" spc="-135" dirty="0">
                          <a:latin typeface="Arial" panose="020B0604020202020204"/>
                          <a:cs typeface="Arial" panose="020B0604020202020204"/>
                        </a:rPr>
                        <a:t>ELAUN</a:t>
                      </a:r>
                      <a:r>
                        <a:rPr sz="1600" b="1" spc="-114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65" dirty="0">
                          <a:latin typeface="Arial" panose="020B0604020202020204"/>
                          <a:cs typeface="Arial" panose="020B0604020202020204"/>
                        </a:rPr>
                        <a:t>SARA</a:t>
                      </a:r>
                      <a:r>
                        <a:rPr sz="1600" b="1" spc="-254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0" dirty="0">
                          <a:latin typeface="Arial" panose="020B0604020202020204"/>
                          <a:cs typeface="Arial" panose="020B0604020202020204"/>
                        </a:rPr>
                        <a:t>HIDUP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3236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sz="1600" b="1" spc="-8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RM900.00</a:t>
                      </a:r>
                      <a:r>
                        <a:rPr sz="1600" b="1" spc="-13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7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(Kadar</a:t>
                      </a:r>
                      <a:r>
                        <a:rPr sz="1600" b="1" spc="-229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A)</a:t>
                      </a:r>
                      <a:r>
                        <a:rPr sz="1600" b="1" spc="-16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600" b="1" spc="18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7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RM800.00</a:t>
                      </a:r>
                      <a:r>
                        <a:rPr sz="1600" b="1" spc="-8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7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(Kadar</a:t>
                      </a:r>
                      <a:r>
                        <a:rPr sz="1600" b="1" spc="-14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B)</a:t>
                      </a:r>
                      <a:r>
                        <a:rPr sz="1600" b="1" spc="-1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sebulan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70273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b="1" spc="-140" dirty="0">
                          <a:latin typeface="Arial" panose="020B0604020202020204"/>
                          <a:cs typeface="Arial" panose="020B0604020202020204"/>
                        </a:rPr>
                        <a:t>ELAUN</a:t>
                      </a:r>
                      <a:r>
                        <a:rPr sz="1600" b="1" spc="-9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0" dirty="0">
                          <a:latin typeface="Arial" panose="020B0604020202020204"/>
                          <a:cs typeface="Arial" panose="020B0604020202020204"/>
                        </a:rPr>
                        <a:t>BUKU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773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00" b="1" spc="-8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</a:t>
                      </a:r>
                      <a:r>
                        <a:rPr lang="en-MY" sz="1600" b="1" spc="-8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7</a:t>
                      </a:r>
                      <a:r>
                        <a:rPr sz="1600" b="1" spc="-8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5</a:t>
                      </a:r>
                      <a:r>
                        <a:rPr lang="en-MY" sz="1600" b="1" spc="-8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1600" b="1" spc="-8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.00</a:t>
                      </a:r>
                      <a:r>
                        <a:rPr sz="1600" b="1" spc="-1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setahun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1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</a:tcPr>
                </a:tc>
              </a:tr>
              <a:tr h="30353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600" b="1" spc="-140" dirty="0">
                          <a:latin typeface="Arial" panose="020B0604020202020204"/>
                          <a:cs typeface="Arial" panose="020B0604020202020204"/>
                        </a:rPr>
                        <a:t>ELAUN</a:t>
                      </a:r>
                      <a:r>
                        <a:rPr sz="1600" b="1" spc="-19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20" dirty="0">
                          <a:latin typeface="Arial" panose="020B0604020202020204"/>
                          <a:cs typeface="Arial" panose="020B0604020202020204"/>
                        </a:rPr>
                        <a:t>ALAT</a:t>
                      </a:r>
                      <a:r>
                        <a:rPr sz="1600" b="1" spc="-16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PERKAKAS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6773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8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RM900.00</a:t>
                      </a:r>
                      <a:r>
                        <a:rPr sz="1600" b="1" spc="-10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setahun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656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</a:tcPr>
                </a:tc>
              </a:tr>
              <a:tr h="2522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endParaRPr sz="16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83820" algn="ctr">
                        <a:lnSpc>
                          <a:spcPct val="100000"/>
                        </a:lnSpc>
                      </a:pPr>
                      <a:r>
                        <a:rPr lang="en-MY" sz="1600" b="1" spc="-10" dirty="0">
                          <a:latin typeface="Arial" panose="020B0604020202020204"/>
                          <a:cs typeface="Arial" panose="020B0604020202020204"/>
                        </a:rPr>
                        <a:t>ELAUN LAIN-LAIN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9110" marR="118745" indent="-342900" algn="ctr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sz="1600" b="1" spc="-80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Elaun</a:t>
                      </a:r>
                      <a:r>
                        <a:rPr sz="1600" b="1" spc="-1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95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Penempatan</a:t>
                      </a:r>
                      <a:r>
                        <a:rPr sz="1600" b="1" spc="-1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endParaRPr lang="en-MY" sz="1600" b="1" spc="-125" dirty="0">
                        <a:solidFill>
                          <a:srgbClr val="0D0D0D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156210" marR="118745" indent="0" algn="ctr">
                        <a:lnSpc>
                          <a:spcPct val="11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sz="1600" b="1" spc="-10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RM1,350.00 </a:t>
                      </a:r>
                      <a:r>
                        <a:rPr sz="1600" b="1" spc="-7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(Kadar</a:t>
                      </a:r>
                      <a:r>
                        <a:rPr sz="1600" b="1" spc="-204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A)/</a:t>
                      </a:r>
                      <a:r>
                        <a:rPr sz="1600" b="1" spc="-13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RM1200.00</a:t>
                      </a:r>
                      <a:r>
                        <a:rPr sz="1600" b="1" spc="-114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6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(Kadar</a:t>
                      </a:r>
                      <a:r>
                        <a:rPr sz="1600" b="1" spc="-10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B)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335" b="1" spc="-6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(dibayar</a:t>
                      </a:r>
                      <a:r>
                        <a:rPr sz="1335" b="1" spc="-16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335" b="1" spc="-5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di</a:t>
                      </a:r>
                      <a:r>
                        <a:rPr sz="1335" b="1" spc="-1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335" b="1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awal</a:t>
                      </a:r>
                      <a:r>
                        <a:rPr sz="1335" b="1" spc="-3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335" b="1" spc="-8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pengajian</a:t>
                      </a:r>
                      <a:r>
                        <a:rPr sz="1335" b="1" spc="-18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335" b="1" spc="-2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jika</a:t>
                      </a:r>
                      <a:endParaRPr sz="1335" dirty="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335" b="1" spc="-8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berpindah</a:t>
                      </a:r>
                      <a:r>
                        <a:rPr sz="1335" b="1" spc="-114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335" b="1" spc="-6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melebihi</a:t>
                      </a:r>
                      <a:r>
                        <a:rPr sz="1335" b="1" spc="-8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335" b="1" spc="-2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25km)</a:t>
                      </a:r>
                      <a:endParaRPr lang="en-MY" sz="1335" b="1" spc="-20" dirty="0">
                        <a:solidFill>
                          <a:srgbClr val="0D0D0D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lang="en-MY"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349885" marR="643890" indent="-342900" algn="ctr">
                        <a:lnSpc>
                          <a:spcPct val="115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Char char="•"/>
                        <a:tabLst>
                          <a:tab pos="350520" algn="l"/>
                        </a:tabLst>
                      </a:pPr>
                      <a:r>
                        <a:rPr lang="en-MY" sz="1600" b="1" spc="-50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Elaun</a:t>
                      </a:r>
                      <a:r>
                        <a:rPr lang="en-MY" sz="1600" b="1" spc="-19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600" b="1" spc="-7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Akhir</a:t>
                      </a:r>
                      <a:r>
                        <a:rPr lang="en-MY" sz="1600" b="1" spc="-14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600" b="1" spc="-75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Pengajian</a:t>
                      </a:r>
                      <a:r>
                        <a:rPr lang="en-MY" sz="1600" b="1" spc="-7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endParaRPr lang="en-MY" sz="1600" b="1" spc="-75" dirty="0">
                        <a:solidFill>
                          <a:srgbClr val="0D0D0D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6985" marR="643890" indent="0" algn="ctr">
                        <a:lnSpc>
                          <a:spcPct val="115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  <a:tabLst>
                          <a:tab pos="350520" algn="l"/>
                        </a:tabLst>
                      </a:pPr>
                      <a:r>
                        <a:rPr lang="en-MY" sz="1600" b="1" spc="-6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RM540.00</a:t>
                      </a:r>
                      <a:r>
                        <a:rPr lang="en-MY" sz="1600" b="1" spc="-10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600" b="1" spc="-6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(Kadar</a:t>
                      </a:r>
                      <a:r>
                        <a:rPr lang="en-MY" sz="1600" b="1" spc="-25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600" b="1" spc="-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A)/ </a:t>
                      </a:r>
                      <a:r>
                        <a:rPr lang="en-MY" sz="1600" b="1" spc="-7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RM480.00</a:t>
                      </a:r>
                      <a:r>
                        <a:rPr lang="en-MY" sz="1600" b="1" spc="-4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600" b="1" spc="-6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(Kadar</a:t>
                      </a:r>
                      <a:r>
                        <a:rPr lang="en-MY" sz="1600" b="1" spc="-1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600" b="1" spc="-2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B)</a:t>
                      </a:r>
                      <a:endParaRPr lang="en-MY" sz="1600" dirty="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349250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lang="en-MY" sz="1335" b="1" spc="-6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lang="en-MY" sz="1335" b="1" spc="-60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dibayar</a:t>
                      </a:r>
                      <a:r>
                        <a:rPr lang="en-MY" sz="1335" b="1" spc="-10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335" b="1" spc="-65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selepas</a:t>
                      </a:r>
                      <a:r>
                        <a:rPr lang="en-MY" sz="1335" b="1" spc="-10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335" b="1" spc="-55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melapor</a:t>
                      </a:r>
                      <a:r>
                        <a:rPr lang="en-MY" sz="1335" b="1" spc="-65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335" b="1" spc="-20" dirty="0" err="1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diri</a:t>
                      </a:r>
                      <a:r>
                        <a:rPr lang="en-MY" sz="1335" b="1" spc="-20" dirty="0">
                          <a:solidFill>
                            <a:srgbClr val="0D0D0D"/>
                          </a:solidFill>
                          <a:latin typeface="Arial" panose="020B0604020202020204"/>
                          <a:cs typeface="Arial" panose="020B0604020202020204"/>
                        </a:rPr>
                        <a:t>)</a:t>
                      </a:r>
                      <a:endParaRPr lang="en-MY" sz="1335" dirty="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1335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41816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>
                      <a:solidFill>
                        <a:srgbClr val="A6A6A6"/>
                      </a:solidFill>
                      <a:prstDash val="soli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</a:tcPr>
                </a:tc>
              </a:tr>
              <a:tr h="303530">
                <a:tc gridSpan="2"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b="1" spc="-195" dirty="0">
                          <a:latin typeface="Arial" panose="020B0604020202020204"/>
                          <a:cs typeface="Arial" panose="020B0604020202020204"/>
                        </a:rPr>
                        <a:t>ANGGARAN</a:t>
                      </a:r>
                      <a:r>
                        <a:rPr sz="1600" b="1" spc="-2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30" dirty="0">
                          <a:latin typeface="Arial" panose="020B0604020202020204"/>
                          <a:cs typeface="Arial" panose="020B0604020202020204"/>
                        </a:rPr>
                        <a:t>JUMLAH</a:t>
                      </a:r>
                      <a:r>
                        <a:rPr sz="1600" b="1" spc="-8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65" dirty="0">
                          <a:latin typeface="Arial" panose="020B0604020202020204"/>
                          <a:cs typeface="Arial" panose="020B0604020202020204"/>
                        </a:rPr>
                        <a:t>KESELURUHAN</a:t>
                      </a:r>
                      <a:r>
                        <a:rPr sz="1600" b="1" spc="-1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04" dirty="0">
                          <a:latin typeface="Arial" panose="020B0604020202020204"/>
                          <a:cs typeface="Arial" panose="020B0604020202020204"/>
                        </a:rPr>
                        <a:t>TAJAAN </a:t>
                      </a:r>
                      <a:r>
                        <a:rPr sz="1600" b="1" spc="-150" dirty="0">
                          <a:latin typeface="Arial" panose="020B0604020202020204"/>
                          <a:cs typeface="Arial" panose="020B0604020202020204"/>
                        </a:rPr>
                        <a:t>DALAM</a:t>
                      </a:r>
                      <a:r>
                        <a:rPr sz="1600" b="1" spc="-1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75" dirty="0">
                          <a:latin typeface="Arial" panose="020B0604020202020204"/>
                          <a:cs typeface="Arial" panose="020B0604020202020204"/>
                        </a:rPr>
                        <a:t>TEMPOH</a:t>
                      </a:r>
                      <a:r>
                        <a:rPr sz="1600" b="1" spc="-19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MY" sz="1600" b="1" spc="-195" dirty="0">
                          <a:latin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1600" b="1" spc="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00" dirty="0">
                          <a:latin typeface="Arial" panose="020B0604020202020204"/>
                          <a:cs typeface="Arial" panose="020B0604020202020204"/>
                        </a:rPr>
                        <a:t>TAHUN</a:t>
                      </a:r>
                      <a:r>
                        <a:rPr sz="1600" b="1" spc="-1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–</a:t>
                      </a:r>
                      <a:r>
                        <a:rPr sz="1600" b="1" spc="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RM</a:t>
                      </a:r>
                      <a:r>
                        <a:rPr lang="en-MY" sz="1600" b="1" spc="-10" dirty="0">
                          <a:latin typeface="Arial" panose="020B0604020202020204"/>
                          <a:cs typeface="Arial" panose="020B0604020202020204"/>
                        </a:rPr>
                        <a:t>174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lang="en-MY" sz="1600" b="1" spc="-10" dirty="0">
                          <a:latin typeface="Arial" panose="020B0604020202020204"/>
                          <a:cs typeface="Arial" panose="020B0604020202020204"/>
                        </a:rPr>
                        <a:t>3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r>
                        <a:rPr lang="en-MY" sz="1600" b="1" spc="-10" dirty="0"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.00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A6A6A6"/>
                      </a:solidFill>
                      <a:prstDash val="solid"/>
                    </a:lnL>
                    <a:lnR w="12700">
                      <a:solidFill>
                        <a:srgbClr val="A6A6A6"/>
                      </a:solidFill>
                      <a:prstDash val="soli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A6A6A6"/>
                      </a:solidFill>
                      <a:prstDash val="solid"/>
                    </a:lnB>
                    <a:solidFill>
                      <a:srgbClr val="B8CDE3"/>
                    </a:solidFill>
                  </a:tcPr>
                </a:tc>
                <a:tc hMerge="1">
                  <a:tcPr marL="0" marR="0" marT="0" marB="0"/>
                </a:tc>
              </a:tr>
            </a:tbl>
          </a:graphicData>
        </a:graphic>
      </p:graphicFrame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1300" y="3200400"/>
            <a:ext cx="825500" cy="8890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62800" y="1136650"/>
            <a:ext cx="1720850" cy="10795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906673" y="6585585"/>
            <a:ext cx="262467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380"/>
              </a:lnSpc>
            </a:pPr>
            <a:fld id="{81D60167-4931-47E6-BA6A-407CBD079E47}" type="slidenum">
              <a:rPr sz="1600" spc="-25" dirty="0">
                <a:solidFill>
                  <a:srgbClr val="878787"/>
                </a:solidFill>
                <a:latin typeface="Calibri" panose="020F0502020204030204"/>
                <a:cs typeface="Calibri" panose="020F0502020204030204"/>
              </a:rPr>
            </a:fld>
            <a:endParaRPr sz="16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800" y="1333500"/>
            <a:ext cx="857250" cy="857250"/>
            <a:chOff x="1790700" y="2000250"/>
            <a:chExt cx="1285875" cy="1285875"/>
          </a:xfrm>
        </p:grpSpPr>
        <p:sp>
          <p:nvSpPr>
            <p:cNvPr id="3" name="object 3"/>
            <p:cNvSpPr/>
            <p:nvPr/>
          </p:nvSpPr>
          <p:spPr>
            <a:xfrm>
              <a:off x="1790700" y="2000250"/>
              <a:ext cx="1285875" cy="1285875"/>
            </a:xfrm>
            <a:custGeom>
              <a:avLst/>
              <a:gdLst/>
              <a:ahLst/>
              <a:cxnLst/>
              <a:rect l="l" t="t" r="r" b="b"/>
              <a:pathLst>
                <a:path w="1285875" h="1285875">
                  <a:moveTo>
                    <a:pt x="1285367" y="0"/>
                  </a:moveTo>
                  <a:lnTo>
                    <a:pt x="642747" y="0"/>
                  </a:lnTo>
                  <a:lnTo>
                    <a:pt x="594741" y="1777"/>
                  </a:lnTo>
                  <a:lnTo>
                    <a:pt x="547751" y="6984"/>
                  </a:lnTo>
                  <a:lnTo>
                    <a:pt x="501776" y="15494"/>
                  </a:lnTo>
                  <a:lnTo>
                    <a:pt x="457073" y="27177"/>
                  </a:lnTo>
                  <a:lnTo>
                    <a:pt x="413638" y="42036"/>
                  </a:lnTo>
                  <a:lnTo>
                    <a:pt x="371729" y="59690"/>
                  </a:lnTo>
                  <a:lnTo>
                    <a:pt x="331343" y="80264"/>
                  </a:lnTo>
                  <a:lnTo>
                    <a:pt x="292735" y="103504"/>
                  </a:lnTo>
                  <a:lnTo>
                    <a:pt x="255905" y="129413"/>
                  </a:lnTo>
                  <a:lnTo>
                    <a:pt x="220980" y="157606"/>
                  </a:lnTo>
                  <a:lnTo>
                    <a:pt x="188213" y="188214"/>
                  </a:lnTo>
                  <a:lnTo>
                    <a:pt x="157606" y="220979"/>
                  </a:lnTo>
                  <a:lnTo>
                    <a:pt x="129412" y="255904"/>
                  </a:lnTo>
                  <a:lnTo>
                    <a:pt x="103505" y="292734"/>
                  </a:lnTo>
                  <a:lnTo>
                    <a:pt x="80263" y="331343"/>
                  </a:lnTo>
                  <a:lnTo>
                    <a:pt x="59689" y="371728"/>
                  </a:lnTo>
                  <a:lnTo>
                    <a:pt x="42037" y="413639"/>
                  </a:lnTo>
                  <a:lnTo>
                    <a:pt x="27177" y="457073"/>
                  </a:lnTo>
                  <a:lnTo>
                    <a:pt x="15493" y="501776"/>
                  </a:lnTo>
                  <a:lnTo>
                    <a:pt x="6985" y="547751"/>
                  </a:lnTo>
                  <a:lnTo>
                    <a:pt x="1777" y="594741"/>
                  </a:lnTo>
                  <a:lnTo>
                    <a:pt x="0" y="642747"/>
                  </a:lnTo>
                  <a:lnTo>
                    <a:pt x="1777" y="690626"/>
                  </a:lnTo>
                  <a:lnTo>
                    <a:pt x="6985" y="737616"/>
                  </a:lnTo>
                  <a:lnTo>
                    <a:pt x="15493" y="783590"/>
                  </a:lnTo>
                  <a:lnTo>
                    <a:pt x="27177" y="828294"/>
                  </a:lnTo>
                  <a:lnTo>
                    <a:pt x="42037" y="871727"/>
                  </a:lnTo>
                  <a:lnTo>
                    <a:pt x="59689" y="913638"/>
                  </a:lnTo>
                  <a:lnTo>
                    <a:pt x="80263" y="954024"/>
                  </a:lnTo>
                  <a:lnTo>
                    <a:pt x="103505" y="992631"/>
                  </a:lnTo>
                  <a:lnTo>
                    <a:pt x="129412" y="1029461"/>
                  </a:lnTo>
                  <a:lnTo>
                    <a:pt x="157606" y="1064386"/>
                  </a:lnTo>
                  <a:lnTo>
                    <a:pt x="188213" y="1097152"/>
                  </a:lnTo>
                  <a:lnTo>
                    <a:pt x="220980" y="1127759"/>
                  </a:lnTo>
                  <a:lnTo>
                    <a:pt x="255905" y="1155953"/>
                  </a:lnTo>
                  <a:lnTo>
                    <a:pt x="292735" y="1181861"/>
                  </a:lnTo>
                  <a:lnTo>
                    <a:pt x="331343" y="1205102"/>
                  </a:lnTo>
                  <a:lnTo>
                    <a:pt x="371729" y="1225677"/>
                  </a:lnTo>
                  <a:lnTo>
                    <a:pt x="413638" y="1243329"/>
                  </a:lnTo>
                  <a:lnTo>
                    <a:pt x="457073" y="1258189"/>
                  </a:lnTo>
                  <a:lnTo>
                    <a:pt x="501776" y="1269873"/>
                  </a:lnTo>
                  <a:lnTo>
                    <a:pt x="547751" y="1278381"/>
                  </a:lnTo>
                  <a:lnTo>
                    <a:pt x="594741" y="1283589"/>
                  </a:lnTo>
                  <a:lnTo>
                    <a:pt x="642747" y="1285367"/>
                  </a:lnTo>
                  <a:lnTo>
                    <a:pt x="690626" y="1283589"/>
                  </a:lnTo>
                  <a:lnTo>
                    <a:pt x="737616" y="1278381"/>
                  </a:lnTo>
                  <a:lnTo>
                    <a:pt x="783589" y="1269873"/>
                  </a:lnTo>
                  <a:lnTo>
                    <a:pt x="828294" y="1258189"/>
                  </a:lnTo>
                  <a:lnTo>
                    <a:pt x="871727" y="1243329"/>
                  </a:lnTo>
                  <a:lnTo>
                    <a:pt x="913638" y="1225677"/>
                  </a:lnTo>
                  <a:lnTo>
                    <a:pt x="954024" y="1205102"/>
                  </a:lnTo>
                  <a:lnTo>
                    <a:pt x="992632" y="1181861"/>
                  </a:lnTo>
                  <a:lnTo>
                    <a:pt x="1029462" y="1155953"/>
                  </a:lnTo>
                  <a:lnTo>
                    <a:pt x="1064387" y="1127759"/>
                  </a:lnTo>
                  <a:lnTo>
                    <a:pt x="1097152" y="1097152"/>
                  </a:lnTo>
                  <a:lnTo>
                    <a:pt x="1127760" y="1064386"/>
                  </a:lnTo>
                  <a:lnTo>
                    <a:pt x="1155954" y="1029461"/>
                  </a:lnTo>
                  <a:lnTo>
                    <a:pt x="1181862" y="992631"/>
                  </a:lnTo>
                  <a:lnTo>
                    <a:pt x="1205102" y="954024"/>
                  </a:lnTo>
                  <a:lnTo>
                    <a:pt x="1225677" y="913638"/>
                  </a:lnTo>
                  <a:lnTo>
                    <a:pt x="1243330" y="871727"/>
                  </a:lnTo>
                  <a:lnTo>
                    <a:pt x="1258189" y="828294"/>
                  </a:lnTo>
                  <a:lnTo>
                    <a:pt x="1269873" y="783590"/>
                  </a:lnTo>
                  <a:lnTo>
                    <a:pt x="1278382" y="737616"/>
                  </a:lnTo>
                  <a:lnTo>
                    <a:pt x="1283589" y="690626"/>
                  </a:lnTo>
                  <a:lnTo>
                    <a:pt x="1285367" y="642747"/>
                  </a:lnTo>
                  <a:lnTo>
                    <a:pt x="1285367" y="0"/>
                  </a:lnTo>
                  <a:close/>
                </a:path>
              </a:pathLst>
            </a:custGeom>
            <a:solidFill>
              <a:srgbClr val="0085A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" name="object 4"/>
            <p:cNvSpPr/>
            <p:nvPr/>
          </p:nvSpPr>
          <p:spPr>
            <a:xfrm>
              <a:off x="2019300" y="2333624"/>
              <a:ext cx="895350" cy="714375"/>
            </a:xfrm>
            <a:custGeom>
              <a:avLst/>
              <a:gdLst/>
              <a:ahLst/>
              <a:cxnLst/>
              <a:rect l="l" t="t" r="r" b="b"/>
              <a:pathLst>
                <a:path w="895350" h="714375">
                  <a:moveTo>
                    <a:pt x="736346" y="211074"/>
                  </a:moveTo>
                  <a:lnTo>
                    <a:pt x="732536" y="191643"/>
                  </a:lnTo>
                  <a:lnTo>
                    <a:pt x="728472" y="171323"/>
                  </a:lnTo>
                  <a:lnTo>
                    <a:pt x="706247" y="136906"/>
                  </a:lnTo>
                  <a:lnTo>
                    <a:pt x="683514" y="118618"/>
                  </a:lnTo>
                  <a:lnTo>
                    <a:pt x="683514" y="234188"/>
                  </a:lnTo>
                  <a:lnTo>
                    <a:pt x="669671" y="259588"/>
                  </a:lnTo>
                  <a:lnTo>
                    <a:pt x="647446" y="279781"/>
                  </a:lnTo>
                  <a:lnTo>
                    <a:pt x="617982" y="293116"/>
                  </a:lnTo>
                  <a:lnTo>
                    <a:pt x="582549" y="297815"/>
                  </a:lnTo>
                  <a:lnTo>
                    <a:pt x="541655" y="291084"/>
                  </a:lnTo>
                  <a:lnTo>
                    <a:pt x="508000" y="272796"/>
                  </a:lnTo>
                  <a:lnTo>
                    <a:pt x="485140" y="245745"/>
                  </a:lnTo>
                  <a:lnTo>
                    <a:pt x="476758" y="212979"/>
                  </a:lnTo>
                  <a:lnTo>
                    <a:pt x="482727" y="184023"/>
                  </a:lnTo>
                  <a:lnTo>
                    <a:pt x="499237" y="159512"/>
                  </a:lnTo>
                  <a:lnTo>
                    <a:pt x="524383" y="141351"/>
                  </a:lnTo>
                  <a:lnTo>
                    <a:pt x="556133" y="132080"/>
                  </a:lnTo>
                  <a:lnTo>
                    <a:pt x="556133" y="212979"/>
                  </a:lnTo>
                  <a:lnTo>
                    <a:pt x="558292" y="221234"/>
                  </a:lnTo>
                  <a:lnTo>
                    <a:pt x="563880" y="227965"/>
                  </a:lnTo>
                  <a:lnTo>
                    <a:pt x="572389" y="232410"/>
                  </a:lnTo>
                  <a:lnTo>
                    <a:pt x="582549" y="234188"/>
                  </a:lnTo>
                  <a:lnTo>
                    <a:pt x="683514" y="234188"/>
                  </a:lnTo>
                  <a:lnTo>
                    <a:pt x="683514" y="118618"/>
                  </a:lnTo>
                  <a:lnTo>
                    <a:pt x="681101" y="116713"/>
                  </a:lnTo>
                  <a:lnTo>
                    <a:pt x="681101" y="191643"/>
                  </a:lnTo>
                  <a:lnTo>
                    <a:pt x="606552" y="191643"/>
                  </a:lnTo>
                  <a:lnTo>
                    <a:pt x="606552" y="132080"/>
                  </a:lnTo>
                  <a:lnTo>
                    <a:pt x="606552" y="130048"/>
                  </a:lnTo>
                  <a:lnTo>
                    <a:pt x="632079" y="138557"/>
                  </a:lnTo>
                  <a:lnTo>
                    <a:pt x="653669" y="152146"/>
                  </a:lnTo>
                  <a:lnTo>
                    <a:pt x="670433" y="170180"/>
                  </a:lnTo>
                  <a:lnTo>
                    <a:pt x="681101" y="191643"/>
                  </a:lnTo>
                  <a:lnTo>
                    <a:pt x="681101" y="116713"/>
                  </a:lnTo>
                  <a:lnTo>
                    <a:pt x="672592" y="109855"/>
                  </a:lnTo>
                  <a:lnTo>
                    <a:pt x="629666" y="92075"/>
                  </a:lnTo>
                  <a:lnTo>
                    <a:pt x="580136" y="85598"/>
                  </a:lnTo>
                  <a:lnTo>
                    <a:pt x="529717" y="92075"/>
                  </a:lnTo>
                  <a:lnTo>
                    <a:pt x="486664" y="109855"/>
                  </a:lnTo>
                  <a:lnTo>
                    <a:pt x="453263" y="136906"/>
                  </a:lnTo>
                  <a:lnTo>
                    <a:pt x="431546" y="171323"/>
                  </a:lnTo>
                  <a:lnTo>
                    <a:pt x="423799" y="211074"/>
                  </a:lnTo>
                  <a:lnTo>
                    <a:pt x="432054" y="250698"/>
                  </a:lnTo>
                  <a:lnTo>
                    <a:pt x="454660" y="285115"/>
                  </a:lnTo>
                  <a:lnTo>
                    <a:pt x="488823" y="312293"/>
                  </a:lnTo>
                  <a:lnTo>
                    <a:pt x="531622" y="330073"/>
                  </a:lnTo>
                  <a:lnTo>
                    <a:pt x="580136" y="336423"/>
                  </a:lnTo>
                  <a:lnTo>
                    <a:pt x="629666" y="330073"/>
                  </a:lnTo>
                  <a:lnTo>
                    <a:pt x="672465" y="312293"/>
                  </a:lnTo>
                  <a:lnTo>
                    <a:pt x="690499" y="297815"/>
                  </a:lnTo>
                  <a:lnTo>
                    <a:pt x="706247" y="285115"/>
                  </a:lnTo>
                  <a:lnTo>
                    <a:pt x="728472" y="250698"/>
                  </a:lnTo>
                  <a:lnTo>
                    <a:pt x="736346" y="211074"/>
                  </a:lnTo>
                  <a:close/>
                </a:path>
                <a:path w="895350" h="714375">
                  <a:moveTo>
                    <a:pt x="894969" y="19304"/>
                  </a:moveTo>
                  <a:lnTo>
                    <a:pt x="892810" y="12192"/>
                  </a:lnTo>
                  <a:lnTo>
                    <a:pt x="887222" y="6096"/>
                  </a:lnTo>
                  <a:lnTo>
                    <a:pt x="878713" y="1651"/>
                  </a:lnTo>
                  <a:lnTo>
                    <a:pt x="868553" y="0"/>
                  </a:lnTo>
                  <a:lnTo>
                    <a:pt x="789051" y="0"/>
                  </a:lnTo>
                  <a:lnTo>
                    <a:pt x="789051" y="403352"/>
                  </a:lnTo>
                  <a:lnTo>
                    <a:pt x="787019" y="411607"/>
                  </a:lnTo>
                  <a:lnTo>
                    <a:pt x="781304" y="418338"/>
                  </a:lnTo>
                  <a:lnTo>
                    <a:pt x="772922" y="423037"/>
                  </a:lnTo>
                  <a:lnTo>
                    <a:pt x="762762" y="424688"/>
                  </a:lnTo>
                  <a:lnTo>
                    <a:pt x="365633" y="424688"/>
                  </a:lnTo>
                  <a:lnTo>
                    <a:pt x="365582" y="316357"/>
                  </a:lnTo>
                  <a:lnTo>
                    <a:pt x="358648" y="275971"/>
                  </a:lnTo>
                  <a:lnTo>
                    <a:pt x="338836" y="239395"/>
                  </a:lnTo>
                  <a:lnTo>
                    <a:pt x="312801" y="213487"/>
                  </a:lnTo>
                  <a:lnTo>
                    <a:pt x="312737" y="316357"/>
                  </a:lnTo>
                  <a:lnTo>
                    <a:pt x="312674" y="444754"/>
                  </a:lnTo>
                  <a:lnTo>
                    <a:pt x="312039" y="452120"/>
                  </a:lnTo>
                  <a:lnTo>
                    <a:pt x="306705" y="458978"/>
                  </a:lnTo>
                  <a:lnTo>
                    <a:pt x="297815" y="463550"/>
                  </a:lnTo>
                  <a:lnTo>
                    <a:pt x="286385" y="465201"/>
                  </a:lnTo>
                  <a:lnTo>
                    <a:pt x="276098" y="466852"/>
                  </a:lnTo>
                  <a:lnTo>
                    <a:pt x="267589" y="471678"/>
                  </a:lnTo>
                  <a:lnTo>
                    <a:pt x="261874" y="479044"/>
                  </a:lnTo>
                  <a:lnTo>
                    <a:pt x="259715" y="488442"/>
                  </a:lnTo>
                  <a:lnTo>
                    <a:pt x="259715" y="656209"/>
                  </a:lnTo>
                  <a:lnTo>
                    <a:pt x="257683" y="664464"/>
                  </a:lnTo>
                  <a:lnTo>
                    <a:pt x="251968" y="671195"/>
                  </a:lnTo>
                  <a:lnTo>
                    <a:pt x="243459" y="675894"/>
                  </a:lnTo>
                  <a:lnTo>
                    <a:pt x="243205" y="675894"/>
                  </a:lnTo>
                  <a:lnTo>
                    <a:pt x="233299" y="677545"/>
                  </a:lnTo>
                  <a:lnTo>
                    <a:pt x="127508" y="677545"/>
                  </a:lnTo>
                  <a:lnTo>
                    <a:pt x="117602" y="675894"/>
                  </a:lnTo>
                  <a:lnTo>
                    <a:pt x="117348" y="675894"/>
                  </a:lnTo>
                  <a:lnTo>
                    <a:pt x="108839" y="671195"/>
                  </a:lnTo>
                  <a:lnTo>
                    <a:pt x="103124" y="664464"/>
                  </a:lnTo>
                  <a:lnTo>
                    <a:pt x="101092" y="656209"/>
                  </a:lnTo>
                  <a:lnTo>
                    <a:pt x="101092" y="488442"/>
                  </a:lnTo>
                  <a:lnTo>
                    <a:pt x="98933" y="479044"/>
                  </a:lnTo>
                  <a:lnTo>
                    <a:pt x="93218" y="471678"/>
                  </a:lnTo>
                  <a:lnTo>
                    <a:pt x="84709" y="466852"/>
                  </a:lnTo>
                  <a:lnTo>
                    <a:pt x="64262" y="463550"/>
                  </a:lnTo>
                  <a:lnTo>
                    <a:pt x="55880" y="458978"/>
                  </a:lnTo>
                  <a:lnTo>
                    <a:pt x="50165" y="452120"/>
                  </a:lnTo>
                  <a:lnTo>
                    <a:pt x="48006" y="443865"/>
                  </a:lnTo>
                  <a:lnTo>
                    <a:pt x="48056" y="316357"/>
                  </a:lnTo>
                  <a:lnTo>
                    <a:pt x="55753" y="279654"/>
                  </a:lnTo>
                  <a:lnTo>
                    <a:pt x="77216" y="248539"/>
                  </a:lnTo>
                  <a:lnTo>
                    <a:pt x="109982" y="225425"/>
                  </a:lnTo>
                  <a:lnTo>
                    <a:pt x="151511" y="212344"/>
                  </a:lnTo>
                  <a:lnTo>
                    <a:pt x="151511" y="357124"/>
                  </a:lnTo>
                  <a:lnTo>
                    <a:pt x="153670" y="365379"/>
                  </a:lnTo>
                  <a:lnTo>
                    <a:pt x="159639" y="372110"/>
                  </a:lnTo>
                  <a:lnTo>
                    <a:pt x="168783" y="376555"/>
                  </a:lnTo>
                  <a:lnTo>
                    <a:pt x="180340" y="378333"/>
                  </a:lnTo>
                  <a:lnTo>
                    <a:pt x="190627" y="376555"/>
                  </a:lnTo>
                  <a:lnTo>
                    <a:pt x="199009" y="372110"/>
                  </a:lnTo>
                  <a:lnTo>
                    <a:pt x="204724" y="365379"/>
                  </a:lnTo>
                  <a:lnTo>
                    <a:pt x="206883" y="357124"/>
                  </a:lnTo>
                  <a:lnTo>
                    <a:pt x="206883" y="212344"/>
                  </a:lnTo>
                  <a:lnTo>
                    <a:pt x="248793" y="225425"/>
                  </a:lnTo>
                  <a:lnTo>
                    <a:pt x="282321" y="248539"/>
                  </a:lnTo>
                  <a:lnTo>
                    <a:pt x="304673" y="279654"/>
                  </a:lnTo>
                  <a:lnTo>
                    <a:pt x="312737" y="316357"/>
                  </a:lnTo>
                  <a:lnTo>
                    <a:pt x="312737" y="213423"/>
                  </a:lnTo>
                  <a:lnTo>
                    <a:pt x="311658" y="212344"/>
                  </a:lnTo>
                  <a:lnTo>
                    <a:pt x="307721" y="208534"/>
                  </a:lnTo>
                  <a:lnTo>
                    <a:pt x="266954" y="185293"/>
                  </a:lnTo>
                  <a:lnTo>
                    <a:pt x="284492" y="169926"/>
                  </a:lnTo>
                  <a:lnTo>
                    <a:pt x="285369" y="169164"/>
                  </a:lnTo>
                  <a:lnTo>
                    <a:pt x="299847" y="150114"/>
                  </a:lnTo>
                  <a:lnTo>
                    <a:pt x="309372" y="128905"/>
                  </a:lnTo>
                  <a:lnTo>
                    <a:pt x="312801" y="106172"/>
                  </a:lnTo>
                  <a:lnTo>
                    <a:pt x="310896" y="88900"/>
                  </a:lnTo>
                  <a:lnTo>
                    <a:pt x="305562" y="72390"/>
                  </a:lnTo>
                  <a:lnTo>
                    <a:pt x="296418" y="57404"/>
                  </a:lnTo>
                  <a:lnTo>
                    <a:pt x="283845" y="44450"/>
                  </a:lnTo>
                  <a:lnTo>
                    <a:pt x="786765" y="44450"/>
                  </a:lnTo>
                  <a:lnTo>
                    <a:pt x="786765" y="403352"/>
                  </a:lnTo>
                  <a:lnTo>
                    <a:pt x="789051" y="403352"/>
                  </a:lnTo>
                  <a:lnTo>
                    <a:pt x="789051" y="0"/>
                  </a:lnTo>
                  <a:lnTo>
                    <a:pt x="259715" y="0"/>
                  </a:lnTo>
                  <a:lnTo>
                    <a:pt x="259715" y="106172"/>
                  </a:lnTo>
                  <a:lnTo>
                    <a:pt x="253492" y="130810"/>
                  </a:lnTo>
                  <a:lnTo>
                    <a:pt x="236601" y="151130"/>
                  </a:lnTo>
                  <a:lnTo>
                    <a:pt x="212090" y="164846"/>
                  </a:lnTo>
                  <a:lnTo>
                    <a:pt x="182753" y="169926"/>
                  </a:lnTo>
                  <a:lnTo>
                    <a:pt x="152146" y="164846"/>
                  </a:lnTo>
                  <a:lnTo>
                    <a:pt x="126873" y="151130"/>
                  </a:lnTo>
                  <a:lnTo>
                    <a:pt x="109601" y="130810"/>
                  </a:lnTo>
                  <a:lnTo>
                    <a:pt x="103378" y="106172"/>
                  </a:lnTo>
                  <a:lnTo>
                    <a:pt x="109601" y="82677"/>
                  </a:lnTo>
                  <a:lnTo>
                    <a:pt x="126873" y="62992"/>
                  </a:lnTo>
                  <a:lnTo>
                    <a:pt x="152146" y="49530"/>
                  </a:lnTo>
                  <a:lnTo>
                    <a:pt x="182753" y="44450"/>
                  </a:lnTo>
                  <a:lnTo>
                    <a:pt x="212090" y="49530"/>
                  </a:lnTo>
                  <a:lnTo>
                    <a:pt x="236601" y="62992"/>
                  </a:lnTo>
                  <a:lnTo>
                    <a:pt x="253492" y="82677"/>
                  </a:lnTo>
                  <a:lnTo>
                    <a:pt x="259715" y="106172"/>
                  </a:lnTo>
                  <a:lnTo>
                    <a:pt x="259715" y="0"/>
                  </a:lnTo>
                  <a:lnTo>
                    <a:pt x="182753" y="0"/>
                  </a:lnTo>
                  <a:lnTo>
                    <a:pt x="131953" y="8128"/>
                  </a:lnTo>
                  <a:lnTo>
                    <a:pt x="90805" y="30353"/>
                  </a:lnTo>
                  <a:lnTo>
                    <a:pt x="62992" y="63500"/>
                  </a:lnTo>
                  <a:lnTo>
                    <a:pt x="52832" y="104267"/>
                  </a:lnTo>
                  <a:lnTo>
                    <a:pt x="56261" y="126873"/>
                  </a:lnTo>
                  <a:lnTo>
                    <a:pt x="65786" y="148082"/>
                  </a:lnTo>
                  <a:lnTo>
                    <a:pt x="80264" y="167259"/>
                  </a:lnTo>
                  <a:lnTo>
                    <a:pt x="98552" y="183388"/>
                  </a:lnTo>
                  <a:lnTo>
                    <a:pt x="58801" y="206629"/>
                  </a:lnTo>
                  <a:lnTo>
                    <a:pt x="27559" y="237490"/>
                  </a:lnTo>
                  <a:lnTo>
                    <a:pt x="7239" y="274066"/>
                  </a:lnTo>
                  <a:lnTo>
                    <a:pt x="0" y="314706"/>
                  </a:lnTo>
                  <a:lnTo>
                    <a:pt x="0" y="441960"/>
                  </a:lnTo>
                  <a:lnTo>
                    <a:pt x="3429" y="461391"/>
                  </a:lnTo>
                  <a:lnTo>
                    <a:pt x="13462" y="478409"/>
                  </a:lnTo>
                  <a:lnTo>
                    <a:pt x="29337" y="492252"/>
                  </a:lnTo>
                  <a:lnTo>
                    <a:pt x="50419" y="501904"/>
                  </a:lnTo>
                  <a:lnTo>
                    <a:pt x="50419" y="652399"/>
                  </a:lnTo>
                  <a:lnTo>
                    <a:pt x="56769" y="675894"/>
                  </a:lnTo>
                  <a:lnTo>
                    <a:pt x="73660" y="695579"/>
                  </a:lnTo>
                  <a:lnTo>
                    <a:pt x="98171" y="709168"/>
                  </a:lnTo>
                  <a:lnTo>
                    <a:pt x="127508" y="714248"/>
                  </a:lnTo>
                  <a:lnTo>
                    <a:pt x="233299" y="714248"/>
                  </a:lnTo>
                  <a:lnTo>
                    <a:pt x="289306" y="695579"/>
                  </a:lnTo>
                  <a:lnTo>
                    <a:pt x="312801" y="652399"/>
                  </a:lnTo>
                  <a:lnTo>
                    <a:pt x="312801" y="501904"/>
                  </a:lnTo>
                  <a:lnTo>
                    <a:pt x="327025" y="495300"/>
                  </a:lnTo>
                  <a:lnTo>
                    <a:pt x="340360" y="486918"/>
                  </a:lnTo>
                  <a:lnTo>
                    <a:pt x="351917" y="476377"/>
                  </a:lnTo>
                  <a:lnTo>
                    <a:pt x="360807" y="463296"/>
                  </a:lnTo>
                  <a:lnTo>
                    <a:pt x="762762" y="463296"/>
                  </a:lnTo>
                  <a:lnTo>
                    <a:pt x="818642" y="444754"/>
                  </a:lnTo>
                  <a:lnTo>
                    <a:pt x="842137" y="401447"/>
                  </a:lnTo>
                  <a:lnTo>
                    <a:pt x="842137" y="40513"/>
                  </a:lnTo>
                  <a:lnTo>
                    <a:pt x="868553" y="40513"/>
                  </a:lnTo>
                  <a:lnTo>
                    <a:pt x="878713" y="38862"/>
                  </a:lnTo>
                  <a:lnTo>
                    <a:pt x="887222" y="34290"/>
                  </a:lnTo>
                  <a:lnTo>
                    <a:pt x="892810" y="27432"/>
                  </a:lnTo>
                  <a:lnTo>
                    <a:pt x="894969" y="193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07577" y="2273723"/>
            <a:ext cx="2335530" cy="1450975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335" b="1" spc="-140" dirty="0">
                <a:latin typeface="Arial" panose="020B0604020202020204"/>
                <a:cs typeface="Arial" panose="020B0604020202020204"/>
              </a:rPr>
              <a:t>TIDAK</a:t>
            </a:r>
            <a:r>
              <a:rPr sz="1335" b="1" spc="-95" dirty="0">
                <a:latin typeface="Arial" panose="020B0604020202020204"/>
                <a:cs typeface="Arial" panose="020B0604020202020204"/>
              </a:rPr>
              <a:t> </a:t>
            </a:r>
            <a:r>
              <a:rPr sz="1335" b="1" spc="-130" dirty="0">
                <a:latin typeface="Arial" panose="020B0604020202020204"/>
                <a:cs typeface="Arial" panose="020B0604020202020204"/>
              </a:rPr>
              <a:t>DIBENARKAN</a:t>
            </a:r>
            <a:r>
              <a:rPr sz="1335" spc="-11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untuk</a:t>
            </a:r>
            <a:endParaRPr sz="1335">
              <a:latin typeface="Arial" panose="020B0604020202020204"/>
              <a:cs typeface="Arial" panose="020B0604020202020204"/>
            </a:endParaRPr>
          </a:p>
          <a:p>
            <a:pPr marL="12065" marR="5080" indent="-1905" algn="ctr">
              <a:lnSpc>
                <a:spcPct val="100000"/>
              </a:lnSpc>
            </a:pPr>
            <a:r>
              <a:rPr sz="1335" spc="-60" dirty="0">
                <a:latin typeface="Arial" panose="020B0604020202020204"/>
                <a:cs typeface="Arial" panose="020B0604020202020204"/>
              </a:rPr>
              <a:t>menjalankan</a:t>
            </a:r>
            <a:r>
              <a:rPr sz="1335" spc="-14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tugas</a:t>
            </a:r>
            <a:r>
              <a:rPr sz="1335" spc="-12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rasmi</a:t>
            </a:r>
            <a:r>
              <a:rPr sz="1335" spc="-10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5" dirty="0">
                <a:latin typeface="Arial" panose="020B0604020202020204"/>
                <a:cs typeface="Arial" panose="020B0604020202020204"/>
              </a:rPr>
              <a:t>di </a:t>
            </a:r>
            <a:r>
              <a:rPr sz="1335" spc="-95" dirty="0">
                <a:latin typeface="Arial" panose="020B0604020202020204"/>
                <a:cs typeface="Arial" panose="020B0604020202020204"/>
              </a:rPr>
              <a:t>sepanjang</a:t>
            </a:r>
            <a:r>
              <a:rPr sz="1335" spc="-14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tempoh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 pengajian </a:t>
            </a:r>
            <a:r>
              <a:rPr sz="1335" spc="-40" dirty="0">
                <a:latin typeface="Arial" panose="020B0604020202020204"/>
                <a:cs typeface="Arial" panose="020B0604020202020204"/>
              </a:rPr>
              <a:t>seperti</a:t>
            </a:r>
            <a:r>
              <a:rPr sz="1335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menghadiri</a:t>
            </a:r>
            <a:r>
              <a:rPr sz="1335" spc="-12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45" dirty="0">
                <a:latin typeface="Arial" panose="020B0604020202020204"/>
                <a:cs typeface="Arial" panose="020B0604020202020204"/>
              </a:rPr>
              <a:t>mesyuarat, </a:t>
            </a:r>
            <a:r>
              <a:rPr sz="1335" spc="-85" dirty="0">
                <a:latin typeface="Arial" panose="020B0604020202020204"/>
                <a:cs typeface="Arial" panose="020B0604020202020204"/>
              </a:rPr>
              <a:t>datang</a:t>
            </a:r>
            <a:r>
              <a:rPr sz="1335" spc="-14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75" dirty="0">
                <a:latin typeface="Arial" panose="020B0604020202020204"/>
                <a:cs typeface="Arial" panose="020B0604020202020204"/>
              </a:rPr>
              <a:t>bertugas</a:t>
            </a:r>
            <a:r>
              <a:rPr sz="1335" spc="-12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di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pejabat, </a:t>
            </a:r>
            <a:r>
              <a:rPr sz="1335" spc="-65" dirty="0">
                <a:latin typeface="Arial" panose="020B0604020202020204"/>
                <a:cs typeface="Arial" panose="020B0604020202020204"/>
              </a:rPr>
              <a:t>memberikan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0" dirty="0">
                <a:latin typeface="Arial" panose="020B0604020202020204"/>
                <a:cs typeface="Arial" panose="020B0604020202020204"/>
              </a:rPr>
              <a:t>ceramah</a:t>
            </a:r>
            <a:r>
              <a:rPr sz="1335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atau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menjadi</a:t>
            </a:r>
            <a:r>
              <a:rPr sz="1335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60" dirty="0">
                <a:latin typeface="Arial" panose="020B0604020202020204"/>
                <a:cs typeface="Arial" panose="020B0604020202020204"/>
              </a:rPr>
              <a:t>panel</a:t>
            </a:r>
            <a:r>
              <a:rPr sz="1335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temuduga</a:t>
            </a:r>
            <a:endParaRPr sz="133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051300" y="1333500"/>
            <a:ext cx="863600" cy="857250"/>
            <a:chOff x="6076950" y="2000250"/>
            <a:chExt cx="1295400" cy="1285875"/>
          </a:xfrm>
        </p:grpSpPr>
        <p:sp>
          <p:nvSpPr>
            <p:cNvPr id="7" name="object 7"/>
            <p:cNvSpPr/>
            <p:nvPr/>
          </p:nvSpPr>
          <p:spPr>
            <a:xfrm>
              <a:off x="6076950" y="2000250"/>
              <a:ext cx="1295400" cy="1285875"/>
            </a:xfrm>
            <a:custGeom>
              <a:avLst/>
              <a:gdLst/>
              <a:ahLst/>
              <a:cxnLst/>
              <a:rect l="l" t="t" r="r" b="b"/>
              <a:pathLst>
                <a:path w="1295400" h="1285875">
                  <a:moveTo>
                    <a:pt x="1294892" y="0"/>
                  </a:moveTo>
                  <a:lnTo>
                    <a:pt x="647446" y="0"/>
                  </a:lnTo>
                  <a:lnTo>
                    <a:pt x="599185" y="1777"/>
                  </a:lnTo>
                  <a:lnTo>
                    <a:pt x="551815" y="6984"/>
                  </a:lnTo>
                  <a:lnTo>
                    <a:pt x="505459" y="15494"/>
                  </a:lnTo>
                  <a:lnTo>
                    <a:pt x="460501" y="27177"/>
                  </a:lnTo>
                  <a:lnTo>
                    <a:pt x="416687" y="42036"/>
                  </a:lnTo>
                  <a:lnTo>
                    <a:pt x="374523" y="59690"/>
                  </a:lnTo>
                  <a:lnTo>
                    <a:pt x="333883" y="80264"/>
                  </a:lnTo>
                  <a:lnTo>
                    <a:pt x="294894" y="103504"/>
                  </a:lnTo>
                  <a:lnTo>
                    <a:pt x="257810" y="129413"/>
                  </a:lnTo>
                  <a:lnTo>
                    <a:pt x="222630" y="157606"/>
                  </a:lnTo>
                  <a:lnTo>
                    <a:pt x="189611" y="188214"/>
                  </a:lnTo>
                  <a:lnTo>
                    <a:pt x="158750" y="220979"/>
                  </a:lnTo>
                  <a:lnTo>
                    <a:pt x="130301" y="255904"/>
                  </a:lnTo>
                  <a:lnTo>
                    <a:pt x="104266" y="292734"/>
                  </a:lnTo>
                  <a:lnTo>
                    <a:pt x="80899" y="331343"/>
                  </a:lnTo>
                  <a:lnTo>
                    <a:pt x="60198" y="371728"/>
                  </a:lnTo>
                  <a:lnTo>
                    <a:pt x="42290" y="413639"/>
                  </a:lnTo>
                  <a:lnTo>
                    <a:pt x="27432" y="457073"/>
                  </a:lnTo>
                  <a:lnTo>
                    <a:pt x="15621" y="501776"/>
                  </a:lnTo>
                  <a:lnTo>
                    <a:pt x="6985" y="547751"/>
                  </a:lnTo>
                  <a:lnTo>
                    <a:pt x="1777" y="594741"/>
                  </a:lnTo>
                  <a:lnTo>
                    <a:pt x="0" y="642747"/>
                  </a:lnTo>
                  <a:lnTo>
                    <a:pt x="1777" y="690626"/>
                  </a:lnTo>
                  <a:lnTo>
                    <a:pt x="6985" y="737616"/>
                  </a:lnTo>
                  <a:lnTo>
                    <a:pt x="15621" y="783590"/>
                  </a:lnTo>
                  <a:lnTo>
                    <a:pt x="27432" y="828294"/>
                  </a:lnTo>
                  <a:lnTo>
                    <a:pt x="42290" y="871727"/>
                  </a:lnTo>
                  <a:lnTo>
                    <a:pt x="60198" y="913638"/>
                  </a:lnTo>
                  <a:lnTo>
                    <a:pt x="80899" y="954024"/>
                  </a:lnTo>
                  <a:lnTo>
                    <a:pt x="104266" y="992631"/>
                  </a:lnTo>
                  <a:lnTo>
                    <a:pt x="130301" y="1029461"/>
                  </a:lnTo>
                  <a:lnTo>
                    <a:pt x="158750" y="1064386"/>
                  </a:lnTo>
                  <a:lnTo>
                    <a:pt x="189611" y="1097152"/>
                  </a:lnTo>
                  <a:lnTo>
                    <a:pt x="222630" y="1127759"/>
                  </a:lnTo>
                  <a:lnTo>
                    <a:pt x="257810" y="1155953"/>
                  </a:lnTo>
                  <a:lnTo>
                    <a:pt x="294894" y="1181861"/>
                  </a:lnTo>
                  <a:lnTo>
                    <a:pt x="333883" y="1205102"/>
                  </a:lnTo>
                  <a:lnTo>
                    <a:pt x="374523" y="1225677"/>
                  </a:lnTo>
                  <a:lnTo>
                    <a:pt x="416687" y="1243329"/>
                  </a:lnTo>
                  <a:lnTo>
                    <a:pt x="460501" y="1258189"/>
                  </a:lnTo>
                  <a:lnTo>
                    <a:pt x="505459" y="1269873"/>
                  </a:lnTo>
                  <a:lnTo>
                    <a:pt x="551815" y="1278381"/>
                  </a:lnTo>
                  <a:lnTo>
                    <a:pt x="599185" y="1283589"/>
                  </a:lnTo>
                  <a:lnTo>
                    <a:pt x="647446" y="1285367"/>
                  </a:lnTo>
                  <a:lnTo>
                    <a:pt x="695705" y="1283589"/>
                  </a:lnTo>
                  <a:lnTo>
                    <a:pt x="743076" y="1278381"/>
                  </a:lnTo>
                  <a:lnTo>
                    <a:pt x="789431" y="1269873"/>
                  </a:lnTo>
                  <a:lnTo>
                    <a:pt x="834390" y="1258189"/>
                  </a:lnTo>
                  <a:lnTo>
                    <a:pt x="878204" y="1243329"/>
                  </a:lnTo>
                  <a:lnTo>
                    <a:pt x="920369" y="1225677"/>
                  </a:lnTo>
                  <a:lnTo>
                    <a:pt x="961008" y="1205102"/>
                  </a:lnTo>
                  <a:lnTo>
                    <a:pt x="999998" y="1181861"/>
                  </a:lnTo>
                  <a:lnTo>
                    <a:pt x="1037081" y="1155953"/>
                  </a:lnTo>
                  <a:lnTo>
                    <a:pt x="1072260" y="1127759"/>
                  </a:lnTo>
                  <a:lnTo>
                    <a:pt x="1105280" y="1097152"/>
                  </a:lnTo>
                  <a:lnTo>
                    <a:pt x="1136142" y="1064386"/>
                  </a:lnTo>
                  <a:lnTo>
                    <a:pt x="1164590" y="1029461"/>
                  </a:lnTo>
                  <a:lnTo>
                    <a:pt x="1190625" y="992631"/>
                  </a:lnTo>
                  <a:lnTo>
                    <a:pt x="1213993" y="954024"/>
                  </a:lnTo>
                  <a:lnTo>
                    <a:pt x="1234694" y="913638"/>
                  </a:lnTo>
                  <a:lnTo>
                    <a:pt x="1252601" y="871727"/>
                  </a:lnTo>
                  <a:lnTo>
                    <a:pt x="1267459" y="828294"/>
                  </a:lnTo>
                  <a:lnTo>
                    <a:pt x="1279271" y="783590"/>
                  </a:lnTo>
                  <a:lnTo>
                    <a:pt x="1287906" y="737616"/>
                  </a:lnTo>
                  <a:lnTo>
                    <a:pt x="1293114" y="690626"/>
                  </a:lnTo>
                  <a:lnTo>
                    <a:pt x="1294892" y="642747"/>
                  </a:lnTo>
                  <a:lnTo>
                    <a:pt x="1294892" y="0"/>
                  </a:lnTo>
                  <a:close/>
                </a:path>
              </a:pathLst>
            </a:custGeom>
            <a:solidFill>
              <a:srgbClr val="FC830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8" name="object 8"/>
            <p:cNvSpPr/>
            <p:nvPr/>
          </p:nvSpPr>
          <p:spPr>
            <a:xfrm>
              <a:off x="6391275" y="2257424"/>
              <a:ext cx="733425" cy="752475"/>
            </a:xfrm>
            <a:custGeom>
              <a:avLst/>
              <a:gdLst/>
              <a:ahLst/>
              <a:cxnLst/>
              <a:rect l="l" t="t" r="r" b="b"/>
              <a:pathLst>
                <a:path w="733425" h="752475">
                  <a:moveTo>
                    <a:pt x="123952" y="658876"/>
                  </a:moveTo>
                  <a:lnTo>
                    <a:pt x="122301" y="648970"/>
                  </a:lnTo>
                  <a:lnTo>
                    <a:pt x="117602" y="641223"/>
                  </a:lnTo>
                  <a:lnTo>
                    <a:pt x="110744" y="636143"/>
                  </a:lnTo>
                  <a:lnTo>
                    <a:pt x="102362" y="634238"/>
                  </a:lnTo>
                  <a:lnTo>
                    <a:pt x="92837" y="636143"/>
                  </a:lnTo>
                  <a:lnTo>
                    <a:pt x="85217" y="641223"/>
                  </a:lnTo>
                  <a:lnTo>
                    <a:pt x="80391" y="648970"/>
                  </a:lnTo>
                  <a:lnTo>
                    <a:pt x="78613" y="658876"/>
                  </a:lnTo>
                  <a:lnTo>
                    <a:pt x="80391" y="667639"/>
                  </a:lnTo>
                  <a:lnTo>
                    <a:pt x="85217" y="674878"/>
                  </a:lnTo>
                  <a:lnTo>
                    <a:pt x="92837" y="679831"/>
                  </a:lnTo>
                  <a:lnTo>
                    <a:pt x="102362" y="681609"/>
                  </a:lnTo>
                  <a:lnTo>
                    <a:pt x="110744" y="679831"/>
                  </a:lnTo>
                  <a:lnTo>
                    <a:pt x="117602" y="674878"/>
                  </a:lnTo>
                  <a:lnTo>
                    <a:pt x="122301" y="667639"/>
                  </a:lnTo>
                  <a:lnTo>
                    <a:pt x="123952" y="658876"/>
                  </a:lnTo>
                  <a:close/>
                </a:path>
                <a:path w="733425" h="752475">
                  <a:moveTo>
                    <a:pt x="123952" y="479425"/>
                  </a:moveTo>
                  <a:lnTo>
                    <a:pt x="122301" y="470535"/>
                  </a:lnTo>
                  <a:lnTo>
                    <a:pt x="117602" y="463296"/>
                  </a:lnTo>
                  <a:lnTo>
                    <a:pt x="110744" y="458343"/>
                  </a:lnTo>
                  <a:lnTo>
                    <a:pt x="102362" y="456438"/>
                  </a:lnTo>
                  <a:lnTo>
                    <a:pt x="92837" y="458343"/>
                  </a:lnTo>
                  <a:lnTo>
                    <a:pt x="85217" y="463296"/>
                  </a:lnTo>
                  <a:lnTo>
                    <a:pt x="80391" y="470535"/>
                  </a:lnTo>
                  <a:lnTo>
                    <a:pt x="78613" y="479425"/>
                  </a:lnTo>
                  <a:lnTo>
                    <a:pt x="80391" y="488315"/>
                  </a:lnTo>
                  <a:lnTo>
                    <a:pt x="85217" y="495554"/>
                  </a:lnTo>
                  <a:lnTo>
                    <a:pt x="92837" y="500507"/>
                  </a:lnTo>
                  <a:lnTo>
                    <a:pt x="102362" y="502285"/>
                  </a:lnTo>
                  <a:lnTo>
                    <a:pt x="110744" y="500507"/>
                  </a:lnTo>
                  <a:lnTo>
                    <a:pt x="117602" y="495554"/>
                  </a:lnTo>
                  <a:lnTo>
                    <a:pt x="122301" y="488315"/>
                  </a:lnTo>
                  <a:lnTo>
                    <a:pt x="123952" y="479425"/>
                  </a:lnTo>
                  <a:close/>
                </a:path>
                <a:path w="733425" h="752475">
                  <a:moveTo>
                    <a:pt x="123952" y="301752"/>
                  </a:moveTo>
                  <a:lnTo>
                    <a:pt x="122301" y="291973"/>
                  </a:lnTo>
                  <a:lnTo>
                    <a:pt x="117602" y="284226"/>
                  </a:lnTo>
                  <a:lnTo>
                    <a:pt x="110744" y="279146"/>
                  </a:lnTo>
                  <a:lnTo>
                    <a:pt x="102362" y="277368"/>
                  </a:lnTo>
                  <a:lnTo>
                    <a:pt x="92837" y="279146"/>
                  </a:lnTo>
                  <a:lnTo>
                    <a:pt x="85217" y="284226"/>
                  </a:lnTo>
                  <a:lnTo>
                    <a:pt x="80391" y="291973"/>
                  </a:lnTo>
                  <a:lnTo>
                    <a:pt x="78613" y="301752"/>
                  </a:lnTo>
                  <a:lnTo>
                    <a:pt x="80391" y="310769"/>
                  </a:lnTo>
                  <a:lnTo>
                    <a:pt x="85217" y="318643"/>
                  </a:lnTo>
                  <a:lnTo>
                    <a:pt x="92837" y="324104"/>
                  </a:lnTo>
                  <a:lnTo>
                    <a:pt x="102362" y="326263"/>
                  </a:lnTo>
                  <a:lnTo>
                    <a:pt x="110744" y="324104"/>
                  </a:lnTo>
                  <a:lnTo>
                    <a:pt x="117602" y="318643"/>
                  </a:lnTo>
                  <a:lnTo>
                    <a:pt x="122301" y="310769"/>
                  </a:lnTo>
                  <a:lnTo>
                    <a:pt x="123952" y="301752"/>
                  </a:lnTo>
                  <a:close/>
                </a:path>
                <a:path w="733425" h="752475">
                  <a:moveTo>
                    <a:pt x="648589" y="479425"/>
                  </a:moveTo>
                  <a:lnTo>
                    <a:pt x="647192" y="470535"/>
                  </a:lnTo>
                  <a:lnTo>
                    <a:pt x="643001" y="463296"/>
                  </a:lnTo>
                  <a:lnTo>
                    <a:pt x="636143" y="458343"/>
                  </a:lnTo>
                  <a:lnTo>
                    <a:pt x="626999" y="456438"/>
                  </a:lnTo>
                  <a:lnTo>
                    <a:pt x="237998" y="456438"/>
                  </a:lnTo>
                  <a:lnTo>
                    <a:pt x="229616" y="458343"/>
                  </a:lnTo>
                  <a:lnTo>
                    <a:pt x="222745" y="463296"/>
                  </a:lnTo>
                  <a:lnTo>
                    <a:pt x="217919" y="470535"/>
                  </a:lnTo>
                  <a:lnTo>
                    <a:pt x="216281" y="479425"/>
                  </a:lnTo>
                  <a:lnTo>
                    <a:pt x="218821" y="488315"/>
                  </a:lnTo>
                  <a:lnTo>
                    <a:pt x="223393" y="495554"/>
                  </a:lnTo>
                  <a:lnTo>
                    <a:pt x="229870" y="500507"/>
                  </a:lnTo>
                  <a:lnTo>
                    <a:pt x="237998" y="502285"/>
                  </a:lnTo>
                  <a:lnTo>
                    <a:pt x="626999" y="502285"/>
                  </a:lnTo>
                  <a:lnTo>
                    <a:pt x="636143" y="500507"/>
                  </a:lnTo>
                  <a:lnTo>
                    <a:pt x="643001" y="495554"/>
                  </a:lnTo>
                  <a:lnTo>
                    <a:pt x="647192" y="488315"/>
                  </a:lnTo>
                  <a:lnTo>
                    <a:pt x="648589" y="479425"/>
                  </a:lnTo>
                  <a:close/>
                </a:path>
                <a:path w="733425" h="752475">
                  <a:moveTo>
                    <a:pt x="650113" y="658876"/>
                  </a:moveTo>
                  <a:lnTo>
                    <a:pt x="648462" y="648970"/>
                  </a:lnTo>
                  <a:lnTo>
                    <a:pt x="643763" y="641223"/>
                  </a:lnTo>
                  <a:lnTo>
                    <a:pt x="636778" y="636143"/>
                  </a:lnTo>
                  <a:lnTo>
                    <a:pt x="628396" y="634238"/>
                  </a:lnTo>
                  <a:lnTo>
                    <a:pt x="238379" y="634238"/>
                  </a:lnTo>
                  <a:lnTo>
                    <a:pt x="228981" y="636143"/>
                  </a:lnTo>
                  <a:lnTo>
                    <a:pt x="221488" y="641223"/>
                  </a:lnTo>
                  <a:lnTo>
                    <a:pt x="216522" y="648970"/>
                  </a:lnTo>
                  <a:lnTo>
                    <a:pt x="214744" y="658876"/>
                  </a:lnTo>
                  <a:lnTo>
                    <a:pt x="216522" y="667639"/>
                  </a:lnTo>
                  <a:lnTo>
                    <a:pt x="221488" y="674878"/>
                  </a:lnTo>
                  <a:lnTo>
                    <a:pt x="228981" y="679831"/>
                  </a:lnTo>
                  <a:lnTo>
                    <a:pt x="238379" y="681609"/>
                  </a:lnTo>
                  <a:lnTo>
                    <a:pt x="628396" y="681609"/>
                  </a:lnTo>
                  <a:lnTo>
                    <a:pt x="636778" y="679831"/>
                  </a:lnTo>
                  <a:lnTo>
                    <a:pt x="643763" y="674878"/>
                  </a:lnTo>
                  <a:lnTo>
                    <a:pt x="648462" y="667639"/>
                  </a:lnTo>
                  <a:lnTo>
                    <a:pt x="650113" y="658876"/>
                  </a:lnTo>
                  <a:close/>
                </a:path>
                <a:path w="733425" h="752475">
                  <a:moveTo>
                    <a:pt x="650113" y="302006"/>
                  </a:moveTo>
                  <a:lnTo>
                    <a:pt x="648462" y="292100"/>
                  </a:lnTo>
                  <a:lnTo>
                    <a:pt x="643763" y="284353"/>
                  </a:lnTo>
                  <a:lnTo>
                    <a:pt x="636778" y="279146"/>
                  </a:lnTo>
                  <a:lnTo>
                    <a:pt x="628396" y="277368"/>
                  </a:lnTo>
                  <a:lnTo>
                    <a:pt x="238379" y="277368"/>
                  </a:lnTo>
                  <a:lnTo>
                    <a:pt x="228981" y="279146"/>
                  </a:lnTo>
                  <a:lnTo>
                    <a:pt x="221488" y="284353"/>
                  </a:lnTo>
                  <a:lnTo>
                    <a:pt x="216522" y="292100"/>
                  </a:lnTo>
                  <a:lnTo>
                    <a:pt x="214744" y="302006"/>
                  </a:lnTo>
                  <a:lnTo>
                    <a:pt x="216522" y="310769"/>
                  </a:lnTo>
                  <a:lnTo>
                    <a:pt x="221488" y="318008"/>
                  </a:lnTo>
                  <a:lnTo>
                    <a:pt x="228981" y="322834"/>
                  </a:lnTo>
                  <a:lnTo>
                    <a:pt x="238379" y="324612"/>
                  </a:lnTo>
                  <a:lnTo>
                    <a:pt x="628396" y="324612"/>
                  </a:lnTo>
                  <a:lnTo>
                    <a:pt x="636778" y="322834"/>
                  </a:lnTo>
                  <a:lnTo>
                    <a:pt x="643763" y="318008"/>
                  </a:lnTo>
                  <a:lnTo>
                    <a:pt x="648462" y="310769"/>
                  </a:lnTo>
                  <a:lnTo>
                    <a:pt x="650113" y="302006"/>
                  </a:lnTo>
                  <a:close/>
                </a:path>
                <a:path w="733425" h="752475">
                  <a:moveTo>
                    <a:pt x="733425" y="237744"/>
                  </a:moveTo>
                  <a:lnTo>
                    <a:pt x="731393" y="227711"/>
                  </a:lnTo>
                  <a:lnTo>
                    <a:pt x="727456" y="219583"/>
                  </a:lnTo>
                  <a:lnTo>
                    <a:pt x="711327" y="178816"/>
                  </a:lnTo>
                  <a:lnTo>
                    <a:pt x="691896" y="129921"/>
                  </a:lnTo>
                  <a:lnTo>
                    <a:pt x="691896" y="241935"/>
                  </a:lnTo>
                  <a:lnTo>
                    <a:pt x="691896" y="333375"/>
                  </a:lnTo>
                  <a:lnTo>
                    <a:pt x="691896" y="422783"/>
                  </a:lnTo>
                  <a:lnTo>
                    <a:pt x="691896" y="512191"/>
                  </a:lnTo>
                  <a:lnTo>
                    <a:pt x="691896" y="599694"/>
                  </a:lnTo>
                  <a:lnTo>
                    <a:pt x="691896" y="688975"/>
                  </a:lnTo>
                  <a:lnTo>
                    <a:pt x="690118" y="697738"/>
                  </a:lnTo>
                  <a:lnTo>
                    <a:pt x="685419" y="704850"/>
                  </a:lnTo>
                  <a:lnTo>
                    <a:pt x="678561" y="709676"/>
                  </a:lnTo>
                  <a:lnTo>
                    <a:pt x="670179" y="711454"/>
                  </a:lnTo>
                  <a:lnTo>
                    <a:pt x="67310" y="711454"/>
                  </a:lnTo>
                  <a:lnTo>
                    <a:pt x="57785" y="709676"/>
                  </a:lnTo>
                  <a:lnTo>
                    <a:pt x="50292" y="704850"/>
                  </a:lnTo>
                  <a:lnTo>
                    <a:pt x="45339" y="697738"/>
                  </a:lnTo>
                  <a:lnTo>
                    <a:pt x="43561" y="688975"/>
                  </a:lnTo>
                  <a:lnTo>
                    <a:pt x="43561" y="599694"/>
                  </a:lnTo>
                  <a:lnTo>
                    <a:pt x="45339" y="591058"/>
                  </a:lnTo>
                  <a:lnTo>
                    <a:pt x="50292" y="583819"/>
                  </a:lnTo>
                  <a:lnTo>
                    <a:pt x="57785" y="578993"/>
                  </a:lnTo>
                  <a:lnTo>
                    <a:pt x="67310" y="577215"/>
                  </a:lnTo>
                  <a:lnTo>
                    <a:pt x="670179" y="577215"/>
                  </a:lnTo>
                  <a:lnTo>
                    <a:pt x="678561" y="578993"/>
                  </a:lnTo>
                  <a:lnTo>
                    <a:pt x="685419" y="583819"/>
                  </a:lnTo>
                  <a:lnTo>
                    <a:pt x="690118" y="591058"/>
                  </a:lnTo>
                  <a:lnTo>
                    <a:pt x="691896" y="599694"/>
                  </a:lnTo>
                  <a:lnTo>
                    <a:pt x="691896" y="512191"/>
                  </a:lnTo>
                  <a:lnTo>
                    <a:pt x="690118" y="520827"/>
                  </a:lnTo>
                  <a:lnTo>
                    <a:pt x="685419" y="527939"/>
                  </a:lnTo>
                  <a:lnTo>
                    <a:pt x="678561" y="532765"/>
                  </a:lnTo>
                  <a:lnTo>
                    <a:pt x="670179" y="534543"/>
                  </a:lnTo>
                  <a:lnTo>
                    <a:pt x="67310" y="534543"/>
                  </a:lnTo>
                  <a:lnTo>
                    <a:pt x="57785" y="532765"/>
                  </a:lnTo>
                  <a:lnTo>
                    <a:pt x="50292" y="527939"/>
                  </a:lnTo>
                  <a:lnTo>
                    <a:pt x="45339" y="520827"/>
                  </a:lnTo>
                  <a:lnTo>
                    <a:pt x="43561" y="512191"/>
                  </a:lnTo>
                  <a:lnTo>
                    <a:pt x="43561" y="422783"/>
                  </a:lnTo>
                  <a:lnTo>
                    <a:pt x="67310" y="400431"/>
                  </a:lnTo>
                  <a:lnTo>
                    <a:pt x="670179" y="400431"/>
                  </a:lnTo>
                  <a:lnTo>
                    <a:pt x="678561" y="403098"/>
                  </a:lnTo>
                  <a:lnTo>
                    <a:pt x="685419" y="407797"/>
                  </a:lnTo>
                  <a:lnTo>
                    <a:pt x="690118" y="414401"/>
                  </a:lnTo>
                  <a:lnTo>
                    <a:pt x="691896" y="422783"/>
                  </a:lnTo>
                  <a:lnTo>
                    <a:pt x="691896" y="333375"/>
                  </a:lnTo>
                  <a:lnTo>
                    <a:pt x="690118" y="342011"/>
                  </a:lnTo>
                  <a:lnTo>
                    <a:pt x="685165" y="349123"/>
                  </a:lnTo>
                  <a:lnTo>
                    <a:pt x="677672" y="353949"/>
                  </a:lnTo>
                  <a:lnTo>
                    <a:pt x="668147" y="355727"/>
                  </a:lnTo>
                  <a:lnTo>
                    <a:pt x="65278" y="355727"/>
                  </a:lnTo>
                  <a:lnTo>
                    <a:pt x="56896" y="353949"/>
                  </a:lnTo>
                  <a:lnTo>
                    <a:pt x="50038" y="349123"/>
                  </a:lnTo>
                  <a:lnTo>
                    <a:pt x="45339" y="342011"/>
                  </a:lnTo>
                  <a:lnTo>
                    <a:pt x="43561" y="333375"/>
                  </a:lnTo>
                  <a:lnTo>
                    <a:pt x="43561" y="241935"/>
                  </a:lnTo>
                  <a:lnTo>
                    <a:pt x="45339" y="233172"/>
                  </a:lnTo>
                  <a:lnTo>
                    <a:pt x="50038" y="226187"/>
                  </a:lnTo>
                  <a:lnTo>
                    <a:pt x="56896" y="221361"/>
                  </a:lnTo>
                  <a:lnTo>
                    <a:pt x="65278" y="219583"/>
                  </a:lnTo>
                  <a:lnTo>
                    <a:pt x="668147" y="219583"/>
                  </a:lnTo>
                  <a:lnTo>
                    <a:pt x="677672" y="221361"/>
                  </a:lnTo>
                  <a:lnTo>
                    <a:pt x="685165" y="226187"/>
                  </a:lnTo>
                  <a:lnTo>
                    <a:pt x="690118" y="233172"/>
                  </a:lnTo>
                  <a:lnTo>
                    <a:pt x="691896" y="241935"/>
                  </a:lnTo>
                  <a:lnTo>
                    <a:pt x="691896" y="129921"/>
                  </a:lnTo>
                  <a:lnTo>
                    <a:pt x="670179" y="75438"/>
                  </a:lnTo>
                  <a:lnTo>
                    <a:pt x="670179" y="178816"/>
                  </a:lnTo>
                  <a:lnTo>
                    <a:pt x="71247" y="178816"/>
                  </a:lnTo>
                  <a:lnTo>
                    <a:pt x="118745" y="58928"/>
                  </a:lnTo>
                  <a:lnTo>
                    <a:pt x="120650" y="50800"/>
                  </a:lnTo>
                  <a:lnTo>
                    <a:pt x="130556" y="46736"/>
                  </a:lnTo>
                  <a:lnTo>
                    <a:pt x="608965" y="46736"/>
                  </a:lnTo>
                  <a:lnTo>
                    <a:pt x="616712" y="50800"/>
                  </a:lnTo>
                  <a:lnTo>
                    <a:pt x="620776" y="58928"/>
                  </a:lnTo>
                  <a:lnTo>
                    <a:pt x="670179" y="178816"/>
                  </a:lnTo>
                  <a:lnTo>
                    <a:pt x="670179" y="75438"/>
                  </a:lnTo>
                  <a:lnTo>
                    <a:pt x="658749" y="46736"/>
                  </a:lnTo>
                  <a:lnTo>
                    <a:pt x="656336" y="40640"/>
                  </a:lnTo>
                  <a:lnTo>
                    <a:pt x="646557" y="24003"/>
                  </a:lnTo>
                  <a:lnTo>
                    <a:pt x="632587" y="11176"/>
                  </a:lnTo>
                  <a:lnTo>
                    <a:pt x="615823" y="2921"/>
                  </a:lnTo>
                  <a:lnTo>
                    <a:pt x="597027" y="0"/>
                  </a:lnTo>
                  <a:lnTo>
                    <a:pt x="136398" y="0"/>
                  </a:lnTo>
                  <a:lnTo>
                    <a:pt x="100076" y="11176"/>
                  </a:lnTo>
                  <a:lnTo>
                    <a:pt x="4064" y="219583"/>
                  </a:lnTo>
                  <a:lnTo>
                    <a:pt x="0" y="237744"/>
                  </a:lnTo>
                  <a:lnTo>
                    <a:pt x="0" y="335280"/>
                  </a:lnTo>
                  <a:lnTo>
                    <a:pt x="1397" y="348615"/>
                  </a:lnTo>
                  <a:lnTo>
                    <a:pt x="5207" y="360553"/>
                  </a:lnTo>
                  <a:lnTo>
                    <a:pt x="10795" y="370586"/>
                  </a:lnTo>
                  <a:lnTo>
                    <a:pt x="17780" y="378079"/>
                  </a:lnTo>
                  <a:lnTo>
                    <a:pt x="10795" y="388747"/>
                  </a:lnTo>
                  <a:lnTo>
                    <a:pt x="5207" y="399669"/>
                  </a:lnTo>
                  <a:lnTo>
                    <a:pt x="1397" y="410972"/>
                  </a:lnTo>
                  <a:lnTo>
                    <a:pt x="0" y="422783"/>
                  </a:lnTo>
                  <a:lnTo>
                    <a:pt x="0" y="510159"/>
                  </a:lnTo>
                  <a:lnTo>
                    <a:pt x="1397" y="523494"/>
                  </a:lnTo>
                  <a:lnTo>
                    <a:pt x="5207" y="535559"/>
                  </a:lnTo>
                  <a:lnTo>
                    <a:pt x="10795" y="546100"/>
                  </a:lnTo>
                  <a:lnTo>
                    <a:pt x="17780" y="554863"/>
                  </a:lnTo>
                  <a:lnTo>
                    <a:pt x="10795" y="564388"/>
                  </a:lnTo>
                  <a:lnTo>
                    <a:pt x="5207" y="574675"/>
                  </a:lnTo>
                  <a:lnTo>
                    <a:pt x="1397" y="585724"/>
                  </a:lnTo>
                  <a:lnTo>
                    <a:pt x="0" y="597535"/>
                  </a:lnTo>
                  <a:lnTo>
                    <a:pt x="0" y="687070"/>
                  </a:lnTo>
                  <a:lnTo>
                    <a:pt x="19050" y="732536"/>
                  </a:lnTo>
                  <a:lnTo>
                    <a:pt x="63246" y="752094"/>
                  </a:lnTo>
                  <a:lnTo>
                    <a:pt x="666242" y="752094"/>
                  </a:lnTo>
                  <a:lnTo>
                    <a:pt x="712216" y="732536"/>
                  </a:lnTo>
                  <a:lnTo>
                    <a:pt x="731393" y="687070"/>
                  </a:lnTo>
                  <a:lnTo>
                    <a:pt x="731393" y="597535"/>
                  </a:lnTo>
                  <a:lnTo>
                    <a:pt x="730123" y="585724"/>
                  </a:lnTo>
                  <a:lnTo>
                    <a:pt x="713613" y="554863"/>
                  </a:lnTo>
                  <a:lnTo>
                    <a:pt x="720598" y="544195"/>
                  </a:lnTo>
                  <a:lnTo>
                    <a:pt x="725551" y="534543"/>
                  </a:lnTo>
                  <a:lnTo>
                    <a:pt x="726186" y="533273"/>
                  </a:lnTo>
                  <a:lnTo>
                    <a:pt x="729996" y="522097"/>
                  </a:lnTo>
                  <a:lnTo>
                    <a:pt x="731393" y="510159"/>
                  </a:lnTo>
                  <a:lnTo>
                    <a:pt x="731393" y="422783"/>
                  </a:lnTo>
                  <a:lnTo>
                    <a:pt x="713613" y="378079"/>
                  </a:lnTo>
                  <a:lnTo>
                    <a:pt x="720598" y="368554"/>
                  </a:lnTo>
                  <a:lnTo>
                    <a:pt x="726186" y="358267"/>
                  </a:lnTo>
                  <a:lnTo>
                    <a:pt x="729996" y="347218"/>
                  </a:lnTo>
                  <a:lnTo>
                    <a:pt x="731393" y="335280"/>
                  </a:lnTo>
                  <a:lnTo>
                    <a:pt x="731393" y="243967"/>
                  </a:lnTo>
                  <a:lnTo>
                    <a:pt x="733425" y="243967"/>
                  </a:lnTo>
                  <a:lnTo>
                    <a:pt x="733425" y="2377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44070" y="2281512"/>
            <a:ext cx="2368127" cy="833120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065" marR="5080" indent="-5715" algn="ctr">
              <a:lnSpc>
                <a:spcPct val="100000"/>
              </a:lnSpc>
              <a:spcBef>
                <a:spcPts val="125"/>
              </a:spcBef>
            </a:pPr>
            <a:r>
              <a:rPr sz="1335" spc="-85" dirty="0">
                <a:latin typeface="Arial" panose="020B0604020202020204"/>
                <a:cs typeface="Arial" panose="020B0604020202020204"/>
              </a:rPr>
              <a:t>Kelulusan</a:t>
            </a:r>
            <a:r>
              <a:rPr sz="1335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70" dirty="0">
                <a:latin typeface="Arial" panose="020B0604020202020204"/>
                <a:cs typeface="Arial" panose="020B0604020202020204"/>
              </a:rPr>
              <a:t>cuti</a:t>
            </a:r>
            <a:r>
              <a:rPr sz="1335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5" dirty="0">
                <a:latin typeface="Arial" panose="020B0604020202020204"/>
                <a:cs typeface="Arial" panose="020B0604020202020204"/>
              </a:rPr>
              <a:t>belajar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seperti </a:t>
            </a:r>
            <a:r>
              <a:rPr sz="1335" spc="-100" dirty="0">
                <a:latin typeface="Arial" panose="020B0604020202020204"/>
                <a:cs typeface="Arial" panose="020B0604020202020204"/>
              </a:rPr>
              <a:t>yang</a:t>
            </a:r>
            <a:r>
              <a:rPr sz="1335" spc="-17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85" dirty="0">
                <a:latin typeface="Arial" panose="020B0604020202020204"/>
                <a:cs typeface="Arial" panose="020B0604020202020204"/>
              </a:rPr>
              <a:t>dinyatakan</a:t>
            </a:r>
            <a:r>
              <a:rPr sz="1335" spc="-14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di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dalam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surat </a:t>
            </a:r>
            <a:r>
              <a:rPr sz="1335" spc="-65" dirty="0">
                <a:latin typeface="Arial" panose="020B0604020202020204"/>
                <a:cs typeface="Arial" panose="020B0604020202020204"/>
              </a:rPr>
              <a:t>kelulusan</a:t>
            </a:r>
            <a:r>
              <a:rPr sz="1335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direkodkan</a:t>
            </a:r>
            <a:r>
              <a:rPr sz="1335" spc="-114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di</a:t>
            </a:r>
            <a:r>
              <a:rPr sz="1335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dalam </a:t>
            </a:r>
            <a:r>
              <a:rPr sz="1335" spc="-95" dirty="0">
                <a:latin typeface="Arial" panose="020B0604020202020204"/>
                <a:cs typeface="Arial" panose="020B0604020202020204"/>
              </a:rPr>
              <a:t>Buku</a:t>
            </a:r>
            <a:r>
              <a:rPr sz="1335" spc="-15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5" dirty="0">
                <a:latin typeface="Arial" panose="020B0604020202020204"/>
                <a:cs typeface="Arial" panose="020B0604020202020204"/>
              </a:rPr>
              <a:t>Rekod</a:t>
            </a:r>
            <a:r>
              <a:rPr sz="1335" spc="-14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Perkhidmatan</a:t>
            </a:r>
            <a:endParaRPr sz="133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15150" y="1333500"/>
            <a:ext cx="863600" cy="857250"/>
            <a:chOff x="10372725" y="2000250"/>
            <a:chExt cx="1295400" cy="1285875"/>
          </a:xfrm>
        </p:grpSpPr>
        <p:sp>
          <p:nvSpPr>
            <p:cNvPr id="11" name="object 11"/>
            <p:cNvSpPr/>
            <p:nvPr/>
          </p:nvSpPr>
          <p:spPr>
            <a:xfrm>
              <a:off x="10372725" y="2000250"/>
              <a:ext cx="1295400" cy="1285875"/>
            </a:xfrm>
            <a:custGeom>
              <a:avLst/>
              <a:gdLst/>
              <a:ahLst/>
              <a:cxnLst/>
              <a:rect l="l" t="t" r="r" b="b"/>
              <a:pathLst>
                <a:path w="1295400" h="1285875">
                  <a:moveTo>
                    <a:pt x="1294892" y="0"/>
                  </a:moveTo>
                  <a:lnTo>
                    <a:pt x="647446" y="0"/>
                  </a:lnTo>
                  <a:lnTo>
                    <a:pt x="599185" y="1777"/>
                  </a:lnTo>
                  <a:lnTo>
                    <a:pt x="551815" y="6984"/>
                  </a:lnTo>
                  <a:lnTo>
                    <a:pt x="505459" y="15494"/>
                  </a:lnTo>
                  <a:lnTo>
                    <a:pt x="460501" y="27177"/>
                  </a:lnTo>
                  <a:lnTo>
                    <a:pt x="416686" y="42036"/>
                  </a:lnTo>
                  <a:lnTo>
                    <a:pt x="374523" y="59690"/>
                  </a:lnTo>
                  <a:lnTo>
                    <a:pt x="333882" y="80264"/>
                  </a:lnTo>
                  <a:lnTo>
                    <a:pt x="294894" y="103504"/>
                  </a:lnTo>
                  <a:lnTo>
                    <a:pt x="257809" y="129413"/>
                  </a:lnTo>
                  <a:lnTo>
                    <a:pt x="222630" y="157606"/>
                  </a:lnTo>
                  <a:lnTo>
                    <a:pt x="189610" y="188214"/>
                  </a:lnTo>
                  <a:lnTo>
                    <a:pt x="158750" y="220979"/>
                  </a:lnTo>
                  <a:lnTo>
                    <a:pt x="130301" y="255904"/>
                  </a:lnTo>
                  <a:lnTo>
                    <a:pt x="104267" y="292734"/>
                  </a:lnTo>
                  <a:lnTo>
                    <a:pt x="80899" y="331343"/>
                  </a:lnTo>
                  <a:lnTo>
                    <a:pt x="60198" y="371728"/>
                  </a:lnTo>
                  <a:lnTo>
                    <a:pt x="42291" y="413639"/>
                  </a:lnTo>
                  <a:lnTo>
                    <a:pt x="27431" y="457073"/>
                  </a:lnTo>
                  <a:lnTo>
                    <a:pt x="15621" y="501776"/>
                  </a:lnTo>
                  <a:lnTo>
                    <a:pt x="6984" y="547751"/>
                  </a:lnTo>
                  <a:lnTo>
                    <a:pt x="1777" y="594741"/>
                  </a:lnTo>
                  <a:lnTo>
                    <a:pt x="0" y="642747"/>
                  </a:lnTo>
                  <a:lnTo>
                    <a:pt x="1777" y="690626"/>
                  </a:lnTo>
                  <a:lnTo>
                    <a:pt x="6984" y="737616"/>
                  </a:lnTo>
                  <a:lnTo>
                    <a:pt x="15621" y="783590"/>
                  </a:lnTo>
                  <a:lnTo>
                    <a:pt x="27431" y="828294"/>
                  </a:lnTo>
                  <a:lnTo>
                    <a:pt x="42291" y="871727"/>
                  </a:lnTo>
                  <a:lnTo>
                    <a:pt x="60198" y="913638"/>
                  </a:lnTo>
                  <a:lnTo>
                    <a:pt x="80899" y="954024"/>
                  </a:lnTo>
                  <a:lnTo>
                    <a:pt x="104267" y="992631"/>
                  </a:lnTo>
                  <a:lnTo>
                    <a:pt x="130301" y="1029461"/>
                  </a:lnTo>
                  <a:lnTo>
                    <a:pt x="158750" y="1064386"/>
                  </a:lnTo>
                  <a:lnTo>
                    <a:pt x="189610" y="1097152"/>
                  </a:lnTo>
                  <a:lnTo>
                    <a:pt x="222630" y="1127759"/>
                  </a:lnTo>
                  <a:lnTo>
                    <a:pt x="257809" y="1155953"/>
                  </a:lnTo>
                  <a:lnTo>
                    <a:pt x="294894" y="1181861"/>
                  </a:lnTo>
                  <a:lnTo>
                    <a:pt x="333882" y="1205102"/>
                  </a:lnTo>
                  <a:lnTo>
                    <a:pt x="374523" y="1225677"/>
                  </a:lnTo>
                  <a:lnTo>
                    <a:pt x="416686" y="1243329"/>
                  </a:lnTo>
                  <a:lnTo>
                    <a:pt x="460501" y="1258189"/>
                  </a:lnTo>
                  <a:lnTo>
                    <a:pt x="505459" y="1269873"/>
                  </a:lnTo>
                  <a:lnTo>
                    <a:pt x="551815" y="1278381"/>
                  </a:lnTo>
                  <a:lnTo>
                    <a:pt x="599185" y="1283589"/>
                  </a:lnTo>
                  <a:lnTo>
                    <a:pt x="647446" y="1285367"/>
                  </a:lnTo>
                  <a:lnTo>
                    <a:pt x="695705" y="1283589"/>
                  </a:lnTo>
                  <a:lnTo>
                    <a:pt x="743076" y="1278381"/>
                  </a:lnTo>
                  <a:lnTo>
                    <a:pt x="789431" y="1269873"/>
                  </a:lnTo>
                  <a:lnTo>
                    <a:pt x="834390" y="1258189"/>
                  </a:lnTo>
                  <a:lnTo>
                    <a:pt x="878204" y="1243329"/>
                  </a:lnTo>
                  <a:lnTo>
                    <a:pt x="920369" y="1225677"/>
                  </a:lnTo>
                  <a:lnTo>
                    <a:pt x="961008" y="1205102"/>
                  </a:lnTo>
                  <a:lnTo>
                    <a:pt x="999998" y="1181861"/>
                  </a:lnTo>
                  <a:lnTo>
                    <a:pt x="1037081" y="1155953"/>
                  </a:lnTo>
                  <a:lnTo>
                    <a:pt x="1072260" y="1127759"/>
                  </a:lnTo>
                  <a:lnTo>
                    <a:pt x="1105280" y="1097152"/>
                  </a:lnTo>
                  <a:lnTo>
                    <a:pt x="1136142" y="1064386"/>
                  </a:lnTo>
                  <a:lnTo>
                    <a:pt x="1164590" y="1029461"/>
                  </a:lnTo>
                  <a:lnTo>
                    <a:pt x="1190625" y="992631"/>
                  </a:lnTo>
                  <a:lnTo>
                    <a:pt x="1213993" y="954024"/>
                  </a:lnTo>
                  <a:lnTo>
                    <a:pt x="1234694" y="913638"/>
                  </a:lnTo>
                  <a:lnTo>
                    <a:pt x="1252601" y="871727"/>
                  </a:lnTo>
                  <a:lnTo>
                    <a:pt x="1267459" y="828294"/>
                  </a:lnTo>
                  <a:lnTo>
                    <a:pt x="1279271" y="783590"/>
                  </a:lnTo>
                  <a:lnTo>
                    <a:pt x="1287906" y="737616"/>
                  </a:lnTo>
                  <a:lnTo>
                    <a:pt x="1293114" y="690626"/>
                  </a:lnTo>
                  <a:lnTo>
                    <a:pt x="1294892" y="642747"/>
                  </a:lnTo>
                  <a:lnTo>
                    <a:pt x="1294892" y="0"/>
                  </a:lnTo>
                  <a:close/>
                </a:path>
              </a:pathLst>
            </a:custGeom>
            <a:solidFill>
              <a:srgbClr val="9FB92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2" name="object 12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1144250" y="2676525"/>
              <a:ext cx="180975" cy="1714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715625" y="2381250"/>
              <a:ext cx="561975" cy="533400"/>
            </a:xfrm>
            <a:custGeom>
              <a:avLst/>
              <a:gdLst/>
              <a:ahLst/>
              <a:cxnLst/>
              <a:rect l="l" t="t" r="r" b="b"/>
              <a:pathLst>
                <a:path w="561975" h="533400">
                  <a:moveTo>
                    <a:pt x="47371" y="0"/>
                  </a:moveTo>
                  <a:lnTo>
                    <a:pt x="20066" y="39116"/>
                  </a:lnTo>
                  <a:lnTo>
                    <a:pt x="4318" y="82169"/>
                  </a:lnTo>
                  <a:lnTo>
                    <a:pt x="0" y="127126"/>
                  </a:lnTo>
                  <a:lnTo>
                    <a:pt x="7239" y="171703"/>
                  </a:lnTo>
                  <a:lnTo>
                    <a:pt x="26161" y="213868"/>
                  </a:lnTo>
                  <a:lnTo>
                    <a:pt x="56769" y="251332"/>
                  </a:lnTo>
                  <a:lnTo>
                    <a:pt x="296672" y="479044"/>
                  </a:lnTo>
                  <a:lnTo>
                    <a:pt x="326771" y="502411"/>
                  </a:lnTo>
                  <a:lnTo>
                    <a:pt x="396748" y="529717"/>
                  </a:lnTo>
                  <a:lnTo>
                    <a:pt x="434467" y="533273"/>
                  </a:lnTo>
                  <a:lnTo>
                    <a:pt x="467741" y="530478"/>
                  </a:lnTo>
                  <a:lnTo>
                    <a:pt x="500633" y="522224"/>
                  </a:lnTo>
                  <a:lnTo>
                    <a:pt x="532256" y="508000"/>
                  </a:lnTo>
                  <a:lnTo>
                    <a:pt x="561848" y="487933"/>
                  </a:lnTo>
                  <a:lnTo>
                    <a:pt x="408813" y="342773"/>
                  </a:lnTo>
                  <a:lnTo>
                    <a:pt x="402844" y="346455"/>
                  </a:lnTo>
                  <a:lnTo>
                    <a:pt x="396367" y="349123"/>
                  </a:lnTo>
                  <a:lnTo>
                    <a:pt x="389763" y="350647"/>
                  </a:lnTo>
                  <a:lnTo>
                    <a:pt x="383031" y="351281"/>
                  </a:lnTo>
                  <a:lnTo>
                    <a:pt x="375411" y="350520"/>
                  </a:lnTo>
                  <a:lnTo>
                    <a:pt x="203073" y="196342"/>
                  </a:lnTo>
                  <a:lnTo>
                    <a:pt x="191516" y="171196"/>
                  </a:lnTo>
                  <a:lnTo>
                    <a:pt x="193421" y="157479"/>
                  </a:lnTo>
                  <a:lnTo>
                    <a:pt x="200405" y="145033"/>
                  </a:lnTo>
                  <a:lnTo>
                    <a:pt x="473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2300" y="2333625"/>
              <a:ext cx="180975" cy="17145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338401" y="2281512"/>
            <a:ext cx="2287693" cy="1038860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25"/>
              </a:spcBef>
            </a:pPr>
            <a:r>
              <a:rPr sz="1335" spc="-70" dirty="0">
                <a:latin typeface="Arial" panose="020B0604020202020204"/>
                <a:cs typeface="Arial" panose="020B0604020202020204"/>
              </a:rPr>
              <a:t>Memaklumkan</a:t>
            </a:r>
            <a:r>
              <a:rPr sz="1335" spc="-9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kepada</a:t>
            </a:r>
            <a:r>
              <a:rPr sz="1335" spc="-12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BPL, </a:t>
            </a:r>
            <a:r>
              <a:rPr sz="1335" spc="-120" dirty="0">
                <a:latin typeface="Arial" panose="020B0604020202020204"/>
                <a:cs typeface="Arial" panose="020B0604020202020204"/>
              </a:rPr>
              <a:t>KKM</a:t>
            </a:r>
            <a:r>
              <a:rPr sz="1335" spc="-15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35" dirty="0">
                <a:latin typeface="Arial" panose="020B0604020202020204"/>
                <a:cs typeface="Arial" panose="020B0604020202020204"/>
              </a:rPr>
              <a:t>dari</a:t>
            </a:r>
            <a:r>
              <a:rPr sz="1335" spc="-14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75" dirty="0">
                <a:latin typeface="Arial" panose="020B0604020202020204"/>
                <a:cs typeface="Arial" panose="020B0604020202020204"/>
              </a:rPr>
              <a:t>semasa</a:t>
            </a:r>
            <a:r>
              <a:rPr sz="1335" spc="-110" dirty="0">
                <a:latin typeface="Arial" panose="020B0604020202020204"/>
                <a:cs typeface="Arial" panose="020B0604020202020204"/>
              </a:rPr>
              <a:t> </a:t>
            </a:r>
            <a:r>
              <a:rPr sz="1335" dirty="0">
                <a:latin typeface="Arial" panose="020B0604020202020204"/>
                <a:cs typeface="Arial" panose="020B0604020202020204"/>
              </a:rPr>
              <a:t>ke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semasa </a:t>
            </a:r>
            <a:r>
              <a:rPr sz="1335" spc="-65" dirty="0">
                <a:latin typeface="Arial" panose="020B0604020202020204"/>
                <a:cs typeface="Arial" panose="020B0604020202020204"/>
              </a:rPr>
              <a:t>sekiranya</a:t>
            </a:r>
            <a:r>
              <a:rPr sz="1335" spc="-10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0" dirty="0">
                <a:latin typeface="Arial" panose="020B0604020202020204"/>
                <a:cs typeface="Arial" panose="020B0604020202020204"/>
              </a:rPr>
              <a:t>terdapat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sebarang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perubahan</a:t>
            </a:r>
            <a:r>
              <a:rPr sz="1335" spc="-12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maklumat</a:t>
            </a:r>
            <a:r>
              <a:rPr sz="1335" spc="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peribadi </a:t>
            </a:r>
            <a:r>
              <a:rPr sz="1335" spc="-50" dirty="0">
                <a:latin typeface="Arial" panose="020B0604020202020204"/>
                <a:cs typeface="Arial" panose="020B0604020202020204"/>
              </a:rPr>
              <a:t>(alamat,</a:t>
            </a:r>
            <a:r>
              <a:rPr sz="1335" spc="-10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no</a:t>
            </a:r>
            <a:r>
              <a:rPr sz="1335" spc="-19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tel,</a:t>
            </a:r>
            <a:r>
              <a:rPr sz="1335" spc="-12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e</a:t>
            </a:r>
            <a:r>
              <a:rPr lang="en-MY" sz="1335" spc="-20" dirty="0">
                <a:latin typeface="Arial" panose="020B0604020202020204"/>
                <a:cs typeface="Arial" panose="020B0604020202020204"/>
              </a:rPr>
              <a:t>-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mel)</a:t>
            </a:r>
            <a:endParaRPr sz="133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766300" y="1333500"/>
            <a:ext cx="857250" cy="857250"/>
            <a:chOff x="14649450" y="2000250"/>
            <a:chExt cx="1285875" cy="1285875"/>
          </a:xfrm>
        </p:grpSpPr>
        <p:sp>
          <p:nvSpPr>
            <p:cNvPr id="17" name="object 17"/>
            <p:cNvSpPr/>
            <p:nvPr/>
          </p:nvSpPr>
          <p:spPr>
            <a:xfrm>
              <a:off x="14649450" y="2000250"/>
              <a:ext cx="1285875" cy="1285875"/>
            </a:xfrm>
            <a:custGeom>
              <a:avLst/>
              <a:gdLst/>
              <a:ahLst/>
              <a:cxnLst/>
              <a:rect l="l" t="t" r="r" b="b"/>
              <a:pathLst>
                <a:path w="1285875" h="1285875">
                  <a:moveTo>
                    <a:pt x="1285748" y="0"/>
                  </a:moveTo>
                  <a:lnTo>
                    <a:pt x="642873" y="0"/>
                  </a:lnTo>
                  <a:lnTo>
                    <a:pt x="594867" y="1777"/>
                  </a:lnTo>
                  <a:lnTo>
                    <a:pt x="547878" y="6984"/>
                  </a:lnTo>
                  <a:lnTo>
                    <a:pt x="501903" y="15494"/>
                  </a:lnTo>
                  <a:lnTo>
                    <a:pt x="457200" y="27177"/>
                  </a:lnTo>
                  <a:lnTo>
                    <a:pt x="413765" y="42036"/>
                  </a:lnTo>
                  <a:lnTo>
                    <a:pt x="371855" y="59690"/>
                  </a:lnTo>
                  <a:lnTo>
                    <a:pt x="331469" y="80264"/>
                  </a:lnTo>
                  <a:lnTo>
                    <a:pt x="292861" y="103504"/>
                  </a:lnTo>
                  <a:lnTo>
                    <a:pt x="256032" y="129413"/>
                  </a:lnTo>
                  <a:lnTo>
                    <a:pt x="221107" y="157606"/>
                  </a:lnTo>
                  <a:lnTo>
                    <a:pt x="188340" y="188214"/>
                  </a:lnTo>
                  <a:lnTo>
                    <a:pt x="157734" y="220979"/>
                  </a:lnTo>
                  <a:lnTo>
                    <a:pt x="129413" y="255904"/>
                  </a:lnTo>
                  <a:lnTo>
                    <a:pt x="103505" y="292734"/>
                  </a:lnTo>
                  <a:lnTo>
                    <a:pt x="80263" y="331343"/>
                  </a:lnTo>
                  <a:lnTo>
                    <a:pt x="59690" y="371728"/>
                  </a:lnTo>
                  <a:lnTo>
                    <a:pt x="42036" y="413639"/>
                  </a:lnTo>
                  <a:lnTo>
                    <a:pt x="27178" y="457073"/>
                  </a:lnTo>
                  <a:lnTo>
                    <a:pt x="15494" y="501776"/>
                  </a:lnTo>
                  <a:lnTo>
                    <a:pt x="6984" y="547751"/>
                  </a:lnTo>
                  <a:lnTo>
                    <a:pt x="1778" y="594741"/>
                  </a:lnTo>
                  <a:lnTo>
                    <a:pt x="0" y="642747"/>
                  </a:lnTo>
                  <a:lnTo>
                    <a:pt x="1778" y="690626"/>
                  </a:lnTo>
                  <a:lnTo>
                    <a:pt x="6984" y="737616"/>
                  </a:lnTo>
                  <a:lnTo>
                    <a:pt x="15494" y="783590"/>
                  </a:lnTo>
                  <a:lnTo>
                    <a:pt x="27178" y="828294"/>
                  </a:lnTo>
                  <a:lnTo>
                    <a:pt x="42036" y="871727"/>
                  </a:lnTo>
                  <a:lnTo>
                    <a:pt x="59690" y="913638"/>
                  </a:lnTo>
                  <a:lnTo>
                    <a:pt x="80263" y="954024"/>
                  </a:lnTo>
                  <a:lnTo>
                    <a:pt x="103505" y="992631"/>
                  </a:lnTo>
                  <a:lnTo>
                    <a:pt x="129413" y="1029461"/>
                  </a:lnTo>
                  <a:lnTo>
                    <a:pt x="157734" y="1064386"/>
                  </a:lnTo>
                  <a:lnTo>
                    <a:pt x="188340" y="1097152"/>
                  </a:lnTo>
                  <a:lnTo>
                    <a:pt x="221107" y="1127759"/>
                  </a:lnTo>
                  <a:lnTo>
                    <a:pt x="256032" y="1155953"/>
                  </a:lnTo>
                  <a:lnTo>
                    <a:pt x="292861" y="1181861"/>
                  </a:lnTo>
                  <a:lnTo>
                    <a:pt x="331469" y="1205102"/>
                  </a:lnTo>
                  <a:lnTo>
                    <a:pt x="371855" y="1225677"/>
                  </a:lnTo>
                  <a:lnTo>
                    <a:pt x="413765" y="1243329"/>
                  </a:lnTo>
                  <a:lnTo>
                    <a:pt x="457200" y="1258189"/>
                  </a:lnTo>
                  <a:lnTo>
                    <a:pt x="501903" y="1269873"/>
                  </a:lnTo>
                  <a:lnTo>
                    <a:pt x="547878" y="1278381"/>
                  </a:lnTo>
                  <a:lnTo>
                    <a:pt x="594867" y="1283589"/>
                  </a:lnTo>
                  <a:lnTo>
                    <a:pt x="642873" y="1285367"/>
                  </a:lnTo>
                  <a:lnTo>
                    <a:pt x="690880" y="1283589"/>
                  </a:lnTo>
                  <a:lnTo>
                    <a:pt x="737869" y="1278381"/>
                  </a:lnTo>
                  <a:lnTo>
                    <a:pt x="783844" y="1269873"/>
                  </a:lnTo>
                  <a:lnTo>
                    <a:pt x="828548" y="1258189"/>
                  </a:lnTo>
                  <a:lnTo>
                    <a:pt x="871982" y="1243329"/>
                  </a:lnTo>
                  <a:lnTo>
                    <a:pt x="913892" y="1225677"/>
                  </a:lnTo>
                  <a:lnTo>
                    <a:pt x="954278" y="1205102"/>
                  </a:lnTo>
                  <a:lnTo>
                    <a:pt x="992886" y="1181861"/>
                  </a:lnTo>
                  <a:lnTo>
                    <a:pt x="1029715" y="1155953"/>
                  </a:lnTo>
                  <a:lnTo>
                    <a:pt x="1064640" y="1127759"/>
                  </a:lnTo>
                  <a:lnTo>
                    <a:pt x="1097407" y="1097152"/>
                  </a:lnTo>
                  <a:lnTo>
                    <a:pt x="1128013" y="1064386"/>
                  </a:lnTo>
                  <a:lnTo>
                    <a:pt x="1156334" y="1029461"/>
                  </a:lnTo>
                  <a:lnTo>
                    <a:pt x="1182242" y="992631"/>
                  </a:lnTo>
                  <a:lnTo>
                    <a:pt x="1205484" y="954024"/>
                  </a:lnTo>
                  <a:lnTo>
                    <a:pt x="1226057" y="913638"/>
                  </a:lnTo>
                  <a:lnTo>
                    <a:pt x="1243711" y="871727"/>
                  </a:lnTo>
                  <a:lnTo>
                    <a:pt x="1258569" y="828294"/>
                  </a:lnTo>
                  <a:lnTo>
                    <a:pt x="1270253" y="783590"/>
                  </a:lnTo>
                  <a:lnTo>
                    <a:pt x="1278763" y="737616"/>
                  </a:lnTo>
                  <a:lnTo>
                    <a:pt x="1283969" y="690626"/>
                  </a:lnTo>
                  <a:lnTo>
                    <a:pt x="1285748" y="642747"/>
                  </a:lnTo>
                  <a:lnTo>
                    <a:pt x="1285748" y="0"/>
                  </a:lnTo>
                  <a:close/>
                </a:path>
              </a:pathLst>
            </a:custGeom>
            <a:solidFill>
              <a:srgbClr val="002441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4963775" y="2457449"/>
              <a:ext cx="657225" cy="466725"/>
            </a:xfrm>
            <a:custGeom>
              <a:avLst/>
              <a:gdLst/>
              <a:ahLst/>
              <a:cxnLst/>
              <a:rect l="l" t="t" r="r" b="b"/>
              <a:pathLst>
                <a:path w="657225" h="466725">
                  <a:moveTo>
                    <a:pt x="203708" y="229108"/>
                  </a:moveTo>
                  <a:lnTo>
                    <a:pt x="6985" y="33655"/>
                  </a:lnTo>
                  <a:lnTo>
                    <a:pt x="3683" y="39370"/>
                  </a:lnTo>
                  <a:lnTo>
                    <a:pt x="1524" y="45466"/>
                  </a:lnTo>
                  <a:lnTo>
                    <a:pt x="381" y="51943"/>
                  </a:lnTo>
                  <a:lnTo>
                    <a:pt x="0" y="58547"/>
                  </a:lnTo>
                  <a:lnTo>
                    <a:pt x="0" y="405130"/>
                  </a:lnTo>
                  <a:lnTo>
                    <a:pt x="381" y="411734"/>
                  </a:lnTo>
                  <a:lnTo>
                    <a:pt x="1524" y="418211"/>
                  </a:lnTo>
                  <a:lnTo>
                    <a:pt x="3683" y="424307"/>
                  </a:lnTo>
                  <a:lnTo>
                    <a:pt x="6985" y="430022"/>
                  </a:lnTo>
                  <a:lnTo>
                    <a:pt x="203708" y="229108"/>
                  </a:lnTo>
                  <a:close/>
                </a:path>
                <a:path w="657225" h="466725">
                  <a:moveTo>
                    <a:pt x="620268" y="5334"/>
                  </a:moveTo>
                  <a:lnTo>
                    <a:pt x="613156" y="0"/>
                  </a:lnTo>
                  <a:lnTo>
                    <a:pt x="47879" y="0"/>
                  </a:lnTo>
                  <a:lnTo>
                    <a:pt x="38989" y="3556"/>
                  </a:lnTo>
                  <a:lnTo>
                    <a:pt x="33655" y="5334"/>
                  </a:lnTo>
                  <a:lnTo>
                    <a:pt x="245618" y="218821"/>
                  </a:lnTo>
                  <a:lnTo>
                    <a:pt x="312801" y="288290"/>
                  </a:lnTo>
                  <a:lnTo>
                    <a:pt x="316357" y="290830"/>
                  </a:lnTo>
                  <a:lnTo>
                    <a:pt x="322072" y="292227"/>
                  </a:lnTo>
                  <a:lnTo>
                    <a:pt x="333629" y="292227"/>
                  </a:lnTo>
                  <a:lnTo>
                    <a:pt x="339344" y="290830"/>
                  </a:lnTo>
                  <a:lnTo>
                    <a:pt x="342773" y="288290"/>
                  </a:lnTo>
                  <a:lnTo>
                    <a:pt x="410083" y="218821"/>
                  </a:lnTo>
                  <a:lnTo>
                    <a:pt x="620268" y="5334"/>
                  </a:lnTo>
                  <a:close/>
                </a:path>
                <a:path w="657225" h="466725">
                  <a:moveTo>
                    <a:pt x="621792" y="461391"/>
                  </a:moveTo>
                  <a:lnTo>
                    <a:pt x="425577" y="261620"/>
                  </a:lnTo>
                  <a:lnTo>
                    <a:pt x="370840" y="316992"/>
                  </a:lnTo>
                  <a:lnTo>
                    <a:pt x="362077" y="323977"/>
                  </a:lnTo>
                  <a:lnTo>
                    <a:pt x="351917" y="328930"/>
                  </a:lnTo>
                  <a:lnTo>
                    <a:pt x="340741" y="331978"/>
                  </a:lnTo>
                  <a:lnTo>
                    <a:pt x="329184" y="332994"/>
                  </a:lnTo>
                  <a:lnTo>
                    <a:pt x="317373" y="331978"/>
                  </a:lnTo>
                  <a:lnTo>
                    <a:pt x="306070" y="328930"/>
                  </a:lnTo>
                  <a:lnTo>
                    <a:pt x="295529" y="323977"/>
                  </a:lnTo>
                  <a:lnTo>
                    <a:pt x="286131" y="316992"/>
                  </a:lnTo>
                  <a:lnTo>
                    <a:pt x="231394" y="261620"/>
                  </a:lnTo>
                  <a:lnTo>
                    <a:pt x="35179" y="461391"/>
                  </a:lnTo>
                  <a:lnTo>
                    <a:pt x="42418" y="466725"/>
                  </a:lnTo>
                  <a:lnTo>
                    <a:pt x="607568" y="466725"/>
                  </a:lnTo>
                  <a:lnTo>
                    <a:pt x="616331" y="463169"/>
                  </a:lnTo>
                  <a:lnTo>
                    <a:pt x="621792" y="461391"/>
                  </a:lnTo>
                  <a:close/>
                </a:path>
                <a:path w="657225" h="466725">
                  <a:moveTo>
                    <a:pt x="656971" y="62230"/>
                  </a:moveTo>
                  <a:lnTo>
                    <a:pt x="654304" y="45974"/>
                  </a:lnTo>
                  <a:lnTo>
                    <a:pt x="651637" y="33655"/>
                  </a:lnTo>
                  <a:lnTo>
                    <a:pt x="453263" y="233172"/>
                  </a:lnTo>
                  <a:lnTo>
                    <a:pt x="651637" y="434594"/>
                  </a:lnTo>
                  <a:lnTo>
                    <a:pt x="653923" y="428879"/>
                  </a:lnTo>
                  <a:lnTo>
                    <a:pt x="655574" y="422783"/>
                  </a:lnTo>
                  <a:lnTo>
                    <a:pt x="656590" y="416306"/>
                  </a:lnTo>
                  <a:lnTo>
                    <a:pt x="656971" y="409575"/>
                  </a:lnTo>
                  <a:lnTo>
                    <a:pt x="656971" y="62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150942" y="2283079"/>
            <a:ext cx="2697480" cy="1450975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065" marR="5080" indent="-12700" algn="ctr">
              <a:lnSpc>
                <a:spcPct val="100000"/>
              </a:lnSpc>
              <a:spcBef>
                <a:spcPts val="125"/>
              </a:spcBef>
            </a:pPr>
            <a:r>
              <a:rPr sz="1335" spc="-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Memastikan</a:t>
            </a:r>
            <a:r>
              <a:rPr sz="1335" spc="-8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permohonan penangguhan/pelanjutan </a:t>
            </a:r>
            <a:r>
              <a:rPr sz="1335" spc="-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dikemukakan</a:t>
            </a:r>
            <a:r>
              <a:rPr sz="1335" spc="-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kepada</a:t>
            </a:r>
            <a:r>
              <a:rPr sz="1335" spc="-114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9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BPL,</a:t>
            </a:r>
            <a:r>
              <a:rPr sz="1335" spc="-13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KKM </a:t>
            </a:r>
            <a:r>
              <a:rPr sz="1335" spc="-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tiga</a:t>
            </a:r>
            <a:r>
              <a:rPr sz="1335" spc="-6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(3)</a:t>
            </a:r>
            <a:r>
              <a:rPr sz="1335" spc="-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8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bulan </a:t>
            </a:r>
            <a:r>
              <a:rPr sz="1335" spc="-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sebelum</a:t>
            </a:r>
            <a:r>
              <a:rPr sz="1335" spc="-18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tarikh </a:t>
            </a:r>
            <a:r>
              <a:rPr sz="1335" spc="-9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penangguhan/pelanjutan.</a:t>
            </a:r>
            <a:r>
              <a:rPr sz="1335" spc="8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3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Dokumen </a:t>
            </a:r>
            <a:r>
              <a:rPr sz="1335" spc="-9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permohonan</a:t>
            </a:r>
            <a:r>
              <a:rPr sz="1335" spc="-17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7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boleh</a:t>
            </a:r>
            <a:r>
              <a:rPr sz="1335" spc="-11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8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dimuat</a:t>
            </a:r>
            <a:r>
              <a:rPr sz="1335" spc="-10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turun</a:t>
            </a:r>
            <a:r>
              <a:rPr sz="1335" spc="-6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25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di </a:t>
            </a:r>
            <a:r>
              <a:rPr sz="1335" spc="-5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sistem</a:t>
            </a:r>
            <a:r>
              <a:rPr sz="1335" spc="-10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solidFill>
                  <a:srgbClr val="404040"/>
                </a:solidFill>
                <a:latin typeface="Arial" panose="020B0604020202020204"/>
                <a:cs typeface="Arial" panose="020B0604020202020204"/>
              </a:rPr>
              <a:t>eHLP</a:t>
            </a:r>
            <a:endParaRPr sz="133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174750" y="4108450"/>
            <a:ext cx="857250" cy="857250"/>
            <a:chOff x="1762125" y="6162675"/>
            <a:chExt cx="1285875" cy="1285875"/>
          </a:xfrm>
        </p:grpSpPr>
        <p:sp>
          <p:nvSpPr>
            <p:cNvPr id="21" name="object 21"/>
            <p:cNvSpPr/>
            <p:nvPr/>
          </p:nvSpPr>
          <p:spPr>
            <a:xfrm>
              <a:off x="1762125" y="6162675"/>
              <a:ext cx="1285875" cy="1285875"/>
            </a:xfrm>
            <a:custGeom>
              <a:avLst/>
              <a:gdLst/>
              <a:ahLst/>
              <a:cxnLst/>
              <a:rect l="l" t="t" r="r" b="b"/>
              <a:pathLst>
                <a:path w="1285875" h="1285875">
                  <a:moveTo>
                    <a:pt x="1285367" y="0"/>
                  </a:moveTo>
                  <a:lnTo>
                    <a:pt x="642747" y="0"/>
                  </a:lnTo>
                  <a:lnTo>
                    <a:pt x="594741" y="1777"/>
                  </a:lnTo>
                  <a:lnTo>
                    <a:pt x="547751" y="6985"/>
                  </a:lnTo>
                  <a:lnTo>
                    <a:pt x="501776" y="15494"/>
                  </a:lnTo>
                  <a:lnTo>
                    <a:pt x="457073" y="27177"/>
                  </a:lnTo>
                  <a:lnTo>
                    <a:pt x="413638" y="42037"/>
                  </a:lnTo>
                  <a:lnTo>
                    <a:pt x="371729" y="59689"/>
                  </a:lnTo>
                  <a:lnTo>
                    <a:pt x="331343" y="80263"/>
                  </a:lnTo>
                  <a:lnTo>
                    <a:pt x="292735" y="103504"/>
                  </a:lnTo>
                  <a:lnTo>
                    <a:pt x="255905" y="129412"/>
                  </a:lnTo>
                  <a:lnTo>
                    <a:pt x="220980" y="157734"/>
                  </a:lnTo>
                  <a:lnTo>
                    <a:pt x="188213" y="188340"/>
                  </a:lnTo>
                  <a:lnTo>
                    <a:pt x="157606" y="221107"/>
                  </a:lnTo>
                  <a:lnTo>
                    <a:pt x="129412" y="256032"/>
                  </a:lnTo>
                  <a:lnTo>
                    <a:pt x="103505" y="292862"/>
                  </a:lnTo>
                  <a:lnTo>
                    <a:pt x="80263" y="331470"/>
                  </a:lnTo>
                  <a:lnTo>
                    <a:pt x="59689" y="371855"/>
                  </a:lnTo>
                  <a:lnTo>
                    <a:pt x="42037" y="413765"/>
                  </a:lnTo>
                  <a:lnTo>
                    <a:pt x="27177" y="457200"/>
                  </a:lnTo>
                  <a:lnTo>
                    <a:pt x="15493" y="501903"/>
                  </a:lnTo>
                  <a:lnTo>
                    <a:pt x="6985" y="547877"/>
                  </a:lnTo>
                  <a:lnTo>
                    <a:pt x="1777" y="594867"/>
                  </a:lnTo>
                  <a:lnTo>
                    <a:pt x="0" y="642874"/>
                  </a:lnTo>
                  <a:lnTo>
                    <a:pt x="1777" y="690879"/>
                  </a:lnTo>
                  <a:lnTo>
                    <a:pt x="6985" y="737870"/>
                  </a:lnTo>
                  <a:lnTo>
                    <a:pt x="15493" y="783844"/>
                  </a:lnTo>
                  <a:lnTo>
                    <a:pt x="27177" y="828548"/>
                  </a:lnTo>
                  <a:lnTo>
                    <a:pt x="42037" y="871982"/>
                  </a:lnTo>
                  <a:lnTo>
                    <a:pt x="59689" y="913892"/>
                  </a:lnTo>
                  <a:lnTo>
                    <a:pt x="80263" y="954277"/>
                  </a:lnTo>
                  <a:lnTo>
                    <a:pt x="103505" y="992886"/>
                  </a:lnTo>
                  <a:lnTo>
                    <a:pt x="129412" y="1029716"/>
                  </a:lnTo>
                  <a:lnTo>
                    <a:pt x="157606" y="1064641"/>
                  </a:lnTo>
                  <a:lnTo>
                    <a:pt x="188213" y="1097407"/>
                  </a:lnTo>
                  <a:lnTo>
                    <a:pt x="220980" y="1128014"/>
                  </a:lnTo>
                  <a:lnTo>
                    <a:pt x="255905" y="1156335"/>
                  </a:lnTo>
                  <a:lnTo>
                    <a:pt x="292735" y="1182243"/>
                  </a:lnTo>
                  <a:lnTo>
                    <a:pt x="331343" y="1205483"/>
                  </a:lnTo>
                  <a:lnTo>
                    <a:pt x="371729" y="1226058"/>
                  </a:lnTo>
                  <a:lnTo>
                    <a:pt x="413638" y="1243711"/>
                  </a:lnTo>
                  <a:lnTo>
                    <a:pt x="457073" y="1258570"/>
                  </a:lnTo>
                  <a:lnTo>
                    <a:pt x="501776" y="1270254"/>
                  </a:lnTo>
                  <a:lnTo>
                    <a:pt x="547751" y="1278763"/>
                  </a:lnTo>
                  <a:lnTo>
                    <a:pt x="594741" y="1283970"/>
                  </a:lnTo>
                  <a:lnTo>
                    <a:pt x="642747" y="1285748"/>
                  </a:lnTo>
                  <a:lnTo>
                    <a:pt x="690626" y="1283970"/>
                  </a:lnTo>
                  <a:lnTo>
                    <a:pt x="737616" y="1278763"/>
                  </a:lnTo>
                  <a:lnTo>
                    <a:pt x="783589" y="1270254"/>
                  </a:lnTo>
                  <a:lnTo>
                    <a:pt x="828294" y="1258570"/>
                  </a:lnTo>
                  <a:lnTo>
                    <a:pt x="871727" y="1243711"/>
                  </a:lnTo>
                  <a:lnTo>
                    <a:pt x="913638" y="1226058"/>
                  </a:lnTo>
                  <a:lnTo>
                    <a:pt x="954024" y="1205483"/>
                  </a:lnTo>
                  <a:lnTo>
                    <a:pt x="992632" y="1182243"/>
                  </a:lnTo>
                  <a:lnTo>
                    <a:pt x="1029462" y="1156335"/>
                  </a:lnTo>
                  <a:lnTo>
                    <a:pt x="1064387" y="1128014"/>
                  </a:lnTo>
                  <a:lnTo>
                    <a:pt x="1097152" y="1097407"/>
                  </a:lnTo>
                  <a:lnTo>
                    <a:pt x="1127760" y="1064641"/>
                  </a:lnTo>
                  <a:lnTo>
                    <a:pt x="1155954" y="1029716"/>
                  </a:lnTo>
                  <a:lnTo>
                    <a:pt x="1181862" y="992886"/>
                  </a:lnTo>
                  <a:lnTo>
                    <a:pt x="1205102" y="954277"/>
                  </a:lnTo>
                  <a:lnTo>
                    <a:pt x="1225677" y="913892"/>
                  </a:lnTo>
                  <a:lnTo>
                    <a:pt x="1243330" y="871982"/>
                  </a:lnTo>
                  <a:lnTo>
                    <a:pt x="1258189" y="828548"/>
                  </a:lnTo>
                  <a:lnTo>
                    <a:pt x="1269873" y="783844"/>
                  </a:lnTo>
                  <a:lnTo>
                    <a:pt x="1278382" y="737870"/>
                  </a:lnTo>
                  <a:lnTo>
                    <a:pt x="1283589" y="690879"/>
                  </a:lnTo>
                  <a:lnTo>
                    <a:pt x="1285367" y="642874"/>
                  </a:lnTo>
                  <a:lnTo>
                    <a:pt x="1285367" y="0"/>
                  </a:lnTo>
                  <a:close/>
                </a:path>
              </a:pathLst>
            </a:custGeom>
            <a:solidFill>
              <a:srgbClr val="D23C0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990725" y="6372224"/>
              <a:ext cx="895350" cy="695325"/>
            </a:xfrm>
            <a:custGeom>
              <a:avLst/>
              <a:gdLst/>
              <a:ahLst/>
              <a:cxnLst/>
              <a:rect l="l" t="t" r="r" b="b"/>
              <a:pathLst>
                <a:path w="895350" h="695325">
                  <a:moveTo>
                    <a:pt x="741426" y="305562"/>
                  </a:moveTo>
                  <a:lnTo>
                    <a:pt x="718947" y="250952"/>
                  </a:lnTo>
                  <a:lnTo>
                    <a:pt x="685673" y="224536"/>
                  </a:lnTo>
                  <a:lnTo>
                    <a:pt x="685673" y="305562"/>
                  </a:lnTo>
                  <a:lnTo>
                    <a:pt x="685673" y="326390"/>
                  </a:lnTo>
                  <a:lnTo>
                    <a:pt x="474853" y="326390"/>
                  </a:lnTo>
                  <a:lnTo>
                    <a:pt x="474853" y="305562"/>
                  </a:lnTo>
                  <a:lnTo>
                    <a:pt x="481203" y="281559"/>
                  </a:lnTo>
                  <a:lnTo>
                    <a:pt x="498475" y="261874"/>
                  </a:lnTo>
                  <a:lnTo>
                    <a:pt x="524002" y="248412"/>
                  </a:lnTo>
                  <a:lnTo>
                    <a:pt x="554863" y="243459"/>
                  </a:lnTo>
                  <a:lnTo>
                    <a:pt x="605663" y="243459"/>
                  </a:lnTo>
                  <a:lnTo>
                    <a:pt x="636651" y="248412"/>
                  </a:lnTo>
                  <a:lnTo>
                    <a:pt x="662051" y="261874"/>
                  </a:lnTo>
                  <a:lnTo>
                    <a:pt x="679323" y="281559"/>
                  </a:lnTo>
                  <a:lnTo>
                    <a:pt x="685673" y="305562"/>
                  </a:lnTo>
                  <a:lnTo>
                    <a:pt x="685673" y="224536"/>
                  </a:lnTo>
                  <a:lnTo>
                    <a:pt x="663956" y="213360"/>
                  </a:lnTo>
                  <a:lnTo>
                    <a:pt x="673735" y="202692"/>
                  </a:lnTo>
                  <a:lnTo>
                    <a:pt x="674243" y="201930"/>
                  </a:lnTo>
                  <a:lnTo>
                    <a:pt x="681355" y="190754"/>
                  </a:lnTo>
                  <a:lnTo>
                    <a:pt x="686308" y="177419"/>
                  </a:lnTo>
                  <a:lnTo>
                    <a:pt x="686435" y="176530"/>
                  </a:lnTo>
                  <a:lnTo>
                    <a:pt x="688086" y="162560"/>
                  </a:lnTo>
                  <a:lnTo>
                    <a:pt x="679577" y="130556"/>
                  </a:lnTo>
                  <a:lnTo>
                    <a:pt x="656590" y="104140"/>
                  </a:lnTo>
                  <a:lnTo>
                    <a:pt x="632333" y="91313"/>
                  </a:lnTo>
                  <a:lnTo>
                    <a:pt x="632333" y="162560"/>
                  </a:lnTo>
                  <a:lnTo>
                    <a:pt x="628142" y="178181"/>
                  </a:lnTo>
                  <a:lnTo>
                    <a:pt x="617474" y="189992"/>
                  </a:lnTo>
                  <a:lnTo>
                    <a:pt x="616839" y="190754"/>
                  </a:lnTo>
                  <a:lnTo>
                    <a:pt x="600583" y="199009"/>
                  </a:lnTo>
                  <a:lnTo>
                    <a:pt x="562229" y="198755"/>
                  </a:lnTo>
                  <a:lnTo>
                    <a:pt x="530606" y="162560"/>
                  </a:lnTo>
                  <a:lnTo>
                    <a:pt x="533400" y="146558"/>
                  </a:lnTo>
                  <a:lnTo>
                    <a:pt x="544195" y="133350"/>
                  </a:lnTo>
                  <a:lnTo>
                    <a:pt x="560959" y="124333"/>
                  </a:lnTo>
                  <a:lnTo>
                    <a:pt x="581406" y="121031"/>
                  </a:lnTo>
                  <a:lnTo>
                    <a:pt x="602615" y="124333"/>
                  </a:lnTo>
                  <a:lnTo>
                    <a:pt x="618617" y="133350"/>
                  </a:lnTo>
                  <a:lnTo>
                    <a:pt x="628777" y="146558"/>
                  </a:lnTo>
                  <a:lnTo>
                    <a:pt x="632333" y="162560"/>
                  </a:lnTo>
                  <a:lnTo>
                    <a:pt x="632333" y="91313"/>
                  </a:lnTo>
                  <a:lnTo>
                    <a:pt x="622681" y="86233"/>
                  </a:lnTo>
                  <a:lnTo>
                    <a:pt x="581406" y="79629"/>
                  </a:lnTo>
                  <a:lnTo>
                    <a:pt x="540258" y="86233"/>
                  </a:lnTo>
                  <a:lnTo>
                    <a:pt x="506349" y="104140"/>
                  </a:lnTo>
                  <a:lnTo>
                    <a:pt x="483362" y="130556"/>
                  </a:lnTo>
                  <a:lnTo>
                    <a:pt x="474853" y="162560"/>
                  </a:lnTo>
                  <a:lnTo>
                    <a:pt x="476631" y="176530"/>
                  </a:lnTo>
                  <a:lnTo>
                    <a:pt x="481584" y="189992"/>
                  </a:lnTo>
                  <a:lnTo>
                    <a:pt x="489204" y="202438"/>
                  </a:lnTo>
                  <a:lnTo>
                    <a:pt x="499110" y="213360"/>
                  </a:lnTo>
                  <a:lnTo>
                    <a:pt x="469011" y="229362"/>
                  </a:lnTo>
                  <a:lnTo>
                    <a:pt x="445262" y="250952"/>
                  </a:lnTo>
                  <a:lnTo>
                    <a:pt x="429641" y="276860"/>
                  </a:lnTo>
                  <a:lnTo>
                    <a:pt x="424053" y="305562"/>
                  </a:lnTo>
                  <a:lnTo>
                    <a:pt x="424053" y="345059"/>
                  </a:lnTo>
                  <a:lnTo>
                    <a:pt x="426212" y="353187"/>
                  </a:lnTo>
                  <a:lnTo>
                    <a:pt x="431927" y="359791"/>
                  </a:lnTo>
                  <a:lnTo>
                    <a:pt x="440436" y="364236"/>
                  </a:lnTo>
                  <a:lnTo>
                    <a:pt x="450723" y="365887"/>
                  </a:lnTo>
                  <a:lnTo>
                    <a:pt x="714629" y="365887"/>
                  </a:lnTo>
                  <a:lnTo>
                    <a:pt x="724916" y="364236"/>
                  </a:lnTo>
                  <a:lnTo>
                    <a:pt x="733425" y="359791"/>
                  </a:lnTo>
                  <a:lnTo>
                    <a:pt x="739267" y="353187"/>
                  </a:lnTo>
                  <a:lnTo>
                    <a:pt x="741426" y="345059"/>
                  </a:lnTo>
                  <a:lnTo>
                    <a:pt x="741426" y="326390"/>
                  </a:lnTo>
                  <a:lnTo>
                    <a:pt x="741426" y="305562"/>
                  </a:lnTo>
                  <a:close/>
                </a:path>
                <a:path w="895350" h="695325">
                  <a:moveTo>
                    <a:pt x="895223" y="244221"/>
                  </a:moveTo>
                  <a:lnTo>
                    <a:pt x="891794" y="204978"/>
                  </a:lnTo>
                  <a:lnTo>
                    <a:pt x="880110" y="166878"/>
                  </a:lnTo>
                  <a:lnTo>
                    <a:pt x="861187" y="131826"/>
                  </a:lnTo>
                  <a:lnTo>
                    <a:pt x="846582" y="113538"/>
                  </a:lnTo>
                  <a:lnTo>
                    <a:pt x="846582" y="244221"/>
                  </a:lnTo>
                  <a:lnTo>
                    <a:pt x="841121" y="285369"/>
                  </a:lnTo>
                  <a:lnTo>
                    <a:pt x="825627" y="323723"/>
                  </a:lnTo>
                  <a:lnTo>
                    <a:pt x="801116" y="358521"/>
                  </a:lnTo>
                  <a:lnTo>
                    <a:pt x="768731" y="388874"/>
                  </a:lnTo>
                  <a:lnTo>
                    <a:pt x="729488" y="413893"/>
                  </a:lnTo>
                  <a:lnTo>
                    <a:pt x="684403" y="432816"/>
                  </a:lnTo>
                  <a:lnTo>
                    <a:pt x="634746" y="444754"/>
                  </a:lnTo>
                  <a:lnTo>
                    <a:pt x="581406" y="448945"/>
                  </a:lnTo>
                  <a:lnTo>
                    <a:pt x="528066" y="444754"/>
                  </a:lnTo>
                  <a:lnTo>
                    <a:pt x="478409" y="432816"/>
                  </a:lnTo>
                  <a:lnTo>
                    <a:pt x="472186" y="430149"/>
                  </a:lnTo>
                  <a:lnTo>
                    <a:pt x="433451" y="413893"/>
                  </a:lnTo>
                  <a:lnTo>
                    <a:pt x="394081" y="388874"/>
                  </a:lnTo>
                  <a:lnTo>
                    <a:pt x="361696" y="358521"/>
                  </a:lnTo>
                  <a:lnTo>
                    <a:pt x="337185" y="323723"/>
                  </a:lnTo>
                  <a:lnTo>
                    <a:pt x="321691" y="285369"/>
                  </a:lnTo>
                  <a:lnTo>
                    <a:pt x="316230" y="244221"/>
                  </a:lnTo>
                  <a:lnTo>
                    <a:pt x="321691" y="203073"/>
                  </a:lnTo>
                  <a:lnTo>
                    <a:pt x="337185" y="164973"/>
                  </a:lnTo>
                  <a:lnTo>
                    <a:pt x="361696" y="130556"/>
                  </a:lnTo>
                  <a:lnTo>
                    <a:pt x="393954" y="100711"/>
                  </a:lnTo>
                  <a:lnTo>
                    <a:pt x="433451" y="75819"/>
                  </a:lnTo>
                  <a:lnTo>
                    <a:pt x="478409" y="57150"/>
                  </a:lnTo>
                  <a:lnTo>
                    <a:pt x="528066" y="45466"/>
                  </a:lnTo>
                  <a:lnTo>
                    <a:pt x="581406" y="41275"/>
                  </a:lnTo>
                  <a:lnTo>
                    <a:pt x="634746" y="45466"/>
                  </a:lnTo>
                  <a:lnTo>
                    <a:pt x="684403" y="57150"/>
                  </a:lnTo>
                  <a:lnTo>
                    <a:pt x="729488" y="75819"/>
                  </a:lnTo>
                  <a:lnTo>
                    <a:pt x="767588" y="99822"/>
                  </a:lnTo>
                  <a:lnTo>
                    <a:pt x="801116" y="130556"/>
                  </a:lnTo>
                  <a:lnTo>
                    <a:pt x="825627" y="164973"/>
                  </a:lnTo>
                  <a:lnTo>
                    <a:pt x="841121" y="203073"/>
                  </a:lnTo>
                  <a:lnTo>
                    <a:pt x="846582" y="244221"/>
                  </a:lnTo>
                  <a:lnTo>
                    <a:pt x="846582" y="113538"/>
                  </a:lnTo>
                  <a:lnTo>
                    <a:pt x="804037" y="71374"/>
                  </a:lnTo>
                  <a:lnTo>
                    <a:pt x="767207" y="46990"/>
                  </a:lnTo>
                  <a:lnTo>
                    <a:pt x="755256" y="41275"/>
                  </a:lnTo>
                  <a:lnTo>
                    <a:pt x="725805" y="27178"/>
                  </a:lnTo>
                  <a:lnTo>
                    <a:pt x="680974" y="12573"/>
                  </a:lnTo>
                  <a:lnTo>
                    <a:pt x="681253" y="12573"/>
                  </a:lnTo>
                  <a:lnTo>
                    <a:pt x="632460" y="3302"/>
                  </a:lnTo>
                  <a:lnTo>
                    <a:pt x="631304" y="3302"/>
                  </a:lnTo>
                  <a:lnTo>
                    <a:pt x="581406" y="0"/>
                  </a:lnTo>
                  <a:lnTo>
                    <a:pt x="529971" y="3302"/>
                  </a:lnTo>
                  <a:lnTo>
                    <a:pt x="481203" y="12573"/>
                  </a:lnTo>
                  <a:lnTo>
                    <a:pt x="435864" y="27559"/>
                  </a:lnTo>
                  <a:lnTo>
                    <a:pt x="394462" y="47625"/>
                  </a:lnTo>
                  <a:lnTo>
                    <a:pt x="357632" y="72136"/>
                  </a:lnTo>
                  <a:lnTo>
                    <a:pt x="326009" y="100711"/>
                  </a:lnTo>
                  <a:lnTo>
                    <a:pt x="300355" y="132715"/>
                  </a:lnTo>
                  <a:lnTo>
                    <a:pt x="281178" y="167640"/>
                  </a:lnTo>
                  <a:lnTo>
                    <a:pt x="269240" y="204978"/>
                  </a:lnTo>
                  <a:lnTo>
                    <a:pt x="265176" y="244221"/>
                  </a:lnTo>
                  <a:lnTo>
                    <a:pt x="270129" y="289179"/>
                  </a:lnTo>
                  <a:lnTo>
                    <a:pt x="284607" y="330835"/>
                  </a:lnTo>
                  <a:lnTo>
                    <a:pt x="308229" y="368681"/>
                  </a:lnTo>
                  <a:lnTo>
                    <a:pt x="340614" y="401955"/>
                  </a:lnTo>
                  <a:lnTo>
                    <a:pt x="287020" y="445135"/>
                  </a:lnTo>
                  <a:lnTo>
                    <a:pt x="278130" y="442087"/>
                  </a:lnTo>
                  <a:lnTo>
                    <a:pt x="274828" y="441198"/>
                  </a:lnTo>
                  <a:lnTo>
                    <a:pt x="274828" y="500634"/>
                  </a:lnTo>
                  <a:lnTo>
                    <a:pt x="273050" y="508127"/>
                  </a:lnTo>
                  <a:lnTo>
                    <a:pt x="267589" y="514731"/>
                  </a:lnTo>
                  <a:lnTo>
                    <a:pt x="90043" y="651764"/>
                  </a:lnTo>
                  <a:lnTo>
                    <a:pt x="83312" y="653808"/>
                  </a:lnTo>
                  <a:lnTo>
                    <a:pt x="69977" y="653808"/>
                  </a:lnTo>
                  <a:lnTo>
                    <a:pt x="63373" y="651764"/>
                  </a:lnTo>
                  <a:lnTo>
                    <a:pt x="58420" y="648081"/>
                  </a:lnTo>
                  <a:lnTo>
                    <a:pt x="52832" y="641604"/>
                  </a:lnTo>
                  <a:lnTo>
                    <a:pt x="51054" y="633996"/>
                  </a:lnTo>
                  <a:lnTo>
                    <a:pt x="52832" y="626491"/>
                  </a:lnTo>
                  <a:lnTo>
                    <a:pt x="58420" y="619887"/>
                  </a:lnTo>
                  <a:lnTo>
                    <a:pt x="236093" y="482727"/>
                  </a:lnTo>
                  <a:lnTo>
                    <a:pt x="243332" y="480822"/>
                  </a:lnTo>
                  <a:lnTo>
                    <a:pt x="257175" y="480822"/>
                  </a:lnTo>
                  <a:lnTo>
                    <a:pt x="264033" y="482727"/>
                  </a:lnTo>
                  <a:lnTo>
                    <a:pt x="267589" y="486537"/>
                  </a:lnTo>
                  <a:lnTo>
                    <a:pt x="273050" y="493141"/>
                  </a:lnTo>
                  <a:lnTo>
                    <a:pt x="274828" y="500634"/>
                  </a:lnTo>
                  <a:lnTo>
                    <a:pt x="274828" y="441198"/>
                  </a:lnTo>
                  <a:lnTo>
                    <a:pt x="269113" y="439801"/>
                  </a:lnTo>
                  <a:lnTo>
                    <a:pt x="259969" y="438404"/>
                  </a:lnTo>
                  <a:lnTo>
                    <a:pt x="250698" y="438023"/>
                  </a:lnTo>
                  <a:lnTo>
                    <a:pt x="235458" y="439166"/>
                  </a:lnTo>
                  <a:lnTo>
                    <a:pt x="194691" y="456438"/>
                  </a:lnTo>
                  <a:lnTo>
                    <a:pt x="21971" y="589788"/>
                  </a:lnTo>
                  <a:lnTo>
                    <a:pt x="0" y="633107"/>
                  </a:lnTo>
                  <a:lnTo>
                    <a:pt x="5461" y="656463"/>
                  </a:lnTo>
                  <a:lnTo>
                    <a:pt x="34036" y="684022"/>
                  </a:lnTo>
                  <a:lnTo>
                    <a:pt x="77851" y="695071"/>
                  </a:lnTo>
                  <a:lnTo>
                    <a:pt x="92456" y="693674"/>
                  </a:lnTo>
                  <a:lnTo>
                    <a:pt x="131445" y="676275"/>
                  </a:lnTo>
                  <a:lnTo>
                    <a:pt x="304165" y="542925"/>
                  </a:lnTo>
                  <a:lnTo>
                    <a:pt x="327152" y="509270"/>
                  </a:lnTo>
                  <a:lnTo>
                    <a:pt x="328041" y="490347"/>
                  </a:lnTo>
                  <a:lnTo>
                    <a:pt x="324485" y="480822"/>
                  </a:lnTo>
                  <a:lnTo>
                    <a:pt x="321056" y="471551"/>
                  </a:lnTo>
                  <a:lnTo>
                    <a:pt x="355320" y="445135"/>
                  </a:lnTo>
                  <a:lnTo>
                    <a:pt x="374777" y="430149"/>
                  </a:lnTo>
                  <a:lnTo>
                    <a:pt x="419608" y="454406"/>
                  </a:lnTo>
                  <a:lnTo>
                    <a:pt x="469519" y="472694"/>
                  </a:lnTo>
                  <a:lnTo>
                    <a:pt x="523113" y="484378"/>
                  </a:lnTo>
                  <a:lnTo>
                    <a:pt x="578993" y="488442"/>
                  </a:lnTo>
                  <a:lnTo>
                    <a:pt x="630428" y="485140"/>
                  </a:lnTo>
                  <a:lnTo>
                    <a:pt x="679196" y="475869"/>
                  </a:lnTo>
                  <a:lnTo>
                    <a:pt x="724535" y="460883"/>
                  </a:lnTo>
                  <a:lnTo>
                    <a:pt x="749160" y="448945"/>
                  </a:lnTo>
                  <a:lnTo>
                    <a:pt x="765937" y="440817"/>
                  </a:lnTo>
                  <a:lnTo>
                    <a:pt x="802767" y="416306"/>
                  </a:lnTo>
                  <a:lnTo>
                    <a:pt x="834390" y="387858"/>
                  </a:lnTo>
                  <a:lnTo>
                    <a:pt x="860044" y="355854"/>
                  </a:lnTo>
                  <a:lnTo>
                    <a:pt x="879221" y="320802"/>
                  </a:lnTo>
                  <a:lnTo>
                    <a:pt x="891159" y="283464"/>
                  </a:lnTo>
                  <a:lnTo>
                    <a:pt x="895223" y="2442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98238" y="5069162"/>
            <a:ext cx="2693247" cy="1450975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700" marR="5080" indent="-16510" algn="ctr">
              <a:lnSpc>
                <a:spcPct val="100000"/>
              </a:lnSpc>
              <a:spcBef>
                <a:spcPts val="125"/>
              </a:spcBef>
            </a:pPr>
            <a:r>
              <a:rPr sz="1335" spc="-85" dirty="0">
                <a:latin typeface="Arial" panose="020B0604020202020204"/>
                <a:cs typeface="Arial" panose="020B0604020202020204"/>
              </a:rPr>
              <a:t>Menjaga</a:t>
            </a:r>
            <a:r>
              <a:rPr sz="1335" spc="-114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tatakelakuan</a:t>
            </a:r>
            <a:r>
              <a:rPr sz="1335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sebagai </a:t>
            </a:r>
            <a:r>
              <a:rPr sz="1335" spc="-60" dirty="0">
                <a:latin typeface="Arial" panose="020B0604020202020204"/>
                <a:cs typeface="Arial" panose="020B0604020202020204"/>
              </a:rPr>
              <a:t>penjawat</a:t>
            </a:r>
            <a:r>
              <a:rPr sz="1335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30" dirty="0">
                <a:latin typeface="Arial" panose="020B0604020202020204"/>
                <a:cs typeface="Arial" panose="020B0604020202020204"/>
              </a:rPr>
              <a:t>awam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85" dirty="0">
                <a:latin typeface="Arial" panose="020B0604020202020204"/>
                <a:cs typeface="Arial" panose="020B0604020202020204"/>
              </a:rPr>
              <a:t>dan</a:t>
            </a:r>
            <a:r>
              <a:rPr sz="1335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tertakluk </a:t>
            </a:r>
            <a:r>
              <a:rPr sz="1335" spc="-75" dirty="0">
                <a:latin typeface="Arial" panose="020B0604020202020204"/>
                <a:cs typeface="Arial" panose="020B0604020202020204"/>
              </a:rPr>
              <a:t>kepada</a:t>
            </a:r>
            <a:r>
              <a:rPr sz="1335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5" dirty="0">
                <a:latin typeface="Arial" panose="020B0604020202020204"/>
                <a:cs typeface="Arial" panose="020B0604020202020204"/>
              </a:rPr>
              <a:t>Peraturan-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Peraturan </a:t>
            </a:r>
            <a:r>
              <a:rPr sz="1335" spc="-70" dirty="0">
                <a:latin typeface="Arial" panose="020B0604020202020204"/>
                <a:cs typeface="Arial" panose="020B0604020202020204"/>
              </a:rPr>
              <a:t>Pegawai</a:t>
            </a:r>
            <a:r>
              <a:rPr sz="1335" spc="-14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65" dirty="0">
                <a:latin typeface="Arial" panose="020B0604020202020204"/>
                <a:cs typeface="Arial" panose="020B0604020202020204"/>
              </a:rPr>
              <a:t>Awam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70" dirty="0">
                <a:latin typeface="Arial" panose="020B0604020202020204"/>
                <a:cs typeface="Arial" panose="020B0604020202020204"/>
              </a:rPr>
              <a:t>(Kelakuan</a:t>
            </a:r>
            <a:r>
              <a:rPr sz="1335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5" dirty="0">
                <a:latin typeface="Arial" panose="020B0604020202020204"/>
                <a:cs typeface="Arial" panose="020B0604020202020204"/>
              </a:rPr>
              <a:t>dan </a:t>
            </a:r>
            <a:r>
              <a:rPr sz="1335" spc="-70" dirty="0">
                <a:latin typeface="Arial" panose="020B0604020202020204"/>
                <a:cs typeface="Arial" panose="020B0604020202020204"/>
              </a:rPr>
              <a:t>Tatatertib)</a:t>
            </a:r>
            <a:r>
              <a:rPr sz="1335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35" dirty="0">
                <a:latin typeface="Arial" panose="020B0604020202020204"/>
                <a:cs typeface="Arial" panose="020B0604020202020204"/>
              </a:rPr>
              <a:t>1993.</a:t>
            </a:r>
            <a:r>
              <a:rPr sz="1335" spc="-240" dirty="0">
                <a:latin typeface="Arial" panose="020B0604020202020204"/>
                <a:cs typeface="Arial" panose="020B0604020202020204"/>
              </a:rPr>
              <a:t> </a:t>
            </a:r>
            <a:r>
              <a:rPr lang="en-MY" sz="1335" spc="-24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65" dirty="0">
                <a:latin typeface="Arial" panose="020B0604020202020204"/>
                <a:cs typeface="Arial" panose="020B0604020202020204"/>
              </a:rPr>
              <a:t>Pegawai</a:t>
            </a:r>
            <a:r>
              <a:rPr sz="1335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juga </a:t>
            </a:r>
            <a:r>
              <a:rPr sz="1335" spc="-30" dirty="0">
                <a:latin typeface="Arial" panose="020B0604020202020204"/>
                <a:cs typeface="Arial" panose="020B0604020202020204"/>
              </a:rPr>
              <a:t>tertakluk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75" dirty="0">
                <a:latin typeface="Arial" panose="020B0604020202020204"/>
                <a:cs typeface="Arial" panose="020B0604020202020204"/>
              </a:rPr>
              <a:t>kepada</a:t>
            </a:r>
            <a:r>
              <a:rPr sz="1335" spc="-10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sebarang</a:t>
            </a:r>
            <a:r>
              <a:rPr sz="1335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0" dirty="0">
                <a:latin typeface="Arial" panose="020B0604020202020204"/>
                <a:cs typeface="Arial" panose="020B0604020202020204"/>
              </a:rPr>
              <a:t>pindaan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syarat-</a:t>
            </a:r>
            <a:r>
              <a:rPr sz="1335" spc="-50" dirty="0">
                <a:latin typeface="Arial" panose="020B0604020202020204"/>
                <a:cs typeface="Arial" panose="020B0604020202020204"/>
              </a:rPr>
              <a:t>syarat</a:t>
            </a:r>
            <a:r>
              <a:rPr sz="1335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kemudahan </a:t>
            </a:r>
            <a:r>
              <a:rPr sz="1335" spc="-25" dirty="0">
                <a:latin typeface="Arial" panose="020B0604020202020204"/>
                <a:cs typeface="Arial" panose="020B0604020202020204"/>
              </a:rPr>
              <a:t>CB.</a:t>
            </a:r>
            <a:endParaRPr sz="133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051300" y="4064000"/>
            <a:ext cx="863600" cy="857250"/>
            <a:chOff x="6076950" y="6096000"/>
            <a:chExt cx="1295400" cy="1285875"/>
          </a:xfrm>
        </p:grpSpPr>
        <p:sp>
          <p:nvSpPr>
            <p:cNvPr id="25" name="object 25"/>
            <p:cNvSpPr/>
            <p:nvPr/>
          </p:nvSpPr>
          <p:spPr>
            <a:xfrm>
              <a:off x="6076950" y="6096000"/>
              <a:ext cx="1295400" cy="1285875"/>
            </a:xfrm>
            <a:custGeom>
              <a:avLst/>
              <a:gdLst/>
              <a:ahLst/>
              <a:cxnLst/>
              <a:rect l="l" t="t" r="r" b="b"/>
              <a:pathLst>
                <a:path w="1295400" h="1285875">
                  <a:moveTo>
                    <a:pt x="1294892" y="0"/>
                  </a:moveTo>
                  <a:lnTo>
                    <a:pt x="647446" y="0"/>
                  </a:lnTo>
                  <a:lnTo>
                    <a:pt x="599185" y="1777"/>
                  </a:lnTo>
                  <a:lnTo>
                    <a:pt x="551815" y="6985"/>
                  </a:lnTo>
                  <a:lnTo>
                    <a:pt x="505459" y="15494"/>
                  </a:lnTo>
                  <a:lnTo>
                    <a:pt x="460501" y="27177"/>
                  </a:lnTo>
                  <a:lnTo>
                    <a:pt x="416687" y="42037"/>
                  </a:lnTo>
                  <a:lnTo>
                    <a:pt x="374523" y="59689"/>
                  </a:lnTo>
                  <a:lnTo>
                    <a:pt x="333883" y="80263"/>
                  </a:lnTo>
                  <a:lnTo>
                    <a:pt x="294894" y="103504"/>
                  </a:lnTo>
                  <a:lnTo>
                    <a:pt x="257810" y="129412"/>
                  </a:lnTo>
                  <a:lnTo>
                    <a:pt x="222630" y="157607"/>
                  </a:lnTo>
                  <a:lnTo>
                    <a:pt x="189611" y="188213"/>
                  </a:lnTo>
                  <a:lnTo>
                    <a:pt x="158750" y="220979"/>
                  </a:lnTo>
                  <a:lnTo>
                    <a:pt x="130301" y="255904"/>
                  </a:lnTo>
                  <a:lnTo>
                    <a:pt x="104266" y="292735"/>
                  </a:lnTo>
                  <a:lnTo>
                    <a:pt x="80899" y="331342"/>
                  </a:lnTo>
                  <a:lnTo>
                    <a:pt x="60198" y="371728"/>
                  </a:lnTo>
                  <a:lnTo>
                    <a:pt x="42290" y="413638"/>
                  </a:lnTo>
                  <a:lnTo>
                    <a:pt x="27432" y="457073"/>
                  </a:lnTo>
                  <a:lnTo>
                    <a:pt x="15621" y="501776"/>
                  </a:lnTo>
                  <a:lnTo>
                    <a:pt x="6985" y="547751"/>
                  </a:lnTo>
                  <a:lnTo>
                    <a:pt x="1777" y="594740"/>
                  </a:lnTo>
                  <a:lnTo>
                    <a:pt x="0" y="642747"/>
                  </a:lnTo>
                  <a:lnTo>
                    <a:pt x="1777" y="690626"/>
                  </a:lnTo>
                  <a:lnTo>
                    <a:pt x="6985" y="737615"/>
                  </a:lnTo>
                  <a:lnTo>
                    <a:pt x="15621" y="783589"/>
                  </a:lnTo>
                  <a:lnTo>
                    <a:pt x="27432" y="828294"/>
                  </a:lnTo>
                  <a:lnTo>
                    <a:pt x="42290" y="871727"/>
                  </a:lnTo>
                  <a:lnTo>
                    <a:pt x="60198" y="913638"/>
                  </a:lnTo>
                  <a:lnTo>
                    <a:pt x="80899" y="954024"/>
                  </a:lnTo>
                  <a:lnTo>
                    <a:pt x="104266" y="992632"/>
                  </a:lnTo>
                  <a:lnTo>
                    <a:pt x="130301" y="1029462"/>
                  </a:lnTo>
                  <a:lnTo>
                    <a:pt x="158750" y="1064387"/>
                  </a:lnTo>
                  <a:lnTo>
                    <a:pt x="189611" y="1097152"/>
                  </a:lnTo>
                  <a:lnTo>
                    <a:pt x="222630" y="1127760"/>
                  </a:lnTo>
                  <a:lnTo>
                    <a:pt x="257810" y="1155954"/>
                  </a:lnTo>
                  <a:lnTo>
                    <a:pt x="294894" y="1181862"/>
                  </a:lnTo>
                  <a:lnTo>
                    <a:pt x="333883" y="1205102"/>
                  </a:lnTo>
                  <a:lnTo>
                    <a:pt x="374523" y="1225677"/>
                  </a:lnTo>
                  <a:lnTo>
                    <a:pt x="416687" y="1243330"/>
                  </a:lnTo>
                  <a:lnTo>
                    <a:pt x="460501" y="1258189"/>
                  </a:lnTo>
                  <a:lnTo>
                    <a:pt x="505459" y="1269873"/>
                  </a:lnTo>
                  <a:lnTo>
                    <a:pt x="551815" y="1278382"/>
                  </a:lnTo>
                  <a:lnTo>
                    <a:pt x="599185" y="1283589"/>
                  </a:lnTo>
                  <a:lnTo>
                    <a:pt x="647446" y="1285367"/>
                  </a:lnTo>
                  <a:lnTo>
                    <a:pt x="695705" y="1283589"/>
                  </a:lnTo>
                  <a:lnTo>
                    <a:pt x="743076" y="1278382"/>
                  </a:lnTo>
                  <a:lnTo>
                    <a:pt x="789431" y="1269873"/>
                  </a:lnTo>
                  <a:lnTo>
                    <a:pt x="834390" y="1258189"/>
                  </a:lnTo>
                  <a:lnTo>
                    <a:pt x="878204" y="1243330"/>
                  </a:lnTo>
                  <a:lnTo>
                    <a:pt x="920369" y="1225677"/>
                  </a:lnTo>
                  <a:lnTo>
                    <a:pt x="961008" y="1205102"/>
                  </a:lnTo>
                  <a:lnTo>
                    <a:pt x="999998" y="1181862"/>
                  </a:lnTo>
                  <a:lnTo>
                    <a:pt x="1037081" y="1155954"/>
                  </a:lnTo>
                  <a:lnTo>
                    <a:pt x="1072260" y="1127760"/>
                  </a:lnTo>
                  <a:lnTo>
                    <a:pt x="1105280" y="1097152"/>
                  </a:lnTo>
                  <a:lnTo>
                    <a:pt x="1136142" y="1064387"/>
                  </a:lnTo>
                  <a:lnTo>
                    <a:pt x="1164590" y="1029462"/>
                  </a:lnTo>
                  <a:lnTo>
                    <a:pt x="1190625" y="992632"/>
                  </a:lnTo>
                  <a:lnTo>
                    <a:pt x="1213993" y="954024"/>
                  </a:lnTo>
                  <a:lnTo>
                    <a:pt x="1234694" y="913638"/>
                  </a:lnTo>
                  <a:lnTo>
                    <a:pt x="1252601" y="871727"/>
                  </a:lnTo>
                  <a:lnTo>
                    <a:pt x="1267459" y="828294"/>
                  </a:lnTo>
                  <a:lnTo>
                    <a:pt x="1279271" y="783589"/>
                  </a:lnTo>
                  <a:lnTo>
                    <a:pt x="1287906" y="737615"/>
                  </a:lnTo>
                  <a:lnTo>
                    <a:pt x="1293114" y="690626"/>
                  </a:lnTo>
                  <a:lnTo>
                    <a:pt x="1294892" y="642747"/>
                  </a:lnTo>
                  <a:lnTo>
                    <a:pt x="1294892" y="0"/>
                  </a:lnTo>
                  <a:close/>
                </a:path>
              </a:pathLst>
            </a:custGeom>
            <a:solidFill>
              <a:srgbClr val="3BBD9C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353175" y="6353174"/>
              <a:ext cx="828675" cy="657225"/>
            </a:xfrm>
            <a:custGeom>
              <a:avLst/>
              <a:gdLst/>
              <a:ahLst/>
              <a:cxnLst/>
              <a:rect l="l" t="t" r="r" b="b"/>
              <a:pathLst>
                <a:path w="828675" h="657225">
                  <a:moveTo>
                    <a:pt x="828294" y="69596"/>
                  </a:moveTo>
                  <a:lnTo>
                    <a:pt x="826262" y="51562"/>
                  </a:lnTo>
                  <a:lnTo>
                    <a:pt x="822198" y="43561"/>
                  </a:lnTo>
                  <a:lnTo>
                    <a:pt x="818007" y="35306"/>
                  </a:lnTo>
                  <a:lnTo>
                    <a:pt x="804672" y="21590"/>
                  </a:lnTo>
                  <a:lnTo>
                    <a:pt x="789940" y="11811"/>
                  </a:lnTo>
                  <a:lnTo>
                    <a:pt x="776478" y="6477"/>
                  </a:lnTo>
                  <a:lnTo>
                    <a:pt x="776478" y="74168"/>
                  </a:lnTo>
                  <a:lnTo>
                    <a:pt x="775843" y="83947"/>
                  </a:lnTo>
                  <a:lnTo>
                    <a:pt x="752983" y="123317"/>
                  </a:lnTo>
                  <a:lnTo>
                    <a:pt x="332105" y="458343"/>
                  </a:lnTo>
                  <a:lnTo>
                    <a:pt x="327914" y="466598"/>
                  </a:lnTo>
                  <a:lnTo>
                    <a:pt x="330073" y="473202"/>
                  </a:lnTo>
                  <a:lnTo>
                    <a:pt x="344424" y="537210"/>
                  </a:lnTo>
                  <a:lnTo>
                    <a:pt x="276479" y="592963"/>
                  </a:lnTo>
                  <a:lnTo>
                    <a:pt x="247650" y="479806"/>
                  </a:lnTo>
                  <a:lnTo>
                    <a:pt x="244856" y="474218"/>
                  </a:lnTo>
                  <a:lnTo>
                    <a:pt x="240271" y="469646"/>
                  </a:lnTo>
                  <a:lnTo>
                    <a:pt x="234188" y="466090"/>
                  </a:lnTo>
                  <a:lnTo>
                    <a:pt x="226822" y="463296"/>
                  </a:lnTo>
                  <a:lnTo>
                    <a:pt x="84455" y="441960"/>
                  </a:lnTo>
                  <a:lnTo>
                    <a:pt x="154673" y="386080"/>
                  </a:lnTo>
                  <a:lnTo>
                    <a:pt x="237223" y="397637"/>
                  </a:lnTo>
                  <a:lnTo>
                    <a:pt x="239522" y="398526"/>
                  </a:lnTo>
                  <a:lnTo>
                    <a:pt x="242049" y="398907"/>
                  </a:lnTo>
                  <a:lnTo>
                    <a:pt x="250698" y="398907"/>
                  </a:lnTo>
                  <a:lnTo>
                    <a:pt x="256921" y="396240"/>
                  </a:lnTo>
                  <a:lnTo>
                    <a:pt x="259969" y="392684"/>
                  </a:lnTo>
                  <a:lnTo>
                    <a:pt x="268097" y="386080"/>
                  </a:lnTo>
                  <a:lnTo>
                    <a:pt x="306705" y="354965"/>
                  </a:lnTo>
                  <a:lnTo>
                    <a:pt x="406400" y="274447"/>
                  </a:lnTo>
                  <a:lnTo>
                    <a:pt x="456311" y="234950"/>
                  </a:lnTo>
                  <a:lnTo>
                    <a:pt x="601980" y="120015"/>
                  </a:lnTo>
                  <a:lnTo>
                    <a:pt x="672592" y="64262"/>
                  </a:lnTo>
                  <a:lnTo>
                    <a:pt x="685419" y="55626"/>
                  </a:lnTo>
                  <a:lnTo>
                    <a:pt x="701167" y="49149"/>
                  </a:lnTo>
                  <a:lnTo>
                    <a:pt x="718185" y="45085"/>
                  </a:lnTo>
                  <a:lnTo>
                    <a:pt x="735203" y="43561"/>
                  </a:lnTo>
                  <a:lnTo>
                    <a:pt x="743966" y="44069"/>
                  </a:lnTo>
                  <a:lnTo>
                    <a:pt x="752094" y="45339"/>
                  </a:lnTo>
                  <a:lnTo>
                    <a:pt x="776478" y="74168"/>
                  </a:lnTo>
                  <a:lnTo>
                    <a:pt x="776478" y="6477"/>
                  </a:lnTo>
                  <a:lnTo>
                    <a:pt x="773303" y="5207"/>
                  </a:lnTo>
                  <a:lnTo>
                    <a:pt x="755142" y="1270"/>
                  </a:lnTo>
                  <a:lnTo>
                    <a:pt x="736092" y="0"/>
                  </a:lnTo>
                  <a:lnTo>
                    <a:pt x="682244" y="9017"/>
                  </a:lnTo>
                  <a:lnTo>
                    <a:pt x="637540" y="33020"/>
                  </a:lnTo>
                  <a:lnTo>
                    <a:pt x="528066" y="120015"/>
                  </a:lnTo>
                  <a:lnTo>
                    <a:pt x="482727" y="113880"/>
                  </a:lnTo>
                  <a:lnTo>
                    <a:pt x="482727" y="156210"/>
                  </a:lnTo>
                  <a:lnTo>
                    <a:pt x="383794" y="234950"/>
                  </a:lnTo>
                  <a:lnTo>
                    <a:pt x="82550" y="139827"/>
                  </a:lnTo>
                  <a:lnTo>
                    <a:pt x="121666" y="108585"/>
                  </a:lnTo>
                  <a:lnTo>
                    <a:pt x="482727" y="156210"/>
                  </a:lnTo>
                  <a:lnTo>
                    <a:pt x="482727" y="113880"/>
                  </a:lnTo>
                  <a:lnTo>
                    <a:pt x="443611" y="108585"/>
                  </a:lnTo>
                  <a:lnTo>
                    <a:pt x="113919" y="64008"/>
                  </a:lnTo>
                  <a:lnTo>
                    <a:pt x="103251" y="64008"/>
                  </a:lnTo>
                  <a:lnTo>
                    <a:pt x="96139" y="66548"/>
                  </a:lnTo>
                  <a:lnTo>
                    <a:pt x="10160" y="134874"/>
                  </a:lnTo>
                  <a:lnTo>
                    <a:pt x="4064" y="143129"/>
                  </a:lnTo>
                  <a:lnTo>
                    <a:pt x="8128" y="151384"/>
                  </a:lnTo>
                  <a:lnTo>
                    <a:pt x="10160" y="157988"/>
                  </a:lnTo>
                  <a:lnTo>
                    <a:pt x="14351" y="164338"/>
                  </a:lnTo>
                  <a:lnTo>
                    <a:pt x="22606" y="167640"/>
                  </a:lnTo>
                  <a:lnTo>
                    <a:pt x="340360" y="269494"/>
                  </a:lnTo>
                  <a:lnTo>
                    <a:pt x="233172" y="354965"/>
                  </a:lnTo>
                  <a:lnTo>
                    <a:pt x="150622" y="343408"/>
                  </a:lnTo>
                  <a:lnTo>
                    <a:pt x="148336" y="342519"/>
                  </a:lnTo>
                  <a:lnTo>
                    <a:pt x="145923" y="342138"/>
                  </a:lnTo>
                  <a:lnTo>
                    <a:pt x="137033" y="342138"/>
                  </a:lnTo>
                  <a:lnTo>
                    <a:pt x="130302" y="345186"/>
                  </a:lnTo>
                  <a:lnTo>
                    <a:pt x="125857" y="350012"/>
                  </a:lnTo>
                  <a:lnTo>
                    <a:pt x="2032" y="448437"/>
                  </a:lnTo>
                  <a:lnTo>
                    <a:pt x="0" y="455041"/>
                  </a:lnTo>
                  <a:lnTo>
                    <a:pt x="2032" y="461645"/>
                  </a:lnTo>
                  <a:lnTo>
                    <a:pt x="5461" y="467233"/>
                  </a:lnTo>
                  <a:lnTo>
                    <a:pt x="10033" y="471551"/>
                  </a:lnTo>
                  <a:lnTo>
                    <a:pt x="15621" y="474599"/>
                  </a:lnTo>
                  <a:lnTo>
                    <a:pt x="22606" y="476504"/>
                  </a:lnTo>
                  <a:lnTo>
                    <a:pt x="195948" y="502666"/>
                  </a:lnTo>
                  <a:lnTo>
                    <a:pt x="228981" y="640588"/>
                  </a:lnTo>
                  <a:lnTo>
                    <a:pt x="233172" y="648843"/>
                  </a:lnTo>
                  <a:lnTo>
                    <a:pt x="239268" y="655447"/>
                  </a:lnTo>
                  <a:lnTo>
                    <a:pt x="247650" y="657098"/>
                  </a:lnTo>
                  <a:lnTo>
                    <a:pt x="264020" y="657098"/>
                  </a:lnTo>
                  <a:lnTo>
                    <a:pt x="268224" y="655447"/>
                  </a:lnTo>
                  <a:lnTo>
                    <a:pt x="346583" y="592963"/>
                  </a:lnTo>
                  <a:lnTo>
                    <a:pt x="393954" y="555371"/>
                  </a:lnTo>
                  <a:lnTo>
                    <a:pt x="400177" y="545465"/>
                  </a:lnTo>
                  <a:lnTo>
                    <a:pt x="398145" y="540512"/>
                  </a:lnTo>
                  <a:lnTo>
                    <a:pt x="381635" y="474853"/>
                  </a:lnTo>
                  <a:lnTo>
                    <a:pt x="490982" y="387731"/>
                  </a:lnTo>
                  <a:lnTo>
                    <a:pt x="616839" y="640588"/>
                  </a:lnTo>
                  <a:lnTo>
                    <a:pt x="618871" y="647192"/>
                  </a:lnTo>
                  <a:lnTo>
                    <a:pt x="627126" y="653808"/>
                  </a:lnTo>
                  <a:lnTo>
                    <a:pt x="649859" y="653808"/>
                  </a:lnTo>
                  <a:lnTo>
                    <a:pt x="654050" y="650506"/>
                  </a:lnTo>
                  <a:lnTo>
                    <a:pt x="660146" y="647192"/>
                  </a:lnTo>
                  <a:lnTo>
                    <a:pt x="720471" y="597916"/>
                  </a:lnTo>
                  <a:lnTo>
                    <a:pt x="736473" y="584835"/>
                  </a:lnTo>
                  <a:lnTo>
                    <a:pt x="742823" y="581533"/>
                  </a:lnTo>
                  <a:lnTo>
                    <a:pt x="744855" y="573278"/>
                  </a:lnTo>
                  <a:lnTo>
                    <a:pt x="744855" y="566674"/>
                  </a:lnTo>
                  <a:lnTo>
                    <a:pt x="693166" y="325107"/>
                  </a:lnTo>
                  <a:lnTo>
                    <a:pt x="693166" y="566674"/>
                  </a:lnTo>
                  <a:lnTo>
                    <a:pt x="654050" y="597916"/>
                  </a:lnTo>
                  <a:lnTo>
                    <a:pt x="549148" y="387731"/>
                  </a:lnTo>
                  <a:lnTo>
                    <a:pt x="534416" y="358267"/>
                  </a:lnTo>
                  <a:lnTo>
                    <a:pt x="631317" y="279400"/>
                  </a:lnTo>
                  <a:lnTo>
                    <a:pt x="693166" y="566674"/>
                  </a:lnTo>
                  <a:lnTo>
                    <a:pt x="693166" y="325107"/>
                  </a:lnTo>
                  <a:lnTo>
                    <a:pt x="683387" y="279400"/>
                  </a:lnTo>
                  <a:lnTo>
                    <a:pt x="674624" y="238252"/>
                  </a:lnTo>
                  <a:lnTo>
                    <a:pt x="783971" y="151384"/>
                  </a:lnTo>
                  <a:lnTo>
                    <a:pt x="817372" y="106680"/>
                  </a:lnTo>
                  <a:lnTo>
                    <a:pt x="823087" y="88900"/>
                  </a:lnTo>
                  <a:lnTo>
                    <a:pt x="828294" y="69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467777" y="4989449"/>
            <a:ext cx="2321136" cy="1244600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25"/>
              </a:spcBef>
            </a:pPr>
            <a:r>
              <a:rPr sz="1335" spc="-65" dirty="0">
                <a:latin typeface="Arial" panose="020B0604020202020204"/>
                <a:cs typeface="Arial" panose="020B0604020202020204"/>
              </a:rPr>
              <a:t>Pegawai</a:t>
            </a:r>
            <a:r>
              <a:rPr sz="1335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0" dirty="0">
                <a:latin typeface="Arial" panose="020B0604020202020204"/>
                <a:cs typeface="Arial" panose="020B0604020202020204"/>
              </a:rPr>
              <a:t>yang</a:t>
            </a:r>
            <a:r>
              <a:rPr sz="1335" spc="-16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45" dirty="0">
                <a:latin typeface="Arial" panose="020B0604020202020204"/>
                <a:cs typeface="Arial" panose="020B0604020202020204"/>
              </a:rPr>
              <a:t>berhasrat</a:t>
            </a:r>
            <a:r>
              <a:rPr sz="1335" spc="-40" dirty="0">
                <a:latin typeface="Arial" panose="020B0604020202020204"/>
                <a:cs typeface="Arial" panose="020B0604020202020204"/>
              </a:rPr>
              <a:t> untuk </a:t>
            </a:r>
            <a:r>
              <a:rPr sz="1335" spc="-60" dirty="0">
                <a:latin typeface="Arial" panose="020B0604020202020204"/>
                <a:cs typeface="Arial" panose="020B0604020202020204"/>
              </a:rPr>
              <a:t>bercuti</a:t>
            </a:r>
            <a:r>
              <a:rPr sz="1335" spc="-165" dirty="0">
                <a:latin typeface="Arial" panose="020B0604020202020204"/>
                <a:cs typeface="Arial" panose="020B0604020202020204"/>
              </a:rPr>
              <a:t> </a:t>
            </a:r>
            <a:r>
              <a:rPr sz="1335" dirty="0">
                <a:latin typeface="Arial" panose="020B0604020202020204"/>
                <a:cs typeface="Arial" panose="020B0604020202020204"/>
              </a:rPr>
              <a:t>ke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1335" dirty="0">
                <a:latin typeface="Arial" panose="020B0604020202020204"/>
                <a:cs typeface="Arial" panose="020B0604020202020204"/>
              </a:rPr>
              <a:t>luar</a:t>
            </a:r>
            <a:r>
              <a:rPr sz="1335" spc="-12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55" dirty="0">
                <a:latin typeface="Arial" panose="020B0604020202020204"/>
                <a:cs typeface="Arial" panose="020B0604020202020204"/>
              </a:rPr>
              <a:t>negara</a:t>
            </a:r>
            <a:r>
              <a:rPr sz="1335" spc="-12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20" dirty="0">
                <a:latin typeface="Arial" panose="020B0604020202020204"/>
                <a:cs typeface="Arial" panose="020B0604020202020204"/>
              </a:rPr>
              <a:t>untuk </a:t>
            </a:r>
            <a:r>
              <a:rPr sz="1335" spc="-65" dirty="0">
                <a:latin typeface="Arial" panose="020B0604020202020204"/>
                <a:cs typeface="Arial" panose="020B0604020202020204"/>
              </a:rPr>
              <a:t>urusan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persendirian </a:t>
            </a:r>
            <a:r>
              <a:rPr sz="1335" spc="-90" dirty="0">
                <a:latin typeface="Arial" panose="020B0604020202020204"/>
                <a:cs typeface="Arial" panose="020B0604020202020204"/>
              </a:rPr>
              <a:t>dikehendaki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mendapatkan </a:t>
            </a:r>
            <a:r>
              <a:rPr sz="1335" spc="-70" dirty="0">
                <a:latin typeface="Arial" panose="020B0604020202020204"/>
                <a:cs typeface="Arial" panose="020B0604020202020204"/>
              </a:rPr>
              <a:t>kebenaran</a:t>
            </a:r>
            <a:r>
              <a:rPr sz="1335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40" dirty="0">
                <a:latin typeface="Arial" panose="020B0604020202020204"/>
                <a:cs typeface="Arial" panose="020B0604020202020204"/>
              </a:rPr>
              <a:t>bertulis</a:t>
            </a:r>
            <a:r>
              <a:rPr sz="1335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1335" spc="-10" dirty="0">
                <a:latin typeface="Arial" panose="020B0604020202020204"/>
                <a:cs typeface="Arial" panose="020B0604020202020204"/>
              </a:rPr>
              <a:t>daripada </a:t>
            </a:r>
            <a:r>
              <a:rPr sz="1335" spc="-80" dirty="0">
                <a:latin typeface="Arial" panose="020B0604020202020204"/>
                <a:cs typeface="Arial" panose="020B0604020202020204"/>
              </a:rPr>
              <a:t>penyelia</a:t>
            </a:r>
            <a:r>
              <a:rPr lang="en-MY" sz="1335" spc="-80" dirty="0">
                <a:latin typeface="Arial" panose="020B0604020202020204"/>
                <a:cs typeface="Arial" panose="020B0604020202020204"/>
              </a:rPr>
              <a:t>/Ketua Jabatan</a:t>
            </a:r>
            <a:endParaRPr lang="en-MY" sz="1335" spc="-8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915150" y="4064000"/>
            <a:ext cx="863600" cy="857250"/>
            <a:chOff x="10372725" y="6096000"/>
            <a:chExt cx="1295400" cy="1285875"/>
          </a:xfrm>
        </p:grpSpPr>
        <p:sp>
          <p:nvSpPr>
            <p:cNvPr id="29" name="object 29"/>
            <p:cNvSpPr/>
            <p:nvPr/>
          </p:nvSpPr>
          <p:spPr>
            <a:xfrm>
              <a:off x="10372725" y="6096000"/>
              <a:ext cx="1295400" cy="1285875"/>
            </a:xfrm>
            <a:custGeom>
              <a:avLst/>
              <a:gdLst/>
              <a:ahLst/>
              <a:cxnLst/>
              <a:rect l="l" t="t" r="r" b="b"/>
              <a:pathLst>
                <a:path w="1295400" h="1285875">
                  <a:moveTo>
                    <a:pt x="1294892" y="0"/>
                  </a:moveTo>
                  <a:lnTo>
                    <a:pt x="647446" y="0"/>
                  </a:lnTo>
                  <a:lnTo>
                    <a:pt x="599185" y="1777"/>
                  </a:lnTo>
                  <a:lnTo>
                    <a:pt x="551815" y="6985"/>
                  </a:lnTo>
                  <a:lnTo>
                    <a:pt x="505459" y="15494"/>
                  </a:lnTo>
                  <a:lnTo>
                    <a:pt x="460501" y="27177"/>
                  </a:lnTo>
                  <a:lnTo>
                    <a:pt x="416686" y="42037"/>
                  </a:lnTo>
                  <a:lnTo>
                    <a:pt x="374523" y="59689"/>
                  </a:lnTo>
                  <a:lnTo>
                    <a:pt x="333882" y="80263"/>
                  </a:lnTo>
                  <a:lnTo>
                    <a:pt x="294894" y="103504"/>
                  </a:lnTo>
                  <a:lnTo>
                    <a:pt x="257809" y="129412"/>
                  </a:lnTo>
                  <a:lnTo>
                    <a:pt x="222630" y="157607"/>
                  </a:lnTo>
                  <a:lnTo>
                    <a:pt x="189610" y="188213"/>
                  </a:lnTo>
                  <a:lnTo>
                    <a:pt x="158750" y="220979"/>
                  </a:lnTo>
                  <a:lnTo>
                    <a:pt x="130301" y="255904"/>
                  </a:lnTo>
                  <a:lnTo>
                    <a:pt x="104267" y="292735"/>
                  </a:lnTo>
                  <a:lnTo>
                    <a:pt x="80899" y="331342"/>
                  </a:lnTo>
                  <a:lnTo>
                    <a:pt x="60198" y="371728"/>
                  </a:lnTo>
                  <a:lnTo>
                    <a:pt x="42291" y="413638"/>
                  </a:lnTo>
                  <a:lnTo>
                    <a:pt x="27431" y="457073"/>
                  </a:lnTo>
                  <a:lnTo>
                    <a:pt x="15621" y="501776"/>
                  </a:lnTo>
                  <a:lnTo>
                    <a:pt x="6984" y="547751"/>
                  </a:lnTo>
                  <a:lnTo>
                    <a:pt x="1777" y="594740"/>
                  </a:lnTo>
                  <a:lnTo>
                    <a:pt x="0" y="642747"/>
                  </a:lnTo>
                  <a:lnTo>
                    <a:pt x="1777" y="690626"/>
                  </a:lnTo>
                  <a:lnTo>
                    <a:pt x="6984" y="737615"/>
                  </a:lnTo>
                  <a:lnTo>
                    <a:pt x="15621" y="783589"/>
                  </a:lnTo>
                  <a:lnTo>
                    <a:pt x="27431" y="828294"/>
                  </a:lnTo>
                  <a:lnTo>
                    <a:pt x="42291" y="871727"/>
                  </a:lnTo>
                  <a:lnTo>
                    <a:pt x="60198" y="913638"/>
                  </a:lnTo>
                  <a:lnTo>
                    <a:pt x="80899" y="954024"/>
                  </a:lnTo>
                  <a:lnTo>
                    <a:pt x="104267" y="992632"/>
                  </a:lnTo>
                  <a:lnTo>
                    <a:pt x="130301" y="1029462"/>
                  </a:lnTo>
                  <a:lnTo>
                    <a:pt x="158750" y="1064387"/>
                  </a:lnTo>
                  <a:lnTo>
                    <a:pt x="189610" y="1097152"/>
                  </a:lnTo>
                  <a:lnTo>
                    <a:pt x="222630" y="1127760"/>
                  </a:lnTo>
                  <a:lnTo>
                    <a:pt x="257809" y="1155954"/>
                  </a:lnTo>
                  <a:lnTo>
                    <a:pt x="294894" y="1181862"/>
                  </a:lnTo>
                  <a:lnTo>
                    <a:pt x="333882" y="1205102"/>
                  </a:lnTo>
                  <a:lnTo>
                    <a:pt x="374523" y="1225677"/>
                  </a:lnTo>
                  <a:lnTo>
                    <a:pt x="416686" y="1243330"/>
                  </a:lnTo>
                  <a:lnTo>
                    <a:pt x="460501" y="1258189"/>
                  </a:lnTo>
                  <a:lnTo>
                    <a:pt x="505459" y="1269873"/>
                  </a:lnTo>
                  <a:lnTo>
                    <a:pt x="551815" y="1278382"/>
                  </a:lnTo>
                  <a:lnTo>
                    <a:pt x="599185" y="1283589"/>
                  </a:lnTo>
                  <a:lnTo>
                    <a:pt x="647446" y="1285367"/>
                  </a:lnTo>
                  <a:lnTo>
                    <a:pt x="695705" y="1283589"/>
                  </a:lnTo>
                  <a:lnTo>
                    <a:pt x="743076" y="1278382"/>
                  </a:lnTo>
                  <a:lnTo>
                    <a:pt x="789431" y="1269873"/>
                  </a:lnTo>
                  <a:lnTo>
                    <a:pt x="834390" y="1258189"/>
                  </a:lnTo>
                  <a:lnTo>
                    <a:pt x="878204" y="1243330"/>
                  </a:lnTo>
                  <a:lnTo>
                    <a:pt x="920369" y="1225677"/>
                  </a:lnTo>
                  <a:lnTo>
                    <a:pt x="961008" y="1205102"/>
                  </a:lnTo>
                  <a:lnTo>
                    <a:pt x="999998" y="1181862"/>
                  </a:lnTo>
                  <a:lnTo>
                    <a:pt x="1037081" y="1155954"/>
                  </a:lnTo>
                  <a:lnTo>
                    <a:pt x="1072260" y="1127760"/>
                  </a:lnTo>
                  <a:lnTo>
                    <a:pt x="1105280" y="1097152"/>
                  </a:lnTo>
                  <a:lnTo>
                    <a:pt x="1136142" y="1064387"/>
                  </a:lnTo>
                  <a:lnTo>
                    <a:pt x="1164590" y="1029462"/>
                  </a:lnTo>
                  <a:lnTo>
                    <a:pt x="1190625" y="992632"/>
                  </a:lnTo>
                  <a:lnTo>
                    <a:pt x="1213993" y="954024"/>
                  </a:lnTo>
                  <a:lnTo>
                    <a:pt x="1234694" y="913638"/>
                  </a:lnTo>
                  <a:lnTo>
                    <a:pt x="1252601" y="871727"/>
                  </a:lnTo>
                  <a:lnTo>
                    <a:pt x="1267459" y="828294"/>
                  </a:lnTo>
                  <a:lnTo>
                    <a:pt x="1279271" y="783589"/>
                  </a:lnTo>
                  <a:lnTo>
                    <a:pt x="1287906" y="737615"/>
                  </a:lnTo>
                  <a:lnTo>
                    <a:pt x="1293114" y="690626"/>
                  </a:lnTo>
                  <a:lnTo>
                    <a:pt x="1294892" y="642747"/>
                  </a:lnTo>
                  <a:lnTo>
                    <a:pt x="1294892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10658475" y="6400799"/>
              <a:ext cx="685800" cy="676275"/>
            </a:xfrm>
            <a:custGeom>
              <a:avLst/>
              <a:gdLst/>
              <a:ahLst/>
              <a:cxnLst/>
              <a:rect l="l" t="t" r="r" b="b"/>
              <a:pathLst>
                <a:path w="685800" h="676275">
                  <a:moveTo>
                    <a:pt x="120015" y="234442"/>
                  </a:moveTo>
                  <a:lnTo>
                    <a:pt x="114808" y="201041"/>
                  </a:lnTo>
                  <a:lnTo>
                    <a:pt x="101346" y="177292"/>
                  </a:lnTo>
                  <a:lnTo>
                    <a:pt x="82296" y="163068"/>
                  </a:lnTo>
                  <a:lnTo>
                    <a:pt x="60452" y="158369"/>
                  </a:lnTo>
                  <a:lnTo>
                    <a:pt x="38354" y="163068"/>
                  </a:lnTo>
                  <a:lnTo>
                    <a:pt x="18923" y="177419"/>
                  </a:lnTo>
                  <a:lnTo>
                    <a:pt x="5207" y="201168"/>
                  </a:lnTo>
                  <a:lnTo>
                    <a:pt x="0" y="234442"/>
                  </a:lnTo>
                  <a:lnTo>
                    <a:pt x="0" y="444373"/>
                  </a:lnTo>
                  <a:lnTo>
                    <a:pt x="5207" y="477139"/>
                  </a:lnTo>
                  <a:lnTo>
                    <a:pt x="18796" y="500634"/>
                  </a:lnTo>
                  <a:lnTo>
                    <a:pt x="37973" y="514731"/>
                  </a:lnTo>
                  <a:lnTo>
                    <a:pt x="59944" y="519430"/>
                  </a:lnTo>
                  <a:lnTo>
                    <a:pt x="82042" y="514731"/>
                  </a:lnTo>
                  <a:lnTo>
                    <a:pt x="101219" y="500634"/>
                  </a:lnTo>
                  <a:lnTo>
                    <a:pt x="114808" y="477139"/>
                  </a:lnTo>
                  <a:lnTo>
                    <a:pt x="120015" y="444373"/>
                  </a:lnTo>
                  <a:lnTo>
                    <a:pt x="120015" y="234442"/>
                  </a:lnTo>
                  <a:close/>
                </a:path>
                <a:path w="685800" h="676275">
                  <a:moveTo>
                    <a:pt x="519303" y="72390"/>
                  </a:moveTo>
                  <a:lnTo>
                    <a:pt x="354965" y="125730"/>
                  </a:lnTo>
                  <a:lnTo>
                    <a:pt x="354965" y="552069"/>
                  </a:lnTo>
                  <a:lnTo>
                    <a:pt x="343408" y="580390"/>
                  </a:lnTo>
                  <a:lnTo>
                    <a:pt x="326136" y="603123"/>
                  </a:lnTo>
                  <a:lnTo>
                    <a:pt x="304292" y="618236"/>
                  </a:lnTo>
                  <a:lnTo>
                    <a:pt x="279273" y="623824"/>
                  </a:lnTo>
                  <a:lnTo>
                    <a:pt x="247904" y="615442"/>
                  </a:lnTo>
                  <a:lnTo>
                    <a:pt x="221996" y="592721"/>
                  </a:lnTo>
                  <a:lnTo>
                    <a:pt x="204470" y="559320"/>
                  </a:lnTo>
                  <a:lnTo>
                    <a:pt x="197993" y="518795"/>
                  </a:lnTo>
                  <a:lnTo>
                    <a:pt x="201676" y="511556"/>
                  </a:lnTo>
                  <a:lnTo>
                    <a:pt x="201676" y="501904"/>
                  </a:lnTo>
                  <a:lnTo>
                    <a:pt x="354965" y="552069"/>
                  </a:lnTo>
                  <a:lnTo>
                    <a:pt x="354965" y="125730"/>
                  </a:lnTo>
                  <a:lnTo>
                    <a:pt x="151892" y="191643"/>
                  </a:lnTo>
                  <a:lnTo>
                    <a:pt x="155321" y="201041"/>
                  </a:lnTo>
                  <a:lnTo>
                    <a:pt x="157607" y="211455"/>
                  </a:lnTo>
                  <a:lnTo>
                    <a:pt x="158877" y="222631"/>
                  </a:lnTo>
                  <a:lnTo>
                    <a:pt x="159258" y="234696"/>
                  </a:lnTo>
                  <a:lnTo>
                    <a:pt x="159258" y="444754"/>
                  </a:lnTo>
                  <a:lnTo>
                    <a:pt x="158877" y="455549"/>
                  </a:lnTo>
                  <a:lnTo>
                    <a:pt x="157607" y="466471"/>
                  </a:lnTo>
                  <a:lnTo>
                    <a:pt x="155321" y="477901"/>
                  </a:lnTo>
                  <a:lnTo>
                    <a:pt x="151892" y="490093"/>
                  </a:lnTo>
                  <a:lnTo>
                    <a:pt x="161036" y="492506"/>
                  </a:lnTo>
                  <a:lnTo>
                    <a:pt x="160020" y="499872"/>
                  </a:lnTo>
                  <a:lnTo>
                    <a:pt x="159512" y="507619"/>
                  </a:lnTo>
                  <a:lnTo>
                    <a:pt x="159385" y="511556"/>
                  </a:lnTo>
                  <a:lnTo>
                    <a:pt x="159258" y="521081"/>
                  </a:lnTo>
                  <a:lnTo>
                    <a:pt x="165354" y="571131"/>
                  </a:lnTo>
                  <a:lnTo>
                    <a:pt x="182372" y="613918"/>
                  </a:lnTo>
                  <a:lnTo>
                    <a:pt x="208280" y="647065"/>
                  </a:lnTo>
                  <a:lnTo>
                    <a:pt x="241300" y="668655"/>
                  </a:lnTo>
                  <a:lnTo>
                    <a:pt x="279273" y="676275"/>
                  </a:lnTo>
                  <a:lnTo>
                    <a:pt x="318262" y="668655"/>
                  </a:lnTo>
                  <a:lnTo>
                    <a:pt x="318643" y="668655"/>
                  </a:lnTo>
                  <a:lnTo>
                    <a:pt x="352679" y="646430"/>
                  </a:lnTo>
                  <a:lnTo>
                    <a:pt x="369824" y="623824"/>
                  </a:lnTo>
                  <a:lnTo>
                    <a:pt x="378968" y="611886"/>
                  </a:lnTo>
                  <a:lnTo>
                    <a:pt x="395478" y="566432"/>
                  </a:lnTo>
                  <a:lnTo>
                    <a:pt x="519303" y="609473"/>
                  </a:lnTo>
                  <a:lnTo>
                    <a:pt x="519303" y="566432"/>
                  </a:lnTo>
                  <a:lnTo>
                    <a:pt x="519303" y="72390"/>
                  </a:lnTo>
                  <a:close/>
                </a:path>
                <a:path w="685800" h="676275">
                  <a:moveTo>
                    <a:pt x="685292" y="75946"/>
                  </a:moveTo>
                  <a:lnTo>
                    <a:pt x="680593" y="43434"/>
                  </a:lnTo>
                  <a:lnTo>
                    <a:pt x="667131" y="19558"/>
                  </a:lnTo>
                  <a:lnTo>
                    <a:pt x="647700" y="4953"/>
                  </a:lnTo>
                  <a:lnTo>
                    <a:pt x="625221" y="0"/>
                  </a:lnTo>
                  <a:lnTo>
                    <a:pt x="606933" y="3302"/>
                  </a:lnTo>
                  <a:lnTo>
                    <a:pt x="590169" y="13335"/>
                  </a:lnTo>
                  <a:lnTo>
                    <a:pt x="576199" y="30226"/>
                  </a:lnTo>
                  <a:lnTo>
                    <a:pt x="566674" y="54483"/>
                  </a:lnTo>
                  <a:lnTo>
                    <a:pt x="564896" y="61595"/>
                  </a:lnTo>
                  <a:lnTo>
                    <a:pt x="564896" y="610489"/>
                  </a:lnTo>
                  <a:lnTo>
                    <a:pt x="575691" y="640334"/>
                  </a:lnTo>
                  <a:lnTo>
                    <a:pt x="589407" y="657860"/>
                  </a:lnTo>
                  <a:lnTo>
                    <a:pt x="606171" y="668274"/>
                  </a:lnTo>
                  <a:lnTo>
                    <a:pt x="624586" y="671703"/>
                  </a:lnTo>
                  <a:lnTo>
                    <a:pt x="646811" y="666750"/>
                  </a:lnTo>
                  <a:lnTo>
                    <a:pt x="666369" y="652145"/>
                  </a:lnTo>
                  <a:lnTo>
                    <a:pt x="680085" y="628408"/>
                  </a:lnTo>
                  <a:lnTo>
                    <a:pt x="685292" y="596138"/>
                  </a:lnTo>
                  <a:lnTo>
                    <a:pt x="685292" y="759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412653" y="5026025"/>
            <a:ext cx="2232660" cy="833120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700" marR="5080" indent="6985" algn="ctr">
              <a:lnSpc>
                <a:spcPct val="100000"/>
              </a:lnSpc>
              <a:spcBef>
                <a:spcPts val="125"/>
              </a:spcBef>
            </a:pPr>
            <a:r>
              <a:rPr lang="en-MY" altLang="ms-MY" sz="133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</a:t>
            </a:r>
            <a:r>
              <a:rPr lang="ms-MY" sz="133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ikehendaki memulakan program mengikut tarikh yang ditetapkan tanpa sebarang penanggguhan</a:t>
            </a:r>
            <a:r>
              <a:rPr lang="en-US" sz="133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sz="1335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759950" y="4108450"/>
            <a:ext cx="863600" cy="857250"/>
            <a:chOff x="14639925" y="6162675"/>
            <a:chExt cx="1295400" cy="1285875"/>
          </a:xfrm>
        </p:grpSpPr>
        <p:sp>
          <p:nvSpPr>
            <p:cNvPr id="33" name="object 33"/>
            <p:cNvSpPr/>
            <p:nvPr/>
          </p:nvSpPr>
          <p:spPr>
            <a:xfrm>
              <a:off x="14639925" y="6162675"/>
              <a:ext cx="1295400" cy="1285875"/>
            </a:xfrm>
            <a:custGeom>
              <a:avLst/>
              <a:gdLst/>
              <a:ahLst/>
              <a:cxnLst/>
              <a:rect l="l" t="t" r="r" b="b"/>
              <a:pathLst>
                <a:path w="1295400" h="1285875">
                  <a:moveTo>
                    <a:pt x="1294892" y="0"/>
                  </a:moveTo>
                  <a:lnTo>
                    <a:pt x="647446" y="0"/>
                  </a:lnTo>
                  <a:lnTo>
                    <a:pt x="599186" y="1777"/>
                  </a:lnTo>
                  <a:lnTo>
                    <a:pt x="551815" y="6985"/>
                  </a:lnTo>
                  <a:lnTo>
                    <a:pt x="505459" y="15494"/>
                  </a:lnTo>
                  <a:lnTo>
                    <a:pt x="460501" y="27177"/>
                  </a:lnTo>
                  <a:lnTo>
                    <a:pt x="416686" y="42037"/>
                  </a:lnTo>
                  <a:lnTo>
                    <a:pt x="374523" y="59689"/>
                  </a:lnTo>
                  <a:lnTo>
                    <a:pt x="333882" y="80263"/>
                  </a:lnTo>
                  <a:lnTo>
                    <a:pt x="294894" y="103504"/>
                  </a:lnTo>
                  <a:lnTo>
                    <a:pt x="257809" y="129412"/>
                  </a:lnTo>
                  <a:lnTo>
                    <a:pt x="222630" y="157607"/>
                  </a:lnTo>
                  <a:lnTo>
                    <a:pt x="189611" y="188213"/>
                  </a:lnTo>
                  <a:lnTo>
                    <a:pt x="158750" y="220979"/>
                  </a:lnTo>
                  <a:lnTo>
                    <a:pt x="130301" y="255904"/>
                  </a:lnTo>
                  <a:lnTo>
                    <a:pt x="104267" y="292735"/>
                  </a:lnTo>
                  <a:lnTo>
                    <a:pt x="80898" y="331342"/>
                  </a:lnTo>
                  <a:lnTo>
                    <a:pt x="60198" y="371728"/>
                  </a:lnTo>
                  <a:lnTo>
                    <a:pt x="42290" y="413638"/>
                  </a:lnTo>
                  <a:lnTo>
                    <a:pt x="27432" y="457073"/>
                  </a:lnTo>
                  <a:lnTo>
                    <a:pt x="15621" y="501776"/>
                  </a:lnTo>
                  <a:lnTo>
                    <a:pt x="6984" y="547751"/>
                  </a:lnTo>
                  <a:lnTo>
                    <a:pt x="1778" y="594740"/>
                  </a:lnTo>
                  <a:lnTo>
                    <a:pt x="0" y="642747"/>
                  </a:lnTo>
                  <a:lnTo>
                    <a:pt x="1778" y="690626"/>
                  </a:lnTo>
                  <a:lnTo>
                    <a:pt x="6984" y="737615"/>
                  </a:lnTo>
                  <a:lnTo>
                    <a:pt x="15621" y="783589"/>
                  </a:lnTo>
                  <a:lnTo>
                    <a:pt x="27432" y="828294"/>
                  </a:lnTo>
                  <a:lnTo>
                    <a:pt x="42290" y="871727"/>
                  </a:lnTo>
                  <a:lnTo>
                    <a:pt x="60198" y="913638"/>
                  </a:lnTo>
                  <a:lnTo>
                    <a:pt x="80898" y="954024"/>
                  </a:lnTo>
                  <a:lnTo>
                    <a:pt x="104267" y="992632"/>
                  </a:lnTo>
                  <a:lnTo>
                    <a:pt x="130301" y="1029462"/>
                  </a:lnTo>
                  <a:lnTo>
                    <a:pt x="158750" y="1064387"/>
                  </a:lnTo>
                  <a:lnTo>
                    <a:pt x="189611" y="1097152"/>
                  </a:lnTo>
                  <a:lnTo>
                    <a:pt x="222630" y="1127760"/>
                  </a:lnTo>
                  <a:lnTo>
                    <a:pt x="257809" y="1155954"/>
                  </a:lnTo>
                  <a:lnTo>
                    <a:pt x="294894" y="1181862"/>
                  </a:lnTo>
                  <a:lnTo>
                    <a:pt x="333882" y="1205102"/>
                  </a:lnTo>
                  <a:lnTo>
                    <a:pt x="374523" y="1225677"/>
                  </a:lnTo>
                  <a:lnTo>
                    <a:pt x="416686" y="1243330"/>
                  </a:lnTo>
                  <a:lnTo>
                    <a:pt x="460501" y="1258189"/>
                  </a:lnTo>
                  <a:lnTo>
                    <a:pt x="505459" y="1269873"/>
                  </a:lnTo>
                  <a:lnTo>
                    <a:pt x="551815" y="1278382"/>
                  </a:lnTo>
                  <a:lnTo>
                    <a:pt x="599186" y="1283589"/>
                  </a:lnTo>
                  <a:lnTo>
                    <a:pt x="647446" y="1285367"/>
                  </a:lnTo>
                  <a:lnTo>
                    <a:pt x="695705" y="1283589"/>
                  </a:lnTo>
                  <a:lnTo>
                    <a:pt x="743076" y="1278382"/>
                  </a:lnTo>
                  <a:lnTo>
                    <a:pt x="789432" y="1269873"/>
                  </a:lnTo>
                  <a:lnTo>
                    <a:pt x="834390" y="1258189"/>
                  </a:lnTo>
                  <a:lnTo>
                    <a:pt x="878205" y="1243330"/>
                  </a:lnTo>
                  <a:lnTo>
                    <a:pt x="920369" y="1225677"/>
                  </a:lnTo>
                  <a:lnTo>
                    <a:pt x="961009" y="1205102"/>
                  </a:lnTo>
                  <a:lnTo>
                    <a:pt x="999998" y="1181862"/>
                  </a:lnTo>
                  <a:lnTo>
                    <a:pt x="1037082" y="1155954"/>
                  </a:lnTo>
                  <a:lnTo>
                    <a:pt x="1072261" y="1127760"/>
                  </a:lnTo>
                  <a:lnTo>
                    <a:pt x="1105280" y="1097152"/>
                  </a:lnTo>
                  <a:lnTo>
                    <a:pt x="1136142" y="1064387"/>
                  </a:lnTo>
                  <a:lnTo>
                    <a:pt x="1164590" y="1029462"/>
                  </a:lnTo>
                  <a:lnTo>
                    <a:pt x="1190625" y="992632"/>
                  </a:lnTo>
                  <a:lnTo>
                    <a:pt x="1213992" y="954024"/>
                  </a:lnTo>
                  <a:lnTo>
                    <a:pt x="1234694" y="913638"/>
                  </a:lnTo>
                  <a:lnTo>
                    <a:pt x="1252601" y="871727"/>
                  </a:lnTo>
                  <a:lnTo>
                    <a:pt x="1267459" y="828294"/>
                  </a:lnTo>
                  <a:lnTo>
                    <a:pt x="1279271" y="783589"/>
                  </a:lnTo>
                  <a:lnTo>
                    <a:pt x="1287907" y="737615"/>
                  </a:lnTo>
                  <a:lnTo>
                    <a:pt x="1293113" y="690626"/>
                  </a:lnTo>
                  <a:lnTo>
                    <a:pt x="1294892" y="642747"/>
                  </a:lnTo>
                  <a:lnTo>
                    <a:pt x="1294892" y="0"/>
                  </a:lnTo>
                  <a:close/>
                </a:path>
              </a:pathLst>
            </a:custGeom>
            <a:solidFill>
              <a:srgbClr val="FC830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14906625" y="6448424"/>
              <a:ext cx="876300" cy="600075"/>
            </a:xfrm>
            <a:custGeom>
              <a:avLst/>
              <a:gdLst/>
              <a:ahLst/>
              <a:cxnLst/>
              <a:rect l="l" t="t" r="r" b="b"/>
              <a:pathLst>
                <a:path w="876300" h="600075">
                  <a:moveTo>
                    <a:pt x="618871" y="177546"/>
                  </a:moveTo>
                  <a:lnTo>
                    <a:pt x="616585" y="166243"/>
                  </a:lnTo>
                  <a:lnTo>
                    <a:pt x="610362" y="157988"/>
                  </a:lnTo>
                  <a:lnTo>
                    <a:pt x="601218" y="152908"/>
                  </a:lnTo>
                  <a:lnTo>
                    <a:pt x="590296" y="151130"/>
                  </a:lnTo>
                  <a:lnTo>
                    <a:pt x="474472" y="151130"/>
                  </a:lnTo>
                  <a:lnTo>
                    <a:pt x="463169" y="153416"/>
                  </a:lnTo>
                  <a:lnTo>
                    <a:pt x="453390" y="159131"/>
                  </a:lnTo>
                  <a:lnTo>
                    <a:pt x="446405" y="167005"/>
                  </a:lnTo>
                  <a:lnTo>
                    <a:pt x="443865" y="175641"/>
                  </a:lnTo>
                  <a:lnTo>
                    <a:pt x="446405" y="185293"/>
                  </a:lnTo>
                  <a:lnTo>
                    <a:pt x="453390" y="193802"/>
                  </a:lnTo>
                  <a:lnTo>
                    <a:pt x="463169" y="199771"/>
                  </a:lnTo>
                  <a:lnTo>
                    <a:pt x="474472" y="202057"/>
                  </a:lnTo>
                  <a:lnTo>
                    <a:pt x="520319" y="202057"/>
                  </a:lnTo>
                  <a:lnTo>
                    <a:pt x="417449" y="290576"/>
                  </a:lnTo>
                  <a:lnTo>
                    <a:pt x="378079" y="256667"/>
                  </a:lnTo>
                  <a:lnTo>
                    <a:pt x="373761" y="251968"/>
                  </a:lnTo>
                  <a:lnTo>
                    <a:pt x="366649" y="249555"/>
                  </a:lnTo>
                  <a:lnTo>
                    <a:pt x="351917" y="249555"/>
                  </a:lnTo>
                  <a:lnTo>
                    <a:pt x="344170" y="251968"/>
                  </a:lnTo>
                  <a:lnTo>
                    <a:pt x="222885" y="356489"/>
                  </a:lnTo>
                  <a:lnTo>
                    <a:pt x="216789" y="364744"/>
                  </a:lnTo>
                  <a:lnTo>
                    <a:pt x="214630" y="374396"/>
                  </a:lnTo>
                  <a:lnTo>
                    <a:pt x="216789" y="384048"/>
                  </a:lnTo>
                  <a:lnTo>
                    <a:pt x="222885" y="392303"/>
                  </a:lnTo>
                  <a:lnTo>
                    <a:pt x="228346" y="396875"/>
                  </a:lnTo>
                  <a:lnTo>
                    <a:pt x="236093" y="399415"/>
                  </a:lnTo>
                  <a:lnTo>
                    <a:pt x="251333" y="399415"/>
                  </a:lnTo>
                  <a:lnTo>
                    <a:pt x="258826" y="396875"/>
                  </a:lnTo>
                  <a:lnTo>
                    <a:pt x="360553" y="309372"/>
                  </a:lnTo>
                  <a:lnTo>
                    <a:pt x="403352" y="346202"/>
                  </a:lnTo>
                  <a:lnTo>
                    <a:pt x="411099" y="348488"/>
                  </a:lnTo>
                  <a:lnTo>
                    <a:pt x="426339" y="348488"/>
                  </a:lnTo>
                  <a:lnTo>
                    <a:pt x="433959" y="346202"/>
                  </a:lnTo>
                  <a:lnTo>
                    <a:pt x="561975" y="235966"/>
                  </a:lnTo>
                  <a:lnTo>
                    <a:pt x="561975" y="275463"/>
                  </a:lnTo>
                  <a:lnTo>
                    <a:pt x="564261" y="286004"/>
                  </a:lnTo>
                  <a:lnTo>
                    <a:pt x="570484" y="294259"/>
                  </a:lnTo>
                  <a:lnTo>
                    <a:pt x="579501" y="299847"/>
                  </a:lnTo>
                  <a:lnTo>
                    <a:pt x="590296" y="301879"/>
                  </a:lnTo>
                  <a:lnTo>
                    <a:pt x="600329" y="299847"/>
                  </a:lnTo>
                  <a:lnTo>
                    <a:pt x="609473" y="294259"/>
                  </a:lnTo>
                  <a:lnTo>
                    <a:pt x="616204" y="286004"/>
                  </a:lnTo>
                  <a:lnTo>
                    <a:pt x="618871" y="275463"/>
                  </a:lnTo>
                  <a:lnTo>
                    <a:pt x="618871" y="177546"/>
                  </a:lnTo>
                  <a:close/>
                </a:path>
                <a:path w="876300" h="600075">
                  <a:moveTo>
                    <a:pt x="876046" y="475361"/>
                  </a:moveTo>
                  <a:lnTo>
                    <a:pt x="873760" y="464058"/>
                  </a:lnTo>
                  <a:lnTo>
                    <a:pt x="867537" y="455803"/>
                  </a:lnTo>
                  <a:lnTo>
                    <a:pt x="858520" y="450723"/>
                  </a:lnTo>
                  <a:lnTo>
                    <a:pt x="847725" y="448945"/>
                  </a:lnTo>
                  <a:lnTo>
                    <a:pt x="819150" y="448945"/>
                  </a:lnTo>
                  <a:lnTo>
                    <a:pt x="819150" y="497967"/>
                  </a:lnTo>
                  <a:lnTo>
                    <a:pt x="819150" y="522478"/>
                  </a:lnTo>
                  <a:lnTo>
                    <a:pt x="816610" y="531876"/>
                  </a:lnTo>
                  <a:lnTo>
                    <a:pt x="809879" y="539750"/>
                  </a:lnTo>
                  <a:lnTo>
                    <a:pt x="800735" y="545096"/>
                  </a:lnTo>
                  <a:lnTo>
                    <a:pt x="790829" y="546989"/>
                  </a:lnTo>
                  <a:lnTo>
                    <a:pt x="82931" y="546989"/>
                  </a:lnTo>
                  <a:lnTo>
                    <a:pt x="72136" y="545096"/>
                  </a:lnTo>
                  <a:lnTo>
                    <a:pt x="62992" y="539750"/>
                  </a:lnTo>
                  <a:lnTo>
                    <a:pt x="56896" y="531876"/>
                  </a:lnTo>
                  <a:lnTo>
                    <a:pt x="54610" y="522478"/>
                  </a:lnTo>
                  <a:lnTo>
                    <a:pt x="54610" y="497967"/>
                  </a:lnTo>
                  <a:lnTo>
                    <a:pt x="819150" y="497967"/>
                  </a:lnTo>
                  <a:lnTo>
                    <a:pt x="819150" y="448945"/>
                  </a:lnTo>
                  <a:lnTo>
                    <a:pt x="819150" y="75438"/>
                  </a:lnTo>
                  <a:lnTo>
                    <a:pt x="813308" y="50927"/>
                  </a:lnTo>
                  <a:lnTo>
                    <a:pt x="812292" y="46990"/>
                  </a:lnTo>
                  <a:lnTo>
                    <a:pt x="793750" y="22860"/>
                  </a:lnTo>
                  <a:lnTo>
                    <a:pt x="766699" y="6223"/>
                  </a:lnTo>
                  <a:lnTo>
                    <a:pt x="764540" y="5842"/>
                  </a:lnTo>
                  <a:lnTo>
                    <a:pt x="764540" y="75438"/>
                  </a:lnTo>
                  <a:lnTo>
                    <a:pt x="764540" y="448945"/>
                  </a:lnTo>
                  <a:lnTo>
                    <a:pt x="113665" y="448945"/>
                  </a:lnTo>
                  <a:lnTo>
                    <a:pt x="113665" y="75438"/>
                  </a:lnTo>
                  <a:lnTo>
                    <a:pt x="111506" y="75438"/>
                  </a:lnTo>
                  <a:lnTo>
                    <a:pt x="113792" y="66040"/>
                  </a:lnTo>
                  <a:lnTo>
                    <a:pt x="120142" y="58166"/>
                  </a:lnTo>
                  <a:lnTo>
                    <a:pt x="129794" y="52832"/>
                  </a:lnTo>
                  <a:lnTo>
                    <a:pt x="141986" y="50927"/>
                  </a:lnTo>
                  <a:lnTo>
                    <a:pt x="734060" y="50927"/>
                  </a:lnTo>
                  <a:lnTo>
                    <a:pt x="746125" y="52832"/>
                  </a:lnTo>
                  <a:lnTo>
                    <a:pt x="755904" y="58166"/>
                  </a:lnTo>
                  <a:lnTo>
                    <a:pt x="762254" y="66040"/>
                  </a:lnTo>
                  <a:lnTo>
                    <a:pt x="764540" y="75438"/>
                  </a:lnTo>
                  <a:lnTo>
                    <a:pt x="764540" y="5842"/>
                  </a:lnTo>
                  <a:lnTo>
                    <a:pt x="734060" y="0"/>
                  </a:lnTo>
                  <a:lnTo>
                    <a:pt x="141986" y="0"/>
                  </a:lnTo>
                  <a:lnTo>
                    <a:pt x="108077" y="5969"/>
                  </a:lnTo>
                  <a:lnTo>
                    <a:pt x="80264" y="22225"/>
                  </a:lnTo>
                  <a:lnTo>
                    <a:pt x="61468" y="46228"/>
                  </a:lnTo>
                  <a:lnTo>
                    <a:pt x="54610" y="75438"/>
                  </a:lnTo>
                  <a:lnTo>
                    <a:pt x="54610" y="448945"/>
                  </a:lnTo>
                  <a:lnTo>
                    <a:pt x="26289" y="448945"/>
                  </a:lnTo>
                  <a:lnTo>
                    <a:pt x="15621" y="450977"/>
                  </a:lnTo>
                  <a:lnTo>
                    <a:pt x="7366" y="456565"/>
                  </a:lnTo>
                  <a:lnTo>
                    <a:pt x="1905" y="464820"/>
                  </a:lnTo>
                  <a:lnTo>
                    <a:pt x="0" y="475361"/>
                  </a:lnTo>
                  <a:lnTo>
                    <a:pt x="0" y="524395"/>
                  </a:lnTo>
                  <a:lnTo>
                    <a:pt x="6477" y="552831"/>
                  </a:lnTo>
                  <a:lnTo>
                    <a:pt x="24257" y="576961"/>
                  </a:lnTo>
                  <a:lnTo>
                    <a:pt x="50673" y="593598"/>
                  </a:lnTo>
                  <a:lnTo>
                    <a:pt x="82931" y="599821"/>
                  </a:lnTo>
                  <a:lnTo>
                    <a:pt x="790829" y="599821"/>
                  </a:lnTo>
                  <a:lnTo>
                    <a:pt x="823468" y="593852"/>
                  </a:lnTo>
                  <a:lnTo>
                    <a:pt x="850646" y="577608"/>
                  </a:lnTo>
                  <a:lnTo>
                    <a:pt x="869188" y="553593"/>
                  </a:lnTo>
                  <a:lnTo>
                    <a:pt x="870712" y="546989"/>
                  </a:lnTo>
                  <a:lnTo>
                    <a:pt x="876046" y="524395"/>
                  </a:lnTo>
                  <a:lnTo>
                    <a:pt x="876046" y="475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9335092" y="5006932"/>
            <a:ext cx="2308436" cy="833120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700" marR="5080" indent="-10160" algn="ctr">
              <a:lnSpc>
                <a:spcPct val="100000"/>
              </a:lnSpc>
              <a:spcBef>
                <a:spcPts val="125"/>
              </a:spcBef>
            </a:pPr>
            <a:r>
              <a:rPr lang="en-MY" altLang="ms-MY" sz="133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Mematuhi penempatan dan tempoh latihan seperti yang telah ditetapkan dalam Perancangan Pelan Latihan</a:t>
            </a:r>
            <a:endParaRPr lang="en-MY" altLang="ms-MY" sz="1335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9607719" y="6121399"/>
            <a:ext cx="2241127" cy="44450"/>
            <a:chOff x="14411579" y="9182098"/>
            <a:chExt cx="3361690" cy="66675"/>
          </a:xfrm>
        </p:grpSpPr>
        <p:sp>
          <p:nvSpPr>
            <p:cNvPr id="37" name="object 37"/>
            <p:cNvSpPr/>
            <p:nvPr/>
          </p:nvSpPr>
          <p:spPr>
            <a:xfrm>
              <a:off x="16459200" y="9182098"/>
              <a:ext cx="333375" cy="66675"/>
            </a:xfrm>
            <a:custGeom>
              <a:avLst/>
              <a:gdLst/>
              <a:ahLst/>
              <a:cxnLst/>
              <a:rect l="l" t="t" r="r" b="b"/>
              <a:pathLst>
                <a:path w="333375" h="66675">
                  <a:moveTo>
                    <a:pt x="333375" y="0"/>
                  </a:moveTo>
                  <a:lnTo>
                    <a:pt x="0" y="0"/>
                  </a:lnTo>
                  <a:lnTo>
                    <a:pt x="0" y="66676"/>
                  </a:lnTo>
                  <a:lnTo>
                    <a:pt x="333375" y="66676"/>
                  </a:lnTo>
                  <a:lnTo>
                    <a:pt x="333375" y="0"/>
                  </a:lnTo>
                  <a:close/>
                </a:path>
              </a:pathLst>
            </a:custGeom>
            <a:solidFill>
              <a:srgbClr val="FF850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4416151" y="9224962"/>
              <a:ext cx="1723389" cy="6350"/>
            </a:xfrm>
            <a:custGeom>
              <a:avLst/>
              <a:gdLst/>
              <a:ahLst/>
              <a:cxnLst/>
              <a:rect l="l" t="t" r="r" b="b"/>
              <a:pathLst>
                <a:path w="1723390" h="6350">
                  <a:moveTo>
                    <a:pt x="1723389" y="0"/>
                  </a:moveTo>
                  <a:lnTo>
                    <a:pt x="0" y="6096"/>
                  </a:lnTo>
                </a:path>
              </a:pathLst>
            </a:custGeom>
            <a:ln w="9143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16792575" y="9182098"/>
              <a:ext cx="323850" cy="66675"/>
            </a:xfrm>
            <a:custGeom>
              <a:avLst/>
              <a:gdLst/>
              <a:ahLst/>
              <a:cxnLst/>
              <a:rect l="l" t="t" r="r" b="b"/>
              <a:pathLst>
                <a:path w="323850" h="66675">
                  <a:moveTo>
                    <a:pt x="323469" y="0"/>
                  </a:moveTo>
                  <a:lnTo>
                    <a:pt x="0" y="0"/>
                  </a:lnTo>
                  <a:lnTo>
                    <a:pt x="0" y="66676"/>
                  </a:lnTo>
                  <a:lnTo>
                    <a:pt x="323469" y="66676"/>
                  </a:lnTo>
                  <a:lnTo>
                    <a:pt x="323469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16425" y="9182098"/>
              <a:ext cx="323850" cy="66675"/>
            </a:xfrm>
            <a:custGeom>
              <a:avLst/>
              <a:gdLst/>
              <a:ahLst/>
              <a:cxnLst/>
              <a:rect l="l" t="t" r="r" b="b"/>
              <a:pathLst>
                <a:path w="323850" h="66675">
                  <a:moveTo>
                    <a:pt x="0" y="66676"/>
                  </a:moveTo>
                  <a:lnTo>
                    <a:pt x="323850" y="66676"/>
                  </a:lnTo>
                  <a:lnTo>
                    <a:pt x="323850" y="0"/>
                  </a:lnTo>
                  <a:lnTo>
                    <a:pt x="0" y="0"/>
                  </a:lnTo>
                  <a:lnTo>
                    <a:pt x="0" y="66676"/>
                  </a:lnTo>
                  <a:close/>
                </a:path>
              </a:pathLst>
            </a:custGeom>
            <a:solidFill>
              <a:srgbClr val="0084AA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17440275" y="9182098"/>
              <a:ext cx="333375" cy="66675"/>
            </a:xfrm>
            <a:custGeom>
              <a:avLst/>
              <a:gdLst/>
              <a:ahLst/>
              <a:cxnLst/>
              <a:rect l="l" t="t" r="r" b="b"/>
              <a:pathLst>
                <a:path w="333375" h="66675">
                  <a:moveTo>
                    <a:pt x="332994" y="0"/>
                  </a:moveTo>
                  <a:lnTo>
                    <a:pt x="0" y="0"/>
                  </a:lnTo>
                  <a:lnTo>
                    <a:pt x="0" y="66676"/>
                  </a:lnTo>
                  <a:lnTo>
                    <a:pt x="332994" y="66676"/>
                  </a:lnTo>
                  <a:lnTo>
                    <a:pt x="332994" y="0"/>
                  </a:lnTo>
                  <a:close/>
                </a:path>
              </a:pathLst>
            </a:custGeom>
            <a:solidFill>
              <a:srgbClr val="D53A0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16135350" y="9182098"/>
              <a:ext cx="323850" cy="66675"/>
            </a:xfrm>
            <a:custGeom>
              <a:avLst/>
              <a:gdLst/>
              <a:ahLst/>
              <a:cxnLst/>
              <a:rect l="l" t="t" r="r" b="b"/>
              <a:pathLst>
                <a:path w="323850" h="66675">
                  <a:moveTo>
                    <a:pt x="323850" y="0"/>
                  </a:moveTo>
                  <a:lnTo>
                    <a:pt x="0" y="0"/>
                  </a:lnTo>
                  <a:lnTo>
                    <a:pt x="0" y="66676"/>
                  </a:lnTo>
                  <a:lnTo>
                    <a:pt x="323850" y="66676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9FBA1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43" name="object 4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900" y="6648449"/>
            <a:ext cx="254000" cy="209549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457200" y="488950"/>
            <a:ext cx="44450" cy="679450"/>
            <a:chOff x="685800" y="733425"/>
            <a:chExt cx="66675" cy="1019175"/>
          </a:xfrm>
        </p:grpSpPr>
        <p:sp>
          <p:nvSpPr>
            <p:cNvPr id="45" name="object 45"/>
            <p:cNvSpPr/>
            <p:nvPr/>
          </p:nvSpPr>
          <p:spPr>
            <a:xfrm>
              <a:off x="685800" y="733425"/>
              <a:ext cx="66675" cy="1019175"/>
            </a:xfrm>
            <a:custGeom>
              <a:avLst/>
              <a:gdLst/>
              <a:ahLst/>
              <a:cxnLst/>
              <a:rect l="l" t="t" r="r" b="b"/>
              <a:pathLst>
                <a:path w="66675" h="1019175">
                  <a:moveTo>
                    <a:pt x="66675" y="0"/>
                  </a:moveTo>
                  <a:lnTo>
                    <a:pt x="0" y="0"/>
                  </a:lnTo>
                  <a:lnTo>
                    <a:pt x="0" y="1019175"/>
                  </a:lnTo>
                  <a:lnTo>
                    <a:pt x="66675" y="1019175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3BBD9C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685800" y="1447800"/>
              <a:ext cx="66675" cy="304800"/>
            </a:xfrm>
            <a:custGeom>
              <a:avLst/>
              <a:gdLst/>
              <a:ahLst/>
              <a:cxnLst/>
              <a:rect l="l" t="t" r="r" b="b"/>
              <a:pathLst>
                <a:path w="66675" h="304800">
                  <a:moveTo>
                    <a:pt x="66675" y="0"/>
                  </a:moveTo>
                  <a:lnTo>
                    <a:pt x="0" y="0"/>
                  </a:lnTo>
                  <a:lnTo>
                    <a:pt x="0" y="304673"/>
                  </a:lnTo>
                  <a:lnTo>
                    <a:pt x="66675" y="304673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0D0D0D">
                <a:alpha val="47058"/>
              </a:srgbClr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1346835" y="443865"/>
            <a:ext cx="10006965" cy="62420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b="1" spc="-905" dirty="0">
                <a:latin typeface="Bahnschrift SemiBold" panose="020B0502040204020203" charset="0"/>
                <a:cs typeface="Bahnschrift SemiBold" panose="020B0502040204020203" charset="0"/>
              </a:rPr>
              <a:t>T</a:t>
            </a:r>
            <a:r>
              <a:rPr sz="4000" b="1" spc="-455" dirty="0">
                <a:latin typeface="Bahnschrift SemiBold" panose="020B0502040204020203" charset="0"/>
                <a:cs typeface="Bahnschrift SemiBold" panose="020B0502040204020203" charset="0"/>
              </a:rPr>
              <a:t>A</a:t>
            </a:r>
            <a:r>
              <a:rPr sz="4000" b="1" spc="-535" dirty="0">
                <a:latin typeface="Bahnschrift SemiBold" panose="020B0502040204020203" charset="0"/>
                <a:cs typeface="Bahnschrift SemiBold" panose="020B0502040204020203" charset="0"/>
              </a:rPr>
              <a:t>N</a:t>
            </a:r>
            <a:r>
              <a:rPr sz="4000" b="1" spc="-455" dirty="0">
                <a:latin typeface="Bahnschrift SemiBold" panose="020B0502040204020203" charset="0"/>
                <a:cs typeface="Bahnschrift SemiBold" panose="020B0502040204020203" charset="0"/>
              </a:rPr>
              <a:t>G</a:t>
            </a:r>
            <a:r>
              <a:rPr sz="4000" b="1" spc="-530" dirty="0">
                <a:latin typeface="Bahnschrift SemiBold" panose="020B0502040204020203" charset="0"/>
                <a:cs typeface="Bahnschrift SemiBold" panose="020B0502040204020203" charset="0"/>
              </a:rPr>
              <a:t>G</a:t>
            </a:r>
            <a:r>
              <a:rPr sz="4000" b="1" spc="-455" dirty="0">
                <a:latin typeface="Bahnschrift SemiBold" panose="020B0502040204020203" charset="0"/>
                <a:cs typeface="Bahnschrift SemiBold" panose="020B0502040204020203" charset="0"/>
              </a:rPr>
              <a:t>U</a:t>
            </a:r>
            <a:r>
              <a:rPr sz="4000" b="1" spc="-535" dirty="0">
                <a:latin typeface="Bahnschrift SemiBold" panose="020B0502040204020203" charset="0"/>
                <a:cs typeface="Bahnschrift SemiBold" panose="020B0502040204020203" charset="0"/>
              </a:rPr>
              <a:t>N</a:t>
            </a:r>
            <a:r>
              <a:rPr sz="4000" b="1" spc="-455" dirty="0">
                <a:latin typeface="Bahnschrift SemiBold" panose="020B0502040204020203" charset="0"/>
                <a:cs typeface="Bahnschrift SemiBold" panose="020B0502040204020203" charset="0"/>
              </a:rPr>
              <a:t>GJ</a:t>
            </a:r>
            <a:r>
              <a:rPr sz="4000" b="1" spc="-830" dirty="0">
                <a:latin typeface="Bahnschrift SemiBold" panose="020B0502040204020203" charset="0"/>
                <a:cs typeface="Bahnschrift SemiBold" panose="020B0502040204020203" charset="0"/>
              </a:rPr>
              <a:t>A</a:t>
            </a:r>
            <a:r>
              <a:rPr sz="4000" b="1" spc="-755" dirty="0">
                <a:latin typeface="Bahnschrift SemiBold" panose="020B0502040204020203" charset="0"/>
                <a:cs typeface="Bahnschrift SemiBold" panose="020B0502040204020203" charset="0"/>
              </a:rPr>
              <a:t>W</a:t>
            </a:r>
            <a:r>
              <a:rPr sz="4000" b="1" spc="-535" dirty="0">
                <a:latin typeface="Bahnschrift SemiBold" panose="020B0502040204020203" charset="0"/>
                <a:cs typeface="Bahnschrift SemiBold" panose="020B0502040204020203" charset="0"/>
              </a:rPr>
              <a:t>A</a:t>
            </a:r>
            <a:r>
              <a:rPr sz="4000" b="1" dirty="0">
                <a:latin typeface="Bahnschrift SemiBold" panose="020B0502040204020203" charset="0"/>
                <a:cs typeface="Bahnschrift SemiBold" panose="020B0502040204020203" charset="0"/>
              </a:rPr>
              <a:t>B</a:t>
            </a:r>
            <a:r>
              <a:rPr sz="4000" b="1" spc="-495" dirty="0">
                <a:latin typeface="Bahnschrift SemiBold" panose="020B0502040204020203" charset="0"/>
                <a:cs typeface="Bahnschrift SemiBold" panose="020B0502040204020203" charset="0"/>
              </a:rPr>
              <a:t> </a:t>
            </a:r>
            <a:r>
              <a:rPr sz="4000" b="1" spc="-380" dirty="0">
                <a:latin typeface="Bahnschrift SemiBold" panose="020B0502040204020203" charset="0"/>
                <a:cs typeface="Bahnschrift SemiBold" panose="020B0502040204020203" charset="0"/>
              </a:rPr>
              <a:t>P</a:t>
            </a:r>
            <a:r>
              <a:rPr sz="4000" b="1" spc="-455" dirty="0">
                <a:latin typeface="Bahnschrift SemiBold" panose="020B0502040204020203" charset="0"/>
                <a:cs typeface="Bahnschrift SemiBold" panose="020B0502040204020203" charset="0"/>
              </a:rPr>
              <a:t>E</a:t>
            </a:r>
            <a:r>
              <a:rPr sz="4000" b="1" spc="-380" dirty="0">
                <a:latin typeface="Bahnschrift SemiBold" panose="020B0502040204020203" charset="0"/>
                <a:cs typeface="Bahnschrift SemiBold" panose="020B0502040204020203" charset="0"/>
              </a:rPr>
              <a:t>G</a:t>
            </a:r>
            <a:r>
              <a:rPr sz="4000" b="1" spc="-755" dirty="0">
                <a:latin typeface="Bahnschrift SemiBold" panose="020B0502040204020203" charset="0"/>
                <a:cs typeface="Bahnschrift SemiBold" panose="020B0502040204020203" charset="0"/>
              </a:rPr>
              <a:t>A</a:t>
            </a:r>
            <a:r>
              <a:rPr sz="4000" b="1" spc="-675" dirty="0">
                <a:latin typeface="Bahnschrift SemiBold" panose="020B0502040204020203" charset="0"/>
                <a:cs typeface="Bahnschrift SemiBold" panose="020B0502040204020203" charset="0"/>
              </a:rPr>
              <a:t>W</a:t>
            </a:r>
            <a:r>
              <a:rPr sz="4000" b="1" spc="-455" dirty="0">
                <a:latin typeface="Bahnschrift SemiBold" panose="020B0502040204020203" charset="0"/>
                <a:cs typeface="Bahnschrift SemiBold" panose="020B0502040204020203" charset="0"/>
              </a:rPr>
              <a:t>A</a:t>
            </a:r>
            <a:r>
              <a:rPr sz="4000" b="1" dirty="0">
                <a:latin typeface="Bahnschrift SemiBold" panose="020B0502040204020203" charset="0"/>
                <a:cs typeface="Bahnschrift SemiBold" panose="020B0502040204020203" charset="0"/>
              </a:rPr>
              <a:t>I</a:t>
            </a:r>
            <a:r>
              <a:rPr sz="4000" b="1" spc="-409" dirty="0">
                <a:latin typeface="Bahnschrift SemiBold" panose="020B0502040204020203" charset="0"/>
                <a:cs typeface="Bahnschrift SemiBold" panose="020B0502040204020203" charset="0"/>
              </a:rPr>
              <a:t> </a:t>
            </a:r>
            <a:r>
              <a:rPr sz="4000" b="1" spc="-305" dirty="0">
                <a:latin typeface="Bahnschrift SemiBold" panose="020B0502040204020203" charset="0"/>
                <a:cs typeface="Bahnschrift SemiBold" panose="020B0502040204020203" charset="0"/>
              </a:rPr>
              <a:t>SEMASA</a:t>
            </a:r>
            <a:r>
              <a:rPr sz="4000" b="1" spc="-580" dirty="0">
                <a:latin typeface="Bahnschrift SemiBold" panose="020B0502040204020203" charset="0"/>
                <a:cs typeface="Bahnschrift SemiBold" panose="020B0502040204020203" charset="0"/>
              </a:rPr>
              <a:t> </a:t>
            </a:r>
            <a:r>
              <a:rPr lang="en-MY" sz="4000" b="1" spc="-580" dirty="0">
                <a:latin typeface="Bahnschrift SemiBold" panose="020B0502040204020203" charset="0"/>
                <a:cs typeface="Bahnschrift SemiBold" panose="020B0502040204020203" charset="0"/>
              </a:rPr>
              <a:t>LATIHAN</a:t>
            </a:r>
            <a:endParaRPr lang="en-MY" sz="4000" b="1" spc="-580" dirty="0">
              <a:latin typeface="Bahnschrift SemiBold" panose="020B0502040204020203" charset="0"/>
              <a:cs typeface="Bahnschrift SemiBold" panose="020B0502040204020203" charset="0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543550" y="1136658"/>
            <a:ext cx="203200" cy="38100"/>
          </a:xfrm>
          <a:custGeom>
            <a:avLst/>
            <a:gdLst/>
            <a:ahLst/>
            <a:cxnLst/>
            <a:rect l="l" t="t" r="r" b="b"/>
            <a:pathLst>
              <a:path w="304800" h="57150">
                <a:moveTo>
                  <a:pt x="304419" y="0"/>
                </a:moveTo>
                <a:lnTo>
                  <a:pt x="0" y="0"/>
                </a:lnTo>
                <a:lnTo>
                  <a:pt x="0" y="56756"/>
                </a:lnTo>
                <a:lnTo>
                  <a:pt x="304419" y="56756"/>
                </a:lnTo>
                <a:lnTo>
                  <a:pt x="304419" y="0"/>
                </a:lnTo>
                <a:close/>
              </a:path>
            </a:pathLst>
          </a:custGeom>
          <a:solidFill>
            <a:srgbClr val="4F81BB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9" name="object 49"/>
          <p:cNvSpPr/>
          <p:nvPr/>
        </p:nvSpPr>
        <p:spPr>
          <a:xfrm>
            <a:off x="5778500" y="1136658"/>
            <a:ext cx="203200" cy="38100"/>
          </a:xfrm>
          <a:custGeom>
            <a:avLst/>
            <a:gdLst/>
            <a:ahLst/>
            <a:cxnLst/>
            <a:rect l="l" t="t" r="r" b="b"/>
            <a:pathLst>
              <a:path w="304800" h="57150">
                <a:moveTo>
                  <a:pt x="304800" y="0"/>
                </a:moveTo>
                <a:lnTo>
                  <a:pt x="0" y="0"/>
                </a:lnTo>
                <a:lnTo>
                  <a:pt x="0" y="56756"/>
                </a:lnTo>
                <a:lnTo>
                  <a:pt x="304800" y="56756"/>
                </a:lnTo>
                <a:lnTo>
                  <a:pt x="3048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50" name="object 50"/>
          <p:cNvSpPr/>
          <p:nvPr/>
        </p:nvSpPr>
        <p:spPr>
          <a:xfrm>
            <a:off x="6013450" y="1136658"/>
            <a:ext cx="203200" cy="38100"/>
          </a:xfrm>
          <a:custGeom>
            <a:avLst/>
            <a:gdLst/>
            <a:ahLst/>
            <a:cxnLst/>
            <a:rect l="l" t="t" r="r" b="b"/>
            <a:pathLst>
              <a:path w="304800" h="57150">
                <a:moveTo>
                  <a:pt x="304419" y="0"/>
                </a:moveTo>
                <a:lnTo>
                  <a:pt x="0" y="0"/>
                </a:lnTo>
                <a:lnTo>
                  <a:pt x="0" y="56756"/>
                </a:lnTo>
                <a:lnTo>
                  <a:pt x="304419" y="56756"/>
                </a:lnTo>
                <a:lnTo>
                  <a:pt x="304419" y="0"/>
                </a:lnTo>
                <a:close/>
              </a:path>
            </a:pathLst>
          </a:custGeom>
          <a:solidFill>
            <a:srgbClr val="9BB957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51" name="object 51"/>
          <p:cNvGrpSpPr/>
          <p:nvPr/>
        </p:nvGrpSpPr>
        <p:grpSpPr>
          <a:xfrm>
            <a:off x="6248400" y="1136658"/>
            <a:ext cx="666750" cy="38100"/>
            <a:chOff x="9372600" y="1704987"/>
            <a:chExt cx="1000125" cy="57150"/>
          </a:xfrm>
        </p:grpSpPr>
        <p:sp>
          <p:nvSpPr>
            <p:cNvPr id="52" name="object 52"/>
            <p:cNvSpPr/>
            <p:nvPr/>
          </p:nvSpPr>
          <p:spPr>
            <a:xfrm>
              <a:off x="9372600" y="1704987"/>
              <a:ext cx="304800" cy="57150"/>
            </a:xfrm>
            <a:custGeom>
              <a:avLst/>
              <a:gdLst/>
              <a:ahLst/>
              <a:cxnLst/>
              <a:rect l="l" t="t" r="r" b="b"/>
              <a:pathLst>
                <a:path w="304800" h="57150">
                  <a:moveTo>
                    <a:pt x="304800" y="0"/>
                  </a:moveTo>
                  <a:lnTo>
                    <a:pt x="0" y="0"/>
                  </a:lnTo>
                  <a:lnTo>
                    <a:pt x="0" y="56756"/>
                  </a:lnTo>
                  <a:lnTo>
                    <a:pt x="304800" y="56756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8062A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9715500" y="1704987"/>
              <a:ext cx="314325" cy="57150"/>
            </a:xfrm>
            <a:custGeom>
              <a:avLst/>
              <a:gdLst/>
              <a:ahLst/>
              <a:cxnLst/>
              <a:rect l="l" t="t" r="r" b="b"/>
              <a:pathLst>
                <a:path w="314325" h="57150">
                  <a:moveTo>
                    <a:pt x="313931" y="0"/>
                  </a:moveTo>
                  <a:lnTo>
                    <a:pt x="0" y="0"/>
                  </a:lnTo>
                  <a:lnTo>
                    <a:pt x="0" y="56756"/>
                  </a:lnTo>
                  <a:lnTo>
                    <a:pt x="313931" y="56756"/>
                  </a:lnTo>
                  <a:lnTo>
                    <a:pt x="313931" y="0"/>
                  </a:lnTo>
                  <a:close/>
                </a:path>
              </a:pathLst>
            </a:custGeom>
            <a:solidFill>
              <a:srgbClr val="49ACC5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10058400" y="1704987"/>
              <a:ext cx="314325" cy="57150"/>
            </a:xfrm>
            <a:custGeom>
              <a:avLst/>
              <a:gdLst/>
              <a:ahLst/>
              <a:cxnLst/>
              <a:rect l="l" t="t" r="r" b="b"/>
              <a:pathLst>
                <a:path w="314325" h="57150">
                  <a:moveTo>
                    <a:pt x="313931" y="0"/>
                  </a:moveTo>
                  <a:lnTo>
                    <a:pt x="0" y="0"/>
                  </a:lnTo>
                  <a:lnTo>
                    <a:pt x="0" y="56756"/>
                  </a:lnTo>
                  <a:lnTo>
                    <a:pt x="313931" y="56756"/>
                  </a:lnTo>
                  <a:lnTo>
                    <a:pt x="313931" y="0"/>
                  </a:lnTo>
                  <a:close/>
                </a:path>
              </a:pathLst>
            </a:custGeom>
            <a:solidFill>
              <a:srgbClr val="F79446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55" name="object 55"/>
          <p:cNvSpPr/>
          <p:nvPr/>
        </p:nvSpPr>
        <p:spPr>
          <a:xfrm>
            <a:off x="806450" y="3937000"/>
            <a:ext cx="10820400" cy="0"/>
          </a:xfrm>
          <a:custGeom>
            <a:avLst/>
            <a:gdLst/>
            <a:ahLst/>
            <a:cxnLst/>
            <a:rect l="l" t="t" r="r" b="b"/>
            <a:pathLst>
              <a:path w="16230600">
                <a:moveTo>
                  <a:pt x="0" y="0"/>
                </a:moveTo>
                <a:lnTo>
                  <a:pt x="16230600" y="0"/>
                </a:lnTo>
              </a:path>
            </a:pathLst>
          </a:custGeom>
          <a:ln w="19812">
            <a:solidFill>
              <a:srgbClr val="1A1A21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1" name="object 61"/>
          <p:cNvSpPr txBox="1"/>
          <p:nvPr/>
        </p:nvSpPr>
        <p:spPr>
          <a:xfrm>
            <a:off x="10164657" y="6418542"/>
            <a:ext cx="359833" cy="299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sz="1335" spc="55" dirty="0">
                <a:solidFill>
                  <a:srgbClr val="FFFFFF"/>
                </a:solidFill>
                <a:latin typeface="Arial MT"/>
                <a:cs typeface="Arial MT"/>
              </a:rPr>
              <a:t>BPL</a:t>
            </a:r>
            <a:endParaRPr sz="1335">
              <a:latin typeface="Arial MT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682729" y="6492625"/>
            <a:ext cx="250190" cy="299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335"/>
              </a:lnSpc>
            </a:pPr>
            <a:fld id="{81D60167-4931-47E6-BA6A-407CBD079E47}" type="slidenum">
              <a:rPr sz="1335" spc="-25" dirty="0">
                <a:solidFill>
                  <a:srgbClr val="878787"/>
                </a:solidFill>
                <a:latin typeface="Arial MT"/>
                <a:cs typeface="Arial MT"/>
              </a:rPr>
            </a:fld>
            <a:endParaRPr sz="1335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PERJALANAN PROGRAM LATIHAN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00" y="2110740"/>
            <a:ext cx="3282315" cy="323786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3498850" y="1282065"/>
            <a:ext cx="84334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buNone/>
            </a:pPr>
            <a:r>
              <a:rPr lang="en-MY" altLang="en-ID" b="1" dirty="0">
                <a:latin typeface="Arial Nova" panose="020B0504020202020204" pitchFamily="34" charset="0"/>
                <a:sym typeface="+mn-ea"/>
              </a:rPr>
              <a:t>SEBELUM MULA LATIHAN 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3383280" y="1650365"/>
            <a:ext cx="8549005" cy="5354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urat Tawaran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Bersyarat   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Setuju Terima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                 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14 hari dari tarikh taklimat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Kontrak Perjanjian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               </a:t>
            </a:r>
            <a:endParaRPr lang="en-MY" altLang="ms-MY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Perancangan 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Pelan Latihan 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Kelulusan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Menj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alani Latihan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Subkepakaran/AOI/AOSI 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dari BPL 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SEMASA DALAM LATIHAN: </a:t>
            </a:r>
            <a:endParaRPr lang="ms-MY" b="1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Lapor Diri Mula Latihan di setiap penempatan Latihan (5 hari dari arikh mula latihan).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Tamat Latihan di setiap penempatan Latihan (5 hari dari Tarikh tamat latihan).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ms-MY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0" indent="0">
              <a:buNone/>
            </a:pP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 LATIHAN: 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Maklumkan kepada urus setia 1 bulan sebelum tarikh tamat latihan melalui 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lvl="1" indent="0">
              <a:buFont typeface="Arial" panose="020B0604020202020204" pitchFamily="34" charset="0"/>
              <a:buNone/>
            </a:pP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    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e-mel. 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Lapor diri di BPL mengikut tarikh Surat Kelulusan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Kemuka </a:t>
            </a: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</a:t>
            </a:r>
            <a:r>
              <a:rPr lang="en-MY" alt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pengesahan </a:t>
            </a: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 latihan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dari Ketua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Kepakaran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Lapor diri tamat latihan akan di keluarkan oleh pihak urus setia.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Right Brace 3"/>
          <p:cNvSpPr/>
          <p:nvPr/>
        </p:nvSpPr>
        <p:spPr>
          <a:xfrm>
            <a:off x="7054850" y="1781810"/>
            <a:ext cx="158115" cy="65341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080000" cy="6858000"/>
          </a:xfrm>
          <a:custGeom>
            <a:avLst/>
            <a:gdLst/>
            <a:ahLst/>
            <a:cxnLst/>
            <a:rect l="l" t="t" r="r" b="b"/>
            <a:pathLst>
              <a:path w="7620000" h="10287000">
                <a:moveTo>
                  <a:pt x="7620000" y="0"/>
                </a:moveTo>
                <a:lnTo>
                  <a:pt x="0" y="0"/>
                </a:lnTo>
                <a:lnTo>
                  <a:pt x="0" y="10287000"/>
                </a:lnTo>
                <a:lnTo>
                  <a:pt x="7620000" y="10287000"/>
                </a:lnTo>
                <a:lnTo>
                  <a:pt x="762000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" name="object 3"/>
          <p:cNvSpPr/>
          <p:nvPr/>
        </p:nvSpPr>
        <p:spPr>
          <a:xfrm>
            <a:off x="11029950" y="520700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0"/>
                </a:moveTo>
                <a:lnTo>
                  <a:pt x="0" y="0"/>
                </a:lnTo>
                <a:lnTo>
                  <a:pt x="0" y="247650"/>
                </a:lnTo>
                <a:lnTo>
                  <a:pt x="247650" y="247650"/>
                </a:lnTo>
                <a:lnTo>
                  <a:pt x="24765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4" name="object 4"/>
          <p:cNvSpPr/>
          <p:nvPr/>
        </p:nvSpPr>
        <p:spPr>
          <a:xfrm>
            <a:off x="11290300" y="520700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0"/>
                </a:moveTo>
                <a:lnTo>
                  <a:pt x="0" y="0"/>
                </a:lnTo>
                <a:lnTo>
                  <a:pt x="0" y="247650"/>
                </a:lnTo>
                <a:lnTo>
                  <a:pt x="247650" y="247650"/>
                </a:lnTo>
                <a:lnTo>
                  <a:pt x="24765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5" name="object 5"/>
          <p:cNvSpPr/>
          <p:nvPr/>
        </p:nvSpPr>
        <p:spPr>
          <a:xfrm>
            <a:off x="11550650" y="520700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0"/>
                </a:moveTo>
                <a:lnTo>
                  <a:pt x="0" y="0"/>
                </a:lnTo>
                <a:lnTo>
                  <a:pt x="0" y="247650"/>
                </a:lnTo>
                <a:lnTo>
                  <a:pt x="247650" y="247650"/>
                </a:lnTo>
                <a:lnTo>
                  <a:pt x="24765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6" name="object 6"/>
          <p:cNvGrpSpPr/>
          <p:nvPr/>
        </p:nvGrpSpPr>
        <p:grpSpPr>
          <a:xfrm>
            <a:off x="5619750" y="1265555"/>
            <a:ext cx="632037" cy="677757"/>
            <a:chOff x="8429625" y="1898332"/>
            <a:chExt cx="948055" cy="1016635"/>
          </a:xfrm>
        </p:grpSpPr>
        <p:sp>
          <p:nvSpPr>
            <p:cNvPr id="7" name="object 7"/>
            <p:cNvSpPr/>
            <p:nvPr/>
          </p:nvSpPr>
          <p:spPr>
            <a:xfrm>
              <a:off x="8429625" y="1905000"/>
              <a:ext cx="876300" cy="1009650"/>
            </a:xfrm>
            <a:custGeom>
              <a:avLst/>
              <a:gdLst/>
              <a:ahLst/>
              <a:cxnLst/>
              <a:rect l="l" t="t" r="r" b="b"/>
              <a:pathLst>
                <a:path w="876300" h="1009650">
                  <a:moveTo>
                    <a:pt x="438150" y="0"/>
                  </a:moveTo>
                  <a:lnTo>
                    <a:pt x="393359" y="2606"/>
                  </a:lnTo>
                  <a:lnTo>
                    <a:pt x="349861" y="10257"/>
                  </a:lnTo>
                  <a:lnTo>
                    <a:pt x="307875" y="22699"/>
                  </a:lnTo>
                  <a:lnTo>
                    <a:pt x="267622" y="39677"/>
                  </a:lnTo>
                  <a:lnTo>
                    <a:pt x="229323" y="60938"/>
                  </a:lnTo>
                  <a:lnTo>
                    <a:pt x="193197" y="86227"/>
                  </a:lnTo>
                  <a:lnTo>
                    <a:pt x="159466" y="115291"/>
                  </a:lnTo>
                  <a:lnTo>
                    <a:pt x="128349" y="147875"/>
                  </a:lnTo>
                  <a:lnTo>
                    <a:pt x="100067" y="183726"/>
                  </a:lnTo>
                  <a:lnTo>
                    <a:pt x="74841" y="222591"/>
                  </a:lnTo>
                  <a:lnTo>
                    <a:pt x="52892" y="264214"/>
                  </a:lnTo>
                  <a:lnTo>
                    <a:pt x="34438" y="308342"/>
                  </a:lnTo>
                  <a:lnTo>
                    <a:pt x="19702" y="354721"/>
                  </a:lnTo>
                  <a:lnTo>
                    <a:pt x="8903" y="403097"/>
                  </a:lnTo>
                  <a:lnTo>
                    <a:pt x="2262" y="453216"/>
                  </a:lnTo>
                  <a:lnTo>
                    <a:pt x="0" y="504825"/>
                  </a:lnTo>
                  <a:lnTo>
                    <a:pt x="2262" y="556433"/>
                  </a:lnTo>
                  <a:lnTo>
                    <a:pt x="8903" y="606552"/>
                  </a:lnTo>
                  <a:lnTo>
                    <a:pt x="19702" y="654928"/>
                  </a:lnTo>
                  <a:lnTo>
                    <a:pt x="34438" y="701307"/>
                  </a:lnTo>
                  <a:lnTo>
                    <a:pt x="52892" y="745435"/>
                  </a:lnTo>
                  <a:lnTo>
                    <a:pt x="74841" y="787058"/>
                  </a:lnTo>
                  <a:lnTo>
                    <a:pt x="100067" y="825923"/>
                  </a:lnTo>
                  <a:lnTo>
                    <a:pt x="128349" y="861774"/>
                  </a:lnTo>
                  <a:lnTo>
                    <a:pt x="159466" y="894358"/>
                  </a:lnTo>
                  <a:lnTo>
                    <a:pt x="193197" y="923422"/>
                  </a:lnTo>
                  <a:lnTo>
                    <a:pt x="229323" y="948711"/>
                  </a:lnTo>
                  <a:lnTo>
                    <a:pt x="267622" y="969972"/>
                  </a:lnTo>
                  <a:lnTo>
                    <a:pt x="307875" y="986950"/>
                  </a:lnTo>
                  <a:lnTo>
                    <a:pt x="349861" y="999392"/>
                  </a:lnTo>
                  <a:lnTo>
                    <a:pt x="393359" y="1007043"/>
                  </a:lnTo>
                  <a:lnTo>
                    <a:pt x="438150" y="1009650"/>
                  </a:lnTo>
                  <a:lnTo>
                    <a:pt x="482940" y="1007043"/>
                  </a:lnTo>
                  <a:lnTo>
                    <a:pt x="526438" y="999392"/>
                  </a:lnTo>
                  <a:lnTo>
                    <a:pt x="568424" y="986950"/>
                  </a:lnTo>
                  <a:lnTo>
                    <a:pt x="608677" y="969972"/>
                  </a:lnTo>
                  <a:lnTo>
                    <a:pt x="646976" y="948711"/>
                  </a:lnTo>
                  <a:lnTo>
                    <a:pt x="683102" y="923422"/>
                  </a:lnTo>
                  <a:lnTo>
                    <a:pt x="716833" y="894358"/>
                  </a:lnTo>
                  <a:lnTo>
                    <a:pt x="747950" y="861774"/>
                  </a:lnTo>
                  <a:lnTo>
                    <a:pt x="776232" y="825923"/>
                  </a:lnTo>
                  <a:lnTo>
                    <a:pt x="801458" y="787058"/>
                  </a:lnTo>
                  <a:lnTo>
                    <a:pt x="823407" y="745435"/>
                  </a:lnTo>
                  <a:lnTo>
                    <a:pt x="841861" y="701307"/>
                  </a:lnTo>
                  <a:lnTo>
                    <a:pt x="856597" y="654928"/>
                  </a:lnTo>
                  <a:lnTo>
                    <a:pt x="867396" y="606552"/>
                  </a:lnTo>
                  <a:lnTo>
                    <a:pt x="874037" y="556433"/>
                  </a:lnTo>
                  <a:lnTo>
                    <a:pt x="876300" y="504825"/>
                  </a:lnTo>
                  <a:lnTo>
                    <a:pt x="874037" y="453216"/>
                  </a:lnTo>
                  <a:lnTo>
                    <a:pt x="867396" y="403097"/>
                  </a:lnTo>
                  <a:lnTo>
                    <a:pt x="856597" y="354721"/>
                  </a:lnTo>
                  <a:lnTo>
                    <a:pt x="841861" y="308342"/>
                  </a:lnTo>
                  <a:lnTo>
                    <a:pt x="823407" y="264214"/>
                  </a:lnTo>
                  <a:lnTo>
                    <a:pt x="801458" y="222591"/>
                  </a:lnTo>
                  <a:lnTo>
                    <a:pt x="776232" y="183726"/>
                  </a:lnTo>
                  <a:lnTo>
                    <a:pt x="747950" y="147875"/>
                  </a:lnTo>
                  <a:lnTo>
                    <a:pt x="716833" y="115291"/>
                  </a:lnTo>
                  <a:lnTo>
                    <a:pt x="683102" y="86227"/>
                  </a:lnTo>
                  <a:lnTo>
                    <a:pt x="646976" y="60938"/>
                  </a:lnTo>
                  <a:lnTo>
                    <a:pt x="608677" y="39677"/>
                  </a:lnTo>
                  <a:lnTo>
                    <a:pt x="568424" y="22699"/>
                  </a:lnTo>
                  <a:lnTo>
                    <a:pt x="526438" y="10257"/>
                  </a:lnTo>
                  <a:lnTo>
                    <a:pt x="482940" y="2606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EB3A5A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8" name="object 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710295" y="1898332"/>
              <a:ext cx="667384" cy="82962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2578100"/>
            <a:ext cx="4152900" cy="277495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50638" y="1090781"/>
            <a:ext cx="4042410" cy="1376045"/>
          </a:xfrm>
          <a:prstGeom prst="rect">
            <a:avLst/>
          </a:prstGeom>
        </p:spPr>
        <p:txBody>
          <a:bodyPr vert="horz" wrap="square" lIns="0" tIns="1100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35" spc="-8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P</a:t>
            </a:r>
            <a:r>
              <a:rPr sz="4435" spc="-7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4435" spc="-5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4435" spc="-3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4435" spc="-5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4435" spc="-6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GG</a:t>
            </a:r>
            <a:r>
              <a:rPr sz="4435" spc="-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4435" spc="-6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4435" spc="-3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4435" spc="45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N</a:t>
            </a:r>
            <a:br>
              <a:rPr sz="4435" spc="45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</a:br>
            <a:r>
              <a:rPr lang="en-MY" sz="4435" spc="45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LATIHAN</a:t>
            </a:r>
            <a:endParaRPr lang="en-MY" sz="4435" spc="450" dirty="0">
              <a:solidFill>
                <a:srgbClr val="212121"/>
              </a:solidFill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5287" y="1334093"/>
            <a:ext cx="2954782" cy="38142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405076" y="1944581"/>
            <a:ext cx="1514263" cy="277495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35" spc="70" dirty="0">
                <a:latin typeface="Tahoma" panose="020B0604030504040204"/>
                <a:cs typeface="Tahoma" panose="020B0604030504040204"/>
              </a:rPr>
              <a:t>12</a:t>
            </a:r>
            <a:r>
              <a:rPr sz="1735" spc="-16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10" dirty="0">
                <a:latin typeface="Tahoma" panose="020B0604030504040204"/>
                <a:cs typeface="Tahoma" panose="020B0604030504040204"/>
              </a:rPr>
              <a:t>bulan</a:t>
            </a:r>
            <a:r>
              <a:rPr sz="1735" spc="-17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50" dirty="0">
                <a:latin typeface="Tahoma" panose="020B0604030504040204"/>
                <a:cs typeface="Tahoma" panose="020B0604030504040204"/>
              </a:rPr>
              <a:t>sahaja</a:t>
            </a:r>
            <a:endParaRPr sz="1735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19750" y="2825750"/>
            <a:ext cx="689187" cy="679450"/>
            <a:chOff x="8429625" y="4238625"/>
            <a:chExt cx="1033780" cy="1019175"/>
          </a:xfrm>
        </p:grpSpPr>
        <p:sp>
          <p:nvSpPr>
            <p:cNvPr id="14" name="object 14"/>
            <p:cNvSpPr/>
            <p:nvPr/>
          </p:nvSpPr>
          <p:spPr>
            <a:xfrm>
              <a:off x="8429625" y="4238625"/>
              <a:ext cx="876300" cy="1019175"/>
            </a:xfrm>
            <a:custGeom>
              <a:avLst/>
              <a:gdLst/>
              <a:ahLst/>
              <a:cxnLst/>
              <a:rect l="l" t="t" r="r" b="b"/>
              <a:pathLst>
                <a:path w="876300" h="1019175">
                  <a:moveTo>
                    <a:pt x="438150" y="0"/>
                  </a:moveTo>
                  <a:lnTo>
                    <a:pt x="393359" y="2630"/>
                  </a:lnTo>
                  <a:lnTo>
                    <a:pt x="349861" y="10350"/>
                  </a:lnTo>
                  <a:lnTo>
                    <a:pt x="307875" y="22904"/>
                  </a:lnTo>
                  <a:lnTo>
                    <a:pt x="267622" y="40036"/>
                  </a:lnTo>
                  <a:lnTo>
                    <a:pt x="229323" y="61490"/>
                  </a:lnTo>
                  <a:lnTo>
                    <a:pt x="193197" y="87010"/>
                  </a:lnTo>
                  <a:lnTo>
                    <a:pt x="159466" y="116340"/>
                  </a:lnTo>
                  <a:lnTo>
                    <a:pt x="128349" y="149225"/>
                  </a:lnTo>
                  <a:lnTo>
                    <a:pt x="100067" y="185407"/>
                  </a:lnTo>
                  <a:lnTo>
                    <a:pt x="74841" y="224631"/>
                  </a:lnTo>
                  <a:lnTo>
                    <a:pt x="52892" y="266641"/>
                  </a:lnTo>
                  <a:lnTo>
                    <a:pt x="34438" y="311181"/>
                  </a:lnTo>
                  <a:lnTo>
                    <a:pt x="19702" y="357996"/>
                  </a:lnTo>
                  <a:lnTo>
                    <a:pt x="8903" y="406828"/>
                  </a:lnTo>
                  <a:lnTo>
                    <a:pt x="2262" y="457423"/>
                  </a:lnTo>
                  <a:lnTo>
                    <a:pt x="0" y="509524"/>
                  </a:lnTo>
                  <a:lnTo>
                    <a:pt x="2262" y="561647"/>
                  </a:lnTo>
                  <a:lnTo>
                    <a:pt x="8903" y="612261"/>
                  </a:lnTo>
                  <a:lnTo>
                    <a:pt x="19702" y="661110"/>
                  </a:lnTo>
                  <a:lnTo>
                    <a:pt x="34438" y="707939"/>
                  </a:lnTo>
                  <a:lnTo>
                    <a:pt x="52892" y="752492"/>
                  </a:lnTo>
                  <a:lnTo>
                    <a:pt x="74841" y="794512"/>
                  </a:lnTo>
                  <a:lnTo>
                    <a:pt x="100067" y="833745"/>
                  </a:lnTo>
                  <a:lnTo>
                    <a:pt x="128349" y="869934"/>
                  </a:lnTo>
                  <a:lnTo>
                    <a:pt x="159466" y="902823"/>
                  </a:lnTo>
                  <a:lnTo>
                    <a:pt x="193197" y="932157"/>
                  </a:lnTo>
                  <a:lnTo>
                    <a:pt x="229323" y="957680"/>
                  </a:lnTo>
                  <a:lnTo>
                    <a:pt x="267622" y="979136"/>
                  </a:lnTo>
                  <a:lnTo>
                    <a:pt x="307875" y="996269"/>
                  </a:lnTo>
                  <a:lnTo>
                    <a:pt x="349861" y="1008824"/>
                  </a:lnTo>
                  <a:lnTo>
                    <a:pt x="393359" y="1016544"/>
                  </a:lnTo>
                  <a:lnTo>
                    <a:pt x="438150" y="1019175"/>
                  </a:lnTo>
                  <a:lnTo>
                    <a:pt x="482940" y="1016544"/>
                  </a:lnTo>
                  <a:lnTo>
                    <a:pt x="526438" y="1008824"/>
                  </a:lnTo>
                  <a:lnTo>
                    <a:pt x="568424" y="996269"/>
                  </a:lnTo>
                  <a:lnTo>
                    <a:pt x="608677" y="979136"/>
                  </a:lnTo>
                  <a:lnTo>
                    <a:pt x="646976" y="957680"/>
                  </a:lnTo>
                  <a:lnTo>
                    <a:pt x="683102" y="932157"/>
                  </a:lnTo>
                  <a:lnTo>
                    <a:pt x="716833" y="902823"/>
                  </a:lnTo>
                  <a:lnTo>
                    <a:pt x="747950" y="869934"/>
                  </a:lnTo>
                  <a:lnTo>
                    <a:pt x="776232" y="833745"/>
                  </a:lnTo>
                  <a:lnTo>
                    <a:pt x="801458" y="794512"/>
                  </a:lnTo>
                  <a:lnTo>
                    <a:pt x="823407" y="752492"/>
                  </a:lnTo>
                  <a:lnTo>
                    <a:pt x="841861" y="707939"/>
                  </a:lnTo>
                  <a:lnTo>
                    <a:pt x="856597" y="661110"/>
                  </a:lnTo>
                  <a:lnTo>
                    <a:pt x="867396" y="612261"/>
                  </a:lnTo>
                  <a:lnTo>
                    <a:pt x="874037" y="561647"/>
                  </a:lnTo>
                  <a:lnTo>
                    <a:pt x="876300" y="509524"/>
                  </a:lnTo>
                  <a:lnTo>
                    <a:pt x="874037" y="457423"/>
                  </a:lnTo>
                  <a:lnTo>
                    <a:pt x="867396" y="406828"/>
                  </a:lnTo>
                  <a:lnTo>
                    <a:pt x="856597" y="357996"/>
                  </a:lnTo>
                  <a:lnTo>
                    <a:pt x="841861" y="311181"/>
                  </a:lnTo>
                  <a:lnTo>
                    <a:pt x="823407" y="266641"/>
                  </a:lnTo>
                  <a:lnTo>
                    <a:pt x="801458" y="224631"/>
                  </a:lnTo>
                  <a:lnTo>
                    <a:pt x="776232" y="185407"/>
                  </a:lnTo>
                  <a:lnTo>
                    <a:pt x="747950" y="149224"/>
                  </a:lnTo>
                  <a:lnTo>
                    <a:pt x="716833" y="116340"/>
                  </a:lnTo>
                  <a:lnTo>
                    <a:pt x="683102" y="87010"/>
                  </a:lnTo>
                  <a:lnTo>
                    <a:pt x="646976" y="61490"/>
                  </a:lnTo>
                  <a:lnTo>
                    <a:pt x="608677" y="40036"/>
                  </a:lnTo>
                  <a:lnTo>
                    <a:pt x="568424" y="22904"/>
                  </a:lnTo>
                  <a:lnTo>
                    <a:pt x="526438" y="10350"/>
                  </a:lnTo>
                  <a:lnTo>
                    <a:pt x="482940" y="2630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EB3A5A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1720" y="4241165"/>
              <a:ext cx="781684" cy="82931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5287" y="2896235"/>
            <a:ext cx="1574292" cy="38121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396821" y="3469682"/>
            <a:ext cx="2576407" cy="277495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35" spc="-20" dirty="0">
                <a:latin typeface="Tahoma" panose="020B0604030504040204"/>
                <a:cs typeface="Tahoma" panose="020B0604030504040204"/>
              </a:rPr>
              <a:t>Pembayaran</a:t>
            </a:r>
            <a:r>
              <a:rPr sz="1735" spc="-14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10" dirty="0">
                <a:latin typeface="Tahoma" panose="020B0604030504040204"/>
                <a:cs typeface="Tahoma" panose="020B0604030504040204"/>
              </a:rPr>
              <a:t>ditangguhkan</a:t>
            </a:r>
            <a:endParaRPr sz="1735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619750" y="4387850"/>
            <a:ext cx="697653" cy="679450"/>
            <a:chOff x="8429625" y="6581775"/>
            <a:chExt cx="1046480" cy="1019175"/>
          </a:xfrm>
        </p:grpSpPr>
        <p:sp>
          <p:nvSpPr>
            <p:cNvPr id="19" name="object 19"/>
            <p:cNvSpPr/>
            <p:nvPr/>
          </p:nvSpPr>
          <p:spPr>
            <a:xfrm>
              <a:off x="8429625" y="6581775"/>
              <a:ext cx="876300" cy="1019175"/>
            </a:xfrm>
            <a:custGeom>
              <a:avLst/>
              <a:gdLst/>
              <a:ahLst/>
              <a:cxnLst/>
              <a:rect l="l" t="t" r="r" b="b"/>
              <a:pathLst>
                <a:path w="876300" h="1019175">
                  <a:moveTo>
                    <a:pt x="438150" y="0"/>
                  </a:moveTo>
                  <a:lnTo>
                    <a:pt x="393359" y="2630"/>
                  </a:lnTo>
                  <a:lnTo>
                    <a:pt x="349861" y="10350"/>
                  </a:lnTo>
                  <a:lnTo>
                    <a:pt x="307875" y="22904"/>
                  </a:lnTo>
                  <a:lnTo>
                    <a:pt x="267622" y="40036"/>
                  </a:lnTo>
                  <a:lnTo>
                    <a:pt x="229323" y="61490"/>
                  </a:lnTo>
                  <a:lnTo>
                    <a:pt x="193197" y="87010"/>
                  </a:lnTo>
                  <a:lnTo>
                    <a:pt x="159466" y="116340"/>
                  </a:lnTo>
                  <a:lnTo>
                    <a:pt x="128349" y="149225"/>
                  </a:lnTo>
                  <a:lnTo>
                    <a:pt x="100067" y="185407"/>
                  </a:lnTo>
                  <a:lnTo>
                    <a:pt x="74841" y="224631"/>
                  </a:lnTo>
                  <a:lnTo>
                    <a:pt x="52892" y="266641"/>
                  </a:lnTo>
                  <a:lnTo>
                    <a:pt x="34438" y="311181"/>
                  </a:lnTo>
                  <a:lnTo>
                    <a:pt x="19702" y="357996"/>
                  </a:lnTo>
                  <a:lnTo>
                    <a:pt x="8903" y="406828"/>
                  </a:lnTo>
                  <a:lnTo>
                    <a:pt x="2262" y="457423"/>
                  </a:lnTo>
                  <a:lnTo>
                    <a:pt x="0" y="509524"/>
                  </a:lnTo>
                  <a:lnTo>
                    <a:pt x="2262" y="561647"/>
                  </a:lnTo>
                  <a:lnTo>
                    <a:pt x="8903" y="612261"/>
                  </a:lnTo>
                  <a:lnTo>
                    <a:pt x="19702" y="661110"/>
                  </a:lnTo>
                  <a:lnTo>
                    <a:pt x="34438" y="707939"/>
                  </a:lnTo>
                  <a:lnTo>
                    <a:pt x="52892" y="752492"/>
                  </a:lnTo>
                  <a:lnTo>
                    <a:pt x="74841" y="794512"/>
                  </a:lnTo>
                  <a:lnTo>
                    <a:pt x="100067" y="833745"/>
                  </a:lnTo>
                  <a:lnTo>
                    <a:pt x="128349" y="869934"/>
                  </a:lnTo>
                  <a:lnTo>
                    <a:pt x="159466" y="902823"/>
                  </a:lnTo>
                  <a:lnTo>
                    <a:pt x="193197" y="932157"/>
                  </a:lnTo>
                  <a:lnTo>
                    <a:pt x="229323" y="957680"/>
                  </a:lnTo>
                  <a:lnTo>
                    <a:pt x="267622" y="979136"/>
                  </a:lnTo>
                  <a:lnTo>
                    <a:pt x="307875" y="996269"/>
                  </a:lnTo>
                  <a:lnTo>
                    <a:pt x="349861" y="1008824"/>
                  </a:lnTo>
                  <a:lnTo>
                    <a:pt x="393359" y="1016544"/>
                  </a:lnTo>
                  <a:lnTo>
                    <a:pt x="438150" y="1019175"/>
                  </a:lnTo>
                  <a:lnTo>
                    <a:pt x="482940" y="1016544"/>
                  </a:lnTo>
                  <a:lnTo>
                    <a:pt x="526438" y="1008824"/>
                  </a:lnTo>
                  <a:lnTo>
                    <a:pt x="568424" y="996269"/>
                  </a:lnTo>
                  <a:lnTo>
                    <a:pt x="608677" y="979136"/>
                  </a:lnTo>
                  <a:lnTo>
                    <a:pt x="646976" y="957680"/>
                  </a:lnTo>
                  <a:lnTo>
                    <a:pt x="683102" y="932157"/>
                  </a:lnTo>
                  <a:lnTo>
                    <a:pt x="716833" y="902823"/>
                  </a:lnTo>
                  <a:lnTo>
                    <a:pt x="747950" y="869934"/>
                  </a:lnTo>
                  <a:lnTo>
                    <a:pt x="776232" y="833745"/>
                  </a:lnTo>
                  <a:lnTo>
                    <a:pt x="801458" y="794512"/>
                  </a:lnTo>
                  <a:lnTo>
                    <a:pt x="823407" y="752492"/>
                  </a:lnTo>
                  <a:lnTo>
                    <a:pt x="841861" y="707939"/>
                  </a:lnTo>
                  <a:lnTo>
                    <a:pt x="856597" y="661110"/>
                  </a:lnTo>
                  <a:lnTo>
                    <a:pt x="867396" y="612261"/>
                  </a:lnTo>
                  <a:lnTo>
                    <a:pt x="874037" y="561647"/>
                  </a:lnTo>
                  <a:lnTo>
                    <a:pt x="876300" y="509524"/>
                  </a:lnTo>
                  <a:lnTo>
                    <a:pt x="874037" y="457423"/>
                  </a:lnTo>
                  <a:lnTo>
                    <a:pt x="867396" y="406828"/>
                  </a:lnTo>
                  <a:lnTo>
                    <a:pt x="856597" y="357996"/>
                  </a:lnTo>
                  <a:lnTo>
                    <a:pt x="841861" y="311181"/>
                  </a:lnTo>
                  <a:lnTo>
                    <a:pt x="823407" y="266641"/>
                  </a:lnTo>
                  <a:lnTo>
                    <a:pt x="801458" y="224631"/>
                  </a:lnTo>
                  <a:lnTo>
                    <a:pt x="776232" y="185407"/>
                  </a:lnTo>
                  <a:lnTo>
                    <a:pt x="747950" y="149224"/>
                  </a:lnTo>
                  <a:lnTo>
                    <a:pt x="716833" y="116340"/>
                  </a:lnTo>
                  <a:lnTo>
                    <a:pt x="683102" y="87010"/>
                  </a:lnTo>
                  <a:lnTo>
                    <a:pt x="646976" y="61490"/>
                  </a:lnTo>
                  <a:lnTo>
                    <a:pt x="608677" y="40036"/>
                  </a:lnTo>
                  <a:lnTo>
                    <a:pt x="568424" y="22904"/>
                  </a:lnTo>
                  <a:lnTo>
                    <a:pt x="526438" y="10350"/>
                  </a:lnTo>
                  <a:lnTo>
                    <a:pt x="482940" y="2630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EB3A5A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75370" y="6586474"/>
              <a:ext cx="800734" cy="829309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05287" y="4459774"/>
            <a:ext cx="4288705" cy="381211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396821" y="4995121"/>
            <a:ext cx="4696883" cy="62801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16000"/>
              </a:lnSpc>
              <a:spcBef>
                <a:spcPts val="90"/>
              </a:spcBef>
            </a:pPr>
            <a:r>
              <a:rPr sz="1735" dirty="0">
                <a:latin typeface="Tahoma" panose="020B0604030504040204"/>
                <a:cs typeface="Tahoma" panose="020B0604030504040204"/>
              </a:rPr>
              <a:t>Atas</a:t>
            </a:r>
            <a:r>
              <a:rPr sz="1735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45" dirty="0">
                <a:latin typeface="Tahoma" panose="020B0604030504040204"/>
                <a:cs typeface="Tahoma" panose="020B0604030504040204"/>
              </a:rPr>
              <a:t>alasan</a:t>
            </a:r>
            <a:r>
              <a:rPr sz="173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45" dirty="0">
                <a:latin typeface="Tahoma" panose="020B0604030504040204"/>
                <a:cs typeface="Tahoma" panose="020B0604030504040204"/>
              </a:rPr>
              <a:t>yang</a:t>
            </a:r>
            <a:r>
              <a:rPr sz="1735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45" dirty="0">
                <a:latin typeface="Tahoma" panose="020B0604030504040204"/>
                <a:cs typeface="Tahoma" panose="020B0604030504040204"/>
              </a:rPr>
              <a:t>munasabah</a:t>
            </a:r>
            <a:r>
              <a:rPr sz="173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80" dirty="0">
                <a:latin typeface="Tahoma" panose="020B0604030504040204"/>
                <a:cs typeface="Tahoma" panose="020B0604030504040204"/>
              </a:rPr>
              <a:t>(masalah</a:t>
            </a:r>
            <a:r>
              <a:rPr sz="1735" spc="-14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10" dirty="0">
                <a:latin typeface="Tahoma" panose="020B0604030504040204"/>
                <a:cs typeface="Tahoma" panose="020B0604030504040204"/>
              </a:rPr>
              <a:t>kesihatan, </a:t>
            </a:r>
            <a:r>
              <a:rPr sz="1735" spc="-35" dirty="0">
                <a:latin typeface="Tahoma" panose="020B0604030504040204"/>
                <a:cs typeface="Tahoma" panose="020B0604030504040204"/>
              </a:rPr>
              <a:t>bersalin,</a:t>
            </a:r>
            <a:r>
              <a:rPr sz="1735" spc="-10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25" dirty="0">
                <a:latin typeface="Tahoma" panose="020B0604030504040204"/>
                <a:cs typeface="Tahoma" panose="020B0604030504040204"/>
              </a:rPr>
              <a:t>menunaikan</a:t>
            </a:r>
            <a:r>
              <a:rPr sz="1735" spc="-150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20" dirty="0">
                <a:latin typeface="Tahoma" panose="020B0604030504040204"/>
                <a:cs typeface="Tahoma" panose="020B0604030504040204"/>
              </a:rPr>
              <a:t>ibadah</a:t>
            </a:r>
            <a:r>
              <a:rPr sz="1735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735" spc="-10" dirty="0">
                <a:latin typeface="Tahoma" panose="020B0604030504040204"/>
                <a:cs typeface="Tahoma" panose="020B0604030504040204"/>
              </a:rPr>
              <a:t>haji)</a:t>
            </a:r>
            <a:endParaRPr sz="1735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1263207" y="6060228"/>
            <a:ext cx="411057" cy="144780"/>
          </a:xfrm>
          <a:prstGeom prst="rect">
            <a:avLst/>
          </a:prstGeom>
        </p:spPr>
        <p:txBody>
          <a:bodyPr vert="horz" wrap="square" lIns="0" tIns="22436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265"/>
              </a:spcBef>
            </a:pPr>
            <a:r>
              <a:rPr lang="en-MY" sz="800" spc="135" dirty="0"/>
              <a:t>18</a:t>
            </a:r>
            <a:endParaRPr lang="en-MY" sz="800" spc="135" dirty="0"/>
          </a:p>
        </p:txBody>
      </p:sp>
      <p:sp>
        <p:nvSpPr>
          <p:cNvPr id="24" name="object 12"/>
          <p:cNvSpPr txBox="1"/>
          <p:nvPr/>
        </p:nvSpPr>
        <p:spPr>
          <a:xfrm>
            <a:off x="5525770" y="6205220"/>
            <a:ext cx="6189980" cy="277495"/>
          </a:xfrm>
          <a:prstGeom prst="rect">
            <a:avLst/>
          </a:prstGeom>
        </p:spPr>
        <p:txBody>
          <a:bodyPr vert="horz" wrap="square" lIns="0" tIns="10583" rIns="0" bIns="0" rtlCol="0">
            <a:spAutoFit/>
          </a:bodyPr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MY" sz="1735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Nota : Pelarasan masa dari tempoh penangguhan </a:t>
            </a:r>
            <a:endParaRPr lang="en-MY" sz="1735">
              <a:solidFill>
                <a:srgbClr val="FF0000"/>
              </a:solidFill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PERJALANAN PROGRAM LATIHAN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529590" y="1282065"/>
            <a:ext cx="63906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None/>
            </a:pPr>
            <a:r>
              <a:rPr lang="en-MY" altLang="en-ID" sz="2400" b="1" dirty="0">
                <a:latin typeface="Arial Nova" panose="020B0504020202020204" pitchFamily="34" charset="0"/>
                <a:sym typeface="+mn-ea"/>
              </a:rPr>
              <a:t>LATIHAN LUAR NEGARA</a:t>
            </a:r>
            <a:r>
              <a:rPr lang="en-MY" altLang="en-ID" b="1" dirty="0">
                <a:latin typeface="Arial Nova" panose="020B0504020202020204" pitchFamily="34" charset="0"/>
                <a:sym typeface="+mn-ea"/>
              </a:rPr>
              <a:t> 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140335" y="2007235"/>
            <a:ext cx="876490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just">
              <a:buNone/>
            </a:pPr>
            <a:r>
              <a:rPr lang="en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SEBELUM MULA LATIHAN LUAR NEGARA: </a:t>
            </a:r>
            <a:endParaRPr lang="en-MY" b="1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just">
              <a:buNone/>
            </a:pP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Pegawai bertanggungjawab mendapatkan tempat latihan di luar negara (kelulusan </a:t>
            </a:r>
            <a:r>
              <a:rPr lang="ms-MY" i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Medical Council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, VISA/ IELTS, lain-lain syarat negara berkenaan).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emulakan latihan mengikut tarikh yang telah ditetapkan tanpa sebarang penangguhan. 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Perlu mengemukakan permohonan lengkap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atihan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e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uar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n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egara </a:t>
            </a: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6 bulan 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sebelum tarikh mula latihan beserta dokumen berkaitan (Surat Tawaran Rasmi institusi, lain-lain dokumen Medical Council, APHRA, Salinan VISA, passport, penyata gaji)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Kelulusan </a:t>
            </a:r>
            <a:r>
              <a:rPr lang="en-MY" alt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Menjalani </a:t>
            </a: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Latihan</a:t>
            </a:r>
            <a:r>
              <a:rPr lang="en-MY" alt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di</a:t>
            </a:r>
            <a:r>
              <a:rPr lang="ms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Luar Negara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dari urus setia BPL sebelum 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pegawai 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memulakan pengajian.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</a:t>
            </a:r>
            <a:r>
              <a:rPr lang="en-MY" i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Financial Affidavit 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dan </a:t>
            </a:r>
            <a:r>
              <a:rPr lang="en-MY" i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Confirmation of Employment 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di 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sediakan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oleh u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rus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s</a:t>
            </a: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etia</a:t>
            </a:r>
            <a:r>
              <a:rPr lang="en-MY" alt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9108440" y="2716530"/>
            <a:ext cx="3179445" cy="25698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PERJALANAN PROGRAM LATIHAN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498850" y="1282065"/>
            <a:ext cx="84334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None/>
            </a:pPr>
            <a:r>
              <a:rPr lang="en-MY" altLang="en-ID" sz="2400" b="1" dirty="0">
                <a:latin typeface="Arial Nova" panose="020B0504020202020204" pitchFamily="34" charset="0"/>
                <a:sym typeface="+mn-ea"/>
              </a:rPr>
              <a:t>LATIHAN LUAR NEGARA</a:t>
            </a:r>
            <a:r>
              <a:rPr lang="en-MY" altLang="en-ID" b="1" dirty="0">
                <a:latin typeface="Arial Nova" panose="020B0504020202020204" pitchFamily="34" charset="0"/>
                <a:sym typeface="+mn-ea"/>
              </a:rPr>
              <a:t> 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3498850" y="1989455"/>
            <a:ext cx="8433435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SEMASA DALAM LATIHAN</a:t>
            </a:r>
            <a:endParaRPr lang="en-MY" b="1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/>
            <a:endParaRPr lang="en-MY" b="1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539750" lvl="1" indent="-276225" algn="just">
              <a:buFont typeface="Arial" panose="020B0604020202020204" pitchFamily="34" charset="0"/>
              <a:buChar char="•"/>
            </a:pPr>
            <a:r>
              <a:rPr lang="ms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Pengesahan Mula Latihan dari Institusi (5 hari selepas lapor diri)</a:t>
            </a:r>
            <a:endParaRPr lang="ms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539750" lvl="1" indent="-276225" algn="just">
              <a:buFont typeface="Arial" panose="020B0604020202020204" pitchFamily="34" charset="0"/>
              <a:buChar char="•"/>
            </a:pPr>
            <a:r>
              <a:rPr lang="en-MY" i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Plan of Study</a:t>
            </a:r>
            <a:endParaRPr lang="en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539750" lvl="1" indent="-276225" algn="just">
              <a:buFont typeface="Arial" panose="020B0604020202020204" pitchFamily="34" charset="0"/>
              <a:buChar char="•"/>
            </a:pP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PSD Form</a:t>
            </a:r>
            <a:endParaRPr lang="en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63525" lvl="1" algn="just"/>
            <a:endParaRPr lang="en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lvl="1" algn="just"/>
            <a:r>
              <a:rPr lang="en-MY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 LATIHAN </a:t>
            </a:r>
            <a:endParaRPr lang="en-MY" b="1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MY" b="1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609600" lvl="1" indent="-304800">
              <a:buFont typeface="Arial" panose="020B0604020202020204" pitchFamily="34" charset="0"/>
              <a:buChar char="•"/>
            </a:pP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Maklumkan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kepada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urus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setia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1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bulan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sebelum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latihan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609600" lvl="1" indent="-304800">
              <a:buFont typeface="Arial" panose="020B0604020202020204" pitchFamily="34" charset="0"/>
              <a:buChar char="•"/>
            </a:pP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Lapor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Diri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di BPL</a:t>
            </a:r>
            <a:endParaRPr lang="en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609600" lvl="1" indent="-304800">
              <a:buFont typeface="Arial" panose="020B0604020202020204" pitchFamily="34" charset="0"/>
              <a:buChar char="•"/>
            </a:pP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latihan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dari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Institusi</a:t>
            </a:r>
            <a:endParaRPr lang="en-MY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609600" lvl="1" indent="-304800">
              <a:buFont typeface="Arial" panose="020B0604020202020204" pitchFamily="34" charset="0"/>
              <a:buChar char="•"/>
            </a:pP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Latihan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Luar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Negara/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Keseluruhan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akan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di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keluarkan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oleh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urus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MY" dirty="0" err="1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setia</a:t>
            </a:r>
            <a:r>
              <a:rPr lang="en-MY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/>
          </a:p>
        </p:txBody>
      </p:sp>
      <p:pic>
        <p:nvPicPr>
          <p:cNvPr id="102" name="Picture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94615" y="2348865"/>
            <a:ext cx="3234690" cy="3359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LAPOR DIRI TAMAT LATIHAN KESELURUHAN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498850" y="1282065"/>
            <a:ext cx="843343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None/>
            </a:pPr>
            <a:r>
              <a:rPr lang="ms-MY" sz="24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Melapor diri ke BPL selepas tamat keseluruhan latiha</a:t>
            </a:r>
            <a:r>
              <a:rPr lang="en-MY" altLang="ms-MY" sz="24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n</a:t>
            </a:r>
            <a:endParaRPr lang="en-MY" altLang="ms-MY" sz="2400" b="1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indent="0">
              <a:buNone/>
            </a:pPr>
            <a:r>
              <a:rPr lang="en-MY" altLang="en-ID" b="1" dirty="0">
                <a:latin typeface="Arial Nova" panose="020B0504020202020204" pitchFamily="34" charset="0"/>
                <a:sym typeface="+mn-ea"/>
              </a:rPr>
              <a:t> 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3498850" y="1989455"/>
            <a:ext cx="7523480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just">
              <a:buNone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Sila: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Maklumkan </a:t>
            </a:r>
            <a:r>
              <a:rPr lang="ms-MY" sz="2200" b="1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1 bulan sebelum </a:t>
            </a: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 latihan kepada urus setia.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alt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p</a:t>
            </a: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engesahan tamat latihan </a:t>
            </a:r>
            <a:r>
              <a:rPr lang="en-MY" alt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dari Ketua Kepakaran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Keputusan peperiksaan 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Borang pengesahan kehadiran dan borang pengesahan tamat latihan di penempatan 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Surat Tamat Latihan Keseluruhan akan dikeluarkan oleh urus setia.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03" name="Picture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77470" y="3980180"/>
            <a:ext cx="3161665" cy="24866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Picture 103"/>
          <p:cNvPicPr/>
          <p:nvPr/>
        </p:nvPicPr>
        <p:blipFill>
          <a:blip r:embed="rId3"/>
          <a:stretch>
            <a:fillRect/>
          </a:stretch>
        </p:blipFill>
        <p:spPr>
          <a:xfrm>
            <a:off x="281305" y="1831340"/>
            <a:ext cx="2957830" cy="19799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pPr algn="ctr"/>
            <a:r>
              <a:rPr lang="en-MY" alt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TATATERTIB</a:t>
            </a:r>
            <a:endParaRPr lang="en-MY" alt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498850" y="1282065"/>
            <a:ext cx="843343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None/>
            </a:pPr>
            <a:endParaRPr lang="en-MY" altLang="ms-MY" sz="2400" b="1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indent="0">
              <a:buNone/>
            </a:pPr>
            <a:r>
              <a:rPr lang="en-MY" altLang="en-ID" b="1" dirty="0">
                <a:latin typeface="Arial Nova" panose="020B0504020202020204" pitchFamily="34" charset="0"/>
                <a:sym typeface="+mn-ea"/>
              </a:rPr>
              <a:t> </a:t>
            </a:r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3498850" y="1394460"/>
            <a:ext cx="7523480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buFont typeface="Wingdings" panose="05000000000000000000" pitchFamily="2" charset="2"/>
              <a:buChar char="Ø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Semasa mengikuti pengajian</a:t>
            </a:r>
            <a:r>
              <a:rPr lang="en-MY" alt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;</a:t>
            </a:r>
            <a:endParaRPr lang="en-MY" alt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MY" alt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indent="-342900" algn="just">
              <a:buFont typeface="Wingdings" panose="05000000000000000000" charset="0"/>
              <a:buChar char="ü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menjaga tatakelakuan sebagai penjawat awam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indent="-342900" algn="just">
              <a:buFont typeface="Wingdings" panose="05000000000000000000" charset="0"/>
              <a:buChar char="ü"/>
            </a:pPr>
            <a:r>
              <a:rPr lang="en-MY" alt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j</a:t>
            </a: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ika didapati pegawai terlibat dalam sesuatu kegiatan atau mengeluarkan kenyataan atau penerbitan yang tidak bertanggungjawab,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indent="-342900" algn="just">
              <a:buFont typeface="Wingdings" panose="05000000000000000000" charset="0"/>
              <a:buChar char="ü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termasuk tidak mematuhi syarat-syarat Cuti Belajar ini,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indent="-342900" algn="just">
              <a:buFont typeface="Wingdings" panose="05000000000000000000" charset="0"/>
              <a:buChar char="ü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maka kelulusan Cuti Belajar akan ditarik balik dan 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endParaRPr 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  <a:p>
            <a:pPr marL="342900" indent="-342900" algn="just">
              <a:buFont typeface="Wingdings" panose="05000000000000000000" charset="0"/>
              <a:buChar char="Ø"/>
            </a:pP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tindakan tatatertib boleh dikenakan di bawah Peraturan-Peraturan Pegawai Awam (Kelakuan dan Tatatertib) 1993</a:t>
            </a:r>
            <a:r>
              <a:rPr lang="en-US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sz="22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2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Gagal lapor diri di </a:t>
            </a:r>
            <a:r>
              <a:rPr lang="en-US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BPL </a:t>
            </a: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setelah</a:t>
            </a:r>
            <a:r>
              <a:rPr lang="en-US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ms-MY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tamat latihan dan penalti langgar syarat kontrak</a:t>
            </a:r>
            <a:r>
              <a:rPr lang="en-US" sz="2200" dirty="0">
                <a:latin typeface="Arial Nova" panose="020B05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ms-MY" sz="2200" dirty="0">
              <a:latin typeface="Arial Nova" panose="020B05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TATATERTIB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6" name="Subtitle 2"/>
          <p:cNvSpPr txBox="1"/>
          <p:nvPr/>
        </p:nvSpPr>
        <p:spPr>
          <a:xfrm>
            <a:off x="1198495" y="1735668"/>
            <a:ext cx="10485505" cy="41818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Semasa mengikuti pengajian, pegawai perlu menjaga tatakelakuan sebagai penjawat awam. </a:t>
            </a: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Jika didapati pegawai terlibat dalam sesuatu kegiatan atau mengeluarkan kenyataan atau penerbitan yang tidak bertanggungjawab,</a:t>
            </a: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termasuk tidak mematuhi syarat-syarat Cuti Belajar ini,</a:t>
            </a:r>
            <a:endParaRPr lang="ms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maka kelulusan Cuti Belajar akan ditarik balik dan tindakan tatatertib boleh dikenakan di bawah Peraturan-Peraturan Pegawai Awam (Kelakuan dan Tatatertib) 1993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 </a:t>
            </a: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Gagal lapor diri di 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BPL </a:t>
            </a: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 </a:t>
            </a:r>
            <a:r>
              <a:rPr lang="ms-MY" sz="2000" dirty="0">
                <a:latin typeface="Arial Nova" panose="020B0504020202020204" pitchFamily="34" charset="0"/>
                <a:cs typeface="Arial" panose="020B0604020202020204" pitchFamily="34" charset="0"/>
              </a:rPr>
              <a:t>tamat latihan dan penalti langgar syarat kontrak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. </a:t>
            </a:r>
            <a:endParaRPr lang="en-MY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endParaRPr lang="en-MY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HAL-HAL LAIN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6" name="Content Placeholder 1"/>
          <p:cNvSpPr txBox="1"/>
          <p:nvPr/>
        </p:nvSpPr>
        <p:spPr>
          <a:xfrm>
            <a:off x="1198495" y="1533802"/>
            <a:ext cx="10528539" cy="48542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Institusi/ fasiliti latihan dalam dan luar negara: patuhi penempatan yang ditetapkan. </a:t>
            </a: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Latihan luar negara: kos rumah sewa dan lain-lain adalah ditanggung oleh pelatih (jika kembali ke </a:t>
            </a:r>
            <a:r>
              <a:rPr lang="en-MY" alt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M</a:t>
            </a: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alaysia).</a:t>
            </a: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Invois yuran pengajian: perlu dikemukakan kepada urus setia.</a:t>
            </a: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tuntutan perjalanan semasa dalam tempoh latihan (dalam dan luar negara): tidak layak</a:t>
            </a: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sldNum" idx="12"/>
          </p:nvPr>
        </p:nvSpPr>
        <p:spPr>
          <a:xfrm>
            <a:off x="8609224" y="6356466"/>
            <a:ext cx="2742565" cy="365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04" tIns="45689" rIns="91404" bIns="45689" rtlCol="0" anchor="ctr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-US"/>
            </a:fld>
            <a:endParaRPr dirty="0"/>
          </a:p>
        </p:txBody>
      </p:sp>
      <p:sp>
        <p:nvSpPr>
          <p:cNvPr id="227" name="Google Shape;227;p25"/>
          <p:cNvSpPr txBox="1"/>
          <p:nvPr/>
        </p:nvSpPr>
        <p:spPr>
          <a:xfrm>
            <a:off x="1198495" y="217234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8" name="Google Shape;228;p25" descr="Kementerian Kesihatan Malaysia Logo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5" y="230774"/>
            <a:ext cx="1196290" cy="88584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 txBox="1"/>
          <p:nvPr/>
        </p:nvSpPr>
        <p:spPr>
          <a:xfrm>
            <a:off x="1397152" y="576064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HAK KERAJAAN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  <p:sp>
        <p:nvSpPr>
          <p:cNvPr id="9" name="Content Placeholder 1"/>
          <p:cNvSpPr txBox="1"/>
          <p:nvPr/>
        </p:nvSpPr>
        <p:spPr>
          <a:xfrm>
            <a:off x="1198495" y="1651000"/>
            <a:ext cx="10528539" cy="3556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0" lvl="1" algn="just">
              <a:buFont typeface="Wingdings" panose="05000000000000000000" pitchFamily="2" charset="2"/>
              <a:buChar char="Ø"/>
            </a:pP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Kerajaan berhak menarik balik kelulusan cuti belajar ini sekiranya pegawai ingkar atau tidak mematuhi mana-mana syarat dan ketetapan Garis Panduan ini.</a:t>
            </a:r>
            <a:endParaRPr lang="ms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lvl="1" algn="just"/>
            <a:endParaRPr lang="en-US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190500" lvl="1" algn="just">
              <a:buFont typeface="Wingdings" panose="05000000000000000000" pitchFamily="2" charset="2"/>
              <a:buChar char="Ø"/>
            </a:pP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Kerajaan berhak meminda syarat-syarat dan ketetapan cuti belajar ini dari semasa ke semasa tanpa memberi notis dan pegawai adalah tertakluk kepada pindaan-pindaan tersebut</a:t>
            </a:r>
            <a:r>
              <a:rPr lang="en-US" sz="2300" dirty="0">
                <a:latin typeface="Arial Nova" panose="020B0504020202020204" pitchFamily="34" charset="0"/>
                <a:cs typeface="Arial" panose="020B0604020202020204" pitchFamily="34" charset="0"/>
              </a:rPr>
              <a:t>.</a:t>
            </a:r>
            <a:endParaRPr lang="en-US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lvl="1" algn="just"/>
            <a:endParaRPr lang="en-US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190500" lvl="1" algn="just">
              <a:buFont typeface="Wingdings" panose="05000000000000000000" pitchFamily="2" charset="2"/>
              <a:buChar char="Ø"/>
            </a:pPr>
            <a:r>
              <a:rPr lang="ms-MY" sz="2300" dirty="0">
                <a:latin typeface="Arial Nova" panose="020B0504020202020204" pitchFamily="34" charset="0"/>
                <a:cs typeface="Arial" panose="020B0604020202020204" pitchFamily="34" charset="0"/>
              </a:rPr>
              <a:t>Kerajaan juga berhak menarik balik kelulusan cuti belajar ini tanpa memberikan sebarang notis</a:t>
            </a:r>
            <a:r>
              <a:rPr lang="en-US" sz="2300" dirty="0">
                <a:latin typeface="Arial Nova" panose="020B0504020202020204" pitchFamily="34" charset="0"/>
                <a:cs typeface="Arial" panose="020B0604020202020204" pitchFamily="34" charset="0"/>
              </a:rPr>
              <a:t>.</a:t>
            </a:r>
            <a:endParaRPr lang="en-MY" sz="23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7089" y="2020420"/>
            <a:ext cx="11517821" cy="267590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1203" name="Title 1"/>
          <p:cNvSpPr>
            <a:spLocks noGrp="1"/>
          </p:cNvSpPr>
          <p:nvPr>
            <p:ph type="ctrTitle"/>
          </p:nvPr>
        </p:nvSpPr>
        <p:spPr>
          <a:xfrm>
            <a:off x="762440" y="2004548"/>
            <a:ext cx="10667118" cy="2655274"/>
          </a:xfrm>
        </p:spPr>
        <p:txBody>
          <a:bodyPr anchor="ctr">
            <a:normAutofit/>
          </a:bodyPr>
          <a:lstStyle/>
          <a:p>
            <a:r>
              <a:rPr lang="en-US" altLang="en-US" sz="3800" b="1" dirty="0">
                <a:solidFill>
                  <a:srgbClr val="FFC000"/>
                </a:solidFill>
                <a:latin typeface="Stencil" panose="040409050D0802020404" pitchFamily="82" charset="0"/>
              </a:rPr>
              <a:t>SEKIAN, TERIMA KASIH.</a:t>
            </a:r>
            <a:endParaRPr lang="en-MY" altLang="en-US" sz="3800" b="1" dirty="0">
              <a:solidFill>
                <a:srgbClr val="FFC000"/>
              </a:solidFill>
              <a:latin typeface="Stencil" panose="040409050D0802020404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512" y="252354"/>
            <a:ext cx="11720975" cy="6353292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1205" name="Google Shape;2244;p1"/>
          <p:cNvPicPr preferRelativeResize="0"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68" y="477727"/>
            <a:ext cx="1176065" cy="88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2245;p1"/>
          <p:cNvSpPr txBox="1"/>
          <p:nvPr/>
        </p:nvSpPr>
        <p:spPr>
          <a:xfrm>
            <a:off x="3630390" y="1053856"/>
            <a:ext cx="4931222" cy="966564"/>
          </a:xfrm>
          <a:prstGeom prst="rect">
            <a:avLst/>
          </a:prstGeom>
          <a:noFill/>
          <a:ln>
            <a:noFill/>
          </a:ln>
        </p:spPr>
        <p:txBody>
          <a:bodyPr spcFirstLastPara="1" lIns="91392" tIns="45683" rIns="91392" bIns="45683" anchor="ctr"/>
          <a:lstStyle/>
          <a:p>
            <a:pPr algn="ctr" defTabSz="914400">
              <a:defRPr/>
            </a:pPr>
            <a:r>
              <a:rPr lang="en-US" sz="1050" b="1" dirty="0">
                <a:solidFill>
                  <a:prstClr val="black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KEMENTERIAN KESIHATAN MALAYSIA </a:t>
            </a:r>
            <a:endParaRPr sz="105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22" y="5242783"/>
            <a:ext cx="12189178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ms-MY" sz="20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Unit Latihan Dalam Perkhidmatan 1</a:t>
            </a:r>
            <a:endParaRPr lang="ms-MY" sz="2000" b="1" dirty="0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ms-MY" sz="20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(Program Kepakaran 2)</a:t>
            </a:r>
            <a:endParaRPr lang="ms-MY" sz="2000" b="1" dirty="0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ms-MY" sz="20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Bahagian Pengurusan Latihan</a:t>
            </a:r>
            <a:endParaRPr lang="ms-MY" sz="2000" b="1" dirty="0">
              <a:solidFill>
                <a:prstClr val="black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ms-MY" sz="20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Kementerian Kesihatan Malaysia</a:t>
            </a:r>
            <a:br>
              <a:rPr lang="ms-MY" sz="2000" dirty="0">
                <a:solidFill>
                  <a:prstClr val="black"/>
                </a:solidFill>
                <a:latin typeface="Franklin Gothic Medium Cond" panose="020B0606030402020204" pitchFamily="34" charset="0"/>
                <a:ea typeface="+mj-ea"/>
                <a:cs typeface="+mj-cs"/>
              </a:rPr>
            </a:br>
            <a:r>
              <a:rPr lang="en-US" sz="2000" dirty="0">
                <a:solidFill>
                  <a:prstClr val="black"/>
                </a:solidFill>
                <a:latin typeface="Franklin Gothic Medium Cond" panose="020B0606030402020204" pitchFamily="34" charset="0"/>
                <a:ea typeface="+mj-ea"/>
                <a:cs typeface="+mj-cs"/>
              </a:rPr>
              <a:t> </a:t>
            </a:r>
            <a:br>
              <a:rPr lang="en-US" sz="2000" dirty="0">
                <a:solidFill>
                  <a:prstClr val="black"/>
                </a:solidFill>
                <a:latin typeface="Franklin Gothic Medium Cond" panose="020B0606030402020204" pitchFamily="34" charset="0"/>
                <a:ea typeface="+mj-ea"/>
                <a:cs typeface="+mj-cs"/>
              </a:rPr>
            </a:b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858D-02C5-421E-8795-BCF9A9368CE9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191;p4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5166" y="33795"/>
            <a:ext cx="12176833" cy="68372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object 3"/>
          <p:cNvGrpSpPr/>
          <p:nvPr/>
        </p:nvGrpSpPr>
        <p:grpSpPr>
          <a:xfrm>
            <a:off x="835152" y="2095331"/>
            <a:ext cx="2168313" cy="924560"/>
            <a:chOff x="626363" y="1671827"/>
            <a:chExt cx="1626235" cy="455930"/>
          </a:xfrm>
          <a:solidFill>
            <a:schemeClr val="bg2"/>
          </a:solidFill>
        </p:grpSpPr>
        <p:sp>
          <p:nvSpPr>
            <p:cNvPr id="4" name="object 4"/>
            <p:cNvSpPr/>
            <p:nvPr/>
          </p:nvSpPr>
          <p:spPr>
            <a:xfrm>
              <a:off x="639317" y="1684781"/>
              <a:ext cx="1600200" cy="429895"/>
            </a:xfrm>
            <a:custGeom>
              <a:avLst/>
              <a:gdLst/>
              <a:ahLst/>
              <a:cxnLst/>
              <a:rect l="l" t="t" r="r" b="b"/>
              <a:pathLst>
                <a:path w="1600200" h="429894">
                  <a:moveTo>
                    <a:pt x="1385315" y="0"/>
                  </a:moveTo>
                  <a:lnTo>
                    <a:pt x="0" y="0"/>
                  </a:lnTo>
                  <a:lnTo>
                    <a:pt x="214884" y="214883"/>
                  </a:lnTo>
                  <a:lnTo>
                    <a:pt x="0" y="429767"/>
                  </a:lnTo>
                  <a:lnTo>
                    <a:pt x="1385315" y="429767"/>
                  </a:lnTo>
                  <a:lnTo>
                    <a:pt x="1600200" y="214883"/>
                  </a:lnTo>
                  <a:lnTo>
                    <a:pt x="1385315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639317" y="1684781"/>
              <a:ext cx="1600200" cy="429895"/>
            </a:xfrm>
            <a:custGeom>
              <a:avLst/>
              <a:gdLst/>
              <a:ahLst/>
              <a:cxnLst/>
              <a:rect l="l" t="t" r="r" b="b"/>
              <a:pathLst>
                <a:path w="1600200" h="429894">
                  <a:moveTo>
                    <a:pt x="0" y="0"/>
                  </a:moveTo>
                  <a:lnTo>
                    <a:pt x="1385315" y="0"/>
                  </a:lnTo>
                  <a:lnTo>
                    <a:pt x="1600200" y="214883"/>
                  </a:lnTo>
                  <a:lnTo>
                    <a:pt x="1385315" y="429767"/>
                  </a:lnTo>
                  <a:lnTo>
                    <a:pt x="0" y="429767"/>
                  </a:lnTo>
                  <a:lnTo>
                    <a:pt x="214884" y="21488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907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02977" y="2336055"/>
            <a:ext cx="630767" cy="34447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7145">
              <a:spcBef>
                <a:spcPts val="125"/>
              </a:spcBef>
            </a:pPr>
            <a:r>
              <a:rPr sz="2135" b="1" spc="-7" dirty="0">
                <a:latin typeface="Calibri" panose="020F0502020204030204"/>
                <a:cs typeface="Calibri" panose="020F0502020204030204"/>
              </a:rPr>
              <a:t>KPSU</a:t>
            </a:r>
            <a:endParaRPr sz="2135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181095" y="2037725"/>
            <a:ext cx="7169573" cy="934720"/>
            <a:chOff x="2398776" y="1562100"/>
            <a:chExt cx="5377180" cy="701040"/>
          </a:xfrm>
          <a:solidFill>
            <a:schemeClr val="bg2">
              <a:lumMod val="90000"/>
            </a:schemeClr>
          </a:solidFill>
        </p:grpSpPr>
        <p:sp>
          <p:nvSpPr>
            <p:cNvPr id="13" name="object 13"/>
            <p:cNvSpPr/>
            <p:nvPr/>
          </p:nvSpPr>
          <p:spPr>
            <a:xfrm>
              <a:off x="2411730" y="1575053"/>
              <a:ext cx="5351145" cy="675640"/>
            </a:xfrm>
            <a:custGeom>
              <a:avLst/>
              <a:gdLst/>
              <a:ahLst/>
              <a:cxnLst/>
              <a:rect l="l" t="t" r="r" b="b"/>
              <a:pathLst>
                <a:path w="5351145" h="675639">
                  <a:moveTo>
                    <a:pt x="5238242" y="0"/>
                  </a:moveTo>
                  <a:lnTo>
                    <a:pt x="112521" y="0"/>
                  </a:lnTo>
                  <a:lnTo>
                    <a:pt x="68740" y="8848"/>
                  </a:lnTo>
                  <a:lnTo>
                    <a:pt x="32972" y="32972"/>
                  </a:lnTo>
                  <a:lnTo>
                    <a:pt x="8848" y="68740"/>
                  </a:lnTo>
                  <a:lnTo>
                    <a:pt x="0" y="112522"/>
                  </a:lnTo>
                  <a:lnTo>
                    <a:pt x="0" y="562610"/>
                  </a:lnTo>
                  <a:lnTo>
                    <a:pt x="8848" y="606391"/>
                  </a:lnTo>
                  <a:lnTo>
                    <a:pt x="32972" y="642159"/>
                  </a:lnTo>
                  <a:lnTo>
                    <a:pt x="68740" y="666283"/>
                  </a:lnTo>
                  <a:lnTo>
                    <a:pt x="112521" y="675132"/>
                  </a:lnTo>
                  <a:lnTo>
                    <a:pt x="5238242" y="675132"/>
                  </a:lnTo>
                  <a:lnTo>
                    <a:pt x="5282023" y="666283"/>
                  </a:lnTo>
                  <a:lnTo>
                    <a:pt x="5317791" y="642159"/>
                  </a:lnTo>
                  <a:lnTo>
                    <a:pt x="5341915" y="606391"/>
                  </a:lnTo>
                  <a:lnTo>
                    <a:pt x="5350764" y="562610"/>
                  </a:lnTo>
                  <a:lnTo>
                    <a:pt x="5350764" y="112522"/>
                  </a:lnTo>
                  <a:lnTo>
                    <a:pt x="5341915" y="68740"/>
                  </a:lnTo>
                  <a:lnTo>
                    <a:pt x="5317791" y="32972"/>
                  </a:lnTo>
                  <a:lnTo>
                    <a:pt x="5282023" y="8848"/>
                  </a:lnTo>
                  <a:lnTo>
                    <a:pt x="523824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2000">
                <a:latin typeface="Arial Nova" panose="020B0504020202020204" pitchFamily="34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411730" y="1575053"/>
              <a:ext cx="5351145" cy="675640"/>
            </a:xfrm>
            <a:custGeom>
              <a:avLst/>
              <a:gdLst/>
              <a:ahLst/>
              <a:cxnLst/>
              <a:rect l="l" t="t" r="r" b="b"/>
              <a:pathLst>
                <a:path w="5351145" h="675639">
                  <a:moveTo>
                    <a:pt x="0" y="112522"/>
                  </a:moveTo>
                  <a:lnTo>
                    <a:pt x="8848" y="68740"/>
                  </a:lnTo>
                  <a:lnTo>
                    <a:pt x="32972" y="32972"/>
                  </a:lnTo>
                  <a:lnTo>
                    <a:pt x="68740" y="8848"/>
                  </a:lnTo>
                  <a:lnTo>
                    <a:pt x="112521" y="0"/>
                  </a:lnTo>
                  <a:lnTo>
                    <a:pt x="5238242" y="0"/>
                  </a:lnTo>
                  <a:lnTo>
                    <a:pt x="5282023" y="8848"/>
                  </a:lnTo>
                  <a:lnTo>
                    <a:pt x="5317791" y="32972"/>
                  </a:lnTo>
                  <a:lnTo>
                    <a:pt x="5341915" y="68740"/>
                  </a:lnTo>
                  <a:lnTo>
                    <a:pt x="5350764" y="112522"/>
                  </a:lnTo>
                  <a:lnTo>
                    <a:pt x="5350764" y="562610"/>
                  </a:lnTo>
                  <a:lnTo>
                    <a:pt x="5341915" y="606391"/>
                  </a:lnTo>
                  <a:lnTo>
                    <a:pt x="5317791" y="642159"/>
                  </a:lnTo>
                  <a:lnTo>
                    <a:pt x="5282023" y="666283"/>
                  </a:lnTo>
                  <a:lnTo>
                    <a:pt x="5238242" y="675132"/>
                  </a:lnTo>
                  <a:lnTo>
                    <a:pt x="112521" y="675132"/>
                  </a:lnTo>
                  <a:lnTo>
                    <a:pt x="68740" y="666283"/>
                  </a:lnTo>
                  <a:lnTo>
                    <a:pt x="32972" y="642159"/>
                  </a:lnTo>
                  <a:lnTo>
                    <a:pt x="8848" y="606391"/>
                  </a:lnTo>
                  <a:lnTo>
                    <a:pt x="0" y="562610"/>
                  </a:lnTo>
                  <a:lnTo>
                    <a:pt x="0" y="112522"/>
                  </a:lnTo>
                  <a:close/>
                </a:path>
              </a:pathLst>
            </a:custGeom>
            <a:grpFill/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000">
                <a:latin typeface="Arial Nova" panose="020B0504020202020204" pitchFamily="34" charset="0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21672" y="2160523"/>
            <a:ext cx="3721947" cy="66230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ctr">
              <a:spcBef>
                <a:spcPts val="135"/>
              </a:spcBef>
            </a:pPr>
            <a:r>
              <a:rPr lang="en-US" sz="1400" b="1" spc="-7" dirty="0">
                <a:latin typeface="Arial Nova" panose="020B0504020202020204" pitchFamily="34" charset="0"/>
                <a:cs typeface="Arial" panose="020B0604020202020204"/>
              </a:rPr>
              <a:t>PUAN NUR IRMAWARNI MOHAMAD</a:t>
            </a:r>
            <a:endParaRPr sz="1400" dirty="0">
              <a:latin typeface="Arial Nova" panose="020B0504020202020204" pitchFamily="34" charset="0"/>
              <a:cs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N</a:t>
            </a: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o tel</a:t>
            </a:r>
            <a:r>
              <a:rPr sz="1400" b="1" dirty="0">
                <a:latin typeface="Arial Nova" panose="020B0504020202020204" pitchFamily="34" charset="0"/>
                <a:cs typeface="Arial" panose="020B0604020202020204"/>
              </a:rPr>
              <a:t>: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 </a:t>
            </a:r>
            <a:r>
              <a:rPr sz="1400" b="1" dirty="0">
                <a:latin typeface="Arial Nova" panose="020B0504020202020204" pitchFamily="34" charset="0"/>
                <a:cs typeface="Arial" panose="020B0604020202020204"/>
              </a:rPr>
              <a:t>03-8885</a:t>
            </a:r>
            <a:r>
              <a:rPr sz="1400" b="1" spc="-60" dirty="0">
                <a:latin typeface="Arial Nova" panose="020B0504020202020204" pitchFamily="34" charset="0"/>
                <a:cs typeface="Arial" panose="020B0604020202020204"/>
              </a:rPr>
              <a:t> </a:t>
            </a:r>
            <a:r>
              <a:rPr sz="1400" b="1" dirty="0">
                <a:latin typeface="Arial Nova" panose="020B0504020202020204" pitchFamily="34" charset="0"/>
                <a:cs typeface="Arial" panose="020B0604020202020204"/>
              </a:rPr>
              <a:t>0600</a:t>
            </a:r>
            <a:r>
              <a:rPr sz="1400" b="1" spc="-53" dirty="0">
                <a:latin typeface="Arial Nova" panose="020B0504020202020204" pitchFamily="34" charset="0"/>
                <a:cs typeface="Arial" panose="020B0604020202020204"/>
              </a:rPr>
              <a:t> </a:t>
            </a:r>
            <a:r>
              <a:rPr lang="en-MY" sz="1400" b="1" spc="-53" dirty="0">
                <a:latin typeface="Arial Nova" panose="020B0504020202020204" pitchFamily="34" charset="0"/>
                <a:cs typeface="Arial" panose="020B0604020202020204"/>
              </a:rPr>
              <a:t>samb</a:t>
            </a:r>
            <a:r>
              <a:rPr sz="1400" b="1" spc="-13" dirty="0">
                <a:latin typeface="Arial Nova" panose="020B0504020202020204" pitchFamily="34" charset="0"/>
                <a:cs typeface="Arial" panose="020B0604020202020204"/>
              </a:rPr>
              <a:t> </a:t>
            </a:r>
            <a:r>
              <a:rPr sz="1400" b="1" dirty="0">
                <a:latin typeface="Arial Nova" panose="020B0504020202020204" pitchFamily="34" charset="0"/>
                <a:cs typeface="Arial" panose="020B0604020202020204"/>
              </a:rPr>
              <a:t>6136</a:t>
            </a:r>
            <a:endParaRPr sz="1400" dirty="0">
              <a:latin typeface="Arial Nova" panose="020B0504020202020204" pitchFamily="34" charset="0"/>
              <a:cs typeface="Arial" panose="020B0604020202020204"/>
            </a:endParaRPr>
          </a:p>
          <a:p>
            <a:pPr marL="1905" algn="ctr"/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e-mel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:</a:t>
            </a:r>
            <a:r>
              <a:rPr sz="1400" b="1" spc="20" dirty="0">
                <a:latin typeface="Arial Nova" panose="020B0504020202020204" pitchFamily="34" charset="0"/>
                <a:cs typeface="Arial" panose="020B0604020202020204"/>
              </a:rPr>
              <a:t> </a:t>
            </a:r>
            <a:r>
              <a:rPr lang="en-US" sz="1400" b="1" spc="-7" dirty="0">
                <a:latin typeface="Arial Nova" panose="020B0504020202020204" pitchFamily="34" charset="0"/>
                <a:cs typeface="Arial" panose="020B0604020202020204"/>
              </a:rPr>
              <a:t>irmawarni@moh.gov.my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07720" y="3098800"/>
            <a:ext cx="2106930" cy="959485"/>
            <a:chOff x="664463" y="2324100"/>
            <a:chExt cx="1521460" cy="719455"/>
          </a:xfrm>
          <a:solidFill>
            <a:schemeClr val="bg2"/>
          </a:solidFill>
        </p:grpSpPr>
        <p:sp>
          <p:nvSpPr>
            <p:cNvPr id="17" name="object 17"/>
            <p:cNvSpPr/>
            <p:nvPr/>
          </p:nvSpPr>
          <p:spPr>
            <a:xfrm>
              <a:off x="677417" y="2337053"/>
              <a:ext cx="1495425" cy="693420"/>
            </a:xfrm>
            <a:custGeom>
              <a:avLst/>
              <a:gdLst/>
              <a:ahLst/>
              <a:cxnLst/>
              <a:rect l="l" t="t" r="r" b="b"/>
              <a:pathLst>
                <a:path w="1495425" h="693419">
                  <a:moveTo>
                    <a:pt x="1148333" y="0"/>
                  </a:moveTo>
                  <a:lnTo>
                    <a:pt x="0" y="0"/>
                  </a:lnTo>
                  <a:lnTo>
                    <a:pt x="346709" y="346709"/>
                  </a:lnTo>
                  <a:lnTo>
                    <a:pt x="0" y="693419"/>
                  </a:lnTo>
                  <a:lnTo>
                    <a:pt x="1148333" y="693419"/>
                  </a:lnTo>
                  <a:lnTo>
                    <a:pt x="1495044" y="346709"/>
                  </a:lnTo>
                  <a:lnTo>
                    <a:pt x="114833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417" y="2337053"/>
              <a:ext cx="1495425" cy="693420"/>
            </a:xfrm>
            <a:custGeom>
              <a:avLst/>
              <a:gdLst/>
              <a:ahLst/>
              <a:cxnLst/>
              <a:rect l="l" t="t" r="r" b="b"/>
              <a:pathLst>
                <a:path w="1495425" h="693419">
                  <a:moveTo>
                    <a:pt x="0" y="0"/>
                  </a:moveTo>
                  <a:lnTo>
                    <a:pt x="1148333" y="0"/>
                  </a:lnTo>
                  <a:lnTo>
                    <a:pt x="1495044" y="346709"/>
                  </a:lnTo>
                  <a:lnTo>
                    <a:pt x="1148333" y="693419"/>
                  </a:lnTo>
                  <a:lnTo>
                    <a:pt x="0" y="693419"/>
                  </a:lnTo>
                  <a:lnTo>
                    <a:pt x="346709" y="34670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908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72928" y="3118036"/>
            <a:ext cx="853440" cy="75628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5875" marR="6985" algn="ctr">
              <a:spcBef>
                <a:spcPts val="140"/>
              </a:spcBef>
            </a:pPr>
            <a:r>
              <a:rPr sz="1600" b="1" spc="-7" dirty="0">
                <a:latin typeface="Calibri" panose="020F0502020204030204"/>
                <a:cs typeface="Calibri" panose="020F0502020204030204"/>
              </a:rPr>
              <a:t>PSU </a:t>
            </a:r>
            <a:r>
              <a:rPr sz="16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7" dirty="0">
                <a:latin typeface="Calibri" panose="020F0502020204030204"/>
                <a:cs typeface="Calibri" panose="020F0502020204030204"/>
              </a:rPr>
              <a:t>DESK </a:t>
            </a:r>
            <a:r>
              <a:rPr sz="16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7" dirty="0">
                <a:latin typeface="Calibri" panose="020F0502020204030204"/>
                <a:cs typeface="Calibri" panose="020F0502020204030204"/>
              </a:rPr>
              <a:t>OF</a:t>
            </a:r>
            <a:r>
              <a:rPr sz="1600" b="1" dirty="0">
                <a:latin typeface="Calibri" panose="020F0502020204030204"/>
                <a:cs typeface="Calibri" panose="020F0502020204030204"/>
              </a:rPr>
              <a:t>FICER</a:t>
            </a:r>
            <a:endParaRPr sz="1600" b="1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212593" y="3153665"/>
            <a:ext cx="7185660" cy="886460"/>
            <a:chOff x="2409444" y="2365248"/>
            <a:chExt cx="5389245" cy="664845"/>
          </a:xfrm>
          <a:solidFill>
            <a:schemeClr val="bg2"/>
          </a:solidFill>
        </p:grpSpPr>
        <p:sp>
          <p:nvSpPr>
            <p:cNvPr id="21" name="object 21"/>
            <p:cNvSpPr/>
            <p:nvPr/>
          </p:nvSpPr>
          <p:spPr>
            <a:xfrm>
              <a:off x="2422398" y="2378202"/>
              <a:ext cx="5363210" cy="638810"/>
            </a:xfrm>
            <a:custGeom>
              <a:avLst/>
              <a:gdLst/>
              <a:ahLst/>
              <a:cxnLst/>
              <a:rect l="l" t="t" r="r" b="b"/>
              <a:pathLst>
                <a:path w="5363209" h="638810">
                  <a:moveTo>
                    <a:pt x="5256530" y="0"/>
                  </a:moveTo>
                  <a:lnTo>
                    <a:pt x="106425" y="0"/>
                  </a:lnTo>
                  <a:lnTo>
                    <a:pt x="64990" y="8360"/>
                  </a:lnTo>
                  <a:lnTo>
                    <a:pt x="31162" y="31162"/>
                  </a:lnTo>
                  <a:lnTo>
                    <a:pt x="8360" y="64990"/>
                  </a:lnTo>
                  <a:lnTo>
                    <a:pt x="0" y="106425"/>
                  </a:lnTo>
                  <a:lnTo>
                    <a:pt x="0" y="532130"/>
                  </a:lnTo>
                  <a:lnTo>
                    <a:pt x="8360" y="573565"/>
                  </a:lnTo>
                  <a:lnTo>
                    <a:pt x="31162" y="607393"/>
                  </a:lnTo>
                  <a:lnTo>
                    <a:pt x="64990" y="630195"/>
                  </a:lnTo>
                  <a:lnTo>
                    <a:pt x="106425" y="638556"/>
                  </a:lnTo>
                  <a:lnTo>
                    <a:pt x="5256530" y="638556"/>
                  </a:lnTo>
                  <a:lnTo>
                    <a:pt x="5297965" y="630195"/>
                  </a:lnTo>
                  <a:lnTo>
                    <a:pt x="5331793" y="607393"/>
                  </a:lnTo>
                  <a:lnTo>
                    <a:pt x="5354595" y="573565"/>
                  </a:lnTo>
                  <a:lnTo>
                    <a:pt x="5362956" y="532130"/>
                  </a:lnTo>
                  <a:lnTo>
                    <a:pt x="5362956" y="106425"/>
                  </a:lnTo>
                  <a:lnTo>
                    <a:pt x="5354595" y="64990"/>
                  </a:lnTo>
                  <a:lnTo>
                    <a:pt x="5331793" y="31162"/>
                  </a:lnTo>
                  <a:lnTo>
                    <a:pt x="5297965" y="8360"/>
                  </a:lnTo>
                  <a:lnTo>
                    <a:pt x="525653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422398" y="2378202"/>
              <a:ext cx="5363210" cy="638810"/>
            </a:xfrm>
            <a:custGeom>
              <a:avLst/>
              <a:gdLst/>
              <a:ahLst/>
              <a:cxnLst/>
              <a:rect l="l" t="t" r="r" b="b"/>
              <a:pathLst>
                <a:path w="5363209" h="638810">
                  <a:moveTo>
                    <a:pt x="0" y="106425"/>
                  </a:moveTo>
                  <a:lnTo>
                    <a:pt x="8360" y="64990"/>
                  </a:lnTo>
                  <a:lnTo>
                    <a:pt x="31162" y="31162"/>
                  </a:lnTo>
                  <a:lnTo>
                    <a:pt x="64990" y="8360"/>
                  </a:lnTo>
                  <a:lnTo>
                    <a:pt x="106425" y="0"/>
                  </a:lnTo>
                  <a:lnTo>
                    <a:pt x="5256530" y="0"/>
                  </a:lnTo>
                  <a:lnTo>
                    <a:pt x="5297965" y="8360"/>
                  </a:lnTo>
                  <a:lnTo>
                    <a:pt x="5331793" y="31162"/>
                  </a:lnTo>
                  <a:lnTo>
                    <a:pt x="5354595" y="64990"/>
                  </a:lnTo>
                  <a:lnTo>
                    <a:pt x="5362956" y="106425"/>
                  </a:lnTo>
                  <a:lnTo>
                    <a:pt x="5362956" y="532130"/>
                  </a:lnTo>
                  <a:lnTo>
                    <a:pt x="5354595" y="573565"/>
                  </a:lnTo>
                  <a:lnTo>
                    <a:pt x="5331793" y="607393"/>
                  </a:lnTo>
                  <a:lnTo>
                    <a:pt x="5297965" y="630195"/>
                  </a:lnTo>
                  <a:lnTo>
                    <a:pt x="5256530" y="638556"/>
                  </a:lnTo>
                  <a:lnTo>
                    <a:pt x="106425" y="638556"/>
                  </a:lnTo>
                  <a:lnTo>
                    <a:pt x="64990" y="630195"/>
                  </a:lnTo>
                  <a:lnTo>
                    <a:pt x="31162" y="607393"/>
                  </a:lnTo>
                  <a:lnTo>
                    <a:pt x="8360" y="573565"/>
                  </a:lnTo>
                  <a:lnTo>
                    <a:pt x="0" y="532130"/>
                  </a:lnTo>
                  <a:lnTo>
                    <a:pt x="0" y="106425"/>
                  </a:lnTo>
                  <a:close/>
                </a:path>
              </a:pathLst>
            </a:custGeom>
            <a:grpFill/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018701" y="3207851"/>
            <a:ext cx="3574627" cy="68008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13360" marR="210820" indent="4445" algn="ctr">
              <a:spcBef>
                <a:spcPts val="135"/>
              </a:spcBef>
            </a:pPr>
            <a:r>
              <a:rPr lang="en-US" sz="1400" b="1" spc="-7" dirty="0">
                <a:latin typeface="Arial Nova" panose="020B0504020202020204" pitchFamily="34" charset="0"/>
                <a:cs typeface="Arial" panose="020B0604020202020204"/>
              </a:rPr>
              <a:t>DATIN 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SURIANI BINTI BAHROM  </a:t>
            </a:r>
            <a:endParaRPr lang="en-US" sz="1400" b="1" spc="-7" dirty="0" smtClean="0">
              <a:latin typeface="Arial Nova" panose="020B0504020202020204" pitchFamily="34" charset="0"/>
              <a:cs typeface="Arial" panose="020B0604020202020204"/>
            </a:endParaRPr>
          </a:p>
          <a:p>
            <a:pPr marL="213360" marR="210820" indent="4445" algn="ctr">
              <a:spcBef>
                <a:spcPts val="135"/>
              </a:spcBef>
            </a:pPr>
            <a:r>
              <a:rPr sz="1400" b="1" spc="-7" dirty="0" smtClean="0">
                <a:latin typeface="Arial Nova" panose="020B0504020202020204" pitchFamily="34" charset="0"/>
                <a:cs typeface="Arial" panose="020B0604020202020204"/>
              </a:rPr>
              <a:t>N</a:t>
            </a:r>
            <a:r>
              <a:rPr lang="en-MY" sz="1400" b="1" spc="-7" dirty="0" smtClean="0">
                <a:latin typeface="Arial Nova" panose="020B0504020202020204" pitchFamily="34" charset="0"/>
                <a:cs typeface="Arial" panose="020B0604020202020204"/>
              </a:rPr>
              <a:t>o tel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: 03-8885 0600 </a:t>
            </a: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samb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 6134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e-mel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: suriani.bahrom@moh.gov.my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90449" y="4171697"/>
            <a:ext cx="2168313" cy="887644"/>
            <a:chOff x="592836" y="3128772"/>
            <a:chExt cx="1626235" cy="582295"/>
          </a:xfrm>
          <a:solidFill>
            <a:schemeClr val="bg2"/>
          </a:solidFill>
        </p:grpSpPr>
        <p:sp>
          <p:nvSpPr>
            <p:cNvPr id="25" name="object 25"/>
            <p:cNvSpPr/>
            <p:nvPr/>
          </p:nvSpPr>
          <p:spPr>
            <a:xfrm>
              <a:off x="605790" y="3141726"/>
              <a:ext cx="1600200" cy="556260"/>
            </a:xfrm>
            <a:custGeom>
              <a:avLst/>
              <a:gdLst/>
              <a:ahLst/>
              <a:cxnLst/>
              <a:rect l="l" t="t" r="r" b="b"/>
              <a:pathLst>
                <a:path w="1600200" h="556260">
                  <a:moveTo>
                    <a:pt x="1322070" y="0"/>
                  </a:moveTo>
                  <a:lnTo>
                    <a:pt x="0" y="0"/>
                  </a:lnTo>
                  <a:lnTo>
                    <a:pt x="278129" y="278130"/>
                  </a:lnTo>
                  <a:lnTo>
                    <a:pt x="0" y="556260"/>
                  </a:lnTo>
                  <a:lnTo>
                    <a:pt x="1322070" y="556260"/>
                  </a:lnTo>
                  <a:lnTo>
                    <a:pt x="1600199" y="278130"/>
                  </a:lnTo>
                  <a:lnTo>
                    <a:pt x="132207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05790" y="3141726"/>
              <a:ext cx="1600200" cy="556260"/>
            </a:xfrm>
            <a:custGeom>
              <a:avLst/>
              <a:gdLst/>
              <a:ahLst/>
              <a:cxnLst/>
              <a:rect l="l" t="t" r="r" b="b"/>
              <a:pathLst>
                <a:path w="1600200" h="556260">
                  <a:moveTo>
                    <a:pt x="0" y="0"/>
                  </a:moveTo>
                  <a:lnTo>
                    <a:pt x="1322070" y="0"/>
                  </a:lnTo>
                  <a:lnTo>
                    <a:pt x="1600199" y="278130"/>
                  </a:lnTo>
                  <a:lnTo>
                    <a:pt x="1322070" y="556260"/>
                  </a:lnTo>
                  <a:lnTo>
                    <a:pt x="0" y="556260"/>
                  </a:lnTo>
                  <a:lnTo>
                    <a:pt x="278129" y="2781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908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232407" y="4325026"/>
            <a:ext cx="1432416" cy="631190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7145" marR="6985" indent="24130" algn="ctr">
              <a:spcBef>
                <a:spcPts val="125"/>
              </a:spcBef>
            </a:pPr>
            <a:r>
              <a:rPr sz="2000" b="1" spc="-33" dirty="0">
                <a:latin typeface="Calibri" panose="020F0502020204030204"/>
                <a:cs typeface="Calibri" panose="020F0502020204030204"/>
              </a:rPr>
              <a:t>LUAR </a:t>
            </a:r>
            <a:r>
              <a:rPr sz="2000" b="1" spc="-27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7" dirty="0">
                <a:latin typeface="Calibri" panose="020F0502020204030204"/>
                <a:cs typeface="Calibri" panose="020F0502020204030204"/>
              </a:rPr>
              <a:t>N</a:t>
            </a:r>
            <a:r>
              <a:rPr sz="2000" b="1" spc="-33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b="1" spc="-13" dirty="0">
                <a:latin typeface="Calibri" panose="020F0502020204030204"/>
                <a:cs typeface="Calibri" panose="020F0502020204030204"/>
              </a:rPr>
              <a:t>G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b="1" spc="-7" dirty="0">
                <a:latin typeface="Calibri" panose="020F0502020204030204"/>
                <a:cs typeface="Calibri" panose="020F0502020204030204"/>
              </a:rPr>
              <a:t>RA</a:t>
            </a:r>
            <a:endParaRPr sz="2000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198368" y="4171696"/>
            <a:ext cx="7169573" cy="904240"/>
            <a:chOff x="2398776" y="3128772"/>
            <a:chExt cx="5377180" cy="678180"/>
          </a:xfrm>
          <a:solidFill>
            <a:schemeClr val="bg2"/>
          </a:solidFill>
        </p:grpSpPr>
        <p:sp>
          <p:nvSpPr>
            <p:cNvPr id="29" name="object 29"/>
            <p:cNvSpPr/>
            <p:nvPr/>
          </p:nvSpPr>
          <p:spPr>
            <a:xfrm>
              <a:off x="2411730" y="3141726"/>
              <a:ext cx="5351145" cy="652780"/>
            </a:xfrm>
            <a:custGeom>
              <a:avLst/>
              <a:gdLst/>
              <a:ahLst/>
              <a:cxnLst/>
              <a:rect l="l" t="t" r="r" b="b"/>
              <a:pathLst>
                <a:path w="5351145" h="652779">
                  <a:moveTo>
                    <a:pt x="5242052" y="0"/>
                  </a:moveTo>
                  <a:lnTo>
                    <a:pt x="108712" y="0"/>
                  </a:lnTo>
                  <a:lnTo>
                    <a:pt x="66383" y="8538"/>
                  </a:lnTo>
                  <a:lnTo>
                    <a:pt x="31829" y="31829"/>
                  </a:lnTo>
                  <a:lnTo>
                    <a:pt x="8538" y="66383"/>
                  </a:lnTo>
                  <a:lnTo>
                    <a:pt x="0" y="108712"/>
                  </a:lnTo>
                  <a:lnTo>
                    <a:pt x="0" y="543560"/>
                  </a:lnTo>
                  <a:lnTo>
                    <a:pt x="8538" y="585888"/>
                  </a:lnTo>
                  <a:lnTo>
                    <a:pt x="31829" y="620442"/>
                  </a:lnTo>
                  <a:lnTo>
                    <a:pt x="66383" y="643733"/>
                  </a:lnTo>
                  <a:lnTo>
                    <a:pt x="108712" y="652272"/>
                  </a:lnTo>
                  <a:lnTo>
                    <a:pt x="5242052" y="652272"/>
                  </a:lnTo>
                  <a:lnTo>
                    <a:pt x="5284380" y="643733"/>
                  </a:lnTo>
                  <a:lnTo>
                    <a:pt x="5318934" y="620442"/>
                  </a:lnTo>
                  <a:lnTo>
                    <a:pt x="5342225" y="585888"/>
                  </a:lnTo>
                  <a:lnTo>
                    <a:pt x="5350764" y="543560"/>
                  </a:lnTo>
                  <a:lnTo>
                    <a:pt x="5350764" y="108712"/>
                  </a:lnTo>
                  <a:lnTo>
                    <a:pt x="5342225" y="66383"/>
                  </a:lnTo>
                  <a:lnTo>
                    <a:pt x="5318934" y="31829"/>
                  </a:lnTo>
                  <a:lnTo>
                    <a:pt x="5284380" y="8538"/>
                  </a:lnTo>
                  <a:lnTo>
                    <a:pt x="524205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411730" y="3141726"/>
              <a:ext cx="5351145" cy="652780"/>
            </a:xfrm>
            <a:custGeom>
              <a:avLst/>
              <a:gdLst/>
              <a:ahLst/>
              <a:cxnLst/>
              <a:rect l="l" t="t" r="r" b="b"/>
              <a:pathLst>
                <a:path w="5351145" h="652779">
                  <a:moveTo>
                    <a:pt x="0" y="108712"/>
                  </a:moveTo>
                  <a:lnTo>
                    <a:pt x="8538" y="66383"/>
                  </a:lnTo>
                  <a:lnTo>
                    <a:pt x="31829" y="31829"/>
                  </a:lnTo>
                  <a:lnTo>
                    <a:pt x="66383" y="8538"/>
                  </a:lnTo>
                  <a:lnTo>
                    <a:pt x="108712" y="0"/>
                  </a:lnTo>
                  <a:lnTo>
                    <a:pt x="5242052" y="0"/>
                  </a:lnTo>
                  <a:lnTo>
                    <a:pt x="5284380" y="8538"/>
                  </a:lnTo>
                  <a:lnTo>
                    <a:pt x="5318934" y="31829"/>
                  </a:lnTo>
                  <a:lnTo>
                    <a:pt x="5342225" y="66383"/>
                  </a:lnTo>
                  <a:lnTo>
                    <a:pt x="5350764" y="108712"/>
                  </a:lnTo>
                  <a:lnTo>
                    <a:pt x="5350764" y="543560"/>
                  </a:lnTo>
                  <a:lnTo>
                    <a:pt x="5342225" y="585888"/>
                  </a:lnTo>
                  <a:lnTo>
                    <a:pt x="5318934" y="620442"/>
                  </a:lnTo>
                  <a:lnTo>
                    <a:pt x="5284380" y="643733"/>
                  </a:lnTo>
                  <a:lnTo>
                    <a:pt x="5242052" y="652272"/>
                  </a:lnTo>
                  <a:lnTo>
                    <a:pt x="108712" y="652272"/>
                  </a:lnTo>
                  <a:lnTo>
                    <a:pt x="66383" y="643733"/>
                  </a:lnTo>
                  <a:lnTo>
                    <a:pt x="31829" y="620442"/>
                  </a:lnTo>
                  <a:lnTo>
                    <a:pt x="8538" y="585888"/>
                  </a:lnTo>
                  <a:lnTo>
                    <a:pt x="0" y="543560"/>
                  </a:lnTo>
                  <a:lnTo>
                    <a:pt x="0" y="108712"/>
                  </a:lnTo>
                  <a:close/>
                </a:path>
              </a:pathLst>
            </a:custGeom>
            <a:grpFill/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194807" y="4234790"/>
            <a:ext cx="3172460" cy="66294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8895" algn="ctr">
              <a:spcBef>
                <a:spcPts val="135"/>
              </a:spcBef>
            </a:pPr>
            <a:r>
              <a:rPr lang="en-US" sz="1400" b="1" spc="-7" dirty="0">
                <a:latin typeface="Arial Nova" panose="020B0504020202020204" pitchFamily="34" charset="0"/>
                <a:cs typeface="Arial" panose="020B0604020202020204"/>
              </a:rPr>
              <a:t>PUAN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 ZAIRIN RIZA BINTI RAHMAD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  <a:p>
            <a:pPr marL="17145" algn="ctr">
              <a:spcBef>
                <a:spcPts val="5"/>
              </a:spcBef>
            </a:pP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N</a:t>
            </a: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o tel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: 03-8885 0600 </a:t>
            </a: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samb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 6194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  <a:p>
            <a:pPr marL="83820" algn="ctr"/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EMEL: zairin.riza@moh.gov.my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85952" y="5226305"/>
            <a:ext cx="2066713" cy="664633"/>
            <a:chOff x="664463" y="3919728"/>
            <a:chExt cx="1550035" cy="498475"/>
          </a:xfrm>
          <a:solidFill>
            <a:schemeClr val="bg2"/>
          </a:solidFill>
        </p:grpSpPr>
        <p:sp>
          <p:nvSpPr>
            <p:cNvPr id="33" name="object 33"/>
            <p:cNvSpPr/>
            <p:nvPr/>
          </p:nvSpPr>
          <p:spPr>
            <a:xfrm>
              <a:off x="677417" y="3932682"/>
              <a:ext cx="1524000" cy="472440"/>
            </a:xfrm>
            <a:custGeom>
              <a:avLst/>
              <a:gdLst/>
              <a:ahLst/>
              <a:cxnLst/>
              <a:rect l="l" t="t" r="r" b="b"/>
              <a:pathLst>
                <a:path w="1524000" h="472439">
                  <a:moveTo>
                    <a:pt x="1287780" y="0"/>
                  </a:moveTo>
                  <a:lnTo>
                    <a:pt x="0" y="0"/>
                  </a:lnTo>
                  <a:lnTo>
                    <a:pt x="236219" y="236220"/>
                  </a:lnTo>
                  <a:lnTo>
                    <a:pt x="0" y="472440"/>
                  </a:lnTo>
                  <a:lnTo>
                    <a:pt x="1287780" y="472440"/>
                  </a:lnTo>
                  <a:lnTo>
                    <a:pt x="1524000" y="236220"/>
                  </a:lnTo>
                  <a:lnTo>
                    <a:pt x="128778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77417" y="3932682"/>
              <a:ext cx="1524000" cy="472440"/>
            </a:xfrm>
            <a:custGeom>
              <a:avLst/>
              <a:gdLst/>
              <a:ahLst/>
              <a:cxnLst/>
              <a:rect l="l" t="t" r="r" b="b"/>
              <a:pathLst>
                <a:path w="1524000" h="472439">
                  <a:moveTo>
                    <a:pt x="0" y="0"/>
                  </a:moveTo>
                  <a:lnTo>
                    <a:pt x="1287780" y="0"/>
                  </a:lnTo>
                  <a:lnTo>
                    <a:pt x="1524000" y="236220"/>
                  </a:lnTo>
                  <a:lnTo>
                    <a:pt x="1287780" y="472440"/>
                  </a:lnTo>
                  <a:lnTo>
                    <a:pt x="0" y="472440"/>
                  </a:lnTo>
                  <a:lnTo>
                    <a:pt x="236219" y="23622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908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 dirty="0"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479025" y="5241070"/>
            <a:ext cx="876300" cy="59174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69215">
              <a:spcBef>
                <a:spcPts val="135"/>
              </a:spcBef>
            </a:pPr>
            <a:r>
              <a:rPr sz="1865" b="1" spc="-13" dirty="0">
                <a:latin typeface="Calibri" panose="020F0502020204030204"/>
                <a:cs typeface="Calibri" panose="020F0502020204030204"/>
              </a:rPr>
              <a:t>DALAM</a:t>
            </a:r>
            <a:endParaRPr sz="1865" dirty="0">
              <a:latin typeface="Calibri" panose="020F0502020204030204"/>
              <a:cs typeface="Calibri" panose="020F0502020204030204"/>
            </a:endParaRPr>
          </a:p>
          <a:p>
            <a:pPr marL="17145"/>
            <a:r>
              <a:rPr sz="1865" b="1" dirty="0">
                <a:latin typeface="Calibri" panose="020F0502020204030204"/>
                <a:cs typeface="Calibri" panose="020F0502020204030204"/>
              </a:rPr>
              <a:t>N</a:t>
            </a:r>
            <a:r>
              <a:rPr sz="1865" b="1" spc="-40" dirty="0">
                <a:latin typeface="Calibri" panose="020F0502020204030204"/>
                <a:cs typeface="Calibri" panose="020F0502020204030204"/>
              </a:rPr>
              <a:t>E</a:t>
            </a:r>
            <a:r>
              <a:rPr sz="1865" b="1" spc="-7" dirty="0">
                <a:latin typeface="Calibri" panose="020F0502020204030204"/>
                <a:cs typeface="Calibri" panose="020F0502020204030204"/>
              </a:rPr>
              <a:t>GARA</a:t>
            </a:r>
            <a:endParaRPr sz="1865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163823" y="5171439"/>
            <a:ext cx="7226300" cy="719667"/>
            <a:chOff x="2372867" y="3878579"/>
            <a:chExt cx="5419725" cy="539750"/>
          </a:xfrm>
          <a:solidFill>
            <a:schemeClr val="bg2"/>
          </a:solidFill>
        </p:grpSpPr>
        <p:sp>
          <p:nvSpPr>
            <p:cNvPr id="37" name="object 37"/>
            <p:cNvSpPr/>
            <p:nvPr/>
          </p:nvSpPr>
          <p:spPr>
            <a:xfrm>
              <a:off x="2385821" y="3891533"/>
              <a:ext cx="5393690" cy="513715"/>
            </a:xfrm>
            <a:custGeom>
              <a:avLst/>
              <a:gdLst/>
              <a:ahLst/>
              <a:cxnLst/>
              <a:rect l="l" t="t" r="r" b="b"/>
              <a:pathLst>
                <a:path w="5393690" h="513714">
                  <a:moveTo>
                    <a:pt x="5307837" y="0"/>
                  </a:moveTo>
                  <a:lnTo>
                    <a:pt x="85597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1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1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7" y="513587"/>
                  </a:lnTo>
                  <a:lnTo>
                    <a:pt x="5307837" y="513587"/>
                  </a:lnTo>
                  <a:lnTo>
                    <a:pt x="5341143" y="506860"/>
                  </a:lnTo>
                  <a:lnTo>
                    <a:pt x="5368353" y="488515"/>
                  </a:lnTo>
                  <a:lnTo>
                    <a:pt x="5386705" y="461306"/>
                  </a:lnTo>
                  <a:lnTo>
                    <a:pt x="5393435" y="427989"/>
                  </a:lnTo>
                  <a:lnTo>
                    <a:pt x="5393435" y="85597"/>
                  </a:lnTo>
                  <a:lnTo>
                    <a:pt x="5386705" y="52281"/>
                  </a:lnTo>
                  <a:lnTo>
                    <a:pt x="5368353" y="25072"/>
                  </a:lnTo>
                  <a:lnTo>
                    <a:pt x="5341143" y="6727"/>
                  </a:lnTo>
                  <a:lnTo>
                    <a:pt x="530783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2400">
                <a:latin typeface="Arial Nova" panose="020B0504020202020204" pitchFamily="34" charset="0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2385821" y="3891533"/>
              <a:ext cx="5393690" cy="513715"/>
            </a:xfrm>
            <a:custGeom>
              <a:avLst/>
              <a:gdLst/>
              <a:ahLst/>
              <a:cxnLst/>
              <a:rect l="l" t="t" r="r" b="b"/>
              <a:pathLst>
                <a:path w="5393690" h="513714">
                  <a:moveTo>
                    <a:pt x="0" y="85597"/>
                  </a:moveTo>
                  <a:lnTo>
                    <a:pt x="6731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7" y="0"/>
                  </a:lnTo>
                  <a:lnTo>
                    <a:pt x="5307837" y="0"/>
                  </a:lnTo>
                  <a:lnTo>
                    <a:pt x="5341143" y="6727"/>
                  </a:lnTo>
                  <a:lnTo>
                    <a:pt x="5368353" y="25072"/>
                  </a:lnTo>
                  <a:lnTo>
                    <a:pt x="5386705" y="52281"/>
                  </a:lnTo>
                  <a:lnTo>
                    <a:pt x="5393435" y="85597"/>
                  </a:lnTo>
                  <a:lnTo>
                    <a:pt x="5393435" y="427989"/>
                  </a:lnTo>
                  <a:lnTo>
                    <a:pt x="5386705" y="461306"/>
                  </a:lnTo>
                  <a:lnTo>
                    <a:pt x="5368353" y="488515"/>
                  </a:lnTo>
                  <a:lnTo>
                    <a:pt x="5341143" y="506860"/>
                  </a:lnTo>
                  <a:lnTo>
                    <a:pt x="5307837" y="513587"/>
                  </a:lnTo>
                  <a:lnTo>
                    <a:pt x="85597" y="513587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1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grpFill/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>
                <a:latin typeface="Arial Nova" panose="020B0504020202020204" pitchFamily="34" charset="0"/>
              </a:endParaRPr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847250" y="5219913"/>
            <a:ext cx="3837093" cy="68008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45440" marR="340995" indent="635" algn="ctr">
              <a:spcBef>
                <a:spcPts val="135"/>
              </a:spcBef>
            </a:pPr>
            <a:r>
              <a:rPr lang="en-US" sz="1400" b="1" spc="-7" dirty="0">
                <a:latin typeface="Arial Nova" panose="020B0504020202020204" pitchFamily="34" charset="0"/>
                <a:cs typeface="Arial" panose="020B0604020202020204"/>
              </a:rPr>
              <a:t>PUAN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 </a:t>
            </a:r>
            <a:r>
              <a:rPr lang="en-US" sz="1400" b="1" spc="-7" dirty="0">
                <a:latin typeface="Arial Nova" panose="020B0504020202020204" pitchFamily="34" charset="0"/>
                <a:cs typeface="Arial" panose="020B0604020202020204"/>
              </a:rPr>
              <a:t>NUR HANANI BINTI KAMIL</a:t>
            </a:r>
            <a:endParaRPr lang="en-US" sz="1400" b="1" spc="-7" dirty="0">
              <a:latin typeface="Arial Nova" panose="020B0504020202020204" pitchFamily="34" charset="0"/>
              <a:cs typeface="Arial" panose="020B0604020202020204"/>
            </a:endParaRPr>
          </a:p>
          <a:p>
            <a:pPr marL="345440" marR="340995" indent="635" algn="ctr">
              <a:spcBef>
                <a:spcPts val="135"/>
              </a:spcBef>
            </a:pP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N</a:t>
            </a: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o tel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: 03-8885 0600 </a:t>
            </a: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samb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 6194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e-mel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: </a:t>
            </a:r>
            <a:r>
              <a:rPr lang="en-ID" sz="1400" b="1" spc="-7" dirty="0">
                <a:latin typeface="Arial Nova" panose="020B0504020202020204" pitchFamily="34" charset="0"/>
                <a:cs typeface="Arial" panose="020B0604020202020204"/>
              </a:rPr>
              <a:t>nurhanani.kamil@moh.gov.my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163823" y="5986271"/>
            <a:ext cx="7185660" cy="719667"/>
            <a:chOff x="2372867" y="4489703"/>
            <a:chExt cx="5389245" cy="539750"/>
          </a:xfrm>
          <a:solidFill>
            <a:schemeClr val="bg2"/>
          </a:solidFill>
        </p:grpSpPr>
        <p:sp>
          <p:nvSpPr>
            <p:cNvPr id="42" name="object 42"/>
            <p:cNvSpPr/>
            <p:nvPr/>
          </p:nvSpPr>
          <p:spPr>
            <a:xfrm>
              <a:off x="2385821" y="4502657"/>
              <a:ext cx="5363210" cy="513715"/>
            </a:xfrm>
            <a:custGeom>
              <a:avLst/>
              <a:gdLst/>
              <a:ahLst/>
              <a:cxnLst/>
              <a:rect l="l" t="t" r="r" b="b"/>
              <a:pathLst>
                <a:path w="5363209" h="513714">
                  <a:moveTo>
                    <a:pt x="5277358" y="0"/>
                  </a:moveTo>
                  <a:lnTo>
                    <a:pt x="85597" y="0"/>
                  </a:lnTo>
                  <a:lnTo>
                    <a:pt x="52292" y="6727"/>
                  </a:lnTo>
                  <a:lnTo>
                    <a:pt x="25082" y="25072"/>
                  </a:lnTo>
                  <a:lnTo>
                    <a:pt x="6731" y="52281"/>
                  </a:lnTo>
                  <a:lnTo>
                    <a:pt x="0" y="85597"/>
                  </a:lnTo>
                  <a:lnTo>
                    <a:pt x="0" y="427989"/>
                  </a:lnTo>
                  <a:lnTo>
                    <a:pt x="6731" y="461306"/>
                  </a:lnTo>
                  <a:lnTo>
                    <a:pt x="25082" y="488515"/>
                  </a:lnTo>
                  <a:lnTo>
                    <a:pt x="52292" y="506860"/>
                  </a:lnTo>
                  <a:lnTo>
                    <a:pt x="85597" y="513587"/>
                  </a:lnTo>
                  <a:lnTo>
                    <a:pt x="5277358" y="513587"/>
                  </a:lnTo>
                  <a:lnTo>
                    <a:pt x="5310663" y="506860"/>
                  </a:lnTo>
                  <a:lnTo>
                    <a:pt x="5337873" y="488515"/>
                  </a:lnTo>
                  <a:lnTo>
                    <a:pt x="5356225" y="461306"/>
                  </a:lnTo>
                  <a:lnTo>
                    <a:pt x="5362956" y="427989"/>
                  </a:lnTo>
                  <a:lnTo>
                    <a:pt x="5362956" y="85597"/>
                  </a:lnTo>
                  <a:lnTo>
                    <a:pt x="5356225" y="52281"/>
                  </a:lnTo>
                  <a:lnTo>
                    <a:pt x="5337873" y="25072"/>
                  </a:lnTo>
                  <a:lnTo>
                    <a:pt x="5310663" y="6727"/>
                  </a:lnTo>
                  <a:lnTo>
                    <a:pt x="5277358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2385821" y="4502657"/>
              <a:ext cx="5363210" cy="513715"/>
            </a:xfrm>
            <a:custGeom>
              <a:avLst/>
              <a:gdLst/>
              <a:ahLst/>
              <a:cxnLst/>
              <a:rect l="l" t="t" r="r" b="b"/>
              <a:pathLst>
                <a:path w="5363209" h="513714">
                  <a:moveTo>
                    <a:pt x="0" y="85597"/>
                  </a:moveTo>
                  <a:lnTo>
                    <a:pt x="6731" y="52281"/>
                  </a:lnTo>
                  <a:lnTo>
                    <a:pt x="25082" y="25072"/>
                  </a:lnTo>
                  <a:lnTo>
                    <a:pt x="52292" y="6727"/>
                  </a:lnTo>
                  <a:lnTo>
                    <a:pt x="85597" y="0"/>
                  </a:lnTo>
                  <a:lnTo>
                    <a:pt x="5277358" y="0"/>
                  </a:lnTo>
                  <a:lnTo>
                    <a:pt x="5310663" y="6727"/>
                  </a:lnTo>
                  <a:lnTo>
                    <a:pt x="5337873" y="25072"/>
                  </a:lnTo>
                  <a:lnTo>
                    <a:pt x="5356225" y="52281"/>
                  </a:lnTo>
                  <a:lnTo>
                    <a:pt x="5362956" y="85597"/>
                  </a:lnTo>
                  <a:lnTo>
                    <a:pt x="5362956" y="427989"/>
                  </a:lnTo>
                  <a:lnTo>
                    <a:pt x="5356225" y="461306"/>
                  </a:lnTo>
                  <a:lnTo>
                    <a:pt x="5337873" y="488515"/>
                  </a:lnTo>
                  <a:lnTo>
                    <a:pt x="5310663" y="506860"/>
                  </a:lnTo>
                  <a:lnTo>
                    <a:pt x="5277358" y="513587"/>
                  </a:lnTo>
                  <a:lnTo>
                    <a:pt x="85597" y="513587"/>
                  </a:lnTo>
                  <a:lnTo>
                    <a:pt x="52292" y="506860"/>
                  </a:lnTo>
                  <a:lnTo>
                    <a:pt x="25082" y="488515"/>
                  </a:lnTo>
                  <a:lnTo>
                    <a:pt x="6731" y="461306"/>
                  </a:lnTo>
                  <a:lnTo>
                    <a:pt x="0" y="427989"/>
                  </a:lnTo>
                  <a:lnTo>
                    <a:pt x="0" y="85597"/>
                  </a:lnTo>
                  <a:close/>
                </a:path>
              </a:pathLst>
            </a:custGeom>
            <a:grpFill/>
            <a:ln w="25908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991607" y="6079472"/>
            <a:ext cx="3527213" cy="44704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7145" algn="ctr">
              <a:spcBef>
                <a:spcPts val="135"/>
              </a:spcBef>
            </a:pPr>
            <a:r>
              <a:rPr lang="en-US" sz="1400" b="1" spc="-7" dirty="0">
                <a:latin typeface="Arial Nova" panose="020B0504020202020204" pitchFamily="34" charset="0"/>
                <a:cs typeface="Arial" panose="020B0604020202020204"/>
              </a:rPr>
              <a:t>PUAN 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NABILAH NAJWA BINTI MAZELI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  <a:p>
            <a:pPr marL="47625" algn="ctr"/>
            <a:r>
              <a:rPr lang="en-MY" sz="1400" b="1" spc="-7" dirty="0">
                <a:latin typeface="Arial Nova" panose="020B0504020202020204" pitchFamily="34" charset="0"/>
                <a:cs typeface="Arial" panose="020B0604020202020204"/>
              </a:rPr>
              <a:t>e-mel</a:t>
            </a:r>
            <a:r>
              <a:rPr sz="1400" b="1" spc="-7" dirty="0">
                <a:latin typeface="Arial Nova" panose="020B0504020202020204" pitchFamily="34" charset="0"/>
                <a:cs typeface="Arial" panose="020B0604020202020204"/>
              </a:rPr>
              <a:t>: subkepakaran@moh.gov.my</a:t>
            </a:r>
            <a:endParaRPr sz="1400" b="1" spc="-7" dirty="0">
              <a:latin typeface="Arial Nova" panose="020B0504020202020204" pitchFamily="34" charset="0"/>
              <a:cs typeface="Arial" panose="020B0604020202020204"/>
            </a:endParaRPr>
          </a:p>
        </p:txBody>
      </p:sp>
      <p:grpSp>
        <p:nvGrpSpPr>
          <p:cNvPr id="45" name="object 32"/>
          <p:cNvGrpSpPr/>
          <p:nvPr/>
        </p:nvGrpSpPr>
        <p:grpSpPr>
          <a:xfrm>
            <a:off x="915832" y="6001925"/>
            <a:ext cx="2066713" cy="664633"/>
            <a:chOff x="664463" y="3919728"/>
            <a:chExt cx="1550035" cy="498475"/>
          </a:xfrm>
          <a:solidFill>
            <a:schemeClr val="bg2"/>
          </a:solidFill>
        </p:grpSpPr>
        <p:sp>
          <p:nvSpPr>
            <p:cNvPr id="46" name="object 33"/>
            <p:cNvSpPr/>
            <p:nvPr/>
          </p:nvSpPr>
          <p:spPr>
            <a:xfrm>
              <a:off x="677417" y="3932682"/>
              <a:ext cx="1524000" cy="472440"/>
            </a:xfrm>
            <a:custGeom>
              <a:avLst/>
              <a:gdLst/>
              <a:ahLst/>
              <a:cxnLst/>
              <a:rect l="l" t="t" r="r" b="b"/>
              <a:pathLst>
                <a:path w="1524000" h="472439">
                  <a:moveTo>
                    <a:pt x="1287780" y="0"/>
                  </a:moveTo>
                  <a:lnTo>
                    <a:pt x="0" y="0"/>
                  </a:lnTo>
                  <a:lnTo>
                    <a:pt x="236219" y="236220"/>
                  </a:lnTo>
                  <a:lnTo>
                    <a:pt x="0" y="472440"/>
                  </a:lnTo>
                  <a:lnTo>
                    <a:pt x="1287780" y="472440"/>
                  </a:lnTo>
                  <a:lnTo>
                    <a:pt x="1524000" y="236220"/>
                  </a:lnTo>
                  <a:lnTo>
                    <a:pt x="128778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34"/>
            <p:cNvSpPr/>
            <p:nvPr/>
          </p:nvSpPr>
          <p:spPr>
            <a:xfrm>
              <a:off x="677417" y="3932682"/>
              <a:ext cx="1524000" cy="472440"/>
            </a:xfrm>
            <a:custGeom>
              <a:avLst/>
              <a:gdLst/>
              <a:ahLst/>
              <a:cxnLst/>
              <a:rect l="l" t="t" r="r" b="b"/>
              <a:pathLst>
                <a:path w="1524000" h="472439">
                  <a:moveTo>
                    <a:pt x="0" y="0"/>
                  </a:moveTo>
                  <a:lnTo>
                    <a:pt x="1287780" y="0"/>
                  </a:lnTo>
                  <a:lnTo>
                    <a:pt x="1524000" y="236220"/>
                  </a:lnTo>
                  <a:lnTo>
                    <a:pt x="1287780" y="472440"/>
                  </a:lnTo>
                  <a:lnTo>
                    <a:pt x="0" y="472440"/>
                  </a:lnTo>
                  <a:lnTo>
                    <a:pt x="236219" y="23622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908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sz="2400" dirty="0"/>
            </a:p>
          </p:txBody>
        </p:sp>
      </p:grpSp>
      <p:sp>
        <p:nvSpPr>
          <p:cNvPr id="48" name="object 35"/>
          <p:cNvSpPr txBox="1"/>
          <p:nvPr/>
        </p:nvSpPr>
        <p:spPr>
          <a:xfrm>
            <a:off x="1493964" y="6038285"/>
            <a:ext cx="876300" cy="59174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69215">
              <a:spcBef>
                <a:spcPts val="135"/>
              </a:spcBef>
            </a:pPr>
            <a:r>
              <a:rPr lang="en-US" sz="1865" b="1" spc="-13" dirty="0">
                <a:latin typeface="Calibri" panose="020F0502020204030204"/>
                <a:cs typeface="Calibri" panose="020F0502020204030204"/>
              </a:rPr>
              <a:t>URUS SETIA</a:t>
            </a:r>
            <a:endParaRPr sz="1865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0" name="Google Shape;227;p25"/>
          <p:cNvSpPr txBox="1"/>
          <p:nvPr/>
        </p:nvSpPr>
        <p:spPr>
          <a:xfrm>
            <a:off x="807721" y="761758"/>
            <a:ext cx="10528539" cy="9577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354" tIns="45664" rIns="91354" bIns="45664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" name="Google Shape;229;p25"/>
          <p:cNvSpPr txBox="1"/>
          <p:nvPr/>
        </p:nvSpPr>
        <p:spPr>
          <a:xfrm>
            <a:off x="957415" y="1139838"/>
            <a:ext cx="10426864" cy="44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29" tIns="45639" rIns="91329" bIns="45639" anchor="b" anchorCtr="0"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Stencil" panose="040409050D0802020404" pitchFamily="82" charset="0"/>
                <a:ea typeface="Arial Black" panose="020B0A04020102020204"/>
                <a:cs typeface="Arial Black" panose="020B0A04020102020204"/>
                <a:sym typeface="Arial Black" panose="020B0A04020102020204"/>
              </a:rPr>
              <a:t>URUSETIA PROGRAM SUBKEPAKARAN BPL</a:t>
            </a:r>
            <a:endParaRPr lang="en-US" sz="3200" b="1" dirty="0">
              <a:solidFill>
                <a:srgbClr val="FFC000"/>
              </a:solidFill>
              <a:latin typeface="Stencil" panose="040409050D0802020404" pitchFamily="82" charset="0"/>
              <a:ea typeface="Arial Black" panose="020B0A04020102020204"/>
              <a:cs typeface="Arial Black" panose="020B0A04020102020204"/>
              <a:sym typeface="Arial Black" panose="020B0A040201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13412</Words>
  <Application>WPS Presentation</Application>
  <PresentationFormat>Widescreen</PresentationFormat>
  <Paragraphs>600</Paragraphs>
  <Slides>26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9" baseType="lpstr">
      <vt:lpstr>Arial</vt:lpstr>
      <vt:lpstr>SimSun</vt:lpstr>
      <vt:lpstr>Wingdings</vt:lpstr>
      <vt:lpstr>Arial</vt:lpstr>
      <vt:lpstr>Poppins Medium</vt:lpstr>
      <vt:lpstr>Trebuchet MS</vt:lpstr>
      <vt:lpstr>Segoe Print</vt:lpstr>
      <vt:lpstr>Berlin Sans FB Demi</vt:lpstr>
      <vt:lpstr>Britannic Bold</vt:lpstr>
      <vt:lpstr>Arial Black</vt:lpstr>
      <vt:lpstr>Stencil</vt:lpstr>
      <vt:lpstr>Arial Black</vt:lpstr>
      <vt:lpstr>Comfortaa</vt:lpstr>
      <vt:lpstr>Yu Gothic UI Semibold</vt:lpstr>
      <vt:lpstr>Calibri</vt:lpstr>
      <vt:lpstr>Arial MT</vt:lpstr>
      <vt:lpstr>Times New Roman</vt:lpstr>
      <vt:lpstr>Tahoma</vt:lpstr>
      <vt:lpstr>Arial Nova</vt:lpstr>
      <vt:lpstr>Arial Narrow</vt:lpstr>
      <vt:lpstr>Bahnschrift</vt:lpstr>
      <vt:lpstr>Microsoft YaHei</vt:lpstr>
      <vt:lpstr>Arial Unicode MS</vt:lpstr>
      <vt:lpstr>Calibri Light</vt:lpstr>
      <vt:lpstr>Archivo</vt:lpstr>
      <vt:lpstr>Bai Jamjuree</vt:lpstr>
      <vt:lpstr>Bahnschrift</vt:lpstr>
      <vt:lpstr>Bahnschrift SemiBold</vt:lpstr>
      <vt:lpstr>Wingdings</vt:lpstr>
      <vt:lpstr>Poppins</vt:lpstr>
      <vt:lpstr>Franklin Gothic Medium Cond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ANGGARAN KOS PENAJAAN AOSI</vt:lpstr>
      <vt:lpstr>TANGGUNGJAWAB PEGAWAI SEMASA LATIHAN</vt:lpstr>
      <vt:lpstr>PowerPoint 演示文稿</vt:lpstr>
      <vt:lpstr>PENANGGUHAN LATIHAN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SEKIAN, TERIMA KASIH.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MAJLIS TAKLIMAT PROGRAM LATIHAN SUBKEPAKARAN SESI 2024/2025</dc:title>
  <dc:creator>USER</dc:creator>
  <cp:lastModifiedBy>User</cp:lastModifiedBy>
  <cp:revision>84</cp:revision>
  <dcterms:created xsi:type="dcterms:W3CDTF">2024-05-14T08:27:00Z</dcterms:created>
  <dcterms:modified xsi:type="dcterms:W3CDTF">2026-07-21T09:29:57Z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3BA68A57AB3F4DF49FE84C3C91831F38</vt:lpwstr>
  </property>
  <property fmtid="{D5CDD505-2E9C-101B-9397-08002B2CF9AE}" pid="3" name="KSOProductBuildVer">
    <vt:lpwstr>1033-11.2.0.10328</vt:lpwstr>
  </property>
</Properties>
</file>